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7" r:id="rId2"/>
    <p:sldId id="258" r:id="rId3"/>
    <p:sldId id="259" r:id="rId4"/>
    <p:sldId id="260" r:id="rId5"/>
    <p:sldId id="261" r:id="rId6"/>
    <p:sldId id="262" r:id="rId7"/>
    <p:sldId id="263" r:id="rId8"/>
    <p:sldId id="279" r:id="rId9"/>
    <p:sldId id="264" r:id="rId10"/>
    <p:sldId id="265" r:id="rId11"/>
    <p:sldId id="266" r:id="rId12"/>
    <p:sldId id="267" r:id="rId13"/>
    <p:sldId id="280" r:id="rId14"/>
    <p:sldId id="268" r:id="rId15"/>
    <p:sldId id="273" r:id="rId16"/>
    <p:sldId id="274" r:id="rId17"/>
    <p:sldId id="275" r:id="rId18"/>
    <p:sldId id="281" r:id="rId19"/>
    <p:sldId id="276" r:id="rId20"/>
    <p:sldId id="277" r:id="rId21"/>
    <p:sldId id="278" r:id="rId22"/>
    <p:sldId id="272" r:id="rId23"/>
    <p:sldId id="283" r:id="rId24"/>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0005"/>
    <a:srgbClr val="010B4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6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5c8a0ea6e79e6"/>
          <p:cNvPicPr>
            <a:picLocks noChangeAspect="1"/>
          </p:cNvPicPr>
          <p:nvPr/>
        </p:nvPicPr>
        <p:blipFill>
          <a:blip r:embed="rId4"/>
          <a:srcRect l="9610" r="17746"/>
          <a:stretch>
            <a:fillRect/>
          </a:stretch>
        </p:blipFill>
        <p:spPr>
          <a:xfrm>
            <a:off x="-5715" y="-8255"/>
            <a:ext cx="12194540" cy="6875145"/>
          </a:xfrm>
          <a:prstGeom prst="rect">
            <a:avLst/>
          </a:prstGeom>
        </p:spPr>
      </p:pic>
      <p:sp>
        <p:nvSpPr>
          <p:cNvPr id="13" name="文本框 12"/>
          <p:cNvSpPr txBox="1"/>
          <p:nvPr/>
        </p:nvSpPr>
        <p:spPr>
          <a:xfrm>
            <a:off x="5685790" y="2502535"/>
            <a:ext cx="6515100" cy="1322070"/>
          </a:xfrm>
          <a:prstGeom prst="rect">
            <a:avLst/>
          </a:prstGeom>
          <a:noFill/>
        </p:spPr>
        <p:txBody>
          <a:bodyPr wrap="square" rtlCol="0">
            <a:spAutoFit/>
          </a:bodyPr>
          <a:lstStyle/>
          <a:p>
            <a:pPr algn="l"/>
            <a:r>
              <a:rPr lang="zh-CN" altLang="en-US" sz="8000">
                <a:ln w="12700">
                  <a:noFill/>
                </a:ln>
                <a:solidFill>
                  <a:srgbClr val="010B44"/>
                </a:solidFill>
                <a:latin typeface="汉仪星球体W" panose="00020600040101010101" charset="-122"/>
                <a:ea typeface="汉仪星球体W" panose="00020600040101010101" charset="-122"/>
              </a:rPr>
              <a:t>医疗培训模板</a:t>
            </a:r>
          </a:p>
        </p:txBody>
      </p:sp>
      <p:sp>
        <p:nvSpPr>
          <p:cNvPr id="28" name="文本框 27"/>
          <p:cNvSpPr txBox="1"/>
          <p:nvPr/>
        </p:nvSpPr>
        <p:spPr>
          <a:xfrm>
            <a:off x="4935220" y="3824605"/>
            <a:ext cx="6936105" cy="1014730"/>
          </a:xfrm>
          <a:prstGeom prst="rect">
            <a:avLst/>
          </a:prstGeom>
          <a:noFill/>
        </p:spPr>
        <p:txBody>
          <a:bodyPr wrap="square" rtlCol="0">
            <a:spAutoFit/>
          </a:bodyPr>
          <a:lstStyle/>
          <a:p>
            <a:pPr algn="r"/>
            <a:r>
              <a:rPr lang="zh-CN" altLang="en-US" sz="2000" dirty="0">
                <a:solidFill>
                  <a:schemeClr val="tx1">
                    <a:lumMod val="85000"/>
                    <a:lumOff val="15000"/>
                  </a:schemeClr>
                </a:solidFill>
                <a:cs typeface="宋体" panose="02010600030101010101" pitchFamily="2" charset="-122"/>
                <a:sym typeface="Calibri" panose="020F0502020204030204" charset="0"/>
              </a:rPr>
              <a:t>Loem ipsum dolor sameman tanam casectetur adipiscing elit tamam dalam qoue sampe. dolor sameman tanam casectetur adipiscing</a:t>
            </a:r>
          </a:p>
        </p:txBody>
      </p:sp>
      <p:sp>
        <p:nvSpPr>
          <p:cNvPr id="9" name="椭圆 8"/>
          <p:cNvSpPr/>
          <p:nvPr/>
        </p:nvSpPr>
        <p:spPr>
          <a:xfrm>
            <a:off x="7879715" y="1393190"/>
            <a:ext cx="913130" cy="913765"/>
          </a:xfrm>
          <a:prstGeom prst="ellipse">
            <a:avLst/>
          </a:prstGeom>
          <a:solidFill>
            <a:srgbClr val="F100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8888730" y="1393190"/>
            <a:ext cx="913130" cy="913765"/>
          </a:xfrm>
          <a:prstGeom prst="ellipse">
            <a:avLst/>
          </a:prstGeom>
          <a:solidFill>
            <a:srgbClr val="F100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9880600" y="1393190"/>
            <a:ext cx="913130" cy="913765"/>
          </a:xfrm>
          <a:prstGeom prst="ellipse">
            <a:avLst/>
          </a:prstGeom>
          <a:solidFill>
            <a:srgbClr val="F100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0874375" y="1393190"/>
            <a:ext cx="913130" cy="913765"/>
          </a:xfrm>
          <a:prstGeom prst="ellipse">
            <a:avLst/>
          </a:prstGeom>
          <a:solidFill>
            <a:srgbClr val="F100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8070850" y="1296670"/>
            <a:ext cx="721995" cy="1106805"/>
          </a:xfrm>
          <a:prstGeom prst="rect">
            <a:avLst/>
          </a:prstGeom>
          <a:noFill/>
        </p:spPr>
        <p:txBody>
          <a:bodyPr wrap="square" rtlCol="0">
            <a:spAutoFit/>
          </a:bodyPr>
          <a:lstStyle/>
          <a:p>
            <a:r>
              <a:rPr lang="en-US" altLang="zh-CN" sz="6600">
                <a:solidFill>
                  <a:schemeClr val="bg1"/>
                </a:solidFill>
                <a:latin typeface="印品嗨宋" panose="02000500000000000000" charset="-122"/>
                <a:ea typeface="印品嗨宋" panose="02000500000000000000" charset="-122"/>
              </a:rPr>
              <a:t>2</a:t>
            </a:r>
          </a:p>
        </p:txBody>
      </p:sp>
      <p:sp>
        <p:nvSpPr>
          <p:cNvPr id="15" name="文本框 14"/>
          <p:cNvSpPr txBox="1"/>
          <p:nvPr/>
        </p:nvSpPr>
        <p:spPr>
          <a:xfrm>
            <a:off x="9063355" y="1296670"/>
            <a:ext cx="738505" cy="1106805"/>
          </a:xfrm>
          <a:prstGeom prst="rect">
            <a:avLst/>
          </a:prstGeom>
          <a:noFill/>
        </p:spPr>
        <p:txBody>
          <a:bodyPr wrap="square" rtlCol="0">
            <a:spAutoFit/>
          </a:bodyPr>
          <a:lstStyle/>
          <a:p>
            <a:r>
              <a:rPr lang="en-US" altLang="zh-CN" sz="6600">
                <a:solidFill>
                  <a:schemeClr val="bg1"/>
                </a:solidFill>
                <a:latin typeface="印品嗨宋" panose="02000500000000000000" charset="-122"/>
                <a:ea typeface="印品嗨宋" panose="02000500000000000000" charset="-122"/>
              </a:rPr>
              <a:t>0</a:t>
            </a:r>
          </a:p>
        </p:txBody>
      </p:sp>
      <p:sp>
        <p:nvSpPr>
          <p:cNvPr id="16" name="文本框 15"/>
          <p:cNvSpPr txBox="1"/>
          <p:nvPr/>
        </p:nvSpPr>
        <p:spPr>
          <a:xfrm>
            <a:off x="10056495" y="1296670"/>
            <a:ext cx="736600" cy="1106805"/>
          </a:xfrm>
          <a:prstGeom prst="rect">
            <a:avLst/>
          </a:prstGeom>
          <a:noFill/>
        </p:spPr>
        <p:txBody>
          <a:bodyPr wrap="square" rtlCol="0">
            <a:spAutoFit/>
          </a:bodyPr>
          <a:lstStyle/>
          <a:p>
            <a:r>
              <a:rPr lang="en-US" altLang="zh-CN" sz="6600">
                <a:solidFill>
                  <a:schemeClr val="bg1"/>
                </a:solidFill>
                <a:latin typeface="印品嗨宋" panose="02000500000000000000" charset="-122"/>
                <a:ea typeface="印品嗨宋" panose="02000500000000000000" charset="-122"/>
              </a:rPr>
              <a:t>X</a:t>
            </a:r>
          </a:p>
        </p:txBody>
      </p:sp>
      <p:sp>
        <p:nvSpPr>
          <p:cNvPr id="17" name="文本框 16"/>
          <p:cNvSpPr txBox="1"/>
          <p:nvPr/>
        </p:nvSpPr>
        <p:spPr>
          <a:xfrm>
            <a:off x="11053445" y="1296670"/>
            <a:ext cx="817880" cy="1106805"/>
          </a:xfrm>
          <a:prstGeom prst="rect">
            <a:avLst/>
          </a:prstGeom>
          <a:noFill/>
        </p:spPr>
        <p:txBody>
          <a:bodyPr wrap="square" rtlCol="0">
            <a:spAutoFit/>
          </a:bodyPr>
          <a:lstStyle/>
          <a:p>
            <a:r>
              <a:rPr lang="en-US" altLang="zh-CN" sz="6600">
                <a:solidFill>
                  <a:schemeClr val="bg1"/>
                </a:solidFill>
                <a:latin typeface="印品嗨宋" panose="02000500000000000000" charset="-122"/>
                <a:ea typeface="印品嗨宋" panose="02000500000000000000" charset="-122"/>
              </a:rPr>
              <a:t>X</a:t>
            </a:r>
          </a:p>
        </p:txBody>
      </p:sp>
      <p:sp>
        <p:nvSpPr>
          <p:cNvPr id="24" name="文本框 23"/>
          <p:cNvSpPr txBox="1"/>
          <p:nvPr/>
        </p:nvSpPr>
        <p:spPr>
          <a:xfrm>
            <a:off x="5915025" y="4915535"/>
            <a:ext cx="5956300" cy="460375"/>
          </a:xfrm>
          <a:prstGeom prst="rect">
            <a:avLst/>
          </a:prstGeom>
          <a:noFill/>
        </p:spPr>
        <p:txBody>
          <a:bodyPr wrap="square" rtlCol="0">
            <a:spAutoFit/>
          </a:bodyPr>
          <a:lstStyle/>
          <a:p>
            <a:pPr algn="r"/>
            <a:r>
              <a:rPr lang="zh-CN" altLang="en-US" sz="2400">
                <a:ln>
                  <a:noFill/>
                </a:ln>
                <a:solidFill>
                  <a:srgbClr val="010B44"/>
                </a:solidFill>
                <a:latin typeface="汉仪星球体W" panose="00020600040101010101" charset="-122"/>
                <a:ea typeface="汉仪星球体W" panose="00020600040101010101" charset="-122"/>
                <a:cs typeface="汉仪星球体W" panose="00020600040101010101" charset="-122"/>
              </a:rPr>
              <a:t>汇报人：</a:t>
            </a:r>
            <a:r>
              <a:rPr lang="en-US" altLang="zh-CN" sz="2400">
                <a:ln>
                  <a:noFill/>
                </a:ln>
                <a:solidFill>
                  <a:srgbClr val="010B44"/>
                </a:solidFill>
                <a:latin typeface="汉仪星球体W" panose="00020600040101010101" charset="-122"/>
                <a:ea typeface="汉仪星球体W" panose="00020600040101010101" charset="-122"/>
                <a:cs typeface="汉仪星球体W" panose="00020600040101010101" charset="-122"/>
              </a:rPr>
              <a:t>xiazaii   </a:t>
            </a:r>
            <a:r>
              <a:rPr lang="zh-CN" altLang="en-US" sz="2400">
                <a:ln>
                  <a:noFill/>
                </a:ln>
                <a:solidFill>
                  <a:srgbClr val="010B44"/>
                </a:solidFill>
                <a:latin typeface="汉仪星球体W" panose="00020600040101010101" charset="-122"/>
                <a:ea typeface="汉仪星球体W" panose="00020600040101010101" charset="-122"/>
                <a:cs typeface="汉仪星球体W" panose="00020600040101010101" charset="-122"/>
              </a:rPr>
              <a:t>汇报时间：</a:t>
            </a:r>
            <a:r>
              <a:rPr lang="en-US" altLang="zh-CN" sz="2400">
                <a:ln>
                  <a:noFill/>
                </a:ln>
                <a:solidFill>
                  <a:srgbClr val="010B44"/>
                </a:solidFill>
                <a:latin typeface="汉仪星球体W" panose="00020600040101010101" charset="-122"/>
                <a:ea typeface="汉仪星球体W" panose="00020600040101010101" charset="-122"/>
                <a:cs typeface="汉仪星球体W" panose="00020600040101010101" charset="-122"/>
              </a:rPr>
              <a:t>20XX</a:t>
            </a:r>
            <a:r>
              <a:rPr lang="zh-CN" altLang="en-US" sz="2400">
                <a:ln>
                  <a:noFill/>
                </a:ln>
                <a:solidFill>
                  <a:srgbClr val="010B44"/>
                </a:solidFill>
                <a:latin typeface="汉仪星球体W" panose="00020600040101010101" charset="-122"/>
                <a:ea typeface="汉仪星球体W" panose="00020600040101010101" charset="-122"/>
                <a:cs typeface="汉仪星球体W" panose="00020600040101010101" charset="-122"/>
              </a:rPr>
              <a:t>年</a:t>
            </a:r>
            <a:endParaRPr lang="zh-CN" altLang="en-US" sz="2400" dirty="0">
              <a:ln>
                <a:noFill/>
              </a:ln>
              <a:solidFill>
                <a:srgbClr val="010B44"/>
              </a:solidFill>
              <a:latin typeface="汉仪星球体W" panose="00020600040101010101" charset="-122"/>
              <a:ea typeface="汉仪星球体W" panose="00020600040101010101" charset="-122"/>
              <a:cs typeface="汉仪星球体W" panose="00020600040101010101" charset="-122"/>
            </a:endParaRPr>
          </a:p>
        </p:txBody>
      </p:sp>
      <p:pic>
        <p:nvPicPr>
          <p:cNvPr id="18" name="the right pat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05031" y="-636337"/>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par>
                                <p:cTn id="7" presetID="16" presetClass="entr" presetSubtype="2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barn(inVertical)">
                                      <p:cBhvr>
                                        <p:cTn id="9" dur="500"/>
                                        <p:tgtEl>
                                          <p:spTgt spid="9"/>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par>
                          <p:cTn id="31" fill="hold">
                            <p:stCondLst>
                              <p:cond delay="0"/>
                            </p:stCondLst>
                            <p:childTnLst>
                              <p:par>
                                <p:cTn id="32" presetID="50" presetClass="entr" presetSubtype="0" decel="100000" fill="hold" grpId="0" nodeType="afterEffect">
                                  <p:stCondLst>
                                    <p:cond delay="0"/>
                                  </p:stCondLst>
                                  <p:iterate type="lt">
                                    <p:tmPct val="10000"/>
                                  </p:iterate>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strVal val="#ppt_w+.3"/>
                                          </p:val>
                                        </p:tav>
                                        <p:tav tm="100000">
                                          <p:val>
                                            <p:strVal val="#ppt_w"/>
                                          </p:val>
                                        </p:tav>
                                      </p:tavLst>
                                    </p:anim>
                                    <p:anim calcmode="lin" valueType="num">
                                      <p:cBhvr>
                                        <p:cTn id="35" dur="1000" fill="hold"/>
                                        <p:tgtEl>
                                          <p:spTgt spid="13"/>
                                        </p:tgtEl>
                                        <p:attrNameLst>
                                          <p:attrName>ppt_h</p:attrName>
                                        </p:attrNameLst>
                                      </p:cBhvr>
                                      <p:tavLst>
                                        <p:tav tm="0">
                                          <p:val>
                                            <p:strVal val="#ppt_h"/>
                                          </p:val>
                                        </p:tav>
                                        <p:tav tm="100000">
                                          <p:val>
                                            <p:strVal val="#ppt_h"/>
                                          </p:val>
                                        </p:tav>
                                      </p:tavLst>
                                    </p:anim>
                                    <p:animEffect transition="in" filter="fade">
                                      <p:cBhvr>
                                        <p:cTn id="36" dur="1000"/>
                                        <p:tgtEl>
                                          <p:spTgt spid="13"/>
                                        </p:tgtEl>
                                      </p:cBhvr>
                                    </p:animEffect>
                                  </p:childTnLst>
                                </p:cTn>
                              </p:par>
                            </p:childTnLst>
                          </p:cTn>
                        </p:par>
                        <p:par>
                          <p:cTn id="37" fill="hold">
                            <p:stCondLst>
                              <p:cond delay="2000"/>
                            </p:stCondLst>
                            <p:childTnLst>
                              <p:par>
                                <p:cTn id="38" presetID="14" presetClass="entr" presetSubtype="10"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randombar(horizontal)">
                                      <p:cBhvr>
                                        <p:cTn id="40" dur="500"/>
                                        <p:tgtEl>
                                          <p:spTgt spid="28"/>
                                        </p:tgtEl>
                                      </p:cBhvr>
                                    </p:animEffect>
                                  </p:childTnLst>
                                </p:cTn>
                              </p:par>
                            </p:childTnLst>
                          </p:cTn>
                        </p:par>
                        <p:par>
                          <p:cTn id="41" fill="hold">
                            <p:stCondLst>
                              <p:cond delay="2500"/>
                            </p:stCondLst>
                            <p:childTnLst>
                              <p:par>
                                <p:cTn id="42" presetID="14" presetClass="entr" presetSubtype="10"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randombar(horizontal)">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5" repeatCount="indefinite" fill="remove" display="0">
                  <p:stCondLst>
                    <p:cond delay="indefinite"/>
                  </p:stCondLst>
                  <p:endCondLst>
                    <p:cond evt="onStopAudio" delay="0">
                      <p:tgtEl>
                        <p:sldTgt/>
                      </p:tgtEl>
                    </p:cond>
                  </p:endCondLst>
                </p:cTn>
                <p:tgtEl>
                  <p:spTgt spid="18"/>
                </p:tgtEl>
              </p:cMediaNode>
            </p:audio>
          </p:childTnLst>
        </p:cTn>
      </p:par>
    </p:tnLst>
    <p:bldLst>
      <p:bldP spid="13" grpId="0"/>
      <p:bldP spid="28" grpId="0"/>
      <p:bldP spid="9" grpId="0" bldLvl="0" animBg="1"/>
      <p:bldP spid="11" grpId="0" bldLvl="0" animBg="1"/>
      <p:bldP spid="12" grpId="0" bldLvl="0" animBg="1"/>
      <p:bldP spid="5" grpId="0" bldLvl="0" animBg="1"/>
      <p:bldP spid="14" grpId="0"/>
      <p:bldP spid="15" grpId="0"/>
      <p:bldP spid="16" grpId="0"/>
      <p:bldP spid="17"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96900" y="475456"/>
            <a:ext cx="561975" cy="387350"/>
            <a:chOff x="596900" y="475456"/>
            <a:chExt cx="561975" cy="387350"/>
          </a:xfrm>
        </p:grpSpPr>
        <p:sp>
          <p:nvSpPr>
            <p:cNvPr id="4" name="箭头: V 形 3"/>
            <p:cNvSpPr/>
            <p:nvPr/>
          </p:nvSpPr>
          <p:spPr>
            <a:xfrm>
              <a:off x="596900" y="475456"/>
              <a:ext cx="314325" cy="387350"/>
            </a:xfrm>
            <a:prstGeom prst="diamond">
              <a:avLst/>
            </a:prstGeom>
            <a:solidFill>
              <a:srgbClr val="010B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箭头: V 形 4"/>
            <p:cNvSpPr/>
            <p:nvPr/>
          </p:nvSpPr>
          <p:spPr>
            <a:xfrm>
              <a:off x="844550" y="475456"/>
              <a:ext cx="314325" cy="38735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 name="文本框 5"/>
          <p:cNvSpPr txBox="1"/>
          <p:nvPr/>
        </p:nvSpPr>
        <p:spPr>
          <a:xfrm>
            <a:off x="1324604" y="423382"/>
            <a:ext cx="23391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rPr>
              <a:t>点击添加标题</a:t>
            </a:r>
            <a:endParaRPr kumimoji="0" lang="zh-CN" altLang="en-US"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p:txBody>
      </p:sp>
      <p:grpSp>
        <p:nvGrpSpPr>
          <p:cNvPr id="7" name="组合 6"/>
          <p:cNvGrpSpPr/>
          <p:nvPr/>
        </p:nvGrpSpPr>
        <p:grpSpPr>
          <a:xfrm>
            <a:off x="650629" y="2840890"/>
            <a:ext cx="10513167" cy="1661996"/>
            <a:chOff x="-1223381" y="3166398"/>
            <a:chExt cx="14258915" cy="2254150"/>
          </a:xfrm>
          <a:solidFill>
            <a:schemeClr val="tx1">
              <a:lumMod val="50000"/>
              <a:lumOff val="50000"/>
            </a:schemeClr>
          </a:solidFill>
        </p:grpSpPr>
        <p:sp>
          <p:nvSpPr>
            <p:cNvPr id="8" name="Oval 90"/>
            <p:cNvSpPr>
              <a:spLocks noChangeArrowheads="1"/>
            </p:cNvSpPr>
            <p:nvPr/>
          </p:nvSpPr>
          <p:spPr bwMode="auto">
            <a:xfrm>
              <a:off x="3838370" y="4166217"/>
              <a:ext cx="132112" cy="132112"/>
            </a:xfrm>
            <a:prstGeom prst="ellipse">
              <a:avLst/>
            </a:pr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9" name="Oval 91"/>
            <p:cNvSpPr>
              <a:spLocks noChangeArrowheads="1"/>
            </p:cNvSpPr>
            <p:nvPr/>
          </p:nvSpPr>
          <p:spPr bwMode="auto">
            <a:xfrm>
              <a:off x="6046295" y="4166217"/>
              <a:ext cx="132112" cy="132112"/>
            </a:xfrm>
            <a:prstGeom prst="ellipse">
              <a:avLst/>
            </a:prstGeom>
            <a:grpFill/>
            <a:ln w="9525">
              <a:solidFill>
                <a:srgbClr val="000000"/>
              </a:solidFill>
              <a:round/>
            </a:ln>
          </p:spPr>
          <p:txBody>
            <a:bodyPr vert="horz" wrap="square" lIns="91440" tIns="45720" rIns="91440" bIns="45720" numCol="1" anchor="t" anchorCtr="0" compatLnSpc="1"/>
            <a:lstStyle/>
            <a:p>
              <a:endParaRPr lang="zh-CN" altLang="en-US"/>
            </a:p>
          </p:txBody>
        </p:sp>
        <p:grpSp>
          <p:nvGrpSpPr>
            <p:cNvPr id="10" name="组合 9"/>
            <p:cNvGrpSpPr/>
            <p:nvPr/>
          </p:nvGrpSpPr>
          <p:grpSpPr>
            <a:xfrm>
              <a:off x="-1223381" y="3166398"/>
              <a:ext cx="14258915" cy="2254150"/>
              <a:chOff x="-1223381" y="3166398"/>
              <a:chExt cx="14258915" cy="2254150"/>
            </a:xfrm>
            <a:grpFill/>
          </p:grpSpPr>
          <p:sp>
            <p:nvSpPr>
              <p:cNvPr id="11" name="Freeform 86"/>
              <p:cNvSpPr>
                <a:spLocks noEditPoints="1"/>
              </p:cNvSpPr>
              <p:nvPr/>
            </p:nvSpPr>
            <p:spPr bwMode="auto">
              <a:xfrm>
                <a:off x="1712982" y="3166398"/>
                <a:ext cx="8801914" cy="2254150"/>
              </a:xfrm>
              <a:custGeom>
                <a:avLst/>
                <a:gdLst>
                  <a:gd name="T0" fmla="*/ 533 w 533"/>
                  <a:gd name="T1" fmla="*/ 71 h 136"/>
                  <a:gd name="T2" fmla="*/ 529 w 533"/>
                  <a:gd name="T3" fmla="*/ 71 h 136"/>
                  <a:gd name="T4" fmla="*/ 465 w 533"/>
                  <a:gd name="T5" fmla="*/ 132 h 136"/>
                  <a:gd name="T6" fmla="*/ 401 w 533"/>
                  <a:gd name="T7" fmla="*/ 74 h 136"/>
                  <a:gd name="T8" fmla="*/ 397 w 533"/>
                  <a:gd name="T9" fmla="*/ 74 h 136"/>
                  <a:gd name="T10" fmla="*/ 465 w 533"/>
                  <a:gd name="T11" fmla="*/ 136 h 136"/>
                  <a:gd name="T12" fmla="*/ 533 w 533"/>
                  <a:gd name="T13" fmla="*/ 71 h 136"/>
                  <a:gd name="T14" fmla="*/ 399 w 533"/>
                  <a:gd name="T15" fmla="*/ 55 h 136"/>
                  <a:gd name="T16" fmla="*/ 332 w 533"/>
                  <a:gd name="T17" fmla="*/ 0 h 136"/>
                  <a:gd name="T18" fmla="*/ 266 w 533"/>
                  <a:gd name="T19" fmla="*/ 55 h 136"/>
                  <a:gd name="T20" fmla="*/ 269 w 533"/>
                  <a:gd name="T21" fmla="*/ 55 h 136"/>
                  <a:gd name="T22" fmla="*/ 332 w 533"/>
                  <a:gd name="T23" fmla="*/ 4 h 136"/>
                  <a:gd name="T24" fmla="*/ 396 w 533"/>
                  <a:gd name="T25" fmla="*/ 55 h 136"/>
                  <a:gd name="T26" fmla="*/ 399 w 533"/>
                  <a:gd name="T27" fmla="*/ 55 h 136"/>
                  <a:gd name="T28" fmla="*/ 264 w 533"/>
                  <a:gd name="T29" fmla="*/ 74 h 136"/>
                  <a:gd name="T30" fmla="*/ 200 w 533"/>
                  <a:gd name="T31" fmla="*/ 132 h 136"/>
                  <a:gd name="T32" fmla="*/ 136 w 533"/>
                  <a:gd name="T33" fmla="*/ 74 h 136"/>
                  <a:gd name="T34" fmla="*/ 132 w 533"/>
                  <a:gd name="T35" fmla="*/ 74 h 136"/>
                  <a:gd name="T36" fmla="*/ 200 w 533"/>
                  <a:gd name="T37" fmla="*/ 136 h 136"/>
                  <a:gd name="T38" fmla="*/ 268 w 533"/>
                  <a:gd name="T39" fmla="*/ 74 h 136"/>
                  <a:gd name="T40" fmla="*/ 264 w 533"/>
                  <a:gd name="T41" fmla="*/ 74 h 136"/>
                  <a:gd name="T42" fmla="*/ 134 w 533"/>
                  <a:gd name="T43" fmla="*/ 55 h 136"/>
                  <a:gd name="T44" fmla="*/ 68 w 533"/>
                  <a:gd name="T45" fmla="*/ 0 h 136"/>
                  <a:gd name="T46" fmla="*/ 0 w 533"/>
                  <a:gd name="T47" fmla="*/ 65 h 136"/>
                  <a:gd name="T48" fmla="*/ 3 w 533"/>
                  <a:gd name="T49" fmla="*/ 65 h 136"/>
                  <a:gd name="T50" fmla="*/ 68 w 533"/>
                  <a:gd name="T51" fmla="*/ 4 h 136"/>
                  <a:gd name="T52" fmla="*/ 131 w 533"/>
                  <a:gd name="T53" fmla="*/ 55 h 136"/>
                  <a:gd name="T54" fmla="*/ 134 w 533"/>
                  <a:gd name="T55" fmla="*/ 5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3" h="136">
                    <a:moveTo>
                      <a:pt x="533" y="71"/>
                    </a:moveTo>
                    <a:cubicBezTo>
                      <a:pt x="529" y="71"/>
                      <a:pt x="529" y="71"/>
                      <a:pt x="529" y="71"/>
                    </a:cubicBezTo>
                    <a:cubicBezTo>
                      <a:pt x="528" y="105"/>
                      <a:pt x="499" y="132"/>
                      <a:pt x="465" y="132"/>
                    </a:cubicBezTo>
                    <a:cubicBezTo>
                      <a:pt x="431" y="132"/>
                      <a:pt x="404" y="107"/>
                      <a:pt x="401" y="74"/>
                    </a:cubicBezTo>
                    <a:cubicBezTo>
                      <a:pt x="397" y="74"/>
                      <a:pt x="397" y="74"/>
                      <a:pt x="397" y="74"/>
                    </a:cubicBezTo>
                    <a:cubicBezTo>
                      <a:pt x="400" y="109"/>
                      <a:pt x="429" y="136"/>
                      <a:pt x="465" y="136"/>
                    </a:cubicBezTo>
                    <a:cubicBezTo>
                      <a:pt x="501" y="136"/>
                      <a:pt x="531" y="107"/>
                      <a:pt x="533" y="71"/>
                    </a:cubicBezTo>
                    <a:close/>
                    <a:moveTo>
                      <a:pt x="399" y="55"/>
                    </a:moveTo>
                    <a:cubicBezTo>
                      <a:pt x="393" y="24"/>
                      <a:pt x="366" y="0"/>
                      <a:pt x="332" y="0"/>
                    </a:cubicBezTo>
                    <a:cubicBezTo>
                      <a:pt x="299" y="0"/>
                      <a:pt x="272" y="24"/>
                      <a:pt x="266" y="55"/>
                    </a:cubicBezTo>
                    <a:cubicBezTo>
                      <a:pt x="269" y="55"/>
                      <a:pt x="269" y="55"/>
                      <a:pt x="269" y="55"/>
                    </a:cubicBezTo>
                    <a:cubicBezTo>
                      <a:pt x="275" y="26"/>
                      <a:pt x="301" y="4"/>
                      <a:pt x="332" y="4"/>
                    </a:cubicBezTo>
                    <a:cubicBezTo>
                      <a:pt x="364" y="4"/>
                      <a:pt x="390" y="26"/>
                      <a:pt x="396" y="55"/>
                    </a:cubicBezTo>
                    <a:lnTo>
                      <a:pt x="399" y="55"/>
                    </a:lnTo>
                    <a:close/>
                    <a:moveTo>
                      <a:pt x="264" y="74"/>
                    </a:moveTo>
                    <a:cubicBezTo>
                      <a:pt x="261" y="107"/>
                      <a:pt x="233" y="132"/>
                      <a:pt x="200" y="132"/>
                    </a:cubicBezTo>
                    <a:cubicBezTo>
                      <a:pt x="167" y="132"/>
                      <a:pt x="139" y="107"/>
                      <a:pt x="136" y="74"/>
                    </a:cubicBezTo>
                    <a:cubicBezTo>
                      <a:pt x="132" y="74"/>
                      <a:pt x="132" y="74"/>
                      <a:pt x="132" y="74"/>
                    </a:cubicBezTo>
                    <a:cubicBezTo>
                      <a:pt x="136" y="109"/>
                      <a:pt x="165" y="136"/>
                      <a:pt x="200" y="136"/>
                    </a:cubicBezTo>
                    <a:cubicBezTo>
                      <a:pt x="235" y="136"/>
                      <a:pt x="264" y="109"/>
                      <a:pt x="268" y="74"/>
                    </a:cubicBezTo>
                    <a:lnTo>
                      <a:pt x="264" y="74"/>
                    </a:lnTo>
                    <a:close/>
                    <a:moveTo>
                      <a:pt x="134" y="55"/>
                    </a:moveTo>
                    <a:cubicBezTo>
                      <a:pt x="128" y="24"/>
                      <a:pt x="101" y="0"/>
                      <a:pt x="68" y="0"/>
                    </a:cubicBezTo>
                    <a:cubicBezTo>
                      <a:pt x="31" y="0"/>
                      <a:pt x="1" y="29"/>
                      <a:pt x="0" y="65"/>
                    </a:cubicBezTo>
                    <a:cubicBezTo>
                      <a:pt x="3" y="65"/>
                      <a:pt x="3" y="65"/>
                      <a:pt x="3" y="65"/>
                    </a:cubicBezTo>
                    <a:cubicBezTo>
                      <a:pt x="5" y="31"/>
                      <a:pt x="33" y="4"/>
                      <a:pt x="68" y="4"/>
                    </a:cubicBezTo>
                    <a:cubicBezTo>
                      <a:pt x="99" y="4"/>
                      <a:pt x="125" y="26"/>
                      <a:pt x="131" y="55"/>
                    </a:cubicBezTo>
                    <a:lnTo>
                      <a:pt x="134" y="55"/>
                    </a:ln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2" name="Oval 92"/>
              <p:cNvSpPr>
                <a:spLocks noChangeArrowheads="1"/>
              </p:cNvSpPr>
              <p:nvPr/>
            </p:nvSpPr>
            <p:spPr bwMode="auto">
              <a:xfrm>
                <a:off x="8207502" y="4166217"/>
                <a:ext cx="132112" cy="132112"/>
              </a:xfrm>
              <a:prstGeom prst="ellipse">
                <a:avLst/>
              </a:pr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3" name="Rectangle 95"/>
              <p:cNvSpPr>
                <a:spLocks noChangeArrowheads="1"/>
              </p:cNvSpPr>
              <p:nvPr/>
            </p:nvSpPr>
            <p:spPr bwMode="auto">
              <a:xfrm>
                <a:off x="-1223381" y="4188392"/>
                <a:ext cx="2950502" cy="53477"/>
              </a:xfrm>
              <a:prstGeom prst="rect">
                <a:avLst/>
              </a:prstGeom>
              <a:grpFill/>
              <a:ln w="9525">
                <a:solidFill>
                  <a:srgbClr val="000000"/>
                </a:solidFill>
                <a:miter lim="800000"/>
              </a:ln>
            </p:spPr>
            <p:txBody>
              <a:bodyPr vert="horz" wrap="square" lIns="91440" tIns="45720" rIns="91440" bIns="45720" numCol="1" anchor="t" anchorCtr="0" compatLnSpc="1"/>
              <a:lstStyle/>
              <a:p>
                <a:endParaRPr lang="zh-CN" altLang="en-US"/>
              </a:p>
            </p:txBody>
          </p:sp>
          <p:sp>
            <p:nvSpPr>
              <p:cNvPr id="14" name="Rectangle 96"/>
              <p:cNvSpPr>
                <a:spLocks noChangeArrowheads="1"/>
              </p:cNvSpPr>
              <p:nvPr/>
            </p:nvSpPr>
            <p:spPr bwMode="auto">
              <a:xfrm>
                <a:off x="10453555" y="4299599"/>
                <a:ext cx="2581979" cy="53477"/>
              </a:xfrm>
              <a:prstGeom prst="rect">
                <a:avLst/>
              </a:prstGeom>
              <a:grpFill/>
              <a:ln w="9525">
                <a:solidFill>
                  <a:srgbClr val="000000"/>
                </a:solidFill>
                <a:miter lim="800000"/>
              </a:ln>
            </p:spPr>
            <p:txBody>
              <a:bodyPr vert="horz" wrap="square" lIns="91440" tIns="45720" rIns="91440" bIns="45720" numCol="1" anchor="t" anchorCtr="0" compatLnSpc="1"/>
              <a:lstStyle/>
              <a:p>
                <a:endParaRPr lang="zh-CN" altLang="en-US"/>
              </a:p>
            </p:txBody>
          </p:sp>
        </p:grpSp>
      </p:grpSp>
      <p:sp>
        <p:nvSpPr>
          <p:cNvPr id="15" name="Oval 87"/>
          <p:cNvSpPr>
            <a:spLocks noChangeArrowheads="1"/>
          </p:cNvSpPr>
          <p:nvPr/>
        </p:nvSpPr>
        <p:spPr bwMode="auto">
          <a:xfrm>
            <a:off x="4622546" y="3025776"/>
            <a:ext cx="1290635" cy="1290635"/>
          </a:xfrm>
          <a:prstGeom prst="ellipse">
            <a:avLst/>
          </a:prstGeom>
          <a:solidFill>
            <a:schemeClr val="accent2"/>
          </a:solidFill>
          <a:ln w="2" cap="flat">
            <a:noFill/>
            <a:prstDash val="solid"/>
            <a:miter lim="800000"/>
          </a:ln>
        </p:spPr>
        <p:txBody>
          <a:bodyPr vert="horz" wrap="square" lIns="91440" tIns="45720" rIns="91440" bIns="45720" numCol="1" anchor="t" anchorCtr="0" compatLnSpc="1"/>
          <a:lstStyle/>
          <a:p>
            <a:endParaRPr lang="zh-CN" altLang="en-US"/>
          </a:p>
        </p:txBody>
      </p:sp>
      <p:sp>
        <p:nvSpPr>
          <p:cNvPr id="16" name="Oval 88"/>
          <p:cNvSpPr>
            <a:spLocks noChangeArrowheads="1"/>
          </p:cNvSpPr>
          <p:nvPr/>
        </p:nvSpPr>
        <p:spPr bwMode="auto">
          <a:xfrm>
            <a:off x="6222675" y="3025776"/>
            <a:ext cx="1290635" cy="1290635"/>
          </a:xfrm>
          <a:prstGeom prst="ellipse">
            <a:avLst/>
          </a:prstGeom>
          <a:solidFill>
            <a:schemeClr val="accent1"/>
          </a:solidFill>
          <a:ln w="2" cap="flat">
            <a:noFill/>
            <a:prstDash val="solid"/>
            <a:miter lim="800000"/>
          </a:ln>
        </p:spPr>
        <p:txBody>
          <a:bodyPr vert="horz" wrap="square" lIns="91440" tIns="45720" rIns="91440" bIns="45720" numCol="1" anchor="t" anchorCtr="0" compatLnSpc="1"/>
          <a:lstStyle/>
          <a:p>
            <a:endParaRPr lang="zh-CN" altLang="en-US"/>
          </a:p>
        </p:txBody>
      </p:sp>
      <p:sp>
        <p:nvSpPr>
          <p:cNvPr id="17" name="Oval 89"/>
          <p:cNvSpPr>
            <a:spLocks noChangeArrowheads="1"/>
          </p:cNvSpPr>
          <p:nvPr/>
        </p:nvSpPr>
        <p:spPr bwMode="auto">
          <a:xfrm>
            <a:off x="7855773" y="3025776"/>
            <a:ext cx="1290635" cy="1290635"/>
          </a:xfrm>
          <a:prstGeom prst="ellipse">
            <a:avLst/>
          </a:prstGeom>
          <a:solidFill>
            <a:schemeClr val="accent2"/>
          </a:solidFill>
          <a:ln w="2" cap="flat">
            <a:noFill/>
            <a:prstDash val="solid"/>
            <a:miter lim="800000"/>
          </a:ln>
        </p:spPr>
        <p:txBody>
          <a:bodyPr vert="horz" wrap="square" lIns="91440" tIns="45720" rIns="91440" bIns="45720" numCol="1" anchor="t" anchorCtr="0" compatLnSpc="1"/>
          <a:lstStyle/>
          <a:p>
            <a:endParaRPr lang="zh-CN" altLang="en-US"/>
          </a:p>
        </p:txBody>
      </p:sp>
      <p:sp>
        <p:nvSpPr>
          <p:cNvPr id="18" name="Oval 94"/>
          <p:cNvSpPr>
            <a:spLocks noChangeArrowheads="1"/>
          </p:cNvSpPr>
          <p:nvPr/>
        </p:nvSpPr>
        <p:spPr bwMode="auto">
          <a:xfrm>
            <a:off x="2984520" y="3025777"/>
            <a:ext cx="1302812" cy="1290632"/>
          </a:xfrm>
          <a:prstGeom prst="ellipse">
            <a:avLst/>
          </a:prstGeom>
          <a:solidFill>
            <a:schemeClr val="accent1"/>
          </a:solidFill>
          <a:ln w="2" cap="flat">
            <a:noFill/>
            <a:prstDash val="solid"/>
            <a:miter lim="800000"/>
          </a:ln>
        </p:spPr>
        <p:txBody>
          <a:bodyPr vert="horz" wrap="square" lIns="91440" tIns="45720" rIns="91440" bIns="45720" numCol="1" anchor="t" anchorCtr="0" compatLnSpc="1"/>
          <a:lstStyle/>
          <a:p>
            <a:endParaRPr lang="zh-CN" altLang="en-US"/>
          </a:p>
        </p:txBody>
      </p:sp>
      <p:sp>
        <p:nvSpPr>
          <p:cNvPr id="19" name="TextBox 4"/>
          <p:cNvSpPr txBox="1"/>
          <p:nvPr/>
        </p:nvSpPr>
        <p:spPr>
          <a:xfrm>
            <a:off x="4429938" y="3471833"/>
            <a:ext cx="1613675" cy="400110"/>
          </a:xfrm>
          <a:prstGeom prst="rect">
            <a:avLst/>
          </a:prstGeom>
        </p:spPr>
        <p:txBody>
          <a:bodyPr wrap="square">
            <a:spAutoFit/>
          </a:bodyPr>
          <a:lstStyle>
            <a:defPPr>
              <a:defRPr lang="zh-CN"/>
            </a:defPPr>
            <a:lvl1pPr algn="ctr" fontAlgn="base">
              <a:spcBef>
                <a:spcPct val="0"/>
              </a:spcBef>
              <a:spcAft>
                <a:spcPct val="0"/>
              </a:spcAft>
              <a:buFont typeface="Arial" panose="020B0604020202020204" pitchFamily="34" charset="0"/>
              <a:buNone/>
              <a:defRPr sz="2000" b="1">
                <a:gradFill flip="none" rotWithShape="1">
                  <a:gsLst>
                    <a:gs pos="0">
                      <a:srgbClr val="0A9BE4"/>
                    </a:gs>
                    <a:gs pos="94000">
                      <a:srgbClr val="076EA1"/>
                    </a:gs>
                  </a:gsLst>
                  <a:lin ang="5400000" scaled="0"/>
                  <a:tileRect/>
                </a:gradFill>
                <a:latin typeface="微软雅黑" panose="020B0503020204020204" pitchFamily="34" charset="-122"/>
                <a:ea typeface="微软雅黑" panose="020B0503020204020204" pitchFamily="34" charset="-122"/>
              </a:defRPr>
            </a:lvl1pPr>
          </a:lstStyle>
          <a:p>
            <a:pPr lvl="0">
              <a:defRPr/>
            </a:pPr>
            <a:r>
              <a:rPr lang="zh-CN" altLang="en-US">
                <a:solidFill>
                  <a:schemeClr val="bg1"/>
                </a:solidFill>
              </a:rPr>
              <a:t>添加标题</a:t>
            </a:r>
            <a:endParaRPr lang="zh-CN" altLang="en-US" dirty="0">
              <a:solidFill>
                <a:schemeClr val="bg1"/>
              </a:solidFill>
            </a:endParaRPr>
          </a:p>
        </p:txBody>
      </p:sp>
      <p:sp>
        <p:nvSpPr>
          <p:cNvPr id="20" name="TextBox 4"/>
          <p:cNvSpPr txBox="1"/>
          <p:nvPr/>
        </p:nvSpPr>
        <p:spPr>
          <a:xfrm>
            <a:off x="6043613" y="3471833"/>
            <a:ext cx="1613675" cy="400110"/>
          </a:xfrm>
          <a:prstGeom prst="rect">
            <a:avLst/>
          </a:prstGeom>
        </p:spPr>
        <p:txBody>
          <a:bodyPr wrap="square">
            <a:spAutoFit/>
          </a:bodyPr>
          <a:lstStyle>
            <a:defPPr>
              <a:defRPr lang="zh-CN"/>
            </a:defPPr>
            <a:lvl1pPr algn="ctr" fontAlgn="base">
              <a:spcBef>
                <a:spcPct val="0"/>
              </a:spcBef>
              <a:spcAft>
                <a:spcPct val="0"/>
              </a:spcAft>
              <a:buFont typeface="Arial" panose="020B0604020202020204" pitchFamily="34" charset="0"/>
              <a:buNone/>
              <a:defRPr sz="2000" b="1">
                <a:gradFill flip="none" rotWithShape="1">
                  <a:gsLst>
                    <a:gs pos="0">
                      <a:srgbClr val="0A9BE4"/>
                    </a:gs>
                    <a:gs pos="94000">
                      <a:srgbClr val="076EA1"/>
                    </a:gs>
                  </a:gsLst>
                  <a:lin ang="5400000" scaled="0"/>
                  <a:tileRect/>
                </a:gradFill>
                <a:latin typeface="微软雅黑" panose="020B0503020204020204" pitchFamily="34" charset="-122"/>
                <a:ea typeface="微软雅黑" panose="020B0503020204020204" pitchFamily="34" charset="-122"/>
              </a:defRPr>
            </a:lvl1pPr>
          </a:lstStyle>
          <a:p>
            <a:pPr lvl="0">
              <a:defRPr/>
            </a:pPr>
            <a:r>
              <a:rPr lang="zh-CN" altLang="en-US">
                <a:solidFill>
                  <a:schemeClr val="bg1"/>
                </a:solidFill>
              </a:rPr>
              <a:t>添加标题</a:t>
            </a:r>
          </a:p>
        </p:txBody>
      </p:sp>
      <p:sp>
        <p:nvSpPr>
          <p:cNvPr id="21" name="TextBox 4"/>
          <p:cNvSpPr txBox="1"/>
          <p:nvPr/>
        </p:nvSpPr>
        <p:spPr>
          <a:xfrm>
            <a:off x="2802843" y="3471833"/>
            <a:ext cx="1613675" cy="400110"/>
          </a:xfrm>
          <a:prstGeom prst="rect">
            <a:avLst/>
          </a:prstGeom>
        </p:spPr>
        <p:txBody>
          <a:bodyPr wrap="square">
            <a:spAutoFit/>
          </a:bodyPr>
          <a:lstStyle>
            <a:defPPr>
              <a:defRPr lang="zh-CN"/>
            </a:defPPr>
            <a:lvl1pPr algn="ctr" fontAlgn="base">
              <a:spcBef>
                <a:spcPct val="0"/>
              </a:spcBef>
              <a:spcAft>
                <a:spcPct val="0"/>
              </a:spcAft>
              <a:buFont typeface="Arial" panose="020B0604020202020204" pitchFamily="34" charset="0"/>
              <a:buNone/>
              <a:defRPr sz="2000" b="1">
                <a:gradFill flip="none" rotWithShape="1">
                  <a:gsLst>
                    <a:gs pos="0">
                      <a:srgbClr val="0A9BE4"/>
                    </a:gs>
                    <a:gs pos="94000">
                      <a:srgbClr val="076EA1"/>
                    </a:gs>
                  </a:gsLst>
                  <a:lin ang="5400000" scaled="0"/>
                  <a:tileRect/>
                </a:gradFill>
                <a:latin typeface="微软雅黑" panose="020B0503020204020204" pitchFamily="34" charset="-122"/>
                <a:ea typeface="微软雅黑" panose="020B0503020204020204" pitchFamily="34" charset="-122"/>
              </a:defRPr>
            </a:lvl1pPr>
          </a:lstStyle>
          <a:p>
            <a:pPr lvl="0">
              <a:defRPr/>
            </a:pPr>
            <a:r>
              <a:rPr lang="zh-CN" altLang="en-US">
                <a:solidFill>
                  <a:schemeClr val="bg1"/>
                </a:solidFill>
              </a:rPr>
              <a:t>添加标题</a:t>
            </a:r>
          </a:p>
        </p:txBody>
      </p:sp>
      <p:sp>
        <p:nvSpPr>
          <p:cNvPr id="22" name="TextBox 4"/>
          <p:cNvSpPr txBox="1"/>
          <p:nvPr/>
        </p:nvSpPr>
        <p:spPr>
          <a:xfrm>
            <a:off x="7679643" y="3471833"/>
            <a:ext cx="1613675" cy="400110"/>
          </a:xfrm>
          <a:prstGeom prst="rect">
            <a:avLst/>
          </a:prstGeom>
        </p:spPr>
        <p:txBody>
          <a:bodyPr wrap="square">
            <a:spAutoFit/>
          </a:bodyPr>
          <a:lstStyle>
            <a:defPPr>
              <a:defRPr lang="zh-CN"/>
            </a:defPPr>
            <a:lvl1pPr algn="ctr" fontAlgn="base">
              <a:spcBef>
                <a:spcPct val="0"/>
              </a:spcBef>
              <a:spcAft>
                <a:spcPct val="0"/>
              </a:spcAft>
              <a:buFont typeface="Arial" panose="020B0604020202020204" pitchFamily="34" charset="0"/>
              <a:buNone/>
              <a:defRPr sz="2000" b="1">
                <a:gradFill flip="none" rotWithShape="1">
                  <a:gsLst>
                    <a:gs pos="0">
                      <a:srgbClr val="0A9BE4"/>
                    </a:gs>
                    <a:gs pos="94000">
                      <a:srgbClr val="076EA1"/>
                    </a:gs>
                  </a:gsLst>
                  <a:lin ang="5400000" scaled="0"/>
                  <a:tileRect/>
                </a:gradFill>
                <a:latin typeface="微软雅黑" panose="020B0503020204020204" pitchFamily="34" charset="-122"/>
                <a:ea typeface="微软雅黑" panose="020B0503020204020204" pitchFamily="34" charset="-122"/>
              </a:defRPr>
            </a:lvl1pPr>
          </a:lstStyle>
          <a:p>
            <a:pPr lvl="0">
              <a:defRPr/>
            </a:pPr>
            <a:r>
              <a:rPr lang="zh-CN" altLang="en-US">
                <a:solidFill>
                  <a:schemeClr val="bg1"/>
                </a:solidFill>
              </a:rPr>
              <a:t>添加标题</a:t>
            </a:r>
          </a:p>
        </p:txBody>
      </p:sp>
      <p:sp>
        <p:nvSpPr>
          <p:cNvPr id="23" name="矩形 22"/>
          <p:cNvSpPr/>
          <p:nvPr/>
        </p:nvSpPr>
        <p:spPr>
          <a:xfrm>
            <a:off x="5903031" y="4609024"/>
            <a:ext cx="2047169" cy="932563"/>
          </a:xfrm>
          <a:prstGeom prst="rect">
            <a:avLst/>
          </a:prstGeom>
          <a:noFill/>
        </p:spPr>
        <p:txBody>
          <a:bodyPr wrap="square" rtlCol="0">
            <a:spAutoFit/>
          </a:bodyPr>
          <a:lstStyle/>
          <a:p>
            <a:pPr lvl="0" algn="just" fontAlgn="base">
              <a:lnSpc>
                <a:spcPct val="130000"/>
              </a:lnSpc>
              <a:spcBef>
                <a:spcPct val="0"/>
              </a:spcBef>
              <a:spcAft>
                <a:spcPct val="0"/>
              </a:spcAft>
              <a:defRPr/>
            </a:pPr>
            <a:r>
              <a:rPr lang="zh-CN" altLang="en-US" sz="1400">
                <a:solidFill>
                  <a:prstClr val="black">
                    <a:lumMod val="75000"/>
                    <a:lumOff val="25000"/>
                  </a:prstClr>
                </a:solidFill>
                <a:latin typeface="微软雅黑" panose="020B0503020204020204" pitchFamily="34" charset="-122"/>
                <a:ea typeface="微软雅黑" panose="020B0503020204020204" pitchFamily="34" charset="-122"/>
              </a:rPr>
              <a:t>这里输入简单的文字概述里输入简单文字概述这里简单输入简单文字</a:t>
            </a:r>
          </a:p>
        </p:txBody>
      </p:sp>
      <p:sp>
        <p:nvSpPr>
          <p:cNvPr id="24" name="矩形 23"/>
          <p:cNvSpPr/>
          <p:nvPr/>
        </p:nvSpPr>
        <p:spPr>
          <a:xfrm>
            <a:off x="2501901" y="4641728"/>
            <a:ext cx="2108199" cy="932563"/>
          </a:xfrm>
          <a:prstGeom prst="rect">
            <a:avLst/>
          </a:prstGeom>
          <a:noFill/>
        </p:spPr>
        <p:txBody>
          <a:bodyPr wrap="square" rtlCol="0">
            <a:spAutoFit/>
          </a:bodyPr>
          <a:lstStyle/>
          <a:p>
            <a:pPr lvl="0" algn="just" fontAlgn="base">
              <a:lnSpc>
                <a:spcPct val="130000"/>
              </a:lnSpc>
              <a:spcBef>
                <a:spcPct val="0"/>
              </a:spcBef>
              <a:spcAft>
                <a:spcPct val="0"/>
              </a:spcAft>
              <a:defRPr/>
            </a:pPr>
            <a:r>
              <a:rPr lang="zh-CN" altLang="en-US" sz="140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这里输入简单的文字概述里输入简单文字概述这里简单输入简单文字</a:t>
            </a:r>
            <a:r>
              <a:rPr kumimoji="0" lang="zh-CN" altLang="zh-CN" sz="1400" b="0" i="0" u="none" strike="noStrike" kern="1200" cap="none" spc="0" normalizeH="0" baseline="0" noProof="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a:t>
            </a:r>
            <a:endParaRPr kumimoji="0" lang="zh-CN" altLang="zh-CN" sz="14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endParaRPr>
          </a:p>
        </p:txBody>
      </p:sp>
      <p:sp>
        <p:nvSpPr>
          <p:cNvPr id="25" name="矩形 24"/>
          <p:cNvSpPr/>
          <p:nvPr/>
        </p:nvSpPr>
        <p:spPr>
          <a:xfrm>
            <a:off x="7566731" y="1713424"/>
            <a:ext cx="2047169" cy="932563"/>
          </a:xfrm>
          <a:prstGeom prst="rect">
            <a:avLst/>
          </a:prstGeom>
          <a:noFill/>
        </p:spPr>
        <p:txBody>
          <a:bodyPr wrap="square" rtlCol="0">
            <a:spAutoFit/>
          </a:bodyPr>
          <a:lstStyle/>
          <a:p>
            <a:pPr lvl="0" algn="just" fontAlgn="base">
              <a:lnSpc>
                <a:spcPct val="130000"/>
              </a:lnSpc>
              <a:spcBef>
                <a:spcPct val="0"/>
              </a:spcBef>
              <a:spcAft>
                <a:spcPct val="0"/>
              </a:spcAft>
              <a:defRPr/>
            </a:pPr>
            <a:r>
              <a:rPr lang="zh-CN" altLang="en-US" sz="1400">
                <a:solidFill>
                  <a:prstClr val="black">
                    <a:lumMod val="75000"/>
                    <a:lumOff val="25000"/>
                  </a:prstClr>
                </a:solidFill>
                <a:latin typeface="微软雅黑" panose="020B0503020204020204" pitchFamily="34" charset="-122"/>
                <a:ea typeface="微软雅黑" panose="020B0503020204020204" pitchFamily="34" charset="-122"/>
              </a:rPr>
              <a:t>这里输入简单的文字概述里输入简单文字概述这里简单输入简单文字</a:t>
            </a:r>
          </a:p>
        </p:txBody>
      </p:sp>
      <p:sp>
        <p:nvSpPr>
          <p:cNvPr id="26" name="矩形 25"/>
          <p:cNvSpPr/>
          <p:nvPr/>
        </p:nvSpPr>
        <p:spPr>
          <a:xfrm>
            <a:off x="4165601" y="1746128"/>
            <a:ext cx="2108199" cy="932563"/>
          </a:xfrm>
          <a:prstGeom prst="rect">
            <a:avLst/>
          </a:prstGeom>
          <a:noFill/>
        </p:spPr>
        <p:txBody>
          <a:bodyPr wrap="square" rtlCol="0">
            <a:spAutoFit/>
          </a:bodyPr>
          <a:lstStyle/>
          <a:p>
            <a:pPr lvl="0" algn="just" fontAlgn="base">
              <a:lnSpc>
                <a:spcPct val="130000"/>
              </a:lnSpc>
              <a:spcBef>
                <a:spcPct val="0"/>
              </a:spcBef>
              <a:spcAft>
                <a:spcPct val="0"/>
              </a:spcAft>
              <a:defRPr/>
            </a:pPr>
            <a:r>
              <a:rPr lang="zh-CN" altLang="en-US" sz="140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这里输入简单的文字概述里输入简单文字概述这里简单输入简单文字</a:t>
            </a:r>
            <a:r>
              <a:rPr kumimoji="0" lang="zh-CN" altLang="zh-CN" sz="1400" b="0" i="0" u="none" strike="noStrike" kern="1200" cap="none" spc="0" normalizeH="0" baseline="0" noProof="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a:t>
            </a:r>
            <a:endParaRPr kumimoji="0" lang="zh-CN" altLang="zh-CN" sz="14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par>
                          <p:cTn id="29" fill="hold">
                            <p:stCondLst>
                              <p:cond delay="2500"/>
                            </p:stCondLst>
                            <p:childTnLst>
                              <p:par>
                                <p:cTn id="30" presetID="37" presetClass="entr" presetSubtype="0" fill="hold" grpId="0" nodeType="afterEffect">
                                  <p:stCondLst>
                                    <p:cond delay="250"/>
                                  </p:stCondLst>
                                  <p:iterate type="lt">
                                    <p:tmPct val="10000"/>
                                  </p:iterate>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900" decel="100000" fill="hold"/>
                                        <p:tgtEl>
                                          <p:spTgt spid="19"/>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36" presetID="37" presetClass="entr" presetSubtype="0" fill="hold" grpId="0" nodeType="withEffect">
                                  <p:stCondLst>
                                    <p:cond delay="250"/>
                                  </p:stCondLst>
                                  <p:iterate type="lt">
                                    <p:tmPct val="10000"/>
                                  </p:iterate>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250"/>
                                  </p:stCondLst>
                                  <p:iterate type="lt">
                                    <p:tmPct val="10000"/>
                                  </p:iterate>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900" decel="100000" fill="hold"/>
                                        <p:tgtEl>
                                          <p:spTgt spid="20"/>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48" presetID="37" presetClass="entr" presetSubtype="0" fill="hold" grpId="0" nodeType="withEffect">
                                  <p:stCondLst>
                                    <p:cond delay="250"/>
                                  </p:stCondLst>
                                  <p:iterate type="lt">
                                    <p:tmPct val="10000"/>
                                  </p:iterate>
                                  <p:childTnLst>
                                    <p:set>
                                      <p:cBhvr>
                                        <p:cTn id="49" dur="1" fill="hold">
                                          <p:stCondLst>
                                            <p:cond delay="0"/>
                                          </p:stCondLst>
                                        </p:cTn>
                                        <p:tgtEl>
                                          <p:spTgt spid="22"/>
                                        </p:tgtEl>
                                        <p:attrNameLst>
                                          <p:attrName>style.visibility</p:attrName>
                                        </p:attrNameLst>
                                      </p:cBhvr>
                                      <p:to>
                                        <p:strVal val="visible"/>
                                      </p:to>
                                    </p:set>
                                    <p:animEffect transition="in" filter="fade">
                                      <p:cBhvr>
                                        <p:cTn id="50" dur="1000"/>
                                        <p:tgtEl>
                                          <p:spTgt spid="22"/>
                                        </p:tgtEl>
                                      </p:cBhvr>
                                    </p:animEffect>
                                    <p:anim calcmode="lin" valueType="num">
                                      <p:cBhvr>
                                        <p:cTn id="51" dur="1000" fill="hold"/>
                                        <p:tgtEl>
                                          <p:spTgt spid="22"/>
                                        </p:tgtEl>
                                        <p:attrNameLst>
                                          <p:attrName>ppt_x</p:attrName>
                                        </p:attrNameLst>
                                      </p:cBhvr>
                                      <p:tavLst>
                                        <p:tav tm="0">
                                          <p:val>
                                            <p:strVal val="#ppt_x"/>
                                          </p:val>
                                        </p:tav>
                                        <p:tav tm="100000">
                                          <p:val>
                                            <p:strVal val="#ppt_x"/>
                                          </p:val>
                                        </p:tav>
                                      </p:tavLst>
                                    </p:anim>
                                    <p:anim calcmode="lin" valueType="num">
                                      <p:cBhvr>
                                        <p:cTn id="52" dur="900" decel="100000" fill="hold"/>
                                        <p:tgtEl>
                                          <p:spTgt spid="22"/>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54" presetID="12" presetClass="entr" presetSubtype="2" fill="hold" grpId="0" nodeType="withEffect">
                                  <p:stCondLst>
                                    <p:cond delay="25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750"/>
                                        <p:tgtEl>
                                          <p:spTgt spid="24"/>
                                        </p:tgtEl>
                                        <p:attrNameLst>
                                          <p:attrName>ppt_x</p:attrName>
                                        </p:attrNameLst>
                                      </p:cBhvr>
                                      <p:tavLst>
                                        <p:tav tm="0">
                                          <p:val>
                                            <p:strVal val="#ppt_x+#ppt_w*1.125000"/>
                                          </p:val>
                                        </p:tav>
                                        <p:tav tm="100000">
                                          <p:val>
                                            <p:strVal val="#ppt_x"/>
                                          </p:val>
                                        </p:tav>
                                      </p:tavLst>
                                    </p:anim>
                                    <p:animEffect transition="in" filter="wipe(left)">
                                      <p:cBhvr>
                                        <p:cTn id="57" dur="750"/>
                                        <p:tgtEl>
                                          <p:spTgt spid="24"/>
                                        </p:tgtEl>
                                      </p:cBhvr>
                                    </p:animEffect>
                                  </p:childTnLst>
                                </p:cTn>
                              </p:par>
                              <p:par>
                                <p:cTn id="58" presetID="12" presetClass="entr" presetSubtype="8" fill="hold" grpId="0" nodeType="withEffect">
                                  <p:stCondLst>
                                    <p:cond delay="25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750"/>
                                        <p:tgtEl>
                                          <p:spTgt spid="23"/>
                                        </p:tgtEl>
                                        <p:attrNameLst>
                                          <p:attrName>ppt_x</p:attrName>
                                        </p:attrNameLst>
                                      </p:cBhvr>
                                      <p:tavLst>
                                        <p:tav tm="0">
                                          <p:val>
                                            <p:strVal val="#ppt_x-#ppt_w*1.125000"/>
                                          </p:val>
                                        </p:tav>
                                        <p:tav tm="100000">
                                          <p:val>
                                            <p:strVal val="#ppt_x"/>
                                          </p:val>
                                        </p:tav>
                                      </p:tavLst>
                                    </p:anim>
                                    <p:animEffect transition="in" filter="wipe(right)">
                                      <p:cBhvr>
                                        <p:cTn id="61" dur="750"/>
                                        <p:tgtEl>
                                          <p:spTgt spid="23"/>
                                        </p:tgtEl>
                                      </p:cBhvr>
                                    </p:animEffect>
                                  </p:childTnLst>
                                </p:cTn>
                              </p:par>
                              <p:par>
                                <p:cTn id="62" presetID="12" presetClass="entr" presetSubtype="2" fill="hold" grpId="0" nodeType="withEffect">
                                  <p:stCondLst>
                                    <p:cond delay="25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750"/>
                                        <p:tgtEl>
                                          <p:spTgt spid="26"/>
                                        </p:tgtEl>
                                        <p:attrNameLst>
                                          <p:attrName>ppt_x</p:attrName>
                                        </p:attrNameLst>
                                      </p:cBhvr>
                                      <p:tavLst>
                                        <p:tav tm="0">
                                          <p:val>
                                            <p:strVal val="#ppt_x+#ppt_w*1.125000"/>
                                          </p:val>
                                        </p:tav>
                                        <p:tav tm="100000">
                                          <p:val>
                                            <p:strVal val="#ppt_x"/>
                                          </p:val>
                                        </p:tav>
                                      </p:tavLst>
                                    </p:anim>
                                    <p:animEffect transition="in" filter="wipe(left)">
                                      <p:cBhvr>
                                        <p:cTn id="65" dur="750"/>
                                        <p:tgtEl>
                                          <p:spTgt spid="26"/>
                                        </p:tgtEl>
                                      </p:cBhvr>
                                    </p:animEffect>
                                  </p:childTnLst>
                                </p:cTn>
                              </p:par>
                              <p:par>
                                <p:cTn id="66" presetID="12" presetClass="entr" presetSubtype="8" fill="hold" grpId="0" nodeType="withEffect">
                                  <p:stCondLst>
                                    <p:cond delay="250"/>
                                  </p:stCondLst>
                                  <p:childTnLst>
                                    <p:set>
                                      <p:cBhvr>
                                        <p:cTn id="67" dur="1" fill="hold">
                                          <p:stCondLst>
                                            <p:cond delay="0"/>
                                          </p:stCondLst>
                                        </p:cTn>
                                        <p:tgtEl>
                                          <p:spTgt spid="25"/>
                                        </p:tgtEl>
                                        <p:attrNameLst>
                                          <p:attrName>style.visibility</p:attrName>
                                        </p:attrNameLst>
                                      </p:cBhvr>
                                      <p:to>
                                        <p:strVal val="visible"/>
                                      </p:to>
                                    </p:set>
                                    <p:anim calcmode="lin" valueType="num">
                                      <p:cBhvr additive="base">
                                        <p:cTn id="68" dur="750"/>
                                        <p:tgtEl>
                                          <p:spTgt spid="25"/>
                                        </p:tgtEl>
                                        <p:attrNameLst>
                                          <p:attrName>ppt_x</p:attrName>
                                        </p:attrNameLst>
                                      </p:cBhvr>
                                      <p:tavLst>
                                        <p:tav tm="0">
                                          <p:val>
                                            <p:strVal val="#ppt_x-#ppt_w*1.125000"/>
                                          </p:val>
                                        </p:tav>
                                        <p:tav tm="100000">
                                          <p:val>
                                            <p:strVal val="#ppt_x"/>
                                          </p:val>
                                        </p:tav>
                                      </p:tavLst>
                                    </p:anim>
                                    <p:animEffect transition="in" filter="wipe(right)">
                                      <p:cBhvr>
                                        <p:cTn id="69"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animBg="1"/>
      <p:bldP spid="16" grpId="0" animBg="1"/>
      <p:bldP spid="17" grpId="0" animBg="1"/>
      <p:bldP spid="18" grpId="0" animBg="1"/>
      <p:bldP spid="19" grpId="0"/>
      <p:bldP spid="20" grpId="0"/>
      <p:bldP spid="21" grpId="0"/>
      <p:bldP spid="22" grpId="0"/>
      <p:bldP spid="23" grpId="0"/>
      <p:bldP spid="24"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96900" y="475456"/>
            <a:ext cx="561975" cy="387350"/>
            <a:chOff x="596900" y="475456"/>
            <a:chExt cx="561975" cy="387350"/>
          </a:xfrm>
        </p:grpSpPr>
        <p:sp>
          <p:nvSpPr>
            <p:cNvPr id="4" name="箭头: V 形 3"/>
            <p:cNvSpPr/>
            <p:nvPr/>
          </p:nvSpPr>
          <p:spPr>
            <a:xfrm>
              <a:off x="596900" y="475456"/>
              <a:ext cx="314325" cy="387350"/>
            </a:xfrm>
            <a:prstGeom prst="diamond">
              <a:avLst/>
            </a:prstGeom>
            <a:solidFill>
              <a:srgbClr val="010B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箭头: V 形 4"/>
            <p:cNvSpPr/>
            <p:nvPr/>
          </p:nvSpPr>
          <p:spPr>
            <a:xfrm>
              <a:off x="844550" y="475456"/>
              <a:ext cx="314325" cy="38735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 name="文本框 5"/>
          <p:cNvSpPr txBox="1"/>
          <p:nvPr/>
        </p:nvSpPr>
        <p:spPr>
          <a:xfrm>
            <a:off x="1324604" y="423382"/>
            <a:ext cx="23391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rPr>
              <a:t>点击添加标题</a:t>
            </a:r>
            <a:endParaRPr kumimoji="0" lang="zh-CN" altLang="en-US"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p:txBody>
      </p:sp>
      <p:grpSp>
        <p:nvGrpSpPr>
          <p:cNvPr id="7" name="išlîďé"/>
          <p:cNvGrpSpPr/>
          <p:nvPr/>
        </p:nvGrpSpPr>
        <p:grpSpPr>
          <a:xfrm>
            <a:off x="4564302" y="1514475"/>
            <a:ext cx="3034821" cy="3943350"/>
            <a:chOff x="4578590" y="1666875"/>
            <a:chExt cx="3034821" cy="3943350"/>
          </a:xfrm>
        </p:grpSpPr>
        <p:sp>
          <p:nvSpPr>
            <p:cNvPr id="8" name="ï$ļiḋê"/>
            <p:cNvSpPr/>
            <p:nvPr/>
          </p:nvSpPr>
          <p:spPr>
            <a:xfrm>
              <a:off x="4578590" y="1666875"/>
              <a:ext cx="3034821" cy="3943350"/>
            </a:xfrm>
            <a:prstGeom prst="roundRect">
              <a:avLst>
                <a:gd name="adj" fmla="val 3877"/>
              </a:avLst>
            </a:prstGeom>
            <a:solidFill>
              <a:schemeClr val="bg1"/>
            </a:solidFill>
            <a:ln w="3175">
              <a:noFill/>
              <a:prstDash val="solid"/>
              <a:round/>
            </a:ln>
            <a:effectLst>
              <a:outerShdw blurRad="1270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spcBef>
                  <a:spcPct val="0"/>
                </a:spcBef>
              </a:pPr>
              <a:endParaRPr lang="zh-CN" altLang="en-US"/>
            </a:p>
          </p:txBody>
        </p:sp>
        <p:sp>
          <p:nvSpPr>
            <p:cNvPr id="9" name="íṩľîḑè"/>
            <p:cNvSpPr/>
            <p:nvPr/>
          </p:nvSpPr>
          <p:spPr>
            <a:xfrm>
              <a:off x="4578590" y="1666875"/>
              <a:ext cx="3034821" cy="715478"/>
            </a:xfrm>
            <a:prstGeom prst="roundRect">
              <a:avLst/>
            </a:prstGeom>
            <a:solidFill>
              <a:schemeClr val="accent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lnSpc>
                  <a:spcPct val="120000"/>
                </a:lnSpc>
              </a:pPr>
              <a:endParaRPr lang="en-US" altLang="zh-CN" sz="2000" b="1" i="1" u="sng" dirty="0"/>
            </a:p>
          </p:txBody>
        </p:sp>
      </p:grpSp>
      <p:sp>
        <p:nvSpPr>
          <p:cNvPr id="10" name="îṥḷîḓê"/>
          <p:cNvSpPr/>
          <p:nvPr/>
        </p:nvSpPr>
        <p:spPr>
          <a:xfrm>
            <a:off x="1883512" y="1793734"/>
            <a:ext cx="2604984" cy="3384832"/>
          </a:xfrm>
          <a:prstGeom prst="roundRect">
            <a:avLst>
              <a:gd name="adj" fmla="val 3877"/>
            </a:avLst>
          </a:prstGeom>
          <a:solidFill>
            <a:schemeClr val="bg1"/>
          </a:solidFill>
          <a:ln w="3175">
            <a:noFill/>
            <a:prstDash val="solid"/>
            <a:round/>
          </a:ln>
          <a:effectLst>
            <a:outerShdw blurRad="1270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a:spcBef>
                <a:spcPct val="0"/>
              </a:spcBef>
            </a:pPr>
            <a:endParaRPr lang="zh-CN" altLang="en-US"/>
          </a:p>
        </p:txBody>
      </p:sp>
      <p:sp>
        <p:nvSpPr>
          <p:cNvPr id="11" name="îSḻïḑê"/>
          <p:cNvSpPr/>
          <p:nvPr/>
        </p:nvSpPr>
        <p:spPr>
          <a:xfrm>
            <a:off x="1883512" y="1793734"/>
            <a:ext cx="2604984" cy="614141"/>
          </a:xfrm>
          <a:prstGeom prst="roundRect">
            <a:avLst/>
          </a:prstGeom>
          <a:solidFill>
            <a:schemeClr val="accent2"/>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a:lnSpc>
                <a:spcPct val="120000"/>
              </a:lnSpc>
            </a:pPr>
            <a:endParaRPr lang="en-US" altLang="zh-CN" b="1" i="1" u="sng" dirty="0"/>
          </a:p>
        </p:txBody>
      </p:sp>
      <p:sp>
        <p:nvSpPr>
          <p:cNvPr id="12" name="iŝḻïďe"/>
          <p:cNvSpPr/>
          <p:nvPr/>
        </p:nvSpPr>
        <p:spPr>
          <a:xfrm>
            <a:off x="7674928" y="1793734"/>
            <a:ext cx="2604984" cy="3384832"/>
          </a:xfrm>
          <a:prstGeom prst="roundRect">
            <a:avLst>
              <a:gd name="adj" fmla="val 3877"/>
            </a:avLst>
          </a:prstGeom>
          <a:solidFill>
            <a:schemeClr val="bg1"/>
          </a:solidFill>
          <a:ln w="3175">
            <a:noFill/>
            <a:prstDash val="solid"/>
            <a:round/>
          </a:ln>
          <a:effectLst>
            <a:outerShdw blurRad="1270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a:spcBef>
                <a:spcPct val="0"/>
              </a:spcBef>
            </a:pPr>
            <a:endParaRPr lang="zh-CN" altLang="en-US"/>
          </a:p>
        </p:txBody>
      </p:sp>
      <p:sp>
        <p:nvSpPr>
          <p:cNvPr id="13" name="îṡļîḑé"/>
          <p:cNvSpPr/>
          <p:nvPr/>
        </p:nvSpPr>
        <p:spPr>
          <a:xfrm>
            <a:off x="7674928" y="1793734"/>
            <a:ext cx="2604984" cy="614141"/>
          </a:xfrm>
          <a:prstGeom prst="roundRect">
            <a:avLst/>
          </a:prstGeom>
          <a:solidFill>
            <a:srgbClr val="424A52"/>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a:lnSpc>
                <a:spcPct val="120000"/>
              </a:lnSpc>
            </a:pPr>
            <a:endParaRPr lang="en-US" altLang="zh-CN" b="1" i="1" u="sng" dirty="0"/>
          </a:p>
        </p:txBody>
      </p:sp>
      <p:sp>
        <p:nvSpPr>
          <p:cNvPr id="14" name="矩形 13"/>
          <p:cNvSpPr/>
          <p:nvPr/>
        </p:nvSpPr>
        <p:spPr>
          <a:xfrm>
            <a:off x="2115930" y="1695669"/>
            <a:ext cx="2049117" cy="76165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b="1">
                <a:solidFill>
                  <a:prstClr val="white"/>
                </a:solidFill>
                <a:latin typeface="微软雅黑" panose="020B0503020204020204" pitchFamily="34" charset="-122"/>
                <a:ea typeface="微软雅黑" panose="020B0503020204020204" pitchFamily="34" charset="-122"/>
              </a:rPr>
              <a:t>点击添加标题</a:t>
            </a: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15" name="矩形 14"/>
          <p:cNvSpPr/>
          <p:nvPr/>
        </p:nvSpPr>
        <p:spPr>
          <a:xfrm>
            <a:off x="4948462" y="1477008"/>
            <a:ext cx="2246364" cy="76165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b="1">
                <a:solidFill>
                  <a:prstClr val="white"/>
                </a:solidFill>
                <a:latin typeface="微软雅黑" panose="020B0503020204020204" pitchFamily="34" charset="-122"/>
                <a:ea typeface="微软雅黑" panose="020B0503020204020204" pitchFamily="34" charset="-122"/>
              </a:rPr>
              <a:t>点击加标题</a:t>
            </a:r>
          </a:p>
        </p:txBody>
      </p:sp>
      <p:sp>
        <p:nvSpPr>
          <p:cNvPr id="16" name="矩形 15"/>
          <p:cNvSpPr/>
          <p:nvPr/>
        </p:nvSpPr>
        <p:spPr>
          <a:xfrm>
            <a:off x="7582452" y="1703952"/>
            <a:ext cx="2767496" cy="76165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b="1">
                <a:solidFill>
                  <a:prstClr val="white"/>
                </a:solidFill>
                <a:latin typeface="微软雅黑" panose="020B0503020204020204" pitchFamily="34" charset="-122"/>
                <a:ea typeface="微软雅黑" panose="020B0503020204020204" pitchFamily="34" charset="-122"/>
              </a:rPr>
              <a:t>点击添加标题</a:t>
            </a:r>
          </a:p>
        </p:txBody>
      </p:sp>
      <p:sp>
        <p:nvSpPr>
          <p:cNvPr id="17" name="矩形 16"/>
          <p:cNvSpPr/>
          <p:nvPr/>
        </p:nvSpPr>
        <p:spPr>
          <a:xfrm>
            <a:off x="2127461" y="2957914"/>
            <a:ext cx="2101640" cy="1569660"/>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在此输入您想要的内容在此输入您想要的内容  在此输入您想要的内容  在此输入您想要的内容  </a:t>
            </a:r>
          </a:p>
          <a:p>
            <a:pPr marL="0" marR="0" lvl="0" indent="0" algn="just"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18" name="矩形 17"/>
          <p:cNvSpPr/>
          <p:nvPr/>
        </p:nvSpPr>
        <p:spPr>
          <a:xfrm>
            <a:off x="5030893" y="2945214"/>
            <a:ext cx="2101640" cy="1569660"/>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在此输入您想要的内容在此输入您想要的内容  在此输入您想要的内容  在此输入您想要的内容  </a:t>
            </a:r>
          </a:p>
          <a:p>
            <a:pPr marL="0" marR="0" lvl="0" indent="0" algn="just"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19" name="矩形 18"/>
          <p:cNvSpPr/>
          <p:nvPr/>
        </p:nvSpPr>
        <p:spPr>
          <a:xfrm>
            <a:off x="7987817" y="2907114"/>
            <a:ext cx="2101640" cy="1569660"/>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在此输入您想要的内容在此输入您想要的内容  在此输入您想要的内容  在此输入您想要的内容  </a:t>
            </a:r>
          </a:p>
          <a:p>
            <a:pPr marL="0" marR="0" lvl="0" indent="0" algn="just"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1500"/>
                            </p:stCondLst>
                            <p:childTnLst>
                              <p:par>
                                <p:cTn id="38" presetID="12" presetClass="entr" presetSubtype="4"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p:tgtEl>
                                          <p:spTgt spid="17"/>
                                        </p:tgtEl>
                                        <p:attrNameLst>
                                          <p:attrName>ppt_y</p:attrName>
                                        </p:attrNameLst>
                                      </p:cBhvr>
                                      <p:tavLst>
                                        <p:tav tm="0">
                                          <p:val>
                                            <p:strVal val="#ppt_y+#ppt_h*1.125000"/>
                                          </p:val>
                                        </p:tav>
                                        <p:tav tm="100000">
                                          <p:val>
                                            <p:strVal val="#ppt_y"/>
                                          </p:val>
                                        </p:tav>
                                      </p:tavLst>
                                    </p:anim>
                                    <p:animEffect transition="in" filter="wipe(up)">
                                      <p:cBhvr>
                                        <p:cTn id="41" dur="500"/>
                                        <p:tgtEl>
                                          <p:spTgt spid="17"/>
                                        </p:tgtEl>
                                      </p:cBhvr>
                                    </p:animEffect>
                                  </p:childTnLst>
                                </p:cTn>
                              </p:par>
                            </p:childTnLst>
                          </p:cTn>
                        </p:par>
                        <p:par>
                          <p:cTn id="42" fill="hold">
                            <p:stCondLst>
                              <p:cond delay="2000"/>
                            </p:stCondLst>
                            <p:childTnLst>
                              <p:par>
                                <p:cTn id="43" presetID="12" presetClass="entr" presetSubtype="4"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p:tgtEl>
                                          <p:spTgt spid="18"/>
                                        </p:tgtEl>
                                        <p:attrNameLst>
                                          <p:attrName>ppt_y</p:attrName>
                                        </p:attrNameLst>
                                      </p:cBhvr>
                                      <p:tavLst>
                                        <p:tav tm="0">
                                          <p:val>
                                            <p:strVal val="#ppt_y+#ppt_h*1.125000"/>
                                          </p:val>
                                        </p:tav>
                                        <p:tav tm="100000">
                                          <p:val>
                                            <p:strVal val="#ppt_y"/>
                                          </p:val>
                                        </p:tav>
                                      </p:tavLst>
                                    </p:anim>
                                    <p:animEffect transition="in" filter="wipe(up)">
                                      <p:cBhvr>
                                        <p:cTn id="46" dur="500"/>
                                        <p:tgtEl>
                                          <p:spTgt spid="18"/>
                                        </p:tgtEl>
                                      </p:cBhvr>
                                    </p:animEffect>
                                  </p:childTnLst>
                                </p:cTn>
                              </p:par>
                            </p:childTnLst>
                          </p:cTn>
                        </p:par>
                        <p:par>
                          <p:cTn id="47" fill="hold">
                            <p:stCondLst>
                              <p:cond delay="2500"/>
                            </p:stCondLst>
                            <p:childTnLst>
                              <p:par>
                                <p:cTn id="48" presetID="1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p:tgtEl>
                                          <p:spTgt spid="19"/>
                                        </p:tgtEl>
                                        <p:attrNameLst>
                                          <p:attrName>ppt_y</p:attrName>
                                        </p:attrNameLst>
                                      </p:cBhvr>
                                      <p:tavLst>
                                        <p:tav tm="0">
                                          <p:val>
                                            <p:strVal val="#ppt_y+#ppt_h*1.125000"/>
                                          </p:val>
                                        </p:tav>
                                        <p:tav tm="100000">
                                          <p:val>
                                            <p:strVal val="#ppt_y"/>
                                          </p:val>
                                        </p:tav>
                                      </p:tavLst>
                                    </p:anim>
                                    <p:animEffect transition="in" filter="wipe(up)">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96900" y="475456"/>
            <a:ext cx="561975" cy="387350"/>
            <a:chOff x="596900" y="475456"/>
            <a:chExt cx="561975" cy="387350"/>
          </a:xfrm>
        </p:grpSpPr>
        <p:sp>
          <p:nvSpPr>
            <p:cNvPr id="4" name="箭头: V 形 3"/>
            <p:cNvSpPr/>
            <p:nvPr/>
          </p:nvSpPr>
          <p:spPr>
            <a:xfrm>
              <a:off x="596900" y="475456"/>
              <a:ext cx="314325" cy="387350"/>
            </a:xfrm>
            <a:prstGeom prst="diamond">
              <a:avLst/>
            </a:prstGeom>
            <a:solidFill>
              <a:srgbClr val="010B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箭头: V 形 4"/>
            <p:cNvSpPr/>
            <p:nvPr/>
          </p:nvSpPr>
          <p:spPr>
            <a:xfrm>
              <a:off x="844550" y="475456"/>
              <a:ext cx="314325" cy="38735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 name="文本框 5"/>
          <p:cNvSpPr txBox="1"/>
          <p:nvPr/>
        </p:nvSpPr>
        <p:spPr>
          <a:xfrm>
            <a:off x="1324604" y="423382"/>
            <a:ext cx="23391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rPr>
              <a:t>点击添加标题</a:t>
            </a:r>
            <a:endParaRPr kumimoji="0" lang="zh-CN" altLang="en-US"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p:txBody>
      </p:sp>
      <p:grpSp>
        <p:nvGrpSpPr>
          <p:cNvPr id="7" name="组合 6"/>
          <p:cNvGrpSpPr/>
          <p:nvPr/>
        </p:nvGrpSpPr>
        <p:grpSpPr>
          <a:xfrm>
            <a:off x="4330008" y="1945400"/>
            <a:ext cx="3742678" cy="3263368"/>
            <a:chOff x="5414198" y="2198903"/>
            <a:chExt cx="3742678" cy="3263368"/>
          </a:xfrm>
        </p:grpSpPr>
        <p:sp>
          <p:nvSpPr>
            <p:cNvPr id="8" name="Freeform 5"/>
            <p:cNvSpPr>
              <a:spLocks noEditPoints="1"/>
            </p:cNvSpPr>
            <p:nvPr/>
          </p:nvSpPr>
          <p:spPr bwMode="auto">
            <a:xfrm>
              <a:off x="6234079" y="3025852"/>
              <a:ext cx="1616538" cy="1616539"/>
            </a:xfrm>
            <a:custGeom>
              <a:avLst/>
              <a:gdLst>
                <a:gd name="T0" fmla="*/ 116 w 211"/>
                <a:gd name="T1" fmla="*/ 10 h 211"/>
                <a:gd name="T2" fmla="*/ 116 w 211"/>
                <a:gd name="T3" fmla="*/ 0 h 211"/>
                <a:gd name="T4" fmla="*/ 181 w 211"/>
                <a:gd name="T5" fmla="*/ 30 h 211"/>
                <a:gd name="T6" fmla="*/ 211 w 211"/>
                <a:gd name="T7" fmla="*/ 95 h 211"/>
                <a:gd name="T8" fmla="*/ 201 w 211"/>
                <a:gd name="T9" fmla="*/ 95 h 211"/>
                <a:gd name="T10" fmla="*/ 174 w 211"/>
                <a:gd name="T11" fmla="*/ 37 h 211"/>
                <a:gd name="T12" fmla="*/ 116 w 211"/>
                <a:gd name="T13" fmla="*/ 10 h 211"/>
                <a:gd name="T14" fmla="*/ 10 w 211"/>
                <a:gd name="T15" fmla="*/ 115 h 211"/>
                <a:gd name="T16" fmla="*/ 0 w 211"/>
                <a:gd name="T17" fmla="*/ 115 h 211"/>
                <a:gd name="T18" fmla="*/ 30 w 211"/>
                <a:gd name="T19" fmla="*/ 180 h 211"/>
                <a:gd name="T20" fmla="*/ 96 w 211"/>
                <a:gd name="T21" fmla="*/ 211 h 211"/>
                <a:gd name="T22" fmla="*/ 96 w 211"/>
                <a:gd name="T23" fmla="*/ 201 h 211"/>
                <a:gd name="T24" fmla="*/ 38 w 211"/>
                <a:gd name="T25" fmla="*/ 173 h 211"/>
                <a:gd name="T26" fmla="*/ 10 w 211"/>
                <a:gd name="T27" fmla="*/ 115 h 211"/>
                <a:gd name="T28" fmla="*/ 10 w 211"/>
                <a:gd name="T29" fmla="*/ 95 h 211"/>
                <a:gd name="T30" fmla="*/ 38 w 211"/>
                <a:gd name="T31" fmla="*/ 37 h 211"/>
                <a:gd name="T32" fmla="*/ 96 w 211"/>
                <a:gd name="T33" fmla="*/ 10 h 211"/>
                <a:gd name="T34" fmla="*/ 96 w 211"/>
                <a:gd name="T35" fmla="*/ 0 h 211"/>
                <a:gd name="T36" fmla="*/ 30 w 211"/>
                <a:gd name="T37" fmla="*/ 30 h 211"/>
                <a:gd name="T38" fmla="*/ 0 w 211"/>
                <a:gd name="T39" fmla="*/ 95 h 211"/>
                <a:gd name="T40" fmla="*/ 10 w 211"/>
                <a:gd name="T41" fmla="*/ 95 h 211"/>
                <a:gd name="T42" fmla="*/ 201 w 211"/>
                <a:gd name="T43" fmla="*/ 115 h 211"/>
                <a:gd name="T44" fmla="*/ 174 w 211"/>
                <a:gd name="T45" fmla="*/ 173 h 211"/>
                <a:gd name="T46" fmla="*/ 116 w 211"/>
                <a:gd name="T47" fmla="*/ 201 h 211"/>
                <a:gd name="T48" fmla="*/ 116 w 211"/>
                <a:gd name="T49" fmla="*/ 211 h 211"/>
                <a:gd name="T50" fmla="*/ 181 w 211"/>
                <a:gd name="T51" fmla="*/ 180 h 211"/>
                <a:gd name="T52" fmla="*/ 211 w 211"/>
                <a:gd name="T53" fmla="*/ 115 h 211"/>
                <a:gd name="T54" fmla="*/ 201 w 211"/>
                <a:gd name="T55" fmla="*/ 11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11">
                  <a:moveTo>
                    <a:pt x="116" y="10"/>
                  </a:moveTo>
                  <a:cubicBezTo>
                    <a:pt x="116" y="0"/>
                    <a:pt x="116" y="0"/>
                    <a:pt x="116" y="0"/>
                  </a:cubicBezTo>
                  <a:cubicBezTo>
                    <a:pt x="139" y="2"/>
                    <a:pt x="163" y="12"/>
                    <a:pt x="181" y="30"/>
                  </a:cubicBezTo>
                  <a:cubicBezTo>
                    <a:pt x="199" y="48"/>
                    <a:pt x="209" y="72"/>
                    <a:pt x="211" y="95"/>
                  </a:cubicBezTo>
                  <a:cubicBezTo>
                    <a:pt x="201" y="95"/>
                    <a:pt x="201" y="95"/>
                    <a:pt x="201" y="95"/>
                  </a:cubicBezTo>
                  <a:cubicBezTo>
                    <a:pt x="199" y="74"/>
                    <a:pt x="190" y="53"/>
                    <a:pt x="174" y="37"/>
                  </a:cubicBezTo>
                  <a:cubicBezTo>
                    <a:pt x="157" y="21"/>
                    <a:pt x="137" y="12"/>
                    <a:pt x="116" y="10"/>
                  </a:cubicBezTo>
                  <a:close/>
                  <a:moveTo>
                    <a:pt x="10" y="115"/>
                  </a:moveTo>
                  <a:cubicBezTo>
                    <a:pt x="0" y="115"/>
                    <a:pt x="0" y="115"/>
                    <a:pt x="0" y="115"/>
                  </a:cubicBezTo>
                  <a:cubicBezTo>
                    <a:pt x="2" y="139"/>
                    <a:pt x="12" y="162"/>
                    <a:pt x="30" y="180"/>
                  </a:cubicBezTo>
                  <a:cubicBezTo>
                    <a:pt x="49" y="199"/>
                    <a:pt x="72" y="209"/>
                    <a:pt x="96" y="211"/>
                  </a:cubicBezTo>
                  <a:cubicBezTo>
                    <a:pt x="96" y="201"/>
                    <a:pt x="96" y="201"/>
                    <a:pt x="96" y="201"/>
                  </a:cubicBezTo>
                  <a:cubicBezTo>
                    <a:pt x="74" y="199"/>
                    <a:pt x="54" y="189"/>
                    <a:pt x="38" y="173"/>
                  </a:cubicBezTo>
                  <a:cubicBezTo>
                    <a:pt x="21" y="157"/>
                    <a:pt x="12" y="137"/>
                    <a:pt x="10" y="115"/>
                  </a:cubicBezTo>
                  <a:close/>
                  <a:moveTo>
                    <a:pt x="10" y="95"/>
                  </a:moveTo>
                  <a:cubicBezTo>
                    <a:pt x="12" y="74"/>
                    <a:pt x="21" y="53"/>
                    <a:pt x="38" y="37"/>
                  </a:cubicBezTo>
                  <a:cubicBezTo>
                    <a:pt x="54" y="21"/>
                    <a:pt x="74" y="12"/>
                    <a:pt x="96" y="10"/>
                  </a:cubicBezTo>
                  <a:cubicBezTo>
                    <a:pt x="96" y="0"/>
                    <a:pt x="96" y="0"/>
                    <a:pt x="96" y="0"/>
                  </a:cubicBezTo>
                  <a:cubicBezTo>
                    <a:pt x="72" y="2"/>
                    <a:pt x="49" y="12"/>
                    <a:pt x="30" y="30"/>
                  </a:cubicBezTo>
                  <a:cubicBezTo>
                    <a:pt x="12" y="48"/>
                    <a:pt x="2" y="72"/>
                    <a:pt x="0" y="95"/>
                  </a:cubicBezTo>
                  <a:lnTo>
                    <a:pt x="10" y="95"/>
                  </a:lnTo>
                  <a:close/>
                  <a:moveTo>
                    <a:pt x="201" y="115"/>
                  </a:moveTo>
                  <a:cubicBezTo>
                    <a:pt x="199" y="137"/>
                    <a:pt x="190" y="157"/>
                    <a:pt x="174" y="173"/>
                  </a:cubicBezTo>
                  <a:cubicBezTo>
                    <a:pt x="157" y="189"/>
                    <a:pt x="137" y="199"/>
                    <a:pt x="116" y="201"/>
                  </a:cubicBezTo>
                  <a:cubicBezTo>
                    <a:pt x="116" y="211"/>
                    <a:pt x="116" y="211"/>
                    <a:pt x="116" y="211"/>
                  </a:cubicBezTo>
                  <a:cubicBezTo>
                    <a:pt x="139" y="209"/>
                    <a:pt x="163" y="199"/>
                    <a:pt x="181" y="180"/>
                  </a:cubicBezTo>
                  <a:cubicBezTo>
                    <a:pt x="199" y="162"/>
                    <a:pt x="209" y="139"/>
                    <a:pt x="211" y="115"/>
                  </a:cubicBezTo>
                  <a:lnTo>
                    <a:pt x="201" y="115"/>
                  </a:lnTo>
                  <a:close/>
                </a:path>
              </a:pathLst>
            </a:custGeom>
            <a:solidFill>
              <a:srgbClr val="BBBC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p:nvPr/>
          </p:nvSpPr>
          <p:spPr bwMode="auto">
            <a:xfrm>
              <a:off x="5414198" y="2198903"/>
              <a:ext cx="1554947" cy="1554946"/>
            </a:xfrm>
            <a:custGeom>
              <a:avLst/>
              <a:gdLst>
                <a:gd name="T0" fmla="*/ 95 w 203"/>
                <a:gd name="T1" fmla="*/ 203 h 203"/>
                <a:gd name="T2" fmla="*/ 129 w 203"/>
                <a:gd name="T3" fmla="*/ 130 h 203"/>
                <a:gd name="T4" fmla="*/ 203 w 203"/>
                <a:gd name="T5" fmla="*/ 96 h 203"/>
                <a:gd name="T6" fmla="*/ 203 w 203"/>
                <a:gd name="T7" fmla="*/ 0 h 203"/>
                <a:gd name="T8" fmla="*/ 77 w 203"/>
                <a:gd name="T9" fmla="*/ 48 h 203"/>
                <a:gd name="T10" fmla="*/ 40 w 203"/>
                <a:gd name="T11" fmla="*/ 41 h 203"/>
                <a:gd name="T12" fmla="*/ 48 w 203"/>
                <a:gd name="T13" fmla="*/ 78 h 203"/>
                <a:gd name="T14" fmla="*/ 0 w 203"/>
                <a:gd name="T15" fmla="*/ 203 h 203"/>
                <a:gd name="T16" fmla="*/ 95 w 203"/>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95" y="203"/>
                  </a:moveTo>
                  <a:cubicBezTo>
                    <a:pt x="97" y="177"/>
                    <a:pt x="109" y="150"/>
                    <a:pt x="129" y="130"/>
                  </a:cubicBezTo>
                  <a:cubicBezTo>
                    <a:pt x="150" y="109"/>
                    <a:pt x="176" y="98"/>
                    <a:pt x="203" y="96"/>
                  </a:cubicBezTo>
                  <a:cubicBezTo>
                    <a:pt x="203" y="0"/>
                    <a:pt x="203" y="0"/>
                    <a:pt x="203" y="0"/>
                  </a:cubicBezTo>
                  <a:cubicBezTo>
                    <a:pt x="158" y="2"/>
                    <a:pt x="114" y="18"/>
                    <a:pt x="77" y="48"/>
                  </a:cubicBezTo>
                  <a:cubicBezTo>
                    <a:pt x="40" y="41"/>
                    <a:pt x="40" y="41"/>
                    <a:pt x="40" y="41"/>
                  </a:cubicBezTo>
                  <a:cubicBezTo>
                    <a:pt x="48" y="78"/>
                    <a:pt x="48" y="78"/>
                    <a:pt x="48" y="78"/>
                  </a:cubicBezTo>
                  <a:cubicBezTo>
                    <a:pt x="18" y="114"/>
                    <a:pt x="2" y="159"/>
                    <a:pt x="0" y="203"/>
                  </a:cubicBezTo>
                  <a:lnTo>
                    <a:pt x="95" y="203"/>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0" name="Freeform 7"/>
            <p:cNvSpPr/>
            <p:nvPr/>
          </p:nvSpPr>
          <p:spPr bwMode="auto">
            <a:xfrm>
              <a:off x="5414198" y="3907325"/>
              <a:ext cx="1554947" cy="1554946"/>
            </a:xfrm>
            <a:custGeom>
              <a:avLst/>
              <a:gdLst>
                <a:gd name="T0" fmla="*/ 203 w 203"/>
                <a:gd name="T1" fmla="*/ 108 h 203"/>
                <a:gd name="T2" fmla="*/ 129 w 203"/>
                <a:gd name="T3" fmla="*/ 74 h 203"/>
                <a:gd name="T4" fmla="*/ 95 w 203"/>
                <a:gd name="T5" fmla="*/ 0 h 203"/>
                <a:gd name="T6" fmla="*/ 0 w 203"/>
                <a:gd name="T7" fmla="*/ 0 h 203"/>
                <a:gd name="T8" fmla="*/ 48 w 203"/>
                <a:gd name="T9" fmla="*/ 126 h 203"/>
                <a:gd name="T10" fmla="*/ 40 w 203"/>
                <a:gd name="T11" fmla="*/ 162 h 203"/>
                <a:gd name="T12" fmla="*/ 77 w 203"/>
                <a:gd name="T13" fmla="*/ 155 h 203"/>
                <a:gd name="T14" fmla="*/ 203 w 203"/>
                <a:gd name="T15" fmla="*/ 203 h 203"/>
                <a:gd name="T16" fmla="*/ 203 w 203"/>
                <a:gd name="T17" fmla="*/ 10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203" y="108"/>
                  </a:moveTo>
                  <a:cubicBezTo>
                    <a:pt x="176" y="105"/>
                    <a:pt x="150" y="94"/>
                    <a:pt x="129" y="74"/>
                  </a:cubicBezTo>
                  <a:cubicBezTo>
                    <a:pt x="109" y="53"/>
                    <a:pt x="98" y="27"/>
                    <a:pt x="95" y="0"/>
                  </a:cubicBezTo>
                  <a:cubicBezTo>
                    <a:pt x="0" y="0"/>
                    <a:pt x="0" y="0"/>
                    <a:pt x="0" y="0"/>
                  </a:cubicBezTo>
                  <a:cubicBezTo>
                    <a:pt x="2" y="45"/>
                    <a:pt x="18" y="89"/>
                    <a:pt x="48" y="126"/>
                  </a:cubicBezTo>
                  <a:cubicBezTo>
                    <a:pt x="40" y="162"/>
                    <a:pt x="40" y="162"/>
                    <a:pt x="40" y="162"/>
                  </a:cubicBezTo>
                  <a:cubicBezTo>
                    <a:pt x="77" y="155"/>
                    <a:pt x="77" y="155"/>
                    <a:pt x="77" y="155"/>
                  </a:cubicBezTo>
                  <a:cubicBezTo>
                    <a:pt x="114" y="185"/>
                    <a:pt x="158" y="201"/>
                    <a:pt x="203" y="203"/>
                  </a:cubicBezTo>
                  <a:lnTo>
                    <a:pt x="203" y="108"/>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1" name="Freeform 8"/>
            <p:cNvSpPr/>
            <p:nvPr/>
          </p:nvSpPr>
          <p:spPr bwMode="auto">
            <a:xfrm>
              <a:off x="7122620" y="2198903"/>
              <a:ext cx="1547878" cy="1554946"/>
            </a:xfrm>
            <a:custGeom>
              <a:avLst/>
              <a:gdLst>
                <a:gd name="T0" fmla="*/ 127 w 202"/>
                <a:gd name="T1" fmla="*/ 50 h 203"/>
                <a:gd name="T2" fmla="*/ 0 w 202"/>
                <a:gd name="T3" fmla="*/ 0 h 203"/>
                <a:gd name="T4" fmla="*/ 0 w 202"/>
                <a:gd name="T5" fmla="*/ 96 h 203"/>
                <a:gd name="T6" fmla="*/ 73 w 202"/>
                <a:gd name="T7" fmla="*/ 130 h 203"/>
                <a:gd name="T8" fmla="*/ 107 w 202"/>
                <a:gd name="T9" fmla="*/ 203 h 203"/>
                <a:gd name="T10" fmla="*/ 202 w 202"/>
                <a:gd name="T11" fmla="*/ 203 h 203"/>
                <a:gd name="T12" fmla="*/ 156 w 202"/>
                <a:gd name="T13" fmla="*/ 79 h 203"/>
                <a:gd name="T14" fmla="*/ 163 w 202"/>
                <a:gd name="T15" fmla="*/ 42 h 203"/>
                <a:gd name="T16" fmla="*/ 127 w 202"/>
                <a:gd name="T17" fmla="*/ 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03">
                  <a:moveTo>
                    <a:pt x="127" y="50"/>
                  </a:moveTo>
                  <a:cubicBezTo>
                    <a:pt x="90" y="19"/>
                    <a:pt x="45" y="3"/>
                    <a:pt x="0" y="0"/>
                  </a:cubicBezTo>
                  <a:cubicBezTo>
                    <a:pt x="0" y="96"/>
                    <a:pt x="0" y="96"/>
                    <a:pt x="0" y="96"/>
                  </a:cubicBezTo>
                  <a:cubicBezTo>
                    <a:pt x="26" y="98"/>
                    <a:pt x="53" y="109"/>
                    <a:pt x="73" y="130"/>
                  </a:cubicBezTo>
                  <a:cubicBezTo>
                    <a:pt x="94" y="150"/>
                    <a:pt x="105" y="177"/>
                    <a:pt x="107" y="203"/>
                  </a:cubicBezTo>
                  <a:cubicBezTo>
                    <a:pt x="202" y="203"/>
                    <a:pt x="202" y="203"/>
                    <a:pt x="202" y="203"/>
                  </a:cubicBezTo>
                  <a:cubicBezTo>
                    <a:pt x="200" y="159"/>
                    <a:pt x="185" y="115"/>
                    <a:pt x="156" y="79"/>
                  </a:cubicBezTo>
                  <a:cubicBezTo>
                    <a:pt x="163" y="42"/>
                    <a:pt x="163" y="42"/>
                    <a:pt x="163" y="42"/>
                  </a:cubicBezTo>
                  <a:lnTo>
                    <a:pt x="127" y="5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2" name="Freeform 9"/>
            <p:cNvSpPr/>
            <p:nvPr/>
          </p:nvSpPr>
          <p:spPr bwMode="auto">
            <a:xfrm>
              <a:off x="7122620" y="3907325"/>
              <a:ext cx="1547878" cy="1554946"/>
            </a:xfrm>
            <a:custGeom>
              <a:avLst/>
              <a:gdLst>
                <a:gd name="T0" fmla="*/ 107 w 202"/>
                <a:gd name="T1" fmla="*/ 0 h 203"/>
                <a:gd name="T2" fmla="*/ 73 w 202"/>
                <a:gd name="T3" fmla="*/ 74 h 203"/>
                <a:gd name="T4" fmla="*/ 0 w 202"/>
                <a:gd name="T5" fmla="*/ 108 h 203"/>
                <a:gd name="T6" fmla="*/ 0 w 202"/>
                <a:gd name="T7" fmla="*/ 203 h 203"/>
                <a:gd name="T8" fmla="*/ 123 w 202"/>
                <a:gd name="T9" fmla="*/ 157 h 203"/>
                <a:gd name="T10" fmla="*/ 161 w 202"/>
                <a:gd name="T11" fmla="*/ 164 h 203"/>
                <a:gd name="T12" fmla="*/ 153 w 202"/>
                <a:gd name="T13" fmla="*/ 127 h 203"/>
                <a:gd name="T14" fmla="*/ 202 w 202"/>
                <a:gd name="T15" fmla="*/ 0 h 203"/>
                <a:gd name="T16" fmla="*/ 107 w 202"/>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03">
                  <a:moveTo>
                    <a:pt x="107" y="0"/>
                  </a:moveTo>
                  <a:cubicBezTo>
                    <a:pt x="105" y="27"/>
                    <a:pt x="93" y="53"/>
                    <a:pt x="73" y="74"/>
                  </a:cubicBezTo>
                  <a:cubicBezTo>
                    <a:pt x="53" y="94"/>
                    <a:pt x="26" y="105"/>
                    <a:pt x="0" y="108"/>
                  </a:cubicBezTo>
                  <a:cubicBezTo>
                    <a:pt x="0" y="203"/>
                    <a:pt x="0" y="203"/>
                    <a:pt x="0" y="203"/>
                  </a:cubicBezTo>
                  <a:cubicBezTo>
                    <a:pt x="44" y="201"/>
                    <a:pt x="87" y="186"/>
                    <a:pt x="123" y="157"/>
                  </a:cubicBezTo>
                  <a:cubicBezTo>
                    <a:pt x="161" y="164"/>
                    <a:pt x="161" y="164"/>
                    <a:pt x="161" y="164"/>
                  </a:cubicBezTo>
                  <a:cubicBezTo>
                    <a:pt x="153" y="127"/>
                    <a:pt x="153" y="127"/>
                    <a:pt x="153" y="127"/>
                  </a:cubicBezTo>
                  <a:cubicBezTo>
                    <a:pt x="184" y="90"/>
                    <a:pt x="200" y="46"/>
                    <a:pt x="202" y="0"/>
                  </a:cubicBezTo>
                  <a:lnTo>
                    <a:pt x="107"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3" name="文本框 12"/>
            <p:cNvSpPr txBox="1"/>
            <p:nvPr/>
          </p:nvSpPr>
          <p:spPr>
            <a:xfrm>
              <a:off x="5912455" y="2656143"/>
              <a:ext cx="723788" cy="523220"/>
            </a:xfrm>
            <a:prstGeom prst="rect">
              <a:avLst/>
            </a:prstGeom>
            <a:noFill/>
          </p:spPr>
          <p:txBody>
            <a:bodyPr wrap="square" rtlCol="0">
              <a:spAutoFit/>
            </a:bodyPr>
            <a:lstStyle/>
            <a:p>
              <a:r>
                <a:rPr lang="en-US" altLang="zh-CN" sz="2800" b="1" dirty="0">
                  <a:solidFill>
                    <a:schemeClr val="bg1"/>
                  </a:solidFill>
                </a:rPr>
                <a:t>01</a:t>
              </a:r>
              <a:endParaRPr lang="zh-CN" altLang="en-US" sz="2800" b="1" dirty="0">
                <a:solidFill>
                  <a:schemeClr val="bg1"/>
                </a:solidFill>
              </a:endParaRPr>
            </a:p>
          </p:txBody>
        </p:sp>
        <p:sp>
          <p:nvSpPr>
            <p:cNvPr id="14" name="文本框 13"/>
            <p:cNvSpPr txBox="1"/>
            <p:nvPr/>
          </p:nvSpPr>
          <p:spPr>
            <a:xfrm>
              <a:off x="7690245" y="2656143"/>
              <a:ext cx="1466631" cy="523220"/>
            </a:xfrm>
            <a:prstGeom prst="rect">
              <a:avLst/>
            </a:prstGeom>
            <a:noFill/>
          </p:spPr>
          <p:txBody>
            <a:bodyPr wrap="square" rtlCol="0">
              <a:spAutoFit/>
            </a:bodyPr>
            <a:lstStyle/>
            <a:p>
              <a:r>
                <a:rPr lang="en-US" altLang="zh-CN" sz="2800" b="1" dirty="0">
                  <a:solidFill>
                    <a:schemeClr val="bg1"/>
                  </a:solidFill>
                </a:rPr>
                <a:t>02</a:t>
              </a:r>
              <a:endParaRPr lang="zh-CN" altLang="en-US" sz="2800" b="1" dirty="0">
                <a:solidFill>
                  <a:schemeClr val="bg1"/>
                </a:solidFill>
              </a:endParaRPr>
            </a:p>
          </p:txBody>
        </p:sp>
        <p:sp>
          <p:nvSpPr>
            <p:cNvPr id="15" name="文本框 14"/>
            <p:cNvSpPr txBox="1"/>
            <p:nvPr/>
          </p:nvSpPr>
          <p:spPr>
            <a:xfrm>
              <a:off x="5912454" y="4452597"/>
              <a:ext cx="1466631" cy="523220"/>
            </a:xfrm>
            <a:prstGeom prst="rect">
              <a:avLst/>
            </a:prstGeom>
            <a:noFill/>
          </p:spPr>
          <p:txBody>
            <a:bodyPr wrap="square" rtlCol="0">
              <a:spAutoFit/>
            </a:bodyPr>
            <a:lstStyle/>
            <a:p>
              <a:r>
                <a:rPr lang="en-US" altLang="zh-CN" sz="2800" b="1" dirty="0">
                  <a:solidFill>
                    <a:schemeClr val="bg1"/>
                  </a:solidFill>
                </a:rPr>
                <a:t>03</a:t>
              </a:r>
              <a:endParaRPr lang="zh-CN" altLang="en-US" sz="2800" b="1" dirty="0">
                <a:solidFill>
                  <a:schemeClr val="bg1"/>
                </a:solidFill>
              </a:endParaRPr>
            </a:p>
          </p:txBody>
        </p:sp>
        <p:sp>
          <p:nvSpPr>
            <p:cNvPr id="16" name="文本框 15"/>
            <p:cNvSpPr txBox="1"/>
            <p:nvPr/>
          </p:nvSpPr>
          <p:spPr>
            <a:xfrm>
              <a:off x="7690245" y="4452597"/>
              <a:ext cx="1466631" cy="523220"/>
            </a:xfrm>
            <a:prstGeom prst="rect">
              <a:avLst/>
            </a:prstGeom>
            <a:noFill/>
          </p:spPr>
          <p:txBody>
            <a:bodyPr wrap="square" rtlCol="0">
              <a:spAutoFit/>
            </a:bodyPr>
            <a:lstStyle/>
            <a:p>
              <a:r>
                <a:rPr lang="en-US" altLang="zh-CN" sz="2800" b="1" dirty="0">
                  <a:solidFill>
                    <a:schemeClr val="bg1"/>
                  </a:solidFill>
                </a:rPr>
                <a:t>04</a:t>
              </a:r>
              <a:endParaRPr lang="zh-CN" altLang="en-US" sz="2800" b="1" dirty="0">
                <a:solidFill>
                  <a:schemeClr val="bg1"/>
                </a:solidFill>
              </a:endParaRPr>
            </a:p>
          </p:txBody>
        </p:sp>
      </p:grpSp>
      <p:sp>
        <p:nvSpPr>
          <p:cNvPr id="17" name="îṣļîḑé-TextBox 76"/>
          <p:cNvSpPr txBox="1"/>
          <p:nvPr/>
        </p:nvSpPr>
        <p:spPr bwMode="auto">
          <a:xfrm>
            <a:off x="7417171" y="1574800"/>
            <a:ext cx="3111130" cy="531150"/>
          </a:xfrm>
          <a:prstGeom prst="rect">
            <a:avLst/>
          </a:prstGeom>
          <a:noFill/>
        </p:spPr>
        <p:txBody>
          <a:bodyPr wrap="none" lIns="360000" tIns="0" rIns="360000" bIns="0" anchor="ctr" anchorCtr="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rPr>
              <a:t>点击添加标题</a:t>
            </a:r>
            <a:endParaRPr kumimoji="0" lang="zh-CN" altLang="en-US" sz="2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p:txBody>
      </p:sp>
      <p:sp>
        <p:nvSpPr>
          <p:cNvPr id="18" name="îṣļîḑé-TextBox 96"/>
          <p:cNvSpPr txBox="1"/>
          <p:nvPr/>
        </p:nvSpPr>
        <p:spPr bwMode="auto">
          <a:xfrm>
            <a:off x="7391770" y="1955800"/>
            <a:ext cx="4165230" cy="1117600"/>
          </a:xfrm>
          <a:prstGeom prst="rect">
            <a:avLst/>
          </a:prstGeom>
          <a:noFill/>
        </p:spPr>
        <p:txBody>
          <a:bodyPr wrap="square" lIns="360000" tIns="0" rIns="360000" bIns="0" anchor="ctr" anchorCtr="0">
            <a:noAutofit/>
          </a:bodyPr>
          <a:lstStyle/>
          <a:p>
            <a:pPr lvl="0">
              <a:lnSpc>
                <a:spcPct val="120000"/>
              </a:lnSpc>
              <a:defRPr/>
            </a:pPr>
            <a:r>
              <a:rPr lang="zh-CN" altLang="en-US">
                <a:solidFill>
                  <a:prstClr val="black"/>
                </a:solidFill>
                <a:latin typeface="微软雅黑 Light" panose="020B0502040204020203" pitchFamily="34" charset="-122"/>
                <a:ea typeface="微软雅黑 Light" panose="020B0502040204020203" pitchFamily="34" charset="-122"/>
              </a:rPr>
              <a:t>请在这里输入您的主要叙述内容</a:t>
            </a:r>
          </a:p>
          <a:p>
            <a:pPr lvl="0">
              <a:lnSpc>
                <a:spcPct val="120000"/>
              </a:lnSpc>
              <a:defRPr/>
            </a:pPr>
            <a:r>
              <a:rPr lang="zh-CN" altLang="en-US">
                <a:solidFill>
                  <a:prstClr val="black"/>
                </a:solidFill>
                <a:latin typeface="微软雅黑 Light" panose="020B0502040204020203" pitchFamily="34" charset="-122"/>
                <a:ea typeface="微软雅黑 Light" panose="020B0502040204020203" pitchFamily="34" charset="-122"/>
              </a:rPr>
              <a:t>请在这里输入您的主要叙述内容</a:t>
            </a:r>
          </a:p>
        </p:txBody>
      </p:sp>
      <p:sp>
        <p:nvSpPr>
          <p:cNvPr id="19" name="îṣļîḑé-TextBox 76"/>
          <p:cNvSpPr txBox="1"/>
          <p:nvPr/>
        </p:nvSpPr>
        <p:spPr bwMode="auto">
          <a:xfrm>
            <a:off x="1879971" y="1574800"/>
            <a:ext cx="3111130" cy="531150"/>
          </a:xfrm>
          <a:prstGeom prst="rect">
            <a:avLst/>
          </a:prstGeom>
          <a:noFill/>
        </p:spPr>
        <p:txBody>
          <a:bodyPr wrap="none" lIns="360000" tIns="0" rIns="360000" bIns="0" anchor="ctr" anchorCtr="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rPr>
              <a:t>点击添加标题</a:t>
            </a:r>
            <a:endParaRPr kumimoji="0" lang="zh-CN" altLang="en-US" sz="2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p:txBody>
      </p:sp>
      <p:sp>
        <p:nvSpPr>
          <p:cNvPr id="20" name="îṣļîḑé-TextBox 96"/>
          <p:cNvSpPr txBox="1"/>
          <p:nvPr/>
        </p:nvSpPr>
        <p:spPr bwMode="auto">
          <a:xfrm>
            <a:off x="495670" y="1955800"/>
            <a:ext cx="4165230" cy="1117600"/>
          </a:xfrm>
          <a:prstGeom prst="rect">
            <a:avLst/>
          </a:prstGeom>
          <a:noFill/>
        </p:spPr>
        <p:txBody>
          <a:bodyPr wrap="square" lIns="360000" tIns="0" rIns="360000" bIns="0" anchor="ctr" anchorCtr="0">
            <a:noAutofit/>
          </a:bodyPr>
          <a:lstStyle/>
          <a:p>
            <a:pPr lvl="0">
              <a:lnSpc>
                <a:spcPct val="120000"/>
              </a:lnSpc>
              <a:defRPr/>
            </a:pPr>
            <a:r>
              <a:rPr lang="zh-CN" altLang="en-US">
                <a:solidFill>
                  <a:prstClr val="black"/>
                </a:solidFill>
                <a:latin typeface="微软雅黑 Light" panose="020B0502040204020203" pitchFamily="34" charset="-122"/>
                <a:ea typeface="微软雅黑 Light" panose="020B0502040204020203" pitchFamily="34" charset="-122"/>
              </a:rPr>
              <a:t>请在这里输入您的主要叙述内容</a:t>
            </a:r>
          </a:p>
          <a:p>
            <a:pPr lvl="0">
              <a:lnSpc>
                <a:spcPct val="120000"/>
              </a:lnSpc>
              <a:defRPr/>
            </a:pPr>
            <a:r>
              <a:rPr lang="zh-CN" altLang="en-US">
                <a:solidFill>
                  <a:prstClr val="black"/>
                </a:solidFill>
                <a:latin typeface="微软雅黑 Light" panose="020B0502040204020203" pitchFamily="34" charset="-122"/>
                <a:ea typeface="微软雅黑 Light" panose="020B0502040204020203" pitchFamily="34" charset="-122"/>
              </a:rPr>
              <a:t>请在这里输入您的主要叙述内容</a:t>
            </a:r>
          </a:p>
        </p:txBody>
      </p:sp>
      <p:sp>
        <p:nvSpPr>
          <p:cNvPr id="21" name="îṣļîḑé-TextBox 76"/>
          <p:cNvSpPr txBox="1"/>
          <p:nvPr/>
        </p:nvSpPr>
        <p:spPr bwMode="auto">
          <a:xfrm>
            <a:off x="7417171" y="4203700"/>
            <a:ext cx="3111130" cy="531150"/>
          </a:xfrm>
          <a:prstGeom prst="rect">
            <a:avLst/>
          </a:prstGeom>
          <a:noFill/>
        </p:spPr>
        <p:txBody>
          <a:bodyPr wrap="none" lIns="360000" tIns="0" rIns="360000" bIns="0" anchor="ctr" anchorCtr="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rPr>
              <a:t>点击添加标题</a:t>
            </a:r>
            <a:endParaRPr kumimoji="0" lang="zh-CN" altLang="en-US" sz="2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p:txBody>
      </p:sp>
      <p:sp>
        <p:nvSpPr>
          <p:cNvPr id="22" name="îṣļîḑé-TextBox 96"/>
          <p:cNvSpPr txBox="1"/>
          <p:nvPr/>
        </p:nvSpPr>
        <p:spPr bwMode="auto">
          <a:xfrm>
            <a:off x="7391770" y="4584700"/>
            <a:ext cx="4165230" cy="1117600"/>
          </a:xfrm>
          <a:prstGeom prst="rect">
            <a:avLst/>
          </a:prstGeom>
          <a:noFill/>
        </p:spPr>
        <p:txBody>
          <a:bodyPr wrap="square" lIns="360000" tIns="0" rIns="360000" bIns="0" anchor="ctr" anchorCtr="0">
            <a:noAutofit/>
          </a:bodyPr>
          <a:lstStyle/>
          <a:p>
            <a:pPr lvl="0">
              <a:lnSpc>
                <a:spcPct val="120000"/>
              </a:lnSpc>
              <a:defRPr/>
            </a:pPr>
            <a:r>
              <a:rPr lang="zh-CN" altLang="en-US">
                <a:solidFill>
                  <a:prstClr val="black"/>
                </a:solidFill>
                <a:latin typeface="微软雅黑 Light" panose="020B0502040204020203" pitchFamily="34" charset="-122"/>
                <a:ea typeface="微软雅黑 Light" panose="020B0502040204020203" pitchFamily="34" charset="-122"/>
              </a:rPr>
              <a:t>请在这里输入您的主要叙述内容</a:t>
            </a:r>
          </a:p>
          <a:p>
            <a:pPr lvl="0">
              <a:lnSpc>
                <a:spcPct val="120000"/>
              </a:lnSpc>
              <a:defRPr/>
            </a:pPr>
            <a:r>
              <a:rPr lang="zh-CN" altLang="en-US">
                <a:solidFill>
                  <a:prstClr val="black"/>
                </a:solidFill>
                <a:latin typeface="微软雅黑 Light" panose="020B0502040204020203" pitchFamily="34" charset="-122"/>
                <a:ea typeface="微软雅黑 Light" panose="020B0502040204020203" pitchFamily="34" charset="-122"/>
              </a:rPr>
              <a:t>请在这里输入您的主要叙述内容</a:t>
            </a:r>
          </a:p>
        </p:txBody>
      </p:sp>
      <p:sp>
        <p:nvSpPr>
          <p:cNvPr id="23" name="îṣļîḑé-TextBox 76"/>
          <p:cNvSpPr txBox="1"/>
          <p:nvPr/>
        </p:nvSpPr>
        <p:spPr bwMode="auto">
          <a:xfrm>
            <a:off x="1879971" y="4203700"/>
            <a:ext cx="3111130" cy="531150"/>
          </a:xfrm>
          <a:prstGeom prst="rect">
            <a:avLst/>
          </a:prstGeom>
          <a:noFill/>
        </p:spPr>
        <p:txBody>
          <a:bodyPr wrap="none" lIns="360000" tIns="0" rIns="360000" bIns="0" anchor="ctr" anchorCtr="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rPr>
              <a:t>点击添加标题</a:t>
            </a:r>
            <a:endParaRPr kumimoji="0" lang="zh-CN" altLang="en-US" sz="2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p:txBody>
      </p:sp>
      <p:sp>
        <p:nvSpPr>
          <p:cNvPr id="24" name="îṣļîḑé-TextBox 96"/>
          <p:cNvSpPr txBox="1"/>
          <p:nvPr/>
        </p:nvSpPr>
        <p:spPr bwMode="auto">
          <a:xfrm>
            <a:off x="495670" y="4584700"/>
            <a:ext cx="4165230" cy="1117600"/>
          </a:xfrm>
          <a:prstGeom prst="rect">
            <a:avLst/>
          </a:prstGeom>
          <a:noFill/>
        </p:spPr>
        <p:txBody>
          <a:bodyPr wrap="square" lIns="360000" tIns="0" rIns="360000" bIns="0" anchor="ctr" anchorCtr="0">
            <a:noAutofit/>
          </a:bodyPr>
          <a:lstStyle/>
          <a:p>
            <a:pPr lvl="0">
              <a:lnSpc>
                <a:spcPct val="120000"/>
              </a:lnSpc>
              <a:defRPr/>
            </a:pPr>
            <a:r>
              <a:rPr lang="zh-CN" altLang="en-US">
                <a:solidFill>
                  <a:prstClr val="black"/>
                </a:solidFill>
                <a:latin typeface="微软雅黑 Light" panose="020B0502040204020203" pitchFamily="34" charset="-122"/>
                <a:ea typeface="微软雅黑 Light" panose="020B0502040204020203" pitchFamily="34" charset="-122"/>
              </a:rPr>
              <a:t>请在这里输入您的主要叙述内容</a:t>
            </a:r>
          </a:p>
          <a:p>
            <a:pPr lvl="0">
              <a:lnSpc>
                <a:spcPct val="120000"/>
              </a:lnSpc>
              <a:defRPr/>
            </a:pPr>
            <a:r>
              <a:rPr lang="zh-CN" altLang="en-US">
                <a:solidFill>
                  <a:prstClr val="black"/>
                </a:solidFill>
                <a:latin typeface="微软雅黑 Light" panose="020B0502040204020203" pitchFamily="34" charset="-122"/>
                <a:ea typeface="微软雅黑 Light" panose="020B0502040204020203" pitchFamily="34" charset="-122"/>
              </a:rPr>
              <a:t>请在这里输入您的主要叙述内容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fill="hold"/>
                                        <p:tgtEl>
                                          <p:spTgt spid="21"/>
                                        </p:tgtEl>
                                        <p:attrNameLst>
                                          <p:attrName>ppt_x</p:attrName>
                                        </p:attrNameLst>
                                      </p:cBhvr>
                                      <p:tavLst>
                                        <p:tav tm="0">
                                          <p:val>
                                            <p:strVal val="#ppt_x"/>
                                          </p:val>
                                        </p:tav>
                                        <p:tav tm="100000">
                                          <p:val>
                                            <p:strVal val="#ppt_x"/>
                                          </p:val>
                                        </p:tav>
                                      </p:tavLst>
                                    </p:anim>
                                    <p:anim calcmode="lin" valueType="num">
                                      <p:cBhvr additive="base">
                                        <p:cTn id="35" dur="500" fill="hold"/>
                                        <p:tgtEl>
                                          <p:spTgt spid="2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ppt_x"/>
                                          </p:val>
                                        </p:tav>
                                        <p:tav tm="100000">
                                          <p:val>
                                            <p:strVal val="#ppt_x"/>
                                          </p:val>
                                        </p:tav>
                                      </p:tavLst>
                                    </p:anim>
                                    <p:anim calcmode="lin" valueType="num">
                                      <p:cBhvr additive="base">
                                        <p:cTn id="39" dur="500" fill="hold"/>
                                        <p:tgtEl>
                                          <p:spTgt spid="2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ppt_x"/>
                                          </p:val>
                                        </p:tav>
                                        <p:tav tm="100000">
                                          <p:val>
                                            <p:strVal val="#ppt_x"/>
                                          </p:val>
                                        </p:tav>
                                      </p:tavLst>
                                    </p:anim>
                                    <p:anim calcmode="lin" valueType="num">
                                      <p:cBhvr additive="base">
                                        <p:cTn id="4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18" grpId="0"/>
      <p:bldP spid="19" grpId="0"/>
      <p:bldP spid="20" grpId="0"/>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228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PA-A000320141231J37PPSH-2927"/>
          <p:cNvSpPr/>
          <p:nvPr>
            <p:custDataLst>
              <p:tags r:id="rId1"/>
            </p:custDataLst>
          </p:nvPr>
        </p:nvSpPr>
        <p:spPr bwMode="auto">
          <a:xfrm>
            <a:off x="1517650" y="2146758"/>
            <a:ext cx="1511300" cy="2470790"/>
          </a:xfrm>
          <a:custGeom>
            <a:avLst/>
            <a:gdLst>
              <a:gd name="T0" fmla="*/ 17798553 w 10110"/>
              <a:gd name="T1" fmla="*/ 199577361 h 16529"/>
              <a:gd name="T2" fmla="*/ 30695899 w 10110"/>
              <a:gd name="T3" fmla="*/ 213763612 h 16529"/>
              <a:gd name="T4" fmla="*/ 49517222 w 10110"/>
              <a:gd name="T5" fmla="*/ 219528401 h 16529"/>
              <a:gd name="T6" fmla="*/ 68192517 w 10110"/>
              <a:gd name="T7" fmla="*/ 215118515 h 16529"/>
              <a:gd name="T8" fmla="*/ 82604080 w 10110"/>
              <a:gd name="T9" fmla="*/ 201901879 h 16529"/>
              <a:gd name="T10" fmla="*/ 88209261 w 10110"/>
              <a:gd name="T11" fmla="*/ 182893945 h 16529"/>
              <a:gd name="T12" fmla="*/ 100987089 w 10110"/>
              <a:gd name="T13" fmla="*/ 99582783 h 16529"/>
              <a:gd name="T14" fmla="*/ 113485884 w 10110"/>
              <a:gd name="T15" fmla="*/ 86977213 h 16529"/>
              <a:gd name="T16" fmla="*/ 129185879 w 10110"/>
              <a:gd name="T17" fmla="*/ 54380725 h 16529"/>
              <a:gd name="T18" fmla="*/ 134193350 w 10110"/>
              <a:gd name="T19" fmla="*/ 21677860 h 16529"/>
              <a:gd name="T20" fmla="*/ 131297807 w 10110"/>
              <a:gd name="T21" fmla="*/ 10931881 h 16529"/>
              <a:gd name="T22" fmla="*/ 121933593 w 10110"/>
              <a:gd name="T23" fmla="*/ 6203207 h 16529"/>
              <a:gd name="T24" fmla="*/ 111706006 w 10110"/>
              <a:gd name="T25" fmla="*/ 2709689 h 16529"/>
              <a:gd name="T26" fmla="*/ 108093232 w 10110"/>
              <a:gd name="T27" fmla="*/ 39877 h 16529"/>
              <a:gd name="T28" fmla="*/ 104108416 w 10110"/>
              <a:gd name="T29" fmla="*/ 1779952 h 16529"/>
              <a:gd name="T30" fmla="*/ 103497451 w 10110"/>
              <a:gd name="T31" fmla="*/ 18317228 h 16529"/>
              <a:gd name="T32" fmla="*/ 106964197 w 10110"/>
              <a:gd name="T33" fmla="*/ 21159803 h 16529"/>
              <a:gd name="T34" fmla="*/ 111055163 w 10110"/>
              <a:gd name="T35" fmla="*/ 19605745 h 16529"/>
              <a:gd name="T36" fmla="*/ 118413714 w 10110"/>
              <a:gd name="T37" fmla="*/ 14319137 h 16529"/>
              <a:gd name="T38" fmla="*/ 125028412 w 10110"/>
              <a:gd name="T39" fmla="*/ 16072465 h 16529"/>
              <a:gd name="T40" fmla="*/ 124895639 w 10110"/>
              <a:gd name="T41" fmla="*/ 28292863 h 16529"/>
              <a:gd name="T42" fmla="*/ 119197446 w 10110"/>
              <a:gd name="T43" fmla="*/ 56080923 h 16529"/>
              <a:gd name="T44" fmla="*/ 108465159 w 10110"/>
              <a:gd name="T45" fmla="*/ 79060554 h 16529"/>
              <a:gd name="T46" fmla="*/ 92260464 w 10110"/>
              <a:gd name="T47" fmla="*/ 94561830 h 16529"/>
              <a:gd name="T48" fmla="*/ 72203841 w 10110"/>
              <a:gd name="T49" fmla="*/ 93167051 h 16529"/>
              <a:gd name="T50" fmla="*/ 55082641 w 10110"/>
              <a:gd name="T51" fmla="*/ 73747323 h 16529"/>
              <a:gd name="T52" fmla="*/ 46342762 w 10110"/>
              <a:gd name="T53" fmla="*/ 51737306 h 16529"/>
              <a:gd name="T54" fmla="*/ 41321921 w 10110"/>
              <a:gd name="T55" fmla="*/ 22195918 h 16529"/>
              <a:gd name="T56" fmla="*/ 42411078 w 10110"/>
              <a:gd name="T57" fmla="*/ 15581031 h 16529"/>
              <a:gd name="T58" fmla="*/ 51921435 w 10110"/>
              <a:gd name="T59" fmla="*/ 14451907 h 16529"/>
              <a:gd name="T60" fmla="*/ 56371073 w 10110"/>
              <a:gd name="T61" fmla="*/ 20203442 h 16529"/>
              <a:gd name="T62" fmla="*/ 60701192 w 10110"/>
              <a:gd name="T63" fmla="*/ 20947278 h 16529"/>
              <a:gd name="T64" fmla="*/ 63543603 w 10110"/>
              <a:gd name="T65" fmla="*/ 17467129 h 16529"/>
              <a:gd name="T66" fmla="*/ 62162276 w 10110"/>
              <a:gd name="T67" fmla="*/ 1155632 h 16529"/>
              <a:gd name="T68" fmla="*/ 57871920 w 10110"/>
              <a:gd name="T69" fmla="*/ 212525 h 16529"/>
              <a:gd name="T70" fmla="*/ 54843602 w 10110"/>
              <a:gd name="T71" fmla="*/ 3546534 h 16529"/>
              <a:gd name="T72" fmla="*/ 41733726 w 10110"/>
              <a:gd name="T73" fmla="*/ 6973552 h 16529"/>
              <a:gd name="T74" fmla="*/ 34640837 w 10110"/>
              <a:gd name="T75" fmla="*/ 12246906 h 16529"/>
              <a:gd name="T76" fmla="*/ 32555534 w 10110"/>
              <a:gd name="T77" fmla="*/ 24653321 h 16529"/>
              <a:gd name="T78" fmla="*/ 40179632 w 10110"/>
              <a:gd name="T79" fmla="*/ 61779326 h 16529"/>
              <a:gd name="T80" fmla="*/ 55467822 w 10110"/>
              <a:gd name="T81" fmla="*/ 89753403 h 16529"/>
              <a:gd name="T82" fmla="*/ 68312036 w 10110"/>
              <a:gd name="T83" fmla="*/ 101057202 h 16529"/>
              <a:gd name="T84" fmla="*/ 78499745 w 10110"/>
              <a:gd name="T85" fmla="*/ 185032446 h 16529"/>
              <a:gd name="T86" fmla="*/ 73386009 w 10110"/>
              <a:gd name="T87" fmla="*/ 199152312 h 16529"/>
              <a:gd name="T88" fmla="*/ 62016133 w 10110"/>
              <a:gd name="T89" fmla="*/ 208516881 h 16529"/>
              <a:gd name="T90" fmla="*/ 47591316 w 10110"/>
              <a:gd name="T91" fmla="*/ 210854652 h 16529"/>
              <a:gd name="T92" fmla="*/ 33644691 w 10110"/>
              <a:gd name="T93" fmla="*/ 205421905 h 16529"/>
              <a:gd name="T94" fmla="*/ 24546139 w 10110"/>
              <a:gd name="T95" fmla="*/ 193825826 h 16529"/>
              <a:gd name="T96" fmla="*/ 25024331 w 10110"/>
              <a:gd name="T97" fmla="*/ 151665499 h 16529"/>
              <a:gd name="T98" fmla="*/ 34707224 w 10110"/>
              <a:gd name="T99" fmla="*/ 140082675 h 16529"/>
              <a:gd name="T100" fmla="*/ 34029872 w 10110"/>
              <a:gd name="T101" fmla="*/ 129230548 h 16529"/>
              <a:gd name="T102" fmla="*/ 28517585 w 10110"/>
              <a:gd name="T103" fmla="*/ 121818578 h 16529"/>
              <a:gd name="T104" fmla="*/ 19883971 w 10110"/>
              <a:gd name="T105" fmla="*/ 118192290 h 16529"/>
              <a:gd name="T106" fmla="*/ 10772165 w 10110"/>
              <a:gd name="T107" fmla="*/ 119440930 h 16529"/>
              <a:gd name="T108" fmla="*/ 3506624 w 10110"/>
              <a:gd name="T109" fmla="*/ 125152588 h 16529"/>
              <a:gd name="T110" fmla="*/ 93011 w 10110"/>
              <a:gd name="T111" fmla="*/ 133892837 h 16529"/>
              <a:gd name="T112" fmla="*/ 4409760 w 10110"/>
              <a:gd name="T113" fmla="*/ 147335252 h 16529"/>
              <a:gd name="T114" fmla="*/ 8739879 w 10110"/>
              <a:gd name="T115" fmla="*/ 133852960 h 16529"/>
              <a:gd name="T116" fmla="*/ 14929517 w 10110"/>
              <a:gd name="T117" fmla="*/ 127012178 h 16529"/>
              <a:gd name="T118" fmla="*/ 23735898 w 10110"/>
              <a:gd name="T119" fmla="*/ 128964777 h 16529"/>
              <a:gd name="T120" fmla="*/ 26525177 w 10110"/>
              <a:gd name="T121" fmla="*/ 137519125 h 16529"/>
              <a:gd name="T122" fmla="*/ 20335539 w 10110"/>
              <a:gd name="T123" fmla="*/ 144359907 h 16529"/>
              <a:gd name="T124" fmla="*/ 11529273 w 10110"/>
              <a:gd name="T125" fmla="*/ 142407192 h 165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110" h="16529">
                <a:moveTo>
                  <a:pt x="1038" y="11509"/>
                </a:moveTo>
                <a:lnTo>
                  <a:pt x="1038" y="13769"/>
                </a:lnTo>
                <a:lnTo>
                  <a:pt x="1039" y="13840"/>
                </a:lnTo>
                <a:lnTo>
                  <a:pt x="1042" y="13910"/>
                </a:lnTo>
                <a:lnTo>
                  <a:pt x="1046" y="13981"/>
                </a:lnTo>
                <a:lnTo>
                  <a:pt x="1052" y="14050"/>
                </a:lnTo>
                <a:lnTo>
                  <a:pt x="1061" y="14120"/>
                </a:lnTo>
                <a:lnTo>
                  <a:pt x="1070" y="14188"/>
                </a:lnTo>
                <a:lnTo>
                  <a:pt x="1082" y="14257"/>
                </a:lnTo>
                <a:lnTo>
                  <a:pt x="1095" y="14325"/>
                </a:lnTo>
                <a:lnTo>
                  <a:pt x="1109" y="14391"/>
                </a:lnTo>
                <a:lnTo>
                  <a:pt x="1125" y="14458"/>
                </a:lnTo>
                <a:lnTo>
                  <a:pt x="1143" y="14524"/>
                </a:lnTo>
                <a:lnTo>
                  <a:pt x="1163" y="14590"/>
                </a:lnTo>
                <a:lnTo>
                  <a:pt x="1184" y="14654"/>
                </a:lnTo>
                <a:lnTo>
                  <a:pt x="1206" y="14717"/>
                </a:lnTo>
                <a:lnTo>
                  <a:pt x="1229" y="14781"/>
                </a:lnTo>
                <a:lnTo>
                  <a:pt x="1255" y="14843"/>
                </a:lnTo>
                <a:lnTo>
                  <a:pt x="1282" y="14904"/>
                </a:lnTo>
                <a:lnTo>
                  <a:pt x="1310" y="14965"/>
                </a:lnTo>
                <a:lnTo>
                  <a:pt x="1340" y="15025"/>
                </a:lnTo>
                <a:lnTo>
                  <a:pt x="1371" y="15085"/>
                </a:lnTo>
                <a:lnTo>
                  <a:pt x="1404" y="15142"/>
                </a:lnTo>
                <a:lnTo>
                  <a:pt x="1438" y="15200"/>
                </a:lnTo>
                <a:lnTo>
                  <a:pt x="1473" y="15256"/>
                </a:lnTo>
                <a:lnTo>
                  <a:pt x="1510" y="15312"/>
                </a:lnTo>
                <a:lnTo>
                  <a:pt x="1547" y="15366"/>
                </a:lnTo>
                <a:lnTo>
                  <a:pt x="1586" y="15420"/>
                </a:lnTo>
                <a:lnTo>
                  <a:pt x="1627" y="15473"/>
                </a:lnTo>
                <a:lnTo>
                  <a:pt x="1668" y="15524"/>
                </a:lnTo>
                <a:lnTo>
                  <a:pt x="1712" y="15575"/>
                </a:lnTo>
                <a:lnTo>
                  <a:pt x="1755" y="15624"/>
                </a:lnTo>
                <a:lnTo>
                  <a:pt x="1801" y="15672"/>
                </a:lnTo>
                <a:lnTo>
                  <a:pt x="1846" y="15720"/>
                </a:lnTo>
                <a:lnTo>
                  <a:pt x="1895" y="15766"/>
                </a:lnTo>
                <a:lnTo>
                  <a:pt x="1943" y="15812"/>
                </a:lnTo>
                <a:lnTo>
                  <a:pt x="1992" y="15855"/>
                </a:lnTo>
                <a:lnTo>
                  <a:pt x="2042" y="15899"/>
                </a:lnTo>
                <a:lnTo>
                  <a:pt x="2094" y="15940"/>
                </a:lnTo>
                <a:lnTo>
                  <a:pt x="2147" y="15981"/>
                </a:lnTo>
                <a:lnTo>
                  <a:pt x="2201" y="16019"/>
                </a:lnTo>
                <a:lnTo>
                  <a:pt x="2256" y="16057"/>
                </a:lnTo>
                <a:lnTo>
                  <a:pt x="2311" y="16093"/>
                </a:lnTo>
                <a:lnTo>
                  <a:pt x="2367" y="16129"/>
                </a:lnTo>
                <a:lnTo>
                  <a:pt x="2425" y="16163"/>
                </a:lnTo>
                <a:lnTo>
                  <a:pt x="2484" y="16195"/>
                </a:lnTo>
                <a:lnTo>
                  <a:pt x="2542" y="16227"/>
                </a:lnTo>
                <a:lnTo>
                  <a:pt x="2602" y="16256"/>
                </a:lnTo>
                <a:lnTo>
                  <a:pt x="2663" y="16285"/>
                </a:lnTo>
                <a:lnTo>
                  <a:pt x="2724" y="16312"/>
                </a:lnTo>
                <a:lnTo>
                  <a:pt x="2786" y="16337"/>
                </a:lnTo>
                <a:lnTo>
                  <a:pt x="2850" y="16361"/>
                </a:lnTo>
                <a:lnTo>
                  <a:pt x="2914" y="16383"/>
                </a:lnTo>
                <a:lnTo>
                  <a:pt x="2977" y="16404"/>
                </a:lnTo>
                <a:lnTo>
                  <a:pt x="3043" y="16424"/>
                </a:lnTo>
                <a:lnTo>
                  <a:pt x="3109" y="16442"/>
                </a:lnTo>
                <a:lnTo>
                  <a:pt x="3176" y="16458"/>
                </a:lnTo>
                <a:lnTo>
                  <a:pt x="3243" y="16472"/>
                </a:lnTo>
                <a:lnTo>
                  <a:pt x="3311" y="16485"/>
                </a:lnTo>
                <a:lnTo>
                  <a:pt x="3379" y="16497"/>
                </a:lnTo>
                <a:lnTo>
                  <a:pt x="3448" y="16506"/>
                </a:lnTo>
                <a:lnTo>
                  <a:pt x="3517" y="16514"/>
                </a:lnTo>
                <a:lnTo>
                  <a:pt x="3586" y="16520"/>
                </a:lnTo>
                <a:lnTo>
                  <a:pt x="3657" y="16525"/>
                </a:lnTo>
                <a:lnTo>
                  <a:pt x="3728" y="16527"/>
                </a:lnTo>
                <a:lnTo>
                  <a:pt x="3799" y="16529"/>
                </a:lnTo>
                <a:lnTo>
                  <a:pt x="3870" y="16527"/>
                </a:lnTo>
                <a:lnTo>
                  <a:pt x="3942" y="16525"/>
                </a:lnTo>
                <a:lnTo>
                  <a:pt x="4012" y="16520"/>
                </a:lnTo>
                <a:lnTo>
                  <a:pt x="4082" y="16514"/>
                </a:lnTo>
                <a:lnTo>
                  <a:pt x="4152" y="16506"/>
                </a:lnTo>
                <a:lnTo>
                  <a:pt x="4221" y="16497"/>
                </a:lnTo>
                <a:lnTo>
                  <a:pt x="4290" y="16485"/>
                </a:lnTo>
                <a:lnTo>
                  <a:pt x="4359" y="16472"/>
                </a:lnTo>
                <a:lnTo>
                  <a:pt x="4426" y="16458"/>
                </a:lnTo>
                <a:lnTo>
                  <a:pt x="4494" y="16442"/>
                </a:lnTo>
                <a:lnTo>
                  <a:pt x="4561" y="16424"/>
                </a:lnTo>
                <a:lnTo>
                  <a:pt x="4627" y="16404"/>
                </a:lnTo>
                <a:lnTo>
                  <a:pt x="4692" y="16383"/>
                </a:lnTo>
                <a:lnTo>
                  <a:pt x="4758" y="16361"/>
                </a:lnTo>
                <a:lnTo>
                  <a:pt x="4823" y="16337"/>
                </a:lnTo>
                <a:lnTo>
                  <a:pt x="4886" y="16312"/>
                </a:lnTo>
                <a:lnTo>
                  <a:pt x="4949" y="16285"/>
                </a:lnTo>
                <a:lnTo>
                  <a:pt x="5012" y="16256"/>
                </a:lnTo>
                <a:lnTo>
                  <a:pt x="5073" y="16227"/>
                </a:lnTo>
                <a:lnTo>
                  <a:pt x="5134" y="16195"/>
                </a:lnTo>
                <a:lnTo>
                  <a:pt x="5193" y="16163"/>
                </a:lnTo>
                <a:lnTo>
                  <a:pt x="5252" y="16129"/>
                </a:lnTo>
                <a:lnTo>
                  <a:pt x="5311" y="16093"/>
                </a:lnTo>
                <a:lnTo>
                  <a:pt x="5368" y="16057"/>
                </a:lnTo>
                <a:lnTo>
                  <a:pt x="5425" y="16019"/>
                </a:lnTo>
                <a:lnTo>
                  <a:pt x="5480" y="15981"/>
                </a:lnTo>
                <a:lnTo>
                  <a:pt x="5535" y="15940"/>
                </a:lnTo>
                <a:lnTo>
                  <a:pt x="5588" y="15899"/>
                </a:lnTo>
                <a:lnTo>
                  <a:pt x="5640" y="15855"/>
                </a:lnTo>
                <a:lnTo>
                  <a:pt x="5692" y="15812"/>
                </a:lnTo>
                <a:lnTo>
                  <a:pt x="5742" y="15766"/>
                </a:lnTo>
                <a:lnTo>
                  <a:pt x="5792" y="15720"/>
                </a:lnTo>
                <a:lnTo>
                  <a:pt x="5840" y="15672"/>
                </a:lnTo>
                <a:lnTo>
                  <a:pt x="5887" y="15624"/>
                </a:lnTo>
                <a:lnTo>
                  <a:pt x="5932" y="15575"/>
                </a:lnTo>
                <a:lnTo>
                  <a:pt x="5977" y="15524"/>
                </a:lnTo>
                <a:lnTo>
                  <a:pt x="6020" y="15473"/>
                </a:lnTo>
                <a:lnTo>
                  <a:pt x="6063" y="15420"/>
                </a:lnTo>
                <a:lnTo>
                  <a:pt x="6104" y="15366"/>
                </a:lnTo>
                <a:lnTo>
                  <a:pt x="6144" y="15312"/>
                </a:lnTo>
                <a:lnTo>
                  <a:pt x="6182" y="15256"/>
                </a:lnTo>
                <a:lnTo>
                  <a:pt x="6219" y="15200"/>
                </a:lnTo>
                <a:lnTo>
                  <a:pt x="6255" y="15142"/>
                </a:lnTo>
                <a:lnTo>
                  <a:pt x="6289" y="15085"/>
                </a:lnTo>
                <a:lnTo>
                  <a:pt x="6322" y="15025"/>
                </a:lnTo>
                <a:lnTo>
                  <a:pt x="6352" y="14965"/>
                </a:lnTo>
                <a:lnTo>
                  <a:pt x="6383" y="14904"/>
                </a:lnTo>
                <a:lnTo>
                  <a:pt x="6411" y="14843"/>
                </a:lnTo>
                <a:lnTo>
                  <a:pt x="6438" y="14781"/>
                </a:lnTo>
                <a:lnTo>
                  <a:pt x="6464" y="14717"/>
                </a:lnTo>
                <a:lnTo>
                  <a:pt x="6487" y="14654"/>
                </a:lnTo>
                <a:lnTo>
                  <a:pt x="6510" y="14590"/>
                </a:lnTo>
                <a:lnTo>
                  <a:pt x="6530" y="14524"/>
                </a:lnTo>
                <a:lnTo>
                  <a:pt x="6548" y="14458"/>
                </a:lnTo>
                <a:lnTo>
                  <a:pt x="6566" y="14391"/>
                </a:lnTo>
                <a:lnTo>
                  <a:pt x="6581" y="14325"/>
                </a:lnTo>
                <a:lnTo>
                  <a:pt x="6595" y="14257"/>
                </a:lnTo>
                <a:lnTo>
                  <a:pt x="6607" y="14188"/>
                </a:lnTo>
                <a:lnTo>
                  <a:pt x="6618" y="14120"/>
                </a:lnTo>
                <a:lnTo>
                  <a:pt x="6626" y="14050"/>
                </a:lnTo>
                <a:lnTo>
                  <a:pt x="6633" y="13981"/>
                </a:lnTo>
                <a:lnTo>
                  <a:pt x="6638" y="13910"/>
                </a:lnTo>
                <a:lnTo>
                  <a:pt x="6640" y="13840"/>
                </a:lnTo>
                <a:lnTo>
                  <a:pt x="6641" y="13769"/>
                </a:lnTo>
                <a:lnTo>
                  <a:pt x="6641" y="7816"/>
                </a:lnTo>
                <a:lnTo>
                  <a:pt x="6690" y="7815"/>
                </a:lnTo>
                <a:lnTo>
                  <a:pt x="6741" y="7812"/>
                </a:lnTo>
                <a:lnTo>
                  <a:pt x="6790" y="7808"/>
                </a:lnTo>
                <a:lnTo>
                  <a:pt x="6839" y="7802"/>
                </a:lnTo>
                <a:lnTo>
                  <a:pt x="6889" y="7795"/>
                </a:lnTo>
                <a:lnTo>
                  <a:pt x="6938" y="7785"/>
                </a:lnTo>
                <a:lnTo>
                  <a:pt x="6986" y="7775"/>
                </a:lnTo>
                <a:lnTo>
                  <a:pt x="7035" y="7762"/>
                </a:lnTo>
                <a:lnTo>
                  <a:pt x="7083" y="7748"/>
                </a:lnTo>
                <a:lnTo>
                  <a:pt x="7131" y="7733"/>
                </a:lnTo>
                <a:lnTo>
                  <a:pt x="7180" y="7715"/>
                </a:lnTo>
                <a:lnTo>
                  <a:pt x="7228" y="7696"/>
                </a:lnTo>
                <a:lnTo>
                  <a:pt x="7276" y="7676"/>
                </a:lnTo>
                <a:lnTo>
                  <a:pt x="7323" y="7655"/>
                </a:lnTo>
                <a:lnTo>
                  <a:pt x="7370" y="7632"/>
                </a:lnTo>
                <a:lnTo>
                  <a:pt x="7416" y="7608"/>
                </a:lnTo>
                <a:lnTo>
                  <a:pt x="7463" y="7582"/>
                </a:lnTo>
                <a:lnTo>
                  <a:pt x="7510" y="7554"/>
                </a:lnTo>
                <a:lnTo>
                  <a:pt x="7556" y="7526"/>
                </a:lnTo>
                <a:lnTo>
                  <a:pt x="7603" y="7497"/>
                </a:lnTo>
                <a:lnTo>
                  <a:pt x="7649" y="7465"/>
                </a:lnTo>
                <a:lnTo>
                  <a:pt x="7695" y="7432"/>
                </a:lnTo>
                <a:lnTo>
                  <a:pt x="7739" y="7399"/>
                </a:lnTo>
                <a:lnTo>
                  <a:pt x="7785" y="7364"/>
                </a:lnTo>
                <a:lnTo>
                  <a:pt x="7829" y="7328"/>
                </a:lnTo>
                <a:lnTo>
                  <a:pt x="7874" y="7290"/>
                </a:lnTo>
                <a:lnTo>
                  <a:pt x="7917" y="7252"/>
                </a:lnTo>
                <a:lnTo>
                  <a:pt x="7962" y="7213"/>
                </a:lnTo>
                <a:lnTo>
                  <a:pt x="8005" y="7172"/>
                </a:lnTo>
                <a:lnTo>
                  <a:pt x="8049" y="7130"/>
                </a:lnTo>
                <a:lnTo>
                  <a:pt x="8092" y="7086"/>
                </a:lnTo>
                <a:lnTo>
                  <a:pt x="8134" y="7043"/>
                </a:lnTo>
                <a:lnTo>
                  <a:pt x="8177" y="6997"/>
                </a:lnTo>
                <a:lnTo>
                  <a:pt x="8219" y="6951"/>
                </a:lnTo>
                <a:lnTo>
                  <a:pt x="8261" y="6904"/>
                </a:lnTo>
                <a:lnTo>
                  <a:pt x="8302" y="6856"/>
                </a:lnTo>
                <a:lnTo>
                  <a:pt x="8343" y="6807"/>
                </a:lnTo>
                <a:lnTo>
                  <a:pt x="8384" y="6757"/>
                </a:lnTo>
                <a:lnTo>
                  <a:pt x="8424" y="6706"/>
                </a:lnTo>
                <a:lnTo>
                  <a:pt x="8465" y="6653"/>
                </a:lnTo>
                <a:lnTo>
                  <a:pt x="8504" y="6601"/>
                </a:lnTo>
                <a:lnTo>
                  <a:pt x="8544" y="6548"/>
                </a:lnTo>
                <a:lnTo>
                  <a:pt x="8583" y="6493"/>
                </a:lnTo>
                <a:lnTo>
                  <a:pt x="8621" y="6438"/>
                </a:lnTo>
                <a:lnTo>
                  <a:pt x="8660" y="6382"/>
                </a:lnTo>
                <a:lnTo>
                  <a:pt x="8698" y="6325"/>
                </a:lnTo>
                <a:lnTo>
                  <a:pt x="8735" y="6268"/>
                </a:lnTo>
                <a:lnTo>
                  <a:pt x="8773" y="6209"/>
                </a:lnTo>
                <a:lnTo>
                  <a:pt x="8845" y="6090"/>
                </a:lnTo>
                <a:lnTo>
                  <a:pt x="8917" y="5970"/>
                </a:lnTo>
                <a:lnTo>
                  <a:pt x="8987" y="5846"/>
                </a:lnTo>
                <a:lnTo>
                  <a:pt x="9055" y="5720"/>
                </a:lnTo>
                <a:lnTo>
                  <a:pt x="9121" y="5592"/>
                </a:lnTo>
                <a:lnTo>
                  <a:pt x="9187" y="5462"/>
                </a:lnTo>
                <a:lnTo>
                  <a:pt x="9249" y="5330"/>
                </a:lnTo>
                <a:lnTo>
                  <a:pt x="9310" y="5197"/>
                </a:lnTo>
                <a:lnTo>
                  <a:pt x="9369" y="5062"/>
                </a:lnTo>
                <a:lnTo>
                  <a:pt x="9426" y="4926"/>
                </a:lnTo>
                <a:lnTo>
                  <a:pt x="9481" y="4790"/>
                </a:lnTo>
                <a:lnTo>
                  <a:pt x="9534" y="4651"/>
                </a:lnTo>
                <a:lnTo>
                  <a:pt x="9586" y="4513"/>
                </a:lnTo>
                <a:lnTo>
                  <a:pt x="9635" y="4373"/>
                </a:lnTo>
                <a:lnTo>
                  <a:pt x="9682" y="4234"/>
                </a:lnTo>
                <a:lnTo>
                  <a:pt x="9726" y="4094"/>
                </a:lnTo>
                <a:lnTo>
                  <a:pt x="9769" y="3954"/>
                </a:lnTo>
                <a:lnTo>
                  <a:pt x="9808" y="3815"/>
                </a:lnTo>
                <a:lnTo>
                  <a:pt x="9846" y="3675"/>
                </a:lnTo>
                <a:lnTo>
                  <a:pt x="9881" y="3537"/>
                </a:lnTo>
                <a:lnTo>
                  <a:pt x="9915" y="3398"/>
                </a:lnTo>
                <a:lnTo>
                  <a:pt x="9946" y="3261"/>
                </a:lnTo>
                <a:lnTo>
                  <a:pt x="9974" y="3125"/>
                </a:lnTo>
                <a:lnTo>
                  <a:pt x="9999" y="2989"/>
                </a:lnTo>
                <a:lnTo>
                  <a:pt x="10022" y="2855"/>
                </a:lnTo>
                <a:lnTo>
                  <a:pt x="10043" y="2724"/>
                </a:lnTo>
                <a:lnTo>
                  <a:pt x="10061" y="2593"/>
                </a:lnTo>
                <a:lnTo>
                  <a:pt x="10076" y="2465"/>
                </a:lnTo>
                <a:lnTo>
                  <a:pt x="10088" y="2338"/>
                </a:lnTo>
                <a:lnTo>
                  <a:pt x="10098" y="2214"/>
                </a:lnTo>
                <a:lnTo>
                  <a:pt x="10104" y="2092"/>
                </a:lnTo>
                <a:lnTo>
                  <a:pt x="10109" y="1972"/>
                </a:lnTo>
                <a:lnTo>
                  <a:pt x="10110" y="1913"/>
                </a:lnTo>
                <a:lnTo>
                  <a:pt x="10110" y="1856"/>
                </a:lnTo>
                <a:lnTo>
                  <a:pt x="10109" y="1799"/>
                </a:lnTo>
                <a:lnTo>
                  <a:pt x="10108" y="1742"/>
                </a:lnTo>
                <a:lnTo>
                  <a:pt x="10106" y="1687"/>
                </a:lnTo>
                <a:lnTo>
                  <a:pt x="10103" y="1632"/>
                </a:lnTo>
                <a:lnTo>
                  <a:pt x="10099" y="1578"/>
                </a:lnTo>
                <a:lnTo>
                  <a:pt x="10096" y="1524"/>
                </a:lnTo>
                <a:lnTo>
                  <a:pt x="10090" y="1472"/>
                </a:lnTo>
                <a:lnTo>
                  <a:pt x="10084" y="1421"/>
                </a:lnTo>
                <a:lnTo>
                  <a:pt x="10078" y="1370"/>
                </a:lnTo>
                <a:lnTo>
                  <a:pt x="10070" y="1320"/>
                </a:lnTo>
                <a:lnTo>
                  <a:pt x="10063" y="1272"/>
                </a:lnTo>
                <a:lnTo>
                  <a:pt x="10054" y="1224"/>
                </a:lnTo>
                <a:lnTo>
                  <a:pt x="10044" y="1177"/>
                </a:lnTo>
                <a:lnTo>
                  <a:pt x="10034" y="1131"/>
                </a:lnTo>
                <a:lnTo>
                  <a:pt x="10024" y="1098"/>
                </a:lnTo>
                <a:lnTo>
                  <a:pt x="10015" y="1067"/>
                </a:lnTo>
                <a:lnTo>
                  <a:pt x="10004" y="1036"/>
                </a:lnTo>
                <a:lnTo>
                  <a:pt x="9993" y="1006"/>
                </a:lnTo>
                <a:lnTo>
                  <a:pt x="9980" y="977"/>
                </a:lnTo>
                <a:lnTo>
                  <a:pt x="9966" y="949"/>
                </a:lnTo>
                <a:lnTo>
                  <a:pt x="9952" y="922"/>
                </a:lnTo>
                <a:lnTo>
                  <a:pt x="9936" y="895"/>
                </a:lnTo>
                <a:lnTo>
                  <a:pt x="9920" y="871"/>
                </a:lnTo>
                <a:lnTo>
                  <a:pt x="9902" y="846"/>
                </a:lnTo>
                <a:lnTo>
                  <a:pt x="9885" y="823"/>
                </a:lnTo>
                <a:lnTo>
                  <a:pt x="9866" y="800"/>
                </a:lnTo>
                <a:lnTo>
                  <a:pt x="9846" y="778"/>
                </a:lnTo>
                <a:lnTo>
                  <a:pt x="9825" y="758"/>
                </a:lnTo>
                <a:lnTo>
                  <a:pt x="9804" y="737"/>
                </a:lnTo>
                <a:lnTo>
                  <a:pt x="9783" y="718"/>
                </a:lnTo>
                <a:lnTo>
                  <a:pt x="9760" y="699"/>
                </a:lnTo>
                <a:lnTo>
                  <a:pt x="9737" y="682"/>
                </a:lnTo>
                <a:lnTo>
                  <a:pt x="9713" y="665"/>
                </a:lnTo>
                <a:lnTo>
                  <a:pt x="9689" y="649"/>
                </a:lnTo>
                <a:lnTo>
                  <a:pt x="9664" y="634"/>
                </a:lnTo>
                <a:lnTo>
                  <a:pt x="9638" y="619"/>
                </a:lnTo>
                <a:lnTo>
                  <a:pt x="9613" y="604"/>
                </a:lnTo>
                <a:lnTo>
                  <a:pt x="9586" y="592"/>
                </a:lnTo>
                <a:lnTo>
                  <a:pt x="9559" y="579"/>
                </a:lnTo>
                <a:lnTo>
                  <a:pt x="9532" y="566"/>
                </a:lnTo>
                <a:lnTo>
                  <a:pt x="9503" y="555"/>
                </a:lnTo>
                <a:lnTo>
                  <a:pt x="9475" y="543"/>
                </a:lnTo>
                <a:lnTo>
                  <a:pt x="9418" y="525"/>
                </a:lnTo>
                <a:lnTo>
                  <a:pt x="9360" y="507"/>
                </a:lnTo>
                <a:lnTo>
                  <a:pt x="9301" y="492"/>
                </a:lnTo>
                <a:lnTo>
                  <a:pt x="9241" y="479"/>
                </a:lnTo>
                <a:lnTo>
                  <a:pt x="9180" y="467"/>
                </a:lnTo>
                <a:lnTo>
                  <a:pt x="9119" y="458"/>
                </a:lnTo>
                <a:lnTo>
                  <a:pt x="9058" y="451"/>
                </a:lnTo>
                <a:lnTo>
                  <a:pt x="8997" y="445"/>
                </a:lnTo>
                <a:lnTo>
                  <a:pt x="8936" y="441"/>
                </a:lnTo>
                <a:lnTo>
                  <a:pt x="8875" y="438"/>
                </a:lnTo>
                <a:lnTo>
                  <a:pt x="8816" y="437"/>
                </a:lnTo>
                <a:lnTo>
                  <a:pt x="8757" y="436"/>
                </a:lnTo>
                <a:lnTo>
                  <a:pt x="8700" y="437"/>
                </a:lnTo>
                <a:lnTo>
                  <a:pt x="8644" y="438"/>
                </a:lnTo>
                <a:lnTo>
                  <a:pt x="8588" y="441"/>
                </a:lnTo>
                <a:lnTo>
                  <a:pt x="8536" y="444"/>
                </a:lnTo>
                <a:lnTo>
                  <a:pt x="8437" y="452"/>
                </a:lnTo>
                <a:lnTo>
                  <a:pt x="8437" y="334"/>
                </a:lnTo>
                <a:lnTo>
                  <a:pt x="8436" y="316"/>
                </a:lnTo>
                <a:lnTo>
                  <a:pt x="8435" y="300"/>
                </a:lnTo>
                <a:lnTo>
                  <a:pt x="8434" y="283"/>
                </a:lnTo>
                <a:lnTo>
                  <a:pt x="8430" y="267"/>
                </a:lnTo>
                <a:lnTo>
                  <a:pt x="8427" y="250"/>
                </a:lnTo>
                <a:lnTo>
                  <a:pt x="8422" y="235"/>
                </a:lnTo>
                <a:lnTo>
                  <a:pt x="8417" y="219"/>
                </a:lnTo>
                <a:lnTo>
                  <a:pt x="8410" y="204"/>
                </a:lnTo>
                <a:lnTo>
                  <a:pt x="8404" y="189"/>
                </a:lnTo>
                <a:lnTo>
                  <a:pt x="8397" y="175"/>
                </a:lnTo>
                <a:lnTo>
                  <a:pt x="8389" y="161"/>
                </a:lnTo>
                <a:lnTo>
                  <a:pt x="8380" y="147"/>
                </a:lnTo>
                <a:lnTo>
                  <a:pt x="8370" y="134"/>
                </a:lnTo>
                <a:lnTo>
                  <a:pt x="8361" y="122"/>
                </a:lnTo>
                <a:lnTo>
                  <a:pt x="8350" y="109"/>
                </a:lnTo>
                <a:lnTo>
                  <a:pt x="8340" y="98"/>
                </a:lnTo>
                <a:lnTo>
                  <a:pt x="8328" y="87"/>
                </a:lnTo>
                <a:lnTo>
                  <a:pt x="8316" y="77"/>
                </a:lnTo>
                <a:lnTo>
                  <a:pt x="8303" y="67"/>
                </a:lnTo>
                <a:lnTo>
                  <a:pt x="8290" y="58"/>
                </a:lnTo>
                <a:lnTo>
                  <a:pt x="8276" y="48"/>
                </a:lnTo>
                <a:lnTo>
                  <a:pt x="8262" y="41"/>
                </a:lnTo>
                <a:lnTo>
                  <a:pt x="8248" y="33"/>
                </a:lnTo>
                <a:lnTo>
                  <a:pt x="8234" y="27"/>
                </a:lnTo>
                <a:lnTo>
                  <a:pt x="8219" y="22"/>
                </a:lnTo>
                <a:lnTo>
                  <a:pt x="8204" y="16"/>
                </a:lnTo>
                <a:lnTo>
                  <a:pt x="8187" y="11"/>
                </a:lnTo>
                <a:lnTo>
                  <a:pt x="8171" y="7"/>
                </a:lnTo>
                <a:lnTo>
                  <a:pt x="8154" y="5"/>
                </a:lnTo>
                <a:lnTo>
                  <a:pt x="8138" y="3"/>
                </a:lnTo>
                <a:lnTo>
                  <a:pt x="8122" y="2"/>
                </a:lnTo>
                <a:lnTo>
                  <a:pt x="8104" y="0"/>
                </a:lnTo>
                <a:lnTo>
                  <a:pt x="8088" y="2"/>
                </a:lnTo>
                <a:lnTo>
                  <a:pt x="8070" y="3"/>
                </a:lnTo>
                <a:lnTo>
                  <a:pt x="8053" y="5"/>
                </a:lnTo>
                <a:lnTo>
                  <a:pt x="8037" y="7"/>
                </a:lnTo>
                <a:lnTo>
                  <a:pt x="8021" y="11"/>
                </a:lnTo>
                <a:lnTo>
                  <a:pt x="8005" y="16"/>
                </a:lnTo>
                <a:lnTo>
                  <a:pt x="7990" y="22"/>
                </a:lnTo>
                <a:lnTo>
                  <a:pt x="7975" y="27"/>
                </a:lnTo>
                <a:lnTo>
                  <a:pt x="7960" y="33"/>
                </a:lnTo>
                <a:lnTo>
                  <a:pt x="7946" y="41"/>
                </a:lnTo>
                <a:lnTo>
                  <a:pt x="7931" y="48"/>
                </a:lnTo>
                <a:lnTo>
                  <a:pt x="7919" y="58"/>
                </a:lnTo>
                <a:lnTo>
                  <a:pt x="7906" y="67"/>
                </a:lnTo>
                <a:lnTo>
                  <a:pt x="7893" y="77"/>
                </a:lnTo>
                <a:lnTo>
                  <a:pt x="7881" y="87"/>
                </a:lnTo>
                <a:lnTo>
                  <a:pt x="7869" y="98"/>
                </a:lnTo>
                <a:lnTo>
                  <a:pt x="7858" y="109"/>
                </a:lnTo>
                <a:lnTo>
                  <a:pt x="7847" y="122"/>
                </a:lnTo>
                <a:lnTo>
                  <a:pt x="7838" y="134"/>
                </a:lnTo>
                <a:lnTo>
                  <a:pt x="7828" y="147"/>
                </a:lnTo>
                <a:lnTo>
                  <a:pt x="7820" y="161"/>
                </a:lnTo>
                <a:lnTo>
                  <a:pt x="7812" y="175"/>
                </a:lnTo>
                <a:lnTo>
                  <a:pt x="7805" y="189"/>
                </a:lnTo>
                <a:lnTo>
                  <a:pt x="7798" y="204"/>
                </a:lnTo>
                <a:lnTo>
                  <a:pt x="7792" y="219"/>
                </a:lnTo>
                <a:lnTo>
                  <a:pt x="7787" y="235"/>
                </a:lnTo>
                <a:lnTo>
                  <a:pt x="7782" y="250"/>
                </a:lnTo>
                <a:lnTo>
                  <a:pt x="7779" y="267"/>
                </a:lnTo>
                <a:lnTo>
                  <a:pt x="7775" y="283"/>
                </a:lnTo>
                <a:lnTo>
                  <a:pt x="7773" y="300"/>
                </a:lnTo>
                <a:lnTo>
                  <a:pt x="7772" y="316"/>
                </a:lnTo>
                <a:lnTo>
                  <a:pt x="7772" y="334"/>
                </a:lnTo>
                <a:lnTo>
                  <a:pt x="7772" y="1265"/>
                </a:lnTo>
                <a:lnTo>
                  <a:pt x="7772" y="1281"/>
                </a:lnTo>
                <a:lnTo>
                  <a:pt x="7773" y="1299"/>
                </a:lnTo>
                <a:lnTo>
                  <a:pt x="7775" y="1315"/>
                </a:lnTo>
                <a:lnTo>
                  <a:pt x="7779" y="1332"/>
                </a:lnTo>
                <a:lnTo>
                  <a:pt x="7782" y="1348"/>
                </a:lnTo>
                <a:lnTo>
                  <a:pt x="7787" y="1363"/>
                </a:lnTo>
                <a:lnTo>
                  <a:pt x="7792" y="1379"/>
                </a:lnTo>
                <a:lnTo>
                  <a:pt x="7798" y="1394"/>
                </a:lnTo>
                <a:lnTo>
                  <a:pt x="7805" y="1409"/>
                </a:lnTo>
                <a:lnTo>
                  <a:pt x="7812" y="1423"/>
                </a:lnTo>
                <a:lnTo>
                  <a:pt x="7820" y="1437"/>
                </a:lnTo>
                <a:lnTo>
                  <a:pt x="7828" y="1450"/>
                </a:lnTo>
                <a:lnTo>
                  <a:pt x="7838" y="1463"/>
                </a:lnTo>
                <a:lnTo>
                  <a:pt x="7847" y="1476"/>
                </a:lnTo>
                <a:lnTo>
                  <a:pt x="7858" y="1488"/>
                </a:lnTo>
                <a:lnTo>
                  <a:pt x="7869" y="1499"/>
                </a:lnTo>
                <a:lnTo>
                  <a:pt x="7881" y="1511"/>
                </a:lnTo>
                <a:lnTo>
                  <a:pt x="7893" y="1521"/>
                </a:lnTo>
                <a:lnTo>
                  <a:pt x="7906" y="1531"/>
                </a:lnTo>
                <a:lnTo>
                  <a:pt x="7919" y="1540"/>
                </a:lnTo>
                <a:lnTo>
                  <a:pt x="7931" y="1549"/>
                </a:lnTo>
                <a:lnTo>
                  <a:pt x="7946" y="1557"/>
                </a:lnTo>
                <a:lnTo>
                  <a:pt x="7960" y="1564"/>
                </a:lnTo>
                <a:lnTo>
                  <a:pt x="7975" y="1571"/>
                </a:lnTo>
                <a:lnTo>
                  <a:pt x="7990" y="1577"/>
                </a:lnTo>
                <a:lnTo>
                  <a:pt x="8005" y="1582"/>
                </a:lnTo>
                <a:lnTo>
                  <a:pt x="8021" y="1586"/>
                </a:lnTo>
                <a:lnTo>
                  <a:pt x="8037" y="1590"/>
                </a:lnTo>
                <a:lnTo>
                  <a:pt x="8053" y="1593"/>
                </a:lnTo>
                <a:lnTo>
                  <a:pt x="8070" y="1596"/>
                </a:lnTo>
                <a:lnTo>
                  <a:pt x="8088" y="1597"/>
                </a:lnTo>
                <a:lnTo>
                  <a:pt x="8104" y="1597"/>
                </a:lnTo>
                <a:lnTo>
                  <a:pt x="8122" y="1597"/>
                </a:lnTo>
                <a:lnTo>
                  <a:pt x="8138" y="1596"/>
                </a:lnTo>
                <a:lnTo>
                  <a:pt x="8154" y="1593"/>
                </a:lnTo>
                <a:lnTo>
                  <a:pt x="8171" y="1590"/>
                </a:lnTo>
                <a:lnTo>
                  <a:pt x="8187" y="1586"/>
                </a:lnTo>
                <a:lnTo>
                  <a:pt x="8204" y="1582"/>
                </a:lnTo>
                <a:lnTo>
                  <a:pt x="8219" y="1577"/>
                </a:lnTo>
                <a:lnTo>
                  <a:pt x="8234" y="1571"/>
                </a:lnTo>
                <a:lnTo>
                  <a:pt x="8248" y="1564"/>
                </a:lnTo>
                <a:lnTo>
                  <a:pt x="8262" y="1557"/>
                </a:lnTo>
                <a:lnTo>
                  <a:pt x="8276" y="1549"/>
                </a:lnTo>
                <a:lnTo>
                  <a:pt x="8290" y="1540"/>
                </a:lnTo>
                <a:lnTo>
                  <a:pt x="8303" y="1531"/>
                </a:lnTo>
                <a:lnTo>
                  <a:pt x="8316" y="1521"/>
                </a:lnTo>
                <a:lnTo>
                  <a:pt x="8328" y="1511"/>
                </a:lnTo>
                <a:lnTo>
                  <a:pt x="8340" y="1499"/>
                </a:lnTo>
                <a:lnTo>
                  <a:pt x="8350" y="1488"/>
                </a:lnTo>
                <a:lnTo>
                  <a:pt x="8361" y="1476"/>
                </a:lnTo>
                <a:lnTo>
                  <a:pt x="8370" y="1463"/>
                </a:lnTo>
                <a:lnTo>
                  <a:pt x="8380" y="1450"/>
                </a:lnTo>
                <a:lnTo>
                  <a:pt x="8389" y="1437"/>
                </a:lnTo>
                <a:lnTo>
                  <a:pt x="8397" y="1423"/>
                </a:lnTo>
                <a:lnTo>
                  <a:pt x="8404" y="1409"/>
                </a:lnTo>
                <a:lnTo>
                  <a:pt x="8410" y="1394"/>
                </a:lnTo>
                <a:lnTo>
                  <a:pt x="8417" y="1379"/>
                </a:lnTo>
                <a:lnTo>
                  <a:pt x="8422" y="1363"/>
                </a:lnTo>
                <a:lnTo>
                  <a:pt x="8427" y="1348"/>
                </a:lnTo>
                <a:lnTo>
                  <a:pt x="8430" y="1332"/>
                </a:lnTo>
                <a:lnTo>
                  <a:pt x="8434" y="1315"/>
                </a:lnTo>
                <a:lnTo>
                  <a:pt x="8435" y="1299"/>
                </a:lnTo>
                <a:lnTo>
                  <a:pt x="8436" y="1281"/>
                </a:lnTo>
                <a:lnTo>
                  <a:pt x="8437" y="1265"/>
                </a:lnTo>
                <a:lnTo>
                  <a:pt x="8437" y="1111"/>
                </a:lnTo>
                <a:lnTo>
                  <a:pt x="8547" y="1098"/>
                </a:lnTo>
                <a:lnTo>
                  <a:pt x="8651" y="1088"/>
                </a:lnTo>
                <a:lnTo>
                  <a:pt x="8746" y="1082"/>
                </a:lnTo>
                <a:lnTo>
                  <a:pt x="8834" y="1078"/>
                </a:lnTo>
                <a:lnTo>
                  <a:pt x="8875" y="1078"/>
                </a:lnTo>
                <a:lnTo>
                  <a:pt x="8915" y="1078"/>
                </a:lnTo>
                <a:lnTo>
                  <a:pt x="8952" y="1080"/>
                </a:lnTo>
                <a:lnTo>
                  <a:pt x="8988" y="1081"/>
                </a:lnTo>
                <a:lnTo>
                  <a:pt x="9022" y="1083"/>
                </a:lnTo>
                <a:lnTo>
                  <a:pt x="9055" y="1085"/>
                </a:lnTo>
                <a:lnTo>
                  <a:pt x="9087" y="1089"/>
                </a:lnTo>
                <a:lnTo>
                  <a:pt x="9116" y="1092"/>
                </a:lnTo>
                <a:lnTo>
                  <a:pt x="9144" y="1097"/>
                </a:lnTo>
                <a:lnTo>
                  <a:pt x="9171" y="1102"/>
                </a:lnTo>
                <a:lnTo>
                  <a:pt x="9196" y="1108"/>
                </a:lnTo>
                <a:lnTo>
                  <a:pt x="9221" y="1114"/>
                </a:lnTo>
                <a:lnTo>
                  <a:pt x="9243" y="1119"/>
                </a:lnTo>
                <a:lnTo>
                  <a:pt x="9264" y="1126"/>
                </a:lnTo>
                <a:lnTo>
                  <a:pt x="9284" y="1133"/>
                </a:lnTo>
                <a:lnTo>
                  <a:pt x="9303" y="1141"/>
                </a:lnTo>
                <a:lnTo>
                  <a:pt x="9320" y="1149"/>
                </a:lnTo>
                <a:lnTo>
                  <a:pt x="9337" y="1157"/>
                </a:lnTo>
                <a:lnTo>
                  <a:pt x="9352" y="1165"/>
                </a:lnTo>
                <a:lnTo>
                  <a:pt x="9366" y="1173"/>
                </a:lnTo>
                <a:lnTo>
                  <a:pt x="9379" y="1183"/>
                </a:lnTo>
                <a:lnTo>
                  <a:pt x="9392" y="1192"/>
                </a:lnTo>
                <a:lnTo>
                  <a:pt x="9403" y="1200"/>
                </a:lnTo>
                <a:lnTo>
                  <a:pt x="9413" y="1210"/>
                </a:lnTo>
                <a:lnTo>
                  <a:pt x="9423" y="1219"/>
                </a:lnTo>
                <a:lnTo>
                  <a:pt x="9431" y="1230"/>
                </a:lnTo>
                <a:lnTo>
                  <a:pt x="9445" y="1248"/>
                </a:lnTo>
                <a:lnTo>
                  <a:pt x="9457" y="1267"/>
                </a:lnTo>
                <a:lnTo>
                  <a:pt x="9466" y="1287"/>
                </a:lnTo>
                <a:lnTo>
                  <a:pt x="9472" y="1306"/>
                </a:lnTo>
                <a:lnTo>
                  <a:pt x="9476" y="1323"/>
                </a:lnTo>
                <a:lnTo>
                  <a:pt x="9479" y="1341"/>
                </a:lnTo>
                <a:lnTo>
                  <a:pt x="9480" y="1359"/>
                </a:lnTo>
                <a:lnTo>
                  <a:pt x="9479" y="1374"/>
                </a:lnTo>
                <a:lnTo>
                  <a:pt x="9478" y="1388"/>
                </a:lnTo>
                <a:lnTo>
                  <a:pt x="9476" y="1400"/>
                </a:lnTo>
                <a:lnTo>
                  <a:pt x="9474" y="1410"/>
                </a:lnTo>
                <a:lnTo>
                  <a:pt x="9469" y="1426"/>
                </a:lnTo>
                <a:lnTo>
                  <a:pt x="9468" y="1431"/>
                </a:lnTo>
                <a:lnTo>
                  <a:pt x="9459" y="1552"/>
                </a:lnTo>
                <a:lnTo>
                  <a:pt x="9450" y="1671"/>
                </a:lnTo>
                <a:lnTo>
                  <a:pt x="9439" y="1788"/>
                </a:lnTo>
                <a:lnTo>
                  <a:pt x="9427" y="1904"/>
                </a:lnTo>
                <a:lnTo>
                  <a:pt x="9415" y="2018"/>
                </a:lnTo>
                <a:lnTo>
                  <a:pt x="9403" y="2130"/>
                </a:lnTo>
                <a:lnTo>
                  <a:pt x="9390" y="2242"/>
                </a:lnTo>
                <a:lnTo>
                  <a:pt x="9376" y="2351"/>
                </a:lnTo>
                <a:lnTo>
                  <a:pt x="9362" y="2459"/>
                </a:lnTo>
                <a:lnTo>
                  <a:pt x="9346" y="2566"/>
                </a:lnTo>
                <a:lnTo>
                  <a:pt x="9330" y="2670"/>
                </a:lnTo>
                <a:lnTo>
                  <a:pt x="9313" y="2773"/>
                </a:lnTo>
                <a:lnTo>
                  <a:pt x="9296" y="2874"/>
                </a:lnTo>
                <a:lnTo>
                  <a:pt x="9278" y="2975"/>
                </a:lnTo>
                <a:lnTo>
                  <a:pt x="9261" y="3074"/>
                </a:lnTo>
                <a:lnTo>
                  <a:pt x="9242" y="3171"/>
                </a:lnTo>
                <a:lnTo>
                  <a:pt x="9222" y="3266"/>
                </a:lnTo>
                <a:lnTo>
                  <a:pt x="9202" y="3360"/>
                </a:lnTo>
                <a:lnTo>
                  <a:pt x="9181" y="3452"/>
                </a:lnTo>
                <a:lnTo>
                  <a:pt x="9160" y="3544"/>
                </a:lnTo>
                <a:lnTo>
                  <a:pt x="9139" y="3634"/>
                </a:lnTo>
                <a:lnTo>
                  <a:pt x="9116" y="3722"/>
                </a:lnTo>
                <a:lnTo>
                  <a:pt x="9094" y="3809"/>
                </a:lnTo>
                <a:lnTo>
                  <a:pt x="9071" y="3895"/>
                </a:lnTo>
                <a:lnTo>
                  <a:pt x="9047" y="3978"/>
                </a:lnTo>
                <a:lnTo>
                  <a:pt x="9024" y="4061"/>
                </a:lnTo>
                <a:lnTo>
                  <a:pt x="8999" y="4142"/>
                </a:lnTo>
                <a:lnTo>
                  <a:pt x="8974" y="4222"/>
                </a:lnTo>
                <a:lnTo>
                  <a:pt x="8950" y="4300"/>
                </a:lnTo>
                <a:lnTo>
                  <a:pt x="8924" y="4378"/>
                </a:lnTo>
                <a:lnTo>
                  <a:pt x="8898" y="4454"/>
                </a:lnTo>
                <a:lnTo>
                  <a:pt x="8872" y="4529"/>
                </a:lnTo>
                <a:lnTo>
                  <a:pt x="8845" y="4602"/>
                </a:lnTo>
                <a:lnTo>
                  <a:pt x="8818" y="4675"/>
                </a:lnTo>
                <a:lnTo>
                  <a:pt x="8791" y="4745"/>
                </a:lnTo>
                <a:lnTo>
                  <a:pt x="8763" y="4814"/>
                </a:lnTo>
                <a:lnTo>
                  <a:pt x="8735" y="4882"/>
                </a:lnTo>
                <a:lnTo>
                  <a:pt x="8707" y="4949"/>
                </a:lnTo>
                <a:lnTo>
                  <a:pt x="8679" y="5015"/>
                </a:lnTo>
                <a:lnTo>
                  <a:pt x="8651" y="5079"/>
                </a:lnTo>
                <a:lnTo>
                  <a:pt x="8621" y="5143"/>
                </a:lnTo>
                <a:lnTo>
                  <a:pt x="8592" y="5205"/>
                </a:lnTo>
                <a:lnTo>
                  <a:pt x="8563" y="5266"/>
                </a:lnTo>
                <a:lnTo>
                  <a:pt x="8533" y="5326"/>
                </a:lnTo>
                <a:lnTo>
                  <a:pt x="8473" y="5441"/>
                </a:lnTo>
                <a:lnTo>
                  <a:pt x="8412" y="5552"/>
                </a:lnTo>
                <a:lnTo>
                  <a:pt x="8351" y="5659"/>
                </a:lnTo>
                <a:lnTo>
                  <a:pt x="8290" y="5761"/>
                </a:lnTo>
                <a:lnTo>
                  <a:pt x="8228" y="5858"/>
                </a:lnTo>
                <a:lnTo>
                  <a:pt x="8166" y="5952"/>
                </a:lnTo>
                <a:lnTo>
                  <a:pt x="8104" y="6041"/>
                </a:lnTo>
                <a:lnTo>
                  <a:pt x="8042" y="6127"/>
                </a:lnTo>
                <a:lnTo>
                  <a:pt x="7980" y="6209"/>
                </a:lnTo>
                <a:lnTo>
                  <a:pt x="7917" y="6286"/>
                </a:lnTo>
                <a:lnTo>
                  <a:pt x="7855" y="6360"/>
                </a:lnTo>
                <a:lnTo>
                  <a:pt x="7794" y="6429"/>
                </a:lnTo>
                <a:lnTo>
                  <a:pt x="7733" y="6496"/>
                </a:lnTo>
                <a:lnTo>
                  <a:pt x="7672" y="6558"/>
                </a:lnTo>
                <a:lnTo>
                  <a:pt x="7612" y="6618"/>
                </a:lnTo>
                <a:lnTo>
                  <a:pt x="7554" y="6675"/>
                </a:lnTo>
                <a:lnTo>
                  <a:pt x="7496" y="6727"/>
                </a:lnTo>
                <a:lnTo>
                  <a:pt x="7439" y="6777"/>
                </a:lnTo>
                <a:lnTo>
                  <a:pt x="7382" y="6823"/>
                </a:lnTo>
                <a:lnTo>
                  <a:pt x="7328" y="6867"/>
                </a:lnTo>
                <a:lnTo>
                  <a:pt x="7275" y="6908"/>
                </a:lnTo>
                <a:lnTo>
                  <a:pt x="7223" y="6945"/>
                </a:lnTo>
                <a:lnTo>
                  <a:pt x="7172" y="6981"/>
                </a:lnTo>
                <a:lnTo>
                  <a:pt x="7123" y="7014"/>
                </a:lnTo>
                <a:lnTo>
                  <a:pt x="7076" y="7043"/>
                </a:lnTo>
                <a:lnTo>
                  <a:pt x="7032" y="7071"/>
                </a:lnTo>
                <a:lnTo>
                  <a:pt x="6988" y="7096"/>
                </a:lnTo>
                <a:lnTo>
                  <a:pt x="6946" y="7119"/>
                </a:lnTo>
                <a:lnTo>
                  <a:pt x="6907" y="7139"/>
                </a:lnTo>
                <a:lnTo>
                  <a:pt x="6870" y="7158"/>
                </a:lnTo>
                <a:lnTo>
                  <a:pt x="6836" y="7174"/>
                </a:lnTo>
                <a:lnTo>
                  <a:pt x="6804" y="7189"/>
                </a:lnTo>
                <a:lnTo>
                  <a:pt x="6748" y="7213"/>
                </a:lnTo>
                <a:lnTo>
                  <a:pt x="6702" y="7231"/>
                </a:lnTo>
                <a:lnTo>
                  <a:pt x="6668" y="7242"/>
                </a:lnTo>
                <a:lnTo>
                  <a:pt x="6641" y="7250"/>
                </a:lnTo>
                <a:lnTo>
                  <a:pt x="5920" y="7250"/>
                </a:lnTo>
                <a:lnTo>
                  <a:pt x="5891" y="7242"/>
                </a:lnTo>
                <a:lnTo>
                  <a:pt x="5857" y="7231"/>
                </a:lnTo>
                <a:lnTo>
                  <a:pt x="5813" y="7213"/>
                </a:lnTo>
                <a:lnTo>
                  <a:pt x="5757" y="7189"/>
                </a:lnTo>
                <a:lnTo>
                  <a:pt x="5724" y="7174"/>
                </a:lnTo>
                <a:lnTo>
                  <a:pt x="5690" y="7158"/>
                </a:lnTo>
                <a:lnTo>
                  <a:pt x="5652" y="7139"/>
                </a:lnTo>
                <a:lnTo>
                  <a:pt x="5613" y="7119"/>
                </a:lnTo>
                <a:lnTo>
                  <a:pt x="5572" y="7096"/>
                </a:lnTo>
                <a:lnTo>
                  <a:pt x="5529" y="7071"/>
                </a:lnTo>
                <a:lnTo>
                  <a:pt x="5483" y="7043"/>
                </a:lnTo>
                <a:lnTo>
                  <a:pt x="5436" y="7014"/>
                </a:lnTo>
                <a:lnTo>
                  <a:pt x="5387" y="6981"/>
                </a:lnTo>
                <a:lnTo>
                  <a:pt x="5337" y="6945"/>
                </a:lnTo>
                <a:lnTo>
                  <a:pt x="5285" y="6908"/>
                </a:lnTo>
                <a:lnTo>
                  <a:pt x="5232" y="6867"/>
                </a:lnTo>
                <a:lnTo>
                  <a:pt x="5177" y="6823"/>
                </a:lnTo>
                <a:lnTo>
                  <a:pt x="5121" y="6777"/>
                </a:lnTo>
                <a:lnTo>
                  <a:pt x="5064" y="6727"/>
                </a:lnTo>
                <a:lnTo>
                  <a:pt x="5006" y="6675"/>
                </a:lnTo>
                <a:lnTo>
                  <a:pt x="4947" y="6618"/>
                </a:lnTo>
                <a:lnTo>
                  <a:pt x="4887" y="6558"/>
                </a:lnTo>
                <a:lnTo>
                  <a:pt x="4827" y="6496"/>
                </a:lnTo>
                <a:lnTo>
                  <a:pt x="4766" y="6429"/>
                </a:lnTo>
                <a:lnTo>
                  <a:pt x="4704" y="6360"/>
                </a:lnTo>
                <a:lnTo>
                  <a:pt x="4643" y="6286"/>
                </a:lnTo>
                <a:lnTo>
                  <a:pt x="4581" y="6209"/>
                </a:lnTo>
                <a:lnTo>
                  <a:pt x="4519" y="6127"/>
                </a:lnTo>
                <a:lnTo>
                  <a:pt x="4456" y="6041"/>
                </a:lnTo>
                <a:lnTo>
                  <a:pt x="4393" y="5952"/>
                </a:lnTo>
                <a:lnTo>
                  <a:pt x="4331" y="5858"/>
                </a:lnTo>
                <a:lnTo>
                  <a:pt x="4270" y="5761"/>
                </a:lnTo>
                <a:lnTo>
                  <a:pt x="4208" y="5659"/>
                </a:lnTo>
                <a:lnTo>
                  <a:pt x="4147" y="5552"/>
                </a:lnTo>
                <a:lnTo>
                  <a:pt x="4087" y="5441"/>
                </a:lnTo>
                <a:lnTo>
                  <a:pt x="4027" y="5326"/>
                </a:lnTo>
                <a:lnTo>
                  <a:pt x="3997" y="5266"/>
                </a:lnTo>
                <a:lnTo>
                  <a:pt x="3968" y="5205"/>
                </a:lnTo>
                <a:lnTo>
                  <a:pt x="3939" y="5143"/>
                </a:lnTo>
                <a:lnTo>
                  <a:pt x="3910" y="5079"/>
                </a:lnTo>
                <a:lnTo>
                  <a:pt x="3881" y="5015"/>
                </a:lnTo>
                <a:lnTo>
                  <a:pt x="3853" y="4949"/>
                </a:lnTo>
                <a:lnTo>
                  <a:pt x="3824" y="4882"/>
                </a:lnTo>
                <a:lnTo>
                  <a:pt x="3796" y="4814"/>
                </a:lnTo>
                <a:lnTo>
                  <a:pt x="3769" y="4745"/>
                </a:lnTo>
                <a:lnTo>
                  <a:pt x="3741" y="4675"/>
                </a:lnTo>
                <a:lnTo>
                  <a:pt x="3715" y="4602"/>
                </a:lnTo>
                <a:lnTo>
                  <a:pt x="3688" y="4529"/>
                </a:lnTo>
                <a:lnTo>
                  <a:pt x="3661" y="4454"/>
                </a:lnTo>
                <a:lnTo>
                  <a:pt x="3636" y="4378"/>
                </a:lnTo>
                <a:lnTo>
                  <a:pt x="3611" y="4300"/>
                </a:lnTo>
                <a:lnTo>
                  <a:pt x="3585" y="4222"/>
                </a:lnTo>
                <a:lnTo>
                  <a:pt x="3560" y="4142"/>
                </a:lnTo>
                <a:lnTo>
                  <a:pt x="3536" y="4061"/>
                </a:lnTo>
                <a:lnTo>
                  <a:pt x="3512" y="3978"/>
                </a:lnTo>
                <a:lnTo>
                  <a:pt x="3489" y="3895"/>
                </a:lnTo>
                <a:lnTo>
                  <a:pt x="3465" y="3809"/>
                </a:lnTo>
                <a:lnTo>
                  <a:pt x="3443" y="3722"/>
                </a:lnTo>
                <a:lnTo>
                  <a:pt x="3421" y="3634"/>
                </a:lnTo>
                <a:lnTo>
                  <a:pt x="3400" y="3544"/>
                </a:lnTo>
                <a:lnTo>
                  <a:pt x="3379" y="3452"/>
                </a:lnTo>
                <a:lnTo>
                  <a:pt x="3357" y="3360"/>
                </a:lnTo>
                <a:lnTo>
                  <a:pt x="3338" y="3266"/>
                </a:lnTo>
                <a:lnTo>
                  <a:pt x="3319" y="3171"/>
                </a:lnTo>
                <a:lnTo>
                  <a:pt x="3300" y="3074"/>
                </a:lnTo>
                <a:lnTo>
                  <a:pt x="3281" y="2975"/>
                </a:lnTo>
                <a:lnTo>
                  <a:pt x="3264" y="2874"/>
                </a:lnTo>
                <a:lnTo>
                  <a:pt x="3246" y="2773"/>
                </a:lnTo>
                <a:lnTo>
                  <a:pt x="3230" y="2670"/>
                </a:lnTo>
                <a:lnTo>
                  <a:pt x="3214" y="2566"/>
                </a:lnTo>
                <a:lnTo>
                  <a:pt x="3199" y="2459"/>
                </a:lnTo>
                <a:lnTo>
                  <a:pt x="3184" y="2351"/>
                </a:lnTo>
                <a:lnTo>
                  <a:pt x="3170" y="2242"/>
                </a:lnTo>
                <a:lnTo>
                  <a:pt x="3157" y="2130"/>
                </a:lnTo>
                <a:lnTo>
                  <a:pt x="3144" y="2018"/>
                </a:lnTo>
                <a:lnTo>
                  <a:pt x="3132" y="1904"/>
                </a:lnTo>
                <a:lnTo>
                  <a:pt x="3122" y="1788"/>
                </a:lnTo>
                <a:lnTo>
                  <a:pt x="3111" y="1671"/>
                </a:lnTo>
                <a:lnTo>
                  <a:pt x="3101" y="1552"/>
                </a:lnTo>
                <a:lnTo>
                  <a:pt x="3092" y="1431"/>
                </a:lnTo>
                <a:lnTo>
                  <a:pt x="3090" y="1426"/>
                </a:lnTo>
                <a:lnTo>
                  <a:pt x="3086" y="1410"/>
                </a:lnTo>
                <a:lnTo>
                  <a:pt x="3084" y="1400"/>
                </a:lnTo>
                <a:lnTo>
                  <a:pt x="3082" y="1388"/>
                </a:lnTo>
                <a:lnTo>
                  <a:pt x="3081" y="1374"/>
                </a:lnTo>
                <a:lnTo>
                  <a:pt x="3081" y="1359"/>
                </a:lnTo>
                <a:lnTo>
                  <a:pt x="3082" y="1341"/>
                </a:lnTo>
                <a:lnTo>
                  <a:pt x="3084" y="1323"/>
                </a:lnTo>
                <a:lnTo>
                  <a:pt x="3088" y="1306"/>
                </a:lnTo>
                <a:lnTo>
                  <a:pt x="3095" y="1287"/>
                </a:lnTo>
                <a:lnTo>
                  <a:pt x="3103" y="1267"/>
                </a:lnTo>
                <a:lnTo>
                  <a:pt x="3115" y="1248"/>
                </a:lnTo>
                <a:lnTo>
                  <a:pt x="3129" y="1230"/>
                </a:lnTo>
                <a:lnTo>
                  <a:pt x="3138" y="1219"/>
                </a:lnTo>
                <a:lnTo>
                  <a:pt x="3146" y="1210"/>
                </a:lnTo>
                <a:lnTo>
                  <a:pt x="3157" y="1200"/>
                </a:lnTo>
                <a:lnTo>
                  <a:pt x="3169" y="1192"/>
                </a:lnTo>
                <a:lnTo>
                  <a:pt x="3180" y="1183"/>
                </a:lnTo>
                <a:lnTo>
                  <a:pt x="3193" y="1173"/>
                </a:lnTo>
                <a:lnTo>
                  <a:pt x="3207" y="1165"/>
                </a:lnTo>
                <a:lnTo>
                  <a:pt x="3223" y="1157"/>
                </a:lnTo>
                <a:lnTo>
                  <a:pt x="3239" y="1149"/>
                </a:lnTo>
                <a:lnTo>
                  <a:pt x="3257" y="1141"/>
                </a:lnTo>
                <a:lnTo>
                  <a:pt x="3275" y="1133"/>
                </a:lnTo>
                <a:lnTo>
                  <a:pt x="3295" y="1126"/>
                </a:lnTo>
                <a:lnTo>
                  <a:pt x="3316" y="1119"/>
                </a:lnTo>
                <a:lnTo>
                  <a:pt x="3340" y="1114"/>
                </a:lnTo>
                <a:lnTo>
                  <a:pt x="3363" y="1108"/>
                </a:lnTo>
                <a:lnTo>
                  <a:pt x="3389" y="1102"/>
                </a:lnTo>
                <a:lnTo>
                  <a:pt x="3415" y="1097"/>
                </a:lnTo>
                <a:lnTo>
                  <a:pt x="3443" y="1092"/>
                </a:lnTo>
                <a:lnTo>
                  <a:pt x="3474" y="1089"/>
                </a:lnTo>
                <a:lnTo>
                  <a:pt x="3504" y="1085"/>
                </a:lnTo>
                <a:lnTo>
                  <a:pt x="3537" y="1083"/>
                </a:lnTo>
                <a:lnTo>
                  <a:pt x="3572" y="1081"/>
                </a:lnTo>
                <a:lnTo>
                  <a:pt x="3607" y="1080"/>
                </a:lnTo>
                <a:lnTo>
                  <a:pt x="3645" y="1078"/>
                </a:lnTo>
                <a:lnTo>
                  <a:pt x="3685" y="1078"/>
                </a:lnTo>
                <a:lnTo>
                  <a:pt x="3726" y="1078"/>
                </a:lnTo>
                <a:lnTo>
                  <a:pt x="3814" y="1082"/>
                </a:lnTo>
                <a:lnTo>
                  <a:pt x="3909" y="1088"/>
                </a:lnTo>
                <a:lnTo>
                  <a:pt x="4012" y="1098"/>
                </a:lnTo>
                <a:lnTo>
                  <a:pt x="4124" y="1111"/>
                </a:lnTo>
                <a:lnTo>
                  <a:pt x="4124" y="1265"/>
                </a:lnTo>
                <a:lnTo>
                  <a:pt x="4124" y="1281"/>
                </a:lnTo>
                <a:lnTo>
                  <a:pt x="4125" y="1299"/>
                </a:lnTo>
                <a:lnTo>
                  <a:pt x="4127" y="1315"/>
                </a:lnTo>
                <a:lnTo>
                  <a:pt x="4129" y="1332"/>
                </a:lnTo>
                <a:lnTo>
                  <a:pt x="4134" y="1348"/>
                </a:lnTo>
                <a:lnTo>
                  <a:pt x="4138" y="1363"/>
                </a:lnTo>
                <a:lnTo>
                  <a:pt x="4143" y="1379"/>
                </a:lnTo>
                <a:lnTo>
                  <a:pt x="4149" y="1394"/>
                </a:lnTo>
                <a:lnTo>
                  <a:pt x="4156" y="1409"/>
                </a:lnTo>
                <a:lnTo>
                  <a:pt x="4163" y="1423"/>
                </a:lnTo>
                <a:lnTo>
                  <a:pt x="4172" y="1437"/>
                </a:lnTo>
                <a:lnTo>
                  <a:pt x="4180" y="1450"/>
                </a:lnTo>
                <a:lnTo>
                  <a:pt x="4189" y="1463"/>
                </a:lnTo>
                <a:lnTo>
                  <a:pt x="4199" y="1476"/>
                </a:lnTo>
                <a:lnTo>
                  <a:pt x="4209" y="1488"/>
                </a:lnTo>
                <a:lnTo>
                  <a:pt x="4221" y="1499"/>
                </a:lnTo>
                <a:lnTo>
                  <a:pt x="4233" y="1511"/>
                </a:lnTo>
                <a:lnTo>
                  <a:pt x="4244" y="1521"/>
                </a:lnTo>
                <a:lnTo>
                  <a:pt x="4257" y="1531"/>
                </a:lnTo>
                <a:lnTo>
                  <a:pt x="4270" y="1540"/>
                </a:lnTo>
                <a:lnTo>
                  <a:pt x="4283" y="1549"/>
                </a:lnTo>
                <a:lnTo>
                  <a:pt x="4297" y="1557"/>
                </a:lnTo>
                <a:lnTo>
                  <a:pt x="4311" y="1564"/>
                </a:lnTo>
                <a:lnTo>
                  <a:pt x="4326" y="1571"/>
                </a:lnTo>
                <a:lnTo>
                  <a:pt x="4342" y="1577"/>
                </a:lnTo>
                <a:lnTo>
                  <a:pt x="4357" y="1582"/>
                </a:lnTo>
                <a:lnTo>
                  <a:pt x="4372" y="1586"/>
                </a:lnTo>
                <a:lnTo>
                  <a:pt x="4389" y="1590"/>
                </a:lnTo>
                <a:lnTo>
                  <a:pt x="4405" y="1593"/>
                </a:lnTo>
                <a:lnTo>
                  <a:pt x="4421" y="1596"/>
                </a:lnTo>
                <a:lnTo>
                  <a:pt x="4439" y="1597"/>
                </a:lnTo>
                <a:lnTo>
                  <a:pt x="4456" y="1597"/>
                </a:lnTo>
                <a:lnTo>
                  <a:pt x="4473" y="1597"/>
                </a:lnTo>
                <a:lnTo>
                  <a:pt x="4490" y="1596"/>
                </a:lnTo>
                <a:lnTo>
                  <a:pt x="4506" y="1593"/>
                </a:lnTo>
                <a:lnTo>
                  <a:pt x="4522" y="1590"/>
                </a:lnTo>
                <a:lnTo>
                  <a:pt x="4539" y="1586"/>
                </a:lnTo>
                <a:lnTo>
                  <a:pt x="4554" y="1582"/>
                </a:lnTo>
                <a:lnTo>
                  <a:pt x="4570" y="1577"/>
                </a:lnTo>
                <a:lnTo>
                  <a:pt x="4585" y="1571"/>
                </a:lnTo>
                <a:lnTo>
                  <a:pt x="4600" y="1564"/>
                </a:lnTo>
                <a:lnTo>
                  <a:pt x="4614" y="1557"/>
                </a:lnTo>
                <a:lnTo>
                  <a:pt x="4628" y="1549"/>
                </a:lnTo>
                <a:lnTo>
                  <a:pt x="4642" y="1540"/>
                </a:lnTo>
                <a:lnTo>
                  <a:pt x="4655" y="1531"/>
                </a:lnTo>
                <a:lnTo>
                  <a:pt x="4667" y="1521"/>
                </a:lnTo>
                <a:lnTo>
                  <a:pt x="4680" y="1511"/>
                </a:lnTo>
                <a:lnTo>
                  <a:pt x="4691" y="1499"/>
                </a:lnTo>
                <a:lnTo>
                  <a:pt x="4702" y="1488"/>
                </a:lnTo>
                <a:lnTo>
                  <a:pt x="4712" y="1476"/>
                </a:lnTo>
                <a:lnTo>
                  <a:pt x="4722" y="1463"/>
                </a:lnTo>
                <a:lnTo>
                  <a:pt x="4731" y="1450"/>
                </a:lnTo>
                <a:lnTo>
                  <a:pt x="4741" y="1437"/>
                </a:lnTo>
                <a:lnTo>
                  <a:pt x="4748" y="1423"/>
                </a:lnTo>
                <a:lnTo>
                  <a:pt x="4756" y="1409"/>
                </a:lnTo>
                <a:lnTo>
                  <a:pt x="4762" y="1394"/>
                </a:lnTo>
                <a:lnTo>
                  <a:pt x="4768" y="1379"/>
                </a:lnTo>
                <a:lnTo>
                  <a:pt x="4773" y="1363"/>
                </a:lnTo>
                <a:lnTo>
                  <a:pt x="4778" y="1348"/>
                </a:lnTo>
                <a:lnTo>
                  <a:pt x="4782" y="1332"/>
                </a:lnTo>
                <a:lnTo>
                  <a:pt x="4784" y="1315"/>
                </a:lnTo>
                <a:lnTo>
                  <a:pt x="4786" y="1299"/>
                </a:lnTo>
                <a:lnTo>
                  <a:pt x="4788" y="1281"/>
                </a:lnTo>
                <a:lnTo>
                  <a:pt x="4789" y="1265"/>
                </a:lnTo>
                <a:lnTo>
                  <a:pt x="4789" y="334"/>
                </a:lnTo>
                <a:lnTo>
                  <a:pt x="4788" y="316"/>
                </a:lnTo>
                <a:lnTo>
                  <a:pt x="4786" y="300"/>
                </a:lnTo>
                <a:lnTo>
                  <a:pt x="4784" y="283"/>
                </a:lnTo>
                <a:lnTo>
                  <a:pt x="4782" y="267"/>
                </a:lnTo>
                <a:lnTo>
                  <a:pt x="4778" y="250"/>
                </a:lnTo>
                <a:lnTo>
                  <a:pt x="4773" y="235"/>
                </a:lnTo>
                <a:lnTo>
                  <a:pt x="4768" y="219"/>
                </a:lnTo>
                <a:lnTo>
                  <a:pt x="4762" y="204"/>
                </a:lnTo>
                <a:lnTo>
                  <a:pt x="4756" y="189"/>
                </a:lnTo>
                <a:lnTo>
                  <a:pt x="4748" y="175"/>
                </a:lnTo>
                <a:lnTo>
                  <a:pt x="4741" y="161"/>
                </a:lnTo>
                <a:lnTo>
                  <a:pt x="4731" y="147"/>
                </a:lnTo>
                <a:lnTo>
                  <a:pt x="4722" y="134"/>
                </a:lnTo>
                <a:lnTo>
                  <a:pt x="4712" y="122"/>
                </a:lnTo>
                <a:lnTo>
                  <a:pt x="4702" y="109"/>
                </a:lnTo>
                <a:lnTo>
                  <a:pt x="4691" y="98"/>
                </a:lnTo>
                <a:lnTo>
                  <a:pt x="4680" y="87"/>
                </a:lnTo>
                <a:lnTo>
                  <a:pt x="4667" y="77"/>
                </a:lnTo>
                <a:lnTo>
                  <a:pt x="4655" y="67"/>
                </a:lnTo>
                <a:lnTo>
                  <a:pt x="4642" y="58"/>
                </a:lnTo>
                <a:lnTo>
                  <a:pt x="4628" y="48"/>
                </a:lnTo>
                <a:lnTo>
                  <a:pt x="4614" y="41"/>
                </a:lnTo>
                <a:lnTo>
                  <a:pt x="4600" y="33"/>
                </a:lnTo>
                <a:lnTo>
                  <a:pt x="4585" y="27"/>
                </a:lnTo>
                <a:lnTo>
                  <a:pt x="4570" y="22"/>
                </a:lnTo>
                <a:lnTo>
                  <a:pt x="4554" y="16"/>
                </a:lnTo>
                <a:lnTo>
                  <a:pt x="4539" y="11"/>
                </a:lnTo>
                <a:lnTo>
                  <a:pt x="4522" y="7"/>
                </a:lnTo>
                <a:lnTo>
                  <a:pt x="4506" y="5"/>
                </a:lnTo>
                <a:lnTo>
                  <a:pt x="4490" y="3"/>
                </a:lnTo>
                <a:lnTo>
                  <a:pt x="4473" y="2"/>
                </a:lnTo>
                <a:lnTo>
                  <a:pt x="4456" y="0"/>
                </a:lnTo>
                <a:lnTo>
                  <a:pt x="4439" y="2"/>
                </a:lnTo>
                <a:lnTo>
                  <a:pt x="4421" y="3"/>
                </a:lnTo>
                <a:lnTo>
                  <a:pt x="4405" y="5"/>
                </a:lnTo>
                <a:lnTo>
                  <a:pt x="4389" y="7"/>
                </a:lnTo>
                <a:lnTo>
                  <a:pt x="4372" y="11"/>
                </a:lnTo>
                <a:lnTo>
                  <a:pt x="4357" y="16"/>
                </a:lnTo>
                <a:lnTo>
                  <a:pt x="4342" y="22"/>
                </a:lnTo>
                <a:lnTo>
                  <a:pt x="4326" y="27"/>
                </a:lnTo>
                <a:lnTo>
                  <a:pt x="4311" y="33"/>
                </a:lnTo>
                <a:lnTo>
                  <a:pt x="4297" y="41"/>
                </a:lnTo>
                <a:lnTo>
                  <a:pt x="4283" y="48"/>
                </a:lnTo>
                <a:lnTo>
                  <a:pt x="4270" y="58"/>
                </a:lnTo>
                <a:lnTo>
                  <a:pt x="4257" y="67"/>
                </a:lnTo>
                <a:lnTo>
                  <a:pt x="4244" y="77"/>
                </a:lnTo>
                <a:lnTo>
                  <a:pt x="4233" y="87"/>
                </a:lnTo>
                <a:lnTo>
                  <a:pt x="4221" y="98"/>
                </a:lnTo>
                <a:lnTo>
                  <a:pt x="4209" y="109"/>
                </a:lnTo>
                <a:lnTo>
                  <a:pt x="4199" y="122"/>
                </a:lnTo>
                <a:lnTo>
                  <a:pt x="4189" y="134"/>
                </a:lnTo>
                <a:lnTo>
                  <a:pt x="4180" y="147"/>
                </a:lnTo>
                <a:lnTo>
                  <a:pt x="4172" y="161"/>
                </a:lnTo>
                <a:lnTo>
                  <a:pt x="4163" y="175"/>
                </a:lnTo>
                <a:lnTo>
                  <a:pt x="4156" y="189"/>
                </a:lnTo>
                <a:lnTo>
                  <a:pt x="4149" y="204"/>
                </a:lnTo>
                <a:lnTo>
                  <a:pt x="4143" y="219"/>
                </a:lnTo>
                <a:lnTo>
                  <a:pt x="4138" y="235"/>
                </a:lnTo>
                <a:lnTo>
                  <a:pt x="4134" y="250"/>
                </a:lnTo>
                <a:lnTo>
                  <a:pt x="4129" y="267"/>
                </a:lnTo>
                <a:lnTo>
                  <a:pt x="4127" y="283"/>
                </a:lnTo>
                <a:lnTo>
                  <a:pt x="4125" y="300"/>
                </a:lnTo>
                <a:lnTo>
                  <a:pt x="4124" y="316"/>
                </a:lnTo>
                <a:lnTo>
                  <a:pt x="4124" y="334"/>
                </a:lnTo>
                <a:lnTo>
                  <a:pt x="4124" y="452"/>
                </a:lnTo>
                <a:lnTo>
                  <a:pt x="4024" y="444"/>
                </a:lnTo>
                <a:lnTo>
                  <a:pt x="3971" y="441"/>
                </a:lnTo>
                <a:lnTo>
                  <a:pt x="3917" y="438"/>
                </a:lnTo>
                <a:lnTo>
                  <a:pt x="3861" y="437"/>
                </a:lnTo>
                <a:lnTo>
                  <a:pt x="3803" y="436"/>
                </a:lnTo>
                <a:lnTo>
                  <a:pt x="3745" y="437"/>
                </a:lnTo>
                <a:lnTo>
                  <a:pt x="3685" y="438"/>
                </a:lnTo>
                <a:lnTo>
                  <a:pt x="3625" y="441"/>
                </a:lnTo>
                <a:lnTo>
                  <a:pt x="3564" y="445"/>
                </a:lnTo>
                <a:lnTo>
                  <a:pt x="3503" y="451"/>
                </a:lnTo>
                <a:lnTo>
                  <a:pt x="3441" y="458"/>
                </a:lnTo>
                <a:lnTo>
                  <a:pt x="3380" y="467"/>
                </a:lnTo>
                <a:lnTo>
                  <a:pt x="3320" y="479"/>
                </a:lnTo>
                <a:lnTo>
                  <a:pt x="3259" y="492"/>
                </a:lnTo>
                <a:lnTo>
                  <a:pt x="3200" y="507"/>
                </a:lnTo>
                <a:lnTo>
                  <a:pt x="3142" y="525"/>
                </a:lnTo>
                <a:lnTo>
                  <a:pt x="3084" y="543"/>
                </a:lnTo>
                <a:lnTo>
                  <a:pt x="3056" y="555"/>
                </a:lnTo>
                <a:lnTo>
                  <a:pt x="3028" y="566"/>
                </a:lnTo>
                <a:lnTo>
                  <a:pt x="3001" y="579"/>
                </a:lnTo>
                <a:lnTo>
                  <a:pt x="2974" y="592"/>
                </a:lnTo>
                <a:lnTo>
                  <a:pt x="2948" y="604"/>
                </a:lnTo>
                <a:lnTo>
                  <a:pt x="2921" y="619"/>
                </a:lnTo>
                <a:lnTo>
                  <a:pt x="2896" y="634"/>
                </a:lnTo>
                <a:lnTo>
                  <a:pt x="2872" y="649"/>
                </a:lnTo>
                <a:lnTo>
                  <a:pt x="2847" y="665"/>
                </a:lnTo>
                <a:lnTo>
                  <a:pt x="2824" y="682"/>
                </a:lnTo>
                <a:lnTo>
                  <a:pt x="2800" y="699"/>
                </a:lnTo>
                <a:lnTo>
                  <a:pt x="2778" y="718"/>
                </a:lnTo>
                <a:lnTo>
                  <a:pt x="2756" y="737"/>
                </a:lnTo>
                <a:lnTo>
                  <a:pt x="2735" y="758"/>
                </a:lnTo>
                <a:lnTo>
                  <a:pt x="2715" y="778"/>
                </a:lnTo>
                <a:lnTo>
                  <a:pt x="2695" y="800"/>
                </a:lnTo>
                <a:lnTo>
                  <a:pt x="2676" y="823"/>
                </a:lnTo>
                <a:lnTo>
                  <a:pt x="2657" y="846"/>
                </a:lnTo>
                <a:lnTo>
                  <a:pt x="2641" y="871"/>
                </a:lnTo>
                <a:lnTo>
                  <a:pt x="2624" y="895"/>
                </a:lnTo>
                <a:lnTo>
                  <a:pt x="2608" y="922"/>
                </a:lnTo>
                <a:lnTo>
                  <a:pt x="2594" y="949"/>
                </a:lnTo>
                <a:lnTo>
                  <a:pt x="2580" y="977"/>
                </a:lnTo>
                <a:lnTo>
                  <a:pt x="2567" y="1006"/>
                </a:lnTo>
                <a:lnTo>
                  <a:pt x="2555" y="1036"/>
                </a:lnTo>
                <a:lnTo>
                  <a:pt x="2545" y="1067"/>
                </a:lnTo>
                <a:lnTo>
                  <a:pt x="2535" y="1098"/>
                </a:lnTo>
                <a:lnTo>
                  <a:pt x="2527" y="1131"/>
                </a:lnTo>
                <a:lnTo>
                  <a:pt x="2516" y="1177"/>
                </a:lnTo>
                <a:lnTo>
                  <a:pt x="2506" y="1224"/>
                </a:lnTo>
                <a:lnTo>
                  <a:pt x="2498" y="1272"/>
                </a:lnTo>
                <a:lnTo>
                  <a:pt x="2489" y="1320"/>
                </a:lnTo>
                <a:lnTo>
                  <a:pt x="2482" y="1370"/>
                </a:lnTo>
                <a:lnTo>
                  <a:pt x="2475" y="1421"/>
                </a:lnTo>
                <a:lnTo>
                  <a:pt x="2469" y="1472"/>
                </a:lnTo>
                <a:lnTo>
                  <a:pt x="2465" y="1524"/>
                </a:lnTo>
                <a:lnTo>
                  <a:pt x="2460" y="1578"/>
                </a:lnTo>
                <a:lnTo>
                  <a:pt x="2457" y="1632"/>
                </a:lnTo>
                <a:lnTo>
                  <a:pt x="2454" y="1687"/>
                </a:lnTo>
                <a:lnTo>
                  <a:pt x="2452" y="1742"/>
                </a:lnTo>
                <a:lnTo>
                  <a:pt x="2451" y="1799"/>
                </a:lnTo>
                <a:lnTo>
                  <a:pt x="2451" y="1856"/>
                </a:lnTo>
                <a:lnTo>
                  <a:pt x="2451" y="1913"/>
                </a:lnTo>
                <a:lnTo>
                  <a:pt x="2452" y="1972"/>
                </a:lnTo>
                <a:lnTo>
                  <a:pt x="2455" y="2092"/>
                </a:lnTo>
                <a:lnTo>
                  <a:pt x="2462" y="2214"/>
                </a:lnTo>
                <a:lnTo>
                  <a:pt x="2472" y="2338"/>
                </a:lnTo>
                <a:lnTo>
                  <a:pt x="2485" y="2465"/>
                </a:lnTo>
                <a:lnTo>
                  <a:pt x="2500" y="2593"/>
                </a:lnTo>
                <a:lnTo>
                  <a:pt x="2518" y="2724"/>
                </a:lnTo>
                <a:lnTo>
                  <a:pt x="2537" y="2855"/>
                </a:lnTo>
                <a:lnTo>
                  <a:pt x="2561" y="2989"/>
                </a:lnTo>
                <a:lnTo>
                  <a:pt x="2587" y="3125"/>
                </a:lnTo>
                <a:lnTo>
                  <a:pt x="2615" y="3261"/>
                </a:lnTo>
                <a:lnTo>
                  <a:pt x="2645" y="3398"/>
                </a:lnTo>
                <a:lnTo>
                  <a:pt x="2678" y="3537"/>
                </a:lnTo>
                <a:lnTo>
                  <a:pt x="2713" y="3675"/>
                </a:lnTo>
                <a:lnTo>
                  <a:pt x="2752" y="3815"/>
                </a:lnTo>
                <a:lnTo>
                  <a:pt x="2792" y="3954"/>
                </a:lnTo>
                <a:lnTo>
                  <a:pt x="2834" y="4094"/>
                </a:lnTo>
                <a:lnTo>
                  <a:pt x="2879" y="4234"/>
                </a:lnTo>
                <a:lnTo>
                  <a:pt x="2926" y="4373"/>
                </a:lnTo>
                <a:lnTo>
                  <a:pt x="2974" y="4513"/>
                </a:lnTo>
                <a:lnTo>
                  <a:pt x="3025" y="4651"/>
                </a:lnTo>
                <a:lnTo>
                  <a:pt x="3078" y="4790"/>
                </a:lnTo>
                <a:lnTo>
                  <a:pt x="3133" y="4926"/>
                </a:lnTo>
                <a:lnTo>
                  <a:pt x="3191" y="5062"/>
                </a:lnTo>
                <a:lnTo>
                  <a:pt x="3250" y="5197"/>
                </a:lnTo>
                <a:lnTo>
                  <a:pt x="3311" y="5330"/>
                </a:lnTo>
                <a:lnTo>
                  <a:pt x="3374" y="5462"/>
                </a:lnTo>
                <a:lnTo>
                  <a:pt x="3438" y="5592"/>
                </a:lnTo>
                <a:lnTo>
                  <a:pt x="3505" y="5720"/>
                </a:lnTo>
                <a:lnTo>
                  <a:pt x="3573" y="5846"/>
                </a:lnTo>
                <a:lnTo>
                  <a:pt x="3643" y="5970"/>
                </a:lnTo>
                <a:lnTo>
                  <a:pt x="3714" y="6090"/>
                </a:lnTo>
                <a:lnTo>
                  <a:pt x="3787" y="6209"/>
                </a:lnTo>
                <a:lnTo>
                  <a:pt x="3824" y="6268"/>
                </a:lnTo>
                <a:lnTo>
                  <a:pt x="3862" y="6325"/>
                </a:lnTo>
                <a:lnTo>
                  <a:pt x="3899" y="6382"/>
                </a:lnTo>
                <a:lnTo>
                  <a:pt x="3938" y="6438"/>
                </a:lnTo>
                <a:lnTo>
                  <a:pt x="3977" y="6493"/>
                </a:lnTo>
                <a:lnTo>
                  <a:pt x="4016" y="6548"/>
                </a:lnTo>
                <a:lnTo>
                  <a:pt x="4055" y="6601"/>
                </a:lnTo>
                <a:lnTo>
                  <a:pt x="4095" y="6653"/>
                </a:lnTo>
                <a:lnTo>
                  <a:pt x="4135" y="6706"/>
                </a:lnTo>
                <a:lnTo>
                  <a:pt x="4176" y="6757"/>
                </a:lnTo>
                <a:lnTo>
                  <a:pt x="4216" y="6807"/>
                </a:lnTo>
                <a:lnTo>
                  <a:pt x="4257" y="6856"/>
                </a:lnTo>
                <a:lnTo>
                  <a:pt x="4299" y="6904"/>
                </a:lnTo>
                <a:lnTo>
                  <a:pt x="4341" y="6951"/>
                </a:lnTo>
                <a:lnTo>
                  <a:pt x="4383" y="6997"/>
                </a:lnTo>
                <a:lnTo>
                  <a:pt x="4425" y="7043"/>
                </a:lnTo>
                <a:lnTo>
                  <a:pt x="4468" y="7086"/>
                </a:lnTo>
                <a:lnTo>
                  <a:pt x="4511" y="7130"/>
                </a:lnTo>
                <a:lnTo>
                  <a:pt x="4554" y="7172"/>
                </a:lnTo>
                <a:lnTo>
                  <a:pt x="4599" y="7213"/>
                </a:lnTo>
                <a:lnTo>
                  <a:pt x="4642" y="7252"/>
                </a:lnTo>
                <a:lnTo>
                  <a:pt x="4687" y="7290"/>
                </a:lnTo>
                <a:lnTo>
                  <a:pt x="4731" y="7328"/>
                </a:lnTo>
                <a:lnTo>
                  <a:pt x="4776" y="7364"/>
                </a:lnTo>
                <a:lnTo>
                  <a:pt x="4820" y="7399"/>
                </a:lnTo>
                <a:lnTo>
                  <a:pt x="4866" y="7432"/>
                </a:lnTo>
                <a:lnTo>
                  <a:pt x="4912" y="7465"/>
                </a:lnTo>
                <a:lnTo>
                  <a:pt x="4958" y="7497"/>
                </a:lnTo>
                <a:lnTo>
                  <a:pt x="5003" y="7526"/>
                </a:lnTo>
                <a:lnTo>
                  <a:pt x="5049" y="7554"/>
                </a:lnTo>
                <a:lnTo>
                  <a:pt x="5096" y="7582"/>
                </a:lnTo>
                <a:lnTo>
                  <a:pt x="5143" y="7608"/>
                </a:lnTo>
                <a:lnTo>
                  <a:pt x="5190" y="7632"/>
                </a:lnTo>
                <a:lnTo>
                  <a:pt x="5237" y="7655"/>
                </a:lnTo>
                <a:lnTo>
                  <a:pt x="5285" y="7676"/>
                </a:lnTo>
                <a:lnTo>
                  <a:pt x="5332" y="7696"/>
                </a:lnTo>
                <a:lnTo>
                  <a:pt x="5380" y="7715"/>
                </a:lnTo>
                <a:lnTo>
                  <a:pt x="5428" y="7733"/>
                </a:lnTo>
                <a:lnTo>
                  <a:pt x="5476" y="7748"/>
                </a:lnTo>
                <a:lnTo>
                  <a:pt x="5525" y="7762"/>
                </a:lnTo>
                <a:lnTo>
                  <a:pt x="5574" y="7775"/>
                </a:lnTo>
                <a:lnTo>
                  <a:pt x="5623" y="7785"/>
                </a:lnTo>
                <a:lnTo>
                  <a:pt x="5672" y="7795"/>
                </a:lnTo>
                <a:lnTo>
                  <a:pt x="5720" y="7802"/>
                </a:lnTo>
                <a:lnTo>
                  <a:pt x="5771" y="7808"/>
                </a:lnTo>
                <a:lnTo>
                  <a:pt x="5820" y="7812"/>
                </a:lnTo>
                <a:lnTo>
                  <a:pt x="5869" y="7815"/>
                </a:lnTo>
                <a:lnTo>
                  <a:pt x="5920" y="7816"/>
                </a:lnTo>
                <a:lnTo>
                  <a:pt x="5920" y="13769"/>
                </a:lnTo>
                <a:lnTo>
                  <a:pt x="5916" y="13769"/>
                </a:lnTo>
                <a:lnTo>
                  <a:pt x="5916" y="13823"/>
                </a:lnTo>
                <a:lnTo>
                  <a:pt x="5914" y="13878"/>
                </a:lnTo>
                <a:lnTo>
                  <a:pt x="5910" y="13930"/>
                </a:lnTo>
                <a:lnTo>
                  <a:pt x="5905" y="13984"/>
                </a:lnTo>
                <a:lnTo>
                  <a:pt x="5900" y="14037"/>
                </a:lnTo>
                <a:lnTo>
                  <a:pt x="5891" y="14090"/>
                </a:lnTo>
                <a:lnTo>
                  <a:pt x="5883" y="14143"/>
                </a:lnTo>
                <a:lnTo>
                  <a:pt x="5873" y="14194"/>
                </a:lnTo>
                <a:lnTo>
                  <a:pt x="5862" y="14246"/>
                </a:lnTo>
                <a:lnTo>
                  <a:pt x="5849" y="14296"/>
                </a:lnTo>
                <a:lnTo>
                  <a:pt x="5836" y="14347"/>
                </a:lnTo>
                <a:lnTo>
                  <a:pt x="5821" y="14397"/>
                </a:lnTo>
                <a:lnTo>
                  <a:pt x="5805" y="14447"/>
                </a:lnTo>
                <a:lnTo>
                  <a:pt x="5787" y="14496"/>
                </a:lnTo>
                <a:lnTo>
                  <a:pt x="5769" y="14544"/>
                </a:lnTo>
                <a:lnTo>
                  <a:pt x="5749" y="14592"/>
                </a:lnTo>
                <a:lnTo>
                  <a:pt x="5728" y="14639"/>
                </a:lnTo>
                <a:lnTo>
                  <a:pt x="5707" y="14686"/>
                </a:lnTo>
                <a:lnTo>
                  <a:pt x="5684" y="14732"/>
                </a:lnTo>
                <a:lnTo>
                  <a:pt x="5660" y="14776"/>
                </a:lnTo>
                <a:lnTo>
                  <a:pt x="5636" y="14821"/>
                </a:lnTo>
                <a:lnTo>
                  <a:pt x="5609" y="14865"/>
                </a:lnTo>
                <a:lnTo>
                  <a:pt x="5582" y="14909"/>
                </a:lnTo>
                <a:lnTo>
                  <a:pt x="5554" y="14951"/>
                </a:lnTo>
                <a:lnTo>
                  <a:pt x="5525" y="14993"/>
                </a:lnTo>
                <a:lnTo>
                  <a:pt x="5495" y="15034"/>
                </a:lnTo>
                <a:lnTo>
                  <a:pt x="5464" y="15074"/>
                </a:lnTo>
                <a:lnTo>
                  <a:pt x="5432" y="15114"/>
                </a:lnTo>
                <a:lnTo>
                  <a:pt x="5399" y="15153"/>
                </a:lnTo>
                <a:lnTo>
                  <a:pt x="5366" y="15191"/>
                </a:lnTo>
                <a:lnTo>
                  <a:pt x="5331" y="15228"/>
                </a:lnTo>
                <a:lnTo>
                  <a:pt x="5295" y="15264"/>
                </a:lnTo>
                <a:lnTo>
                  <a:pt x="5259" y="15300"/>
                </a:lnTo>
                <a:lnTo>
                  <a:pt x="5222" y="15334"/>
                </a:lnTo>
                <a:lnTo>
                  <a:pt x="5184" y="15368"/>
                </a:lnTo>
                <a:lnTo>
                  <a:pt x="5145" y="15401"/>
                </a:lnTo>
                <a:lnTo>
                  <a:pt x="5105" y="15433"/>
                </a:lnTo>
                <a:lnTo>
                  <a:pt x="5064" y="15465"/>
                </a:lnTo>
                <a:lnTo>
                  <a:pt x="5023" y="15494"/>
                </a:lnTo>
                <a:lnTo>
                  <a:pt x="4982" y="15523"/>
                </a:lnTo>
                <a:lnTo>
                  <a:pt x="4939" y="15551"/>
                </a:lnTo>
                <a:lnTo>
                  <a:pt x="4895" y="15578"/>
                </a:lnTo>
                <a:lnTo>
                  <a:pt x="4852" y="15604"/>
                </a:lnTo>
                <a:lnTo>
                  <a:pt x="4807" y="15629"/>
                </a:lnTo>
                <a:lnTo>
                  <a:pt x="4762" y="15654"/>
                </a:lnTo>
                <a:lnTo>
                  <a:pt x="4716" y="15676"/>
                </a:lnTo>
                <a:lnTo>
                  <a:pt x="4669" y="15698"/>
                </a:lnTo>
                <a:lnTo>
                  <a:pt x="4622" y="15719"/>
                </a:lnTo>
                <a:lnTo>
                  <a:pt x="4574" y="15738"/>
                </a:lnTo>
                <a:lnTo>
                  <a:pt x="4526" y="15757"/>
                </a:lnTo>
                <a:lnTo>
                  <a:pt x="4478" y="15774"/>
                </a:lnTo>
                <a:lnTo>
                  <a:pt x="4427" y="15790"/>
                </a:lnTo>
                <a:lnTo>
                  <a:pt x="4378" y="15805"/>
                </a:lnTo>
                <a:lnTo>
                  <a:pt x="4328" y="15819"/>
                </a:lnTo>
                <a:lnTo>
                  <a:pt x="4276" y="15831"/>
                </a:lnTo>
                <a:lnTo>
                  <a:pt x="4226" y="15842"/>
                </a:lnTo>
                <a:lnTo>
                  <a:pt x="4173" y="15852"/>
                </a:lnTo>
                <a:lnTo>
                  <a:pt x="4121" y="15861"/>
                </a:lnTo>
                <a:lnTo>
                  <a:pt x="4068" y="15868"/>
                </a:lnTo>
                <a:lnTo>
                  <a:pt x="4016" y="15874"/>
                </a:lnTo>
                <a:lnTo>
                  <a:pt x="3962" y="15879"/>
                </a:lnTo>
                <a:lnTo>
                  <a:pt x="3908" y="15882"/>
                </a:lnTo>
                <a:lnTo>
                  <a:pt x="3854" y="15885"/>
                </a:lnTo>
                <a:lnTo>
                  <a:pt x="3799" y="15886"/>
                </a:lnTo>
                <a:lnTo>
                  <a:pt x="3745" y="15885"/>
                </a:lnTo>
                <a:lnTo>
                  <a:pt x="3691" y="15882"/>
                </a:lnTo>
                <a:lnTo>
                  <a:pt x="3637" y="15879"/>
                </a:lnTo>
                <a:lnTo>
                  <a:pt x="3583" y="15874"/>
                </a:lnTo>
                <a:lnTo>
                  <a:pt x="3530" y="15868"/>
                </a:lnTo>
                <a:lnTo>
                  <a:pt x="3477" y="15861"/>
                </a:lnTo>
                <a:lnTo>
                  <a:pt x="3424" y="15852"/>
                </a:lnTo>
                <a:lnTo>
                  <a:pt x="3373" y="15842"/>
                </a:lnTo>
                <a:lnTo>
                  <a:pt x="3321" y="15831"/>
                </a:lnTo>
                <a:lnTo>
                  <a:pt x="3271" y="15819"/>
                </a:lnTo>
                <a:lnTo>
                  <a:pt x="3220" y="15805"/>
                </a:lnTo>
                <a:lnTo>
                  <a:pt x="3170" y="15790"/>
                </a:lnTo>
                <a:lnTo>
                  <a:pt x="3121" y="15774"/>
                </a:lnTo>
                <a:lnTo>
                  <a:pt x="3071" y="15757"/>
                </a:lnTo>
                <a:lnTo>
                  <a:pt x="3023" y="15738"/>
                </a:lnTo>
                <a:lnTo>
                  <a:pt x="2975" y="15719"/>
                </a:lnTo>
                <a:lnTo>
                  <a:pt x="2928" y="15698"/>
                </a:lnTo>
                <a:lnTo>
                  <a:pt x="2881" y="15676"/>
                </a:lnTo>
                <a:lnTo>
                  <a:pt x="2835" y="15654"/>
                </a:lnTo>
                <a:lnTo>
                  <a:pt x="2791" y="15629"/>
                </a:lnTo>
                <a:lnTo>
                  <a:pt x="2746" y="15604"/>
                </a:lnTo>
                <a:lnTo>
                  <a:pt x="2702" y="15578"/>
                </a:lnTo>
                <a:lnTo>
                  <a:pt x="2658" y="15551"/>
                </a:lnTo>
                <a:lnTo>
                  <a:pt x="2616" y="15523"/>
                </a:lnTo>
                <a:lnTo>
                  <a:pt x="2574" y="15494"/>
                </a:lnTo>
                <a:lnTo>
                  <a:pt x="2533" y="15465"/>
                </a:lnTo>
                <a:lnTo>
                  <a:pt x="2493" y="15433"/>
                </a:lnTo>
                <a:lnTo>
                  <a:pt x="2453" y="15401"/>
                </a:lnTo>
                <a:lnTo>
                  <a:pt x="2414" y="15368"/>
                </a:lnTo>
                <a:lnTo>
                  <a:pt x="2376" y="15334"/>
                </a:lnTo>
                <a:lnTo>
                  <a:pt x="2339" y="15300"/>
                </a:lnTo>
                <a:lnTo>
                  <a:pt x="2303" y="15264"/>
                </a:lnTo>
                <a:lnTo>
                  <a:pt x="2266" y="15228"/>
                </a:lnTo>
                <a:lnTo>
                  <a:pt x="2232" y="15191"/>
                </a:lnTo>
                <a:lnTo>
                  <a:pt x="2198" y="15153"/>
                </a:lnTo>
                <a:lnTo>
                  <a:pt x="2166" y="15114"/>
                </a:lnTo>
                <a:lnTo>
                  <a:pt x="2134" y="15074"/>
                </a:lnTo>
                <a:lnTo>
                  <a:pt x="2102" y="15034"/>
                </a:lnTo>
                <a:lnTo>
                  <a:pt x="2073" y="14993"/>
                </a:lnTo>
                <a:lnTo>
                  <a:pt x="2044" y="14951"/>
                </a:lnTo>
                <a:lnTo>
                  <a:pt x="2015" y="14909"/>
                </a:lnTo>
                <a:lnTo>
                  <a:pt x="1988" y="14865"/>
                </a:lnTo>
                <a:lnTo>
                  <a:pt x="1963" y="14821"/>
                </a:lnTo>
                <a:lnTo>
                  <a:pt x="1938" y="14776"/>
                </a:lnTo>
                <a:lnTo>
                  <a:pt x="1913" y="14732"/>
                </a:lnTo>
                <a:lnTo>
                  <a:pt x="1891" y="14686"/>
                </a:lnTo>
                <a:lnTo>
                  <a:pt x="1869" y="14639"/>
                </a:lnTo>
                <a:lnTo>
                  <a:pt x="1848" y="14592"/>
                </a:lnTo>
                <a:lnTo>
                  <a:pt x="1829" y="14544"/>
                </a:lnTo>
                <a:lnTo>
                  <a:pt x="1810" y="14496"/>
                </a:lnTo>
                <a:lnTo>
                  <a:pt x="1793" y="14447"/>
                </a:lnTo>
                <a:lnTo>
                  <a:pt x="1777" y="14397"/>
                </a:lnTo>
                <a:lnTo>
                  <a:pt x="1762" y="14347"/>
                </a:lnTo>
                <a:lnTo>
                  <a:pt x="1748" y="14296"/>
                </a:lnTo>
                <a:lnTo>
                  <a:pt x="1736" y="14246"/>
                </a:lnTo>
                <a:lnTo>
                  <a:pt x="1724" y="14194"/>
                </a:lnTo>
                <a:lnTo>
                  <a:pt x="1715" y="14143"/>
                </a:lnTo>
                <a:lnTo>
                  <a:pt x="1706" y="14090"/>
                </a:lnTo>
                <a:lnTo>
                  <a:pt x="1699" y="14037"/>
                </a:lnTo>
                <a:lnTo>
                  <a:pt x="1693" y="13984"/>
                </a:lnTo>
                <a:lnTo>
                  <a:pt x="1688" y="13930"/>
                </a:lnTo>
                <a:lnTo>
                  <a:pt x="1685" y="13878"/>
                </a:lnTo>
                <a:lnTo>
                  <a:pt x="1682" y="13823"/>
                </a:lnTo>
                <a:lnTo>
                  <a:pt x="1681" y="13769"/>
                </a:lnTo>
                <a:lnTo>
                  <a:pt x="1681" y="11493"/>
                </a:lnTo>
                <a:lnTo>
                  <a:pt x="1734" y="11477"/>
                </a:lnTo>
                <a:lnTo>
                  <a:pt x="1784" y="11459"/>
                </a:lnTo>
                <a:lnTo>
                  <a:pt x="1835" y="11440"/>
                </a:lnTo>
                <a:lnTo>
                  <a:pt x="1884" y="11418"/>
                </a:lnTo>
                <a:lnTo>
                  <a:pt x="1932" y="11395"/>
                </a:lnTo>
                <a:lnTo>
                  <a:pt x="1979" y="11370"/>
                </a:lnTo>
                <a:lnTo>
                  <a:pt x="2026" y="11342"/>
                </a:lnTo>
                <a:lnTo>
                  <a:pt x="2071" y="11314"/>
                </a:lnTo>
                <a:lnTo>
                  <a:pt x="2114" y="11283"/>
                </a:lnTo>
                <a:lnTo>
                  <a:pt x="2156" y="11250"/>
                </a:lnTo>
                <a:lnTo>
                  <a:pt x="2196" y="11216"/>
                </a:lnTo>
                <a:lnTo>
                  <a:pt x="2236" y="11181"/>
                </a:lnTo>
                <a:lnTo>
                  <a:pt x="2274" y="11143"/>
                </a:lnTo>
                <a:lnTo>
                  <a:pt x="2310" y="11106"/>
                </a:lnTo>
                <a:lnTo>
                  <a:pt x="2345" y="11066"/>
                </a:lnTo>
                <a:lnTo>
                  <a:pt x="2378" y="11024"/>
                </a:lnTo>
                <a:lnTo>
                  <a:pt x="2410" y="10982"/>
                </a:lnTo>
                <a:lnTo>
                  <a:pt x="2440" y="10938"/>
                </a:lnTo>
                <a:lnTo>
                  <a:pt x="2468" y="10892"/>
                </a:lnTo>
                <a:lnTo>
                  <a:pt x="2494" y="10847"/>
                </a:lnTo>
                <a:lnTo>
                  <a:pt x="2519" y="10799"/>
                </a:lnTo>
                <a:lnTo>
                  <a:pt x="2542" y="10751"/>
                </a:lnTo>
                <a:lnTo>
                  <a:pt x="2562" y="10701"/>
                </a:lnTo>
                <a:lnTo>
                  <a:pt x="2581" y="10650"/>
                </a:lnTo>
                <a:lnTo>
                  <a:pt x="2598" y="10598"/>
                </a:lnTo>
                <a:lnTo>
                  <a:pt x="2613" y="10546"/>
                </a:lnTo>
                <a:lnTo>
                  <a:pt x="2625" y="10493"/>
                </a:lnTo>
                <a:lnTo>
                  <a:pt x="2636" y="10439"/>
                </a:lnTo>
                <a:lnTo>
                  <a:pt x="2644" y="10383"/>
                </a:lnTo>
                <a:lnTo>
                  <a:pt x="2650" y="10328"/>
                </a:lnTo>
                <a:lnTo>
                  <a:pt x="2654" y="10272"/>
                </a:lnTo>
                <a:lnTo>
                  <a:pt x="2655" y="10215"/>
                </a:lnTo>
                <a:lnTo>
                  <a:pt x="2654" y="10180"/>
                </a:lnTo>
                <a:lnTo>
                  <a:pt x="2652" y="10146"/>
                </a:lnTo>
                <a:lnTo>
                  <a:pt x="2651" y="10112"/>
                </a:lnTo>
                <a:lnTo>
                  <a:pt x="2648" y="10080"/>
                </a:lnTo>
                <a:lnTo>
                  <a:pt x="2644" y="10046"/>
                </a:lnTo>
                <a:lnTo>
                  <a:pt x="2640" y="10013"/>
                </a:lnTo>
                <a:lnTo>
                  <a:pt x="2634" y="9980"/>
                </a:lnTo>
                <a:lnTo>
                  <a:pt x="2628" y="9947"/>
                </a:lnTo>
                <a:lnTo>
                  <a:pt x="2621" y="9915"/>
                </a:lnTo>
                <a:lnTo>
                  <a:pt x="2613" y="9884"/>
                </a:lnTo>
                <a:lnTo>
                  <a:pt x="2604" y="9852"/>
                </a:lnTo>
                <a:lnTo>
                  <a:pt x="2595" y="9820"/>
                </a:lnTo>
                <a:lnTo>
                  <a:pt x="2584" y="9790"/>
                </a:lnTo>
                <a:lnTo>
                  <a:pt x="2574" y="9758"/>
                </a:lnTo>
                <a:lnTo>
                  <a:pt x="2562" y="9729"/>
                </a:lnTo>
                <a:lnTo>
                  <a:pt x="2550" y="9698"/>
                </a:lnTo>
                <a:lnTo>
                  <a:pt x="2537" y="9669"/>
                </a:lnTo>
                <a:lnTo>
                  <a:pt x="2523" y="9640"/>
                </a:lnTo>
                <a:lnTo>
                  <a:pt x="2509" y="9610"/>
                </a:lnTo>
                <a:lnTo>
                  <a:pt x="2494" y="9582"/>
                </a:lnTo>
                <a:lnTo>
                  <a:pt x="2479" y="9554"/>
                </a:lnTo>
                <a:lnTo>
                  <a:pt x="2462" y="9527"/>
                </a:lnTo>
                <a:lnTo>
                  <a:pt x="2446" y="9500"/>
                </a:lnTo>
                <a:lnTo>
                  <a:pt x="2428" y="9473"/>
                </a:lnTo>
                <a:lnTo>
                  <a:pt x="2410" y="9447"/>
                </a:lnTo>
                <a:lnTo>
                  <a:pt x="2391" y="9422"/>
                </a:lnTo>
                <a:lnTo>
                  <a:pt x="2372" y="9396"/>
                </a:lnTo>
                <a:lnTo>
                  <a:pt x="2351" y="9371"/>
                </a:lnTo>
                <a:lnTo>
                  <a:pt x="2331" y="9347"/>
                </a:lnTo>
                <a:lnTo>
                  <a:pt x="2310" y="9323"/>
                </a:lnTo>
                <a:lnTo>
                  <a:pt x="2288" y="9300"/>
                </a:lnTo>
                <a:lnTo>
                  <a:pt x="2265" y="9277"/>
                </a:lnTo>
                <a:lnTo>
                  <a:pt x="2243" y="9255"/>
                </a:lnTo>
                <a:lnTo>
                  <a:pt x="2220" y="9233"/>
                </a:lnTo>
                <a:lnTo>
                  <a:pt x="2196" y="9212"/>
                </a:lnTo>
                <a:lnTo>
                  <a:pt x="2171" y="9192"/>
                </a:lnTo>
                <a:lnTo>
                  <a:pt x="2147" y="9171"/>
                </a:lnTo>
                <a:lnTo>
                  <a:pt x="2121" y="9152"/>
                </a:lnTo>
                <a:lnTo>
                  <a:pt x="2095" y="9133"/>
                </a:lnTo>
                <a:lnTo>
                  <a:pt x="2069" y="9114"/>
                </a:lnTo>
                <a:lnTo>
                  <a:pt x="2042" y="9097"/>
                </a:lnTo>
                <a:lnTo>
                  <a:pt x="2015" y="9080"/>
                </a:lnTo>
                <a:lnTo>
                  <a:pt x="1988" y="9064"/>
                </a:lnTo>
                <a:lnTo>
                  <a:pt x="1960" y="9049"/>
                </a:lnTo>
                <a:lnTo>
                  <a:pt x="1932" y="9033"/>
                </a:lnTo>
                <a:lnTo>
                  <a:pt x="1903" y="9019"/>
                </a:lnTo>
                <a:lnTo>
                  <a:pt x="1873" y="9005"/>
                </a:lnTo>
                <a:lnTo>
                  <a:pt x="1844" y="8992"/>
                </a:lnTo>
                <a:lnTo>
                  <a:pt x="1814" y="8981"/>
                </a:lnTo>
                <a:lnTo>
                  <a:pt x="1784" y="8969"/>
                </a:lnTo>
                <a:lnTo>
                  <a:pt x="1753" y="8958"/>
                </a:lnTo>
                <a:lnTo>
                  <a:pt x="1722" y="8948"/>
                </a:lnTo>
                <a:lnTo>
                  <a:pt x="1690" y="8938"/>
                </a:lnTo>
                <a:lnTo>
                  <a:pt x="1659" y="8930"/>
                </a:lnTo>
                <a:lnTo>
                  <a:pt x="1627" y="8922"/>
                </a:lnTo>
                <a:lnTo>
                  <a:pt x="1595" y="8915"/>
                </a:lnTo>
                <a:lnTo>
                  <a:pt x="1563" y="8909"/>
                </a:lnTo>
                <a:lnTo>
                  <a:pt x="1530" y="8903"/>
                </a:lnTo>
                <a:lnTo>
                  <a:pt x="1497" y="8898"/>
                </a:lnTo>
                <a:lnTo>
                  <a:pt x="1463" y="8895"/>
                </a:lnTo>
                <a:lnTo>
                  <a:pt x="1430" y="8893"/>
                </a:lnTo>
                <a:lnTo>
                  <a:pt x="1396" y="8890"/>
                </a:lnTo>
                <a:lnTo>
                  <a:pt x="1362" y="8889"/>
                </a:lnTo>
                <a:lnTo>
                  <a:pt x="1328" y="8888"/>
                </a:lnTo>
                <a:lnTo>
                  <a:pt x="1293" y="8889"/>
                </a:lnTo>
                <a:lnTo>
                  <a:pt x="1259" y="8890"/>
                </a:lnTo>
                <a:lnTo>
                  <a:pt x="1226" y="8893"/>
                </a:lnTo>
                <a:lnTo>
                  <a:pt x="1192" y="8895"/>
                </a:lnTo>
                <a:lnTo>
                  <a:pt x="1159" y="8898"/>
                </a:lnTo>
                <a:lnTo>
                  <a:pt x="1125" y="8903"/>
                </a:lnTo>
                <a:lnTo>
                  <a:pt x="1092" y="8909"/>
                </a:lnTo>
                <a:lnTo>
                  <a:pt x="1061" y="8915"/>
                </a:lnTo>
                <a:lnTo>
                  <a:pt x="1028" y="8922"/>
                </a:lnTo>
                <a:lnTo>
                  <a:pt x="996" y="8930"/>
                </a:lnTo>
                <a:lnTo>
                  <a:pt x="964" y="8938"/>
                </a:lnTo>
                <a:lnTo>
                  <a:pt x="933" y="8948"/>
                </a:lnTo>
                <a:lnTo>
                  <a:pt x="902" y="8958"/>
                </a:lnTo>
                <a:lnTo>
                  <a:pt x="872" y="8969"/>
                </a:lnTo>
                <a:lnTo>
                  <a:pt x="841" y="8981"/>
                </a:lnTo>
                <a:lnTo>
                  <a:pt x="811" y="8992"/>
                </a:lnTo>
                <a:lnTo>
                  <a:pt x="781" y="9005"/>
                </a:lnTo>
                <a:lnTo>
                  <a:pt x="752" y="9019"/>
                </a:lnTo>
                <a:lnTo>
                  <a:pt x="724" y="9033"/>
                </a:lnTo>
                <a:lnTo>
                  <a:pt x="694" y="9049"/>
                </a:lnTo>
                <a:lnTo>
                  <a:pt x="668" y="9064"/>
                </a:lnTo>
                <a:lnTo>
                  <a:pt x="639" y="9080"/>
                </a:lnTo>
                <a:lnTo>
                  <a:pt x="612" y="9097"/>
                </a:lnTo>
                <a:lnTo>
                  <a:pt x="585" y="9114"/>
                </a:lnTo>
                <a:lnTo>
                  <a:pt x="560" y="9133"/>
                </a:lnTo>
                <a:lnTo>
                  <a:pt x="534" y="9152"/>
                </a:lnTo>
                <a:lnTo>
                  <a:pt x="508" y="9171"/>
                </a:lnTo>
                <a:lnTo>
                  <a:pt x="483" y="9192"/>
                </a:lnTo>
                <a:lnTo>
                  <a:pt x="459" y="9212"/>
                </a:lnTo>
                <a:lnTo>
                  <a:pt x="435" y="9233"/>
                </a:lnTo>
                <a:lnTo>
                  <a:pt x="412" y="9255"/>
                </a:lnTo>
                <a:lnTo>
                  <a:pt x="389" y="9277"/>
                </a:lnTo>
                <a:lnTo>
                  <a:pt x="367" y="9300"/>
                </a:lnTo>
                <a:lnTo>
                  <a:pt x="345" y="9323"/>
                </a:lnTo>
                <a:lnTo>
                  <a:pt x="324" y="9347"/>
                </a:lnTo>
                <a:lnTo>
                  <a:pt x="304" y="9371"/>
                </a:lnTo>
                <a:lnTo>
                  <a:pt x="284" y="9396"/>
                </a:lnTo>
                <a:lnTo>
                  <a:pt x="264" y="9422"/>
                </a:lnTo>
                <a:lnTo>
                  <a:pt x="245" y="9447"/>
                </a:lnTo>
                <a:lnTo>
                  <a:pt x="228" y="9473"/>
                </a:lnTo>
                <a:lnTo>
                  <a:pt x="210" y="9500"/>
                </a:lnTo>
                <a:lnTo>
                  <a:pt x="192" y="9527"/>
                </a:lnTo>
                <a:lnTo>
                  <a:pt x="176" y="9554"/>
                </a:lnTo>
                <a:lnTo>
                  <a:pt x="161" y="9582"/>
                </a:lnTo>
                <a:lnTo>
                  <a:pt x="145" y="9610"/>
                </a:lnTo>
                <a:lnTo>
                  <a:pt x="131" y="9640"/>
                </a:lnTo>
                <a:lnTo>
                  <a:pt x="117" y="9669"/>
                </a:lnTo>
                <a:lnTo>
                  <a:pt x="104" y="9698"/>
                </a:lnTo>
                <a:lnTo>
                  <a:pt x="93" y="9729"/>
                </a:lnTo>
                <a:lnTo>
                  <a:pt x="81" y="9758"/>
                </a:lnTo>
                <a:lnTo>
                  <a:pt x="70" y="9790"/>
                </a:lnTo>
                <a:lnTo>
                  <a:pt x="60" y="9820"/>
                </a:lnTo>
                <a:lnTo>
                  <a:pt x="50" y="9852"/>
                </a:lnTo>
                <a:lnTo>
                  <a:pt x="42" y="9884"/>
                </a:lnTo>
                <a:lnTo>
                  <a:pt x="34" y="9915"/>
                </a:lnTo>
                <a:lnTo>
                  <a:pt x="27" y="9947"/>
                </a:lnTo>
                <a:lnTo>
                  <a:pt x="21" y="9980"/>
                </a:lnTo>
                <a:lnTo>
                  <a:pt x="15" y="10013"/>
                </a:lnTo>
                <a:lnTo>
                  <a:pt x="11" y="10046"/>
                </a:lnTo>
                <a:lnTo>
                  <a:pt x="7" y="10080"/>
                </a:lnTo>
                <a:lnTo>
                  <a:pt x="5" y="10112"/>
                </a:lnTo>
                <a:lnTo>
                  <a:pt x="2" y="10146"/>
                </a:lnTo>
                <a:lnTo>
                  <a:pt x="1" y="10180"/>
                </a:lnTo>
                <a:lnTo>
                  <a:pt x="0" y="10215"/>
                </a:lnTo>
                <a:lnTo>
                  <a:pt x="1" y="10274"/>
                </a:lnTo>
                <a:lnTo>
                  <a:pt x="6" y="10333"/>
                </a:lnTo>
                <a:lnTo>
                  <a:pt x="12" y="10390"/>
                </a:lnTo>
                <a:lnTo>
                  <a:pt x="21" y="10447"/>
                </a:lnTo>
                <a:lnTo>
                  <a:pt x="32" y="10503"/>
                </a:lnTo>
                <a:lnTo>
                  <a:pt x="46" y="10558"/>
                </a:lnTo>
                <a:lnTo>
                  <a:pt x="61" y="10612"/>
                </a:lnTo>
                <a:lnTo>
                  <a:pt x="79" y="10666"/>
                </a:lnTo>
                <a:lnTo>
                  <a:pt x="100" y="10718"/>
                </a:lnTo>
                <a:lnTo>
                  <a:pt x="122" y="10769"/>
                </a:lnTo>
                <a:lnTo>
                  <a:pt x="145" y="10819"/>
                </a:lnTo>
                <a:lnTo>
                  <a:pt x="172" y="10868"/>
                </a:lnTo>
                <a:lnTo>
                  <a:pt x="201" y="10916"/>
                </a:lnTo>
                <a:lnTo>
                  <a:pt x="231" y="10962"/>
                </a:lnTo>
                <a:lnTo>
                  <a:pt x="263" y="11006"/>
                </a:lnTo>
                <a:lnTo>
                  <a:pt x="297" y="11050"/>
                </a:lnTo>
                <a:lnTo>
                  <a:pt x="332" y="11092"/>
                </a:lnTo>
                <a:lnTo>
                  <a:pt x="370" y="11133"/>
                </a:lnTo>
                <a:lnTo>
                  <a:pt x="408" y="11172"/>
                </a:lnTo>
                <a:lnTo>
                  <a:pt x="449" y="11209"/>
                </a:lnTo>
                <a:lnTo>
                  <a:pt x="490" y="11244"/>
                </a:lnTo>
                <a:lnTo>
                  <a:pt x="535" y="11278"/>
                </a:lnTo>
                <a:lnTo>
                  <a:pt x="580" y="11310"/>
                </a:lnTo>
                <a:lnTo>
                  <a:pt x="625" y="11341"/>
                </a:lnTo>
                <a:lnTo>
                  <a:pt x="673" y="11369"/>
                </a:lnTo>
                <a:lnTo>
                  <a:pt x="721" y="11395"/>
                </a:lnTo>
                <a:lnTo>
                  <a:pt x="772" y="11419"/>
                </a:lnTo>
                <a:lnTo>
                  <a:pt x="824" y="11441"/>
                </a:lnTo>
                <a:lnTo>
                  <a:pt x="875" y="11461"/>
                </a:lnTo>
                <a:lnTo>
                  <a:pt x="929" y="11480"/>
                </a:lnTo>
                <a:lnTo>
                  <a:pt x="983" y="11495"/>
                </a:lnTo>
                <a:lnTo>
                  <a:pt x="1038" y="11509"/>
                </a:lnTo>
                <a:close/>
                <a:moveTo>
                  <a:pt x="644" y="10215"/>
                </a:moveTo>
                <a:lnTo>
                  <a:pt x="644" y="10215"/>
                </a:lnTo>
                <a:lnTo>
                  <a:pt x="645" y="10179"/>
                </a:lnTo>
                <a:lnTo>
                  <a:pt x="648" y="10145"/>
                </a:lnTo>
                <a:lnTo>
                  <a:pt x="652" y="10111"/>
                </a:lnTo>
                <a:lnTo>
                  <a:pt x="658" y="10077"/>
                </a:lnTo>
                <a:lnTo>
                  <a:pt x="665" y="10044"/>
                </a:lnTo>
                <a:lnTo>
                  <a:pt x="675" y="10012"/>
                </a:lnTo>
                <a:lnTo>
                  <a:pt x="685" y="9980"/>
                </a:lnTo>
                <a:lnTo>
                  <a:pt x="698" y="9949"/>
                </a:lnTo>
                <a:lnTo>
                  <a:pt x="711" y="9919"/>
                </a:lnTo>
                <a:lnTo>
                  <a:pt x="726" y="9890"/>
                </a:lnTo>
                <a:lnTo>
                  <a:pt x="743" y="9860"/>
                </a:lnTo>
                <a:lnTo>
                  <a:pt x="760" y="9833"/>
                </a:lnTo>
                <a:lnTo>
                  <a:pt x="780" y="9806"/>
                </a:lnTo>
                <a:lnTo>
                  <a:pt x="800" y="9781"/>
                </a:lnTo>
                <a:lnTo>
                  <a:pt x="821" y="9756"/>
                </a:lnTo>
                <a:lnTo>
                  <a:pt x="845" y="9732"/>
                </a:lnTo>
                <a:lnTo>
                  <a:pt x="868" y="9709"/>
                </a:lnTo>
                <a:lnTo>
                  <a:pt x="893" y="9688"/>
                </a:lnTo>
                <a:lnTo>
                  <a:pt x="919" y="9668"/>
                </a:lnTo>
                <a:lnTo>
                  <a:pt x="946" y="9648"/>
                </a:lnTo>
                <a:lnTo>
                  <a:pt x="974" y="9630"/>
                </a:lnTo>
                <a:lnTo>
                  <a:pt x="1002" y="9614"/>
                </a:lnTo>
                <a:lnTo>
                  <a:pt x="1031" y="9599"/>
                </a:lnTo>
                <a:lnTo>
                  <a:pt x="1062" y="9586"/>
                </a:lnTo>
                <a:lnTo>
                  <a:pt x="1092" y="9573"/>
                </a:lnTo>
                <a:lnTo>
                  <a:pt x="1124" y="9562"/>
                </a:lnTo>
                <a:lnTo>
                  <a:pt x="1157" y="9553"/>
                </a:lnTo>
                <a:lnTo>
                  <a:pt x="1190" y="9546"/>
                </a:lnTo>
                <a:lnTo>
                  <a:pt x="1224" y="9539"/>
                </a:lnTo>
                <a:lnTo>
                  <a:pt x="1258" y="9535"/>
                </a:lnTo>
                <a:lnTo>
                  <a:pt x="1293" y="9532"/>
                </a:lnTo>
                <a:lnTo>
                  <a:pt x="1328" y="9532"/>
                </a:lnTo>
                <a:lnTo>
                  <a:pt x="1363" y="9532"/>
                </a:lnTo>
                <a:lnTo>
                  <a:pt x="1397" y="9535"/>
                </a:lnTo>
                <a:lnTo>
                  <a:pt x="1431" y="9539"/>
                </a:lnTo>
                <a:lnTo>
                  <a:pt x="1465" y="9546"/>
                </a:lnTo>
                <a:lnTo>
                  <a:pt x="1498" y="9553"/>
                </a:lnTo>
                <a:lnTo>
                  <a:pt x="1531" y="9562"/>
                </a:lnTo>
                <a:lnTo>
                  <a:pt x="1563" y="9573"/>
                </a:lnTo>
                <a:lnTo>
                  <a:pt x="1593" y="9586"/>
                </a:lnTo>
                <a:lnTo>
                  <a:pt x="1624" y="9599"/>
                </a:lnTo>
                <a:lnTo>
                  <a:pt x="1653" y="9614"/>
                </a:lnTo>
                <a:lnTo>
                  <a:pt x="1682" y="9630"/>
                </a:lnTo>
                <a:lnTo>
                  <a:pt x="1709" y="9648"/>
                </a:lnTo>
                <a:lnTo>
                  <a:pt x="1736" y="9668"/>
                </a:lnTo>
                <a:lnTo>
                  <a:pt x="1762" y="9688"/>
                </a:lnTo>
                <a:lnTo>
                  <a:pt x="1787" y="9709"/>
                </a:lnTo>
                <a:lnTo>
                  <a:pt x="1810" y="9732"/>
                </a:lnTo>
                <a:lnTo>
                  <a:pt x="1834" y="9756"/>
                </a:lnTo>
                <a:lnTo>
                  <a:pt x="1855" y="9781"/>
                </a:lnTo>
                <a:lnTo>
                  <a:pt x="1875" y="9806"/>
                </a:lnTo>
                <a:lnTo>
                  <a:pt x="1895" y="9833"/>
                </a:lnTo>
                <a:lnTo>
                  <a:pt x="1912" y="9860"/>
                </a:lnTo>
                <a:lnTo>
                  <a:pt x="1929" y="9890"/>
                </a:lnTo>
                <a:lnTo>
                  <a:pt x="1944" y="9919"/>
                </a:lnTo>
                <a:lnTo>
                  <a:pt x="1957" y="9949"/>
                </a:lnTo>
                <a:lnTo>
                  <a:pt x="1970" y="9980"/>
                </a:lnTo>
                <a:lnTo>
                  <a:pt x="1980" y="10012"/>
                </a:lnTo>
                <a:lnTo>
                  <a:pt x="1990" y="10044"/>
                </a:lnTo>
                <a:lnTo>
                  <a:pt x="1997" y="10077"/>
                </a:lnTo>
                <a:lnTo>
                  <a:pt x="2004" y="10111"/>
                </a:lnTo>
                <a:lnTo>
                  <a:pt x="2007" y="10145"/>
                </a:lnTo>
                <a:lnTo>
                  <a:pt x="2011" y="10179"/>
                </a:lnTo>
                <a:lnTo>
                  <a:pt x="2011" y="10215"/>
                </a:lnTo>
                <a:lnTo>
                  <a:pt x="2011" y="10250"/>
                </a:lnTo>
                <a:lnTo>
                  <a:pt x="2007" y="10285"/>
                </a:lnTo>
                <a:lnTo>
                  <a:pt x="2004" y="10319"/>
                </a:lnTo>
                <a:lnTo>
                  <a:pt x="1997" y="10353"/>
                </a:lnTo>
                <a:lnTo>
                  <a:pt x="1990" y="10386"/>
                </a:lnTo>
                <a:lnTo>
                  <a:pt x="1980" y="10419"/>
                </a:lnTo>
                <a:lnTo>
                  <a:pt x="1970" y="10450"/>
                </a:lnTo>
                <a:lnTo>
                  <a:pt x="1957" y="10481"/>
                </a:lnTo>
                <a:lnTo>
                  <a:pt x="1944" y="10511"/>
                </a:lnTo>
                <a:lnTo>
                  <a:pt x="1929" y="10541"/>
                </a:lnTo>
                <a:lnTo>
                  <a:pt x="1912" y="10569"/>
                </a:lnTo>
                <a:lnTo>
                  <a:pt x="1895" y="10597"/>
                </a:lnTo>
                <a:lnTo>
                  <a:pt x="1875" y="10624"/>
                </a:lnTo>
                <a:lnTo>
                  <a:pt x="1855" y="10650"/>
                </a:lnTo>
                <a:lnTo>
                  <a:pt x="1834" y="10674"/>
                </a:lnTo>
                <a:lnTo>
                  <a:pt x="1810" y="10698"/>
                </a:lnTo>
                <a:lnTo>
                  <a:pt x="1787" y="10721"/>
                </a:lnTo>
                <a:lnTo>
                  <a:pt x="1762" y="10742"/>
                </a:lnTo>
                <a:lnTo>
                  <a:pt x="1736" y="10762"/>
                </a:lnTo>
                <a:lnTo>
                  <a:pt x="1709" y="10781"/>
                </a:lnTo>
                <a:lnTo>
                  <a:pt x="1682" y="10800"/>
                </a:lnTo>
                <a:lnTo>
                  <a:pt x="1653" y="10816"/>
                </a:lnTo>
                <a:lnTo>
                  <a:pt x="1624" y="10831"/>
                </a:lnTo>
                <a:lnTo>
                  <a:pt x="1593" y="10844"/>
                </a:lnTo>
                <a:lnTo>
                  <a:pt x="1563" y="10857"/>
                </a:lnTo>
                <a:lnTo>
                  <a:pt x="1531" y="10868"/>
                </a:lnTo>
                <a:lnTo>
                  <a:pt x="1498" y="10877"/>
                </a:lnTo>
                <a:lnTo>
                  <a:pt x="1465" y="10884"/>
                </a:lnTo>
                <a:lnTo>
                  <a:pt x="1431" y="10890"/>
                </a:lnTo>
                <a:lnTo>
                  <a:pt x="1397" y="10895"/>
                </a:lnTo>
                <a:lnTo>
                  <a:pt x="1363" y="10897"/>
                </a:lnTo>
                <a:lnTo>
                  <a:pt x="1328" y="10898"/>
                </a:lnTo>
                <a:lnTo>
                  <a:pt x="1293" y="10897"/>
                </a:lnTo>
                <a:lnTo>
                  <a:pt x="1258" y="10895"/>
                </a:lnTo>
                <a:lnTo>
                  <a:pt x="1224" y="10890"/>
                </a:lnTo>
                <a:lnTo>
                  <a:pt x="1190" y="10884"/>
                </a:lnTo>
                <a:lnTo>
                  <a:pt x="1157" y="10877"/>
                </a:lnTo>
                <a:lnTo>
                  <a:pt x="1124" y="10868"/>
                </a:lnTo>
                <a:lnTo>
                  <a:pt x="1092" y="10857"/>
                </a:lnTo>
                <a:lnTo>
                  <a:pt x="1062" y="10844"/>
                </a:lnTo>
                <a:lnTo>
                  <a:pt x="1031" y="10831"/>
                </a:lnTo>
                <a:lnTo>
                  <a:pt x="1002" y="10816"/>
                </a:lnTo>
                <a:lnTo>
                  <a:pt x="974" y="10800"/>
                </a:lnTo>
                <a:lnTo>
                  <a:pt x="946" y="10781"/>
                </a:lnTo>
                <a:lnTo>
                  <a:pt x="919" y="10762"/>
                </a:lnTo>
                <a:lnTo>
                  <a:pt x="893" y="10742"/>
                </a:lnTo>
                <a:lnTo>
                  <a:pt x="868" y="10721"/>
                </a:lnTo>
                <a:lnTo>
                  <a:pt x="845" y="10698"/>
                </a:lnTo>
                <a:lnTo>
                  <a:pt x="821" y="10674"/>
                </a:lnTo>
                <a:lnTo>
                  <a:pt x="800" y="10650"/>
                </a:lnTo>
                <a:lnTo>
                  <a:pt x="780" y="10624"/>
                </a:lnTo>
                <a:lnTo>
                  <a:pt x="760" y="10597"/>
                </a:lnTo>
                <a:lnTo>
                  <a:pt x="743" y="10569"/>
                </a:lnTo>
                <a:lnTo>
                  <a:pt x="726" y="10541"/>
                </a:lnTo>
                <a:lnTo>
                  <a:pt x="711" y="10511"/>
                </a:lnTo>
                <a:lnTo>
                  <a:pt x="698" y="10481"/>
                </a:lnTo>
                <a:lnTo>
                  <a:pt x="685" y="10450"/>
                </a:lnTo>
                <a:lnTo>
                  <a:pt x="675" y="10419"/>
                </a:lnTo>
                <a:lnTo>
                  <a:pt x="665" y="10386"/>
                </a:lnTo>
                <a:lnTo>
                  <a:pt x="658" y="10353"/>
                </a:lnTo>
                <a:lnTo>
                  <a:pt x="652" y="10319"/>
                </a:lnTo>
                <a:lnTo>
                  <a:pt x="648" y="10285"/>
                </a:lnTo>
                <a:lnTo>
                  <a:pt x="645" y="10250"/>
                </a:lnTo>
                <a:lnTo>
                  <a:pt x="644" y="10215"/>
                </a:lnTo>
                <a:close/>
              </a:path>
            </a:pathLst>
          </a:custGeom>
          <a:gradFill flip="none" rotWithShape="1">
            <a:gsLst>
              <a:gs pos="51000">
                <a:srgbClr val="ED0005"/>
              </a:gs>
              <a:gs pos="48000">
                <a:schemeClr val="bg1"/>
              </a:gs>
              <a:gs pos="0">
                <a:schemeClr val="bg1"/>
              </a:gs>
              <a:gs pos="100000">
                <a:srgbClr val="ED0005"/>
              </a:gs>
            </a:gsLst>
            <a:lin ang="0" scaled="1"/>
            <a:tileRect/>
          </a:gra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grpSp>
        <p:nvGrpSpPr>
          <p:cNvPr id="4" name="组合 3"/>
          <p:cNvGrpSpPr/>
          <p:nvPr/>
        </p:nvGrpSpPr>
        <p:grpSpPr>
          <a:xfrm>
            <a:off x="3321432" y="2218674"/>
            <a:ext cx="1981200" cy="1981200"/>
            <a:chOff x="1511300" y="774700"/>
            <a:chExt cx="1981200" cy="1981200"/>
          </a:xfrm>
        </p:grpSpPr>
        <p:sp>
          <p:nvSpPr>
            <p:cNvPr id="5" name="椭圆 4"/>
            <p:cNvSpPr/>
            <p:nvPr/>
          </p:nvSpPr>
          <p:spPr>
            <a:xfrm>
              <a:off x="1511300" y="774700"/>
              <a:ext cx="1981200" cy="1981200"/>
            </a:xfrm>
            <a:prstGeom prst="ellipse">
              <a:avLst/>
            </a:prstGeom>
            <a:solidFill>
              <a:schemeClr val="bg1"/>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746250" y="1009650"/>
              <a:ext cx="1511300" cy="1511300"/>
            </a:xfrm>
            <a:prstGeom prst="ellipse">
              <a:avLst/>
            </a:prstGeom>
            <a:solidFill>
              <a:schemeClr val="bg1"/>
            </a:solidFill>
            <a:ln w="63500">
              <a:solidFill>
                <a:srgbClr val="ED000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20"/>
          <p:cNvSpPr>
            <a:spLocks noChangeArrowheads="1"/>
          </p:cNvSpPr>
          <p:nvPr/>
        </p:nvSpPr>
        <p:spPr bwMode="auto">
          <a:xfrm>
            <a:off x="3881597" y="2912448"/>
            <a:ext cx="88036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dist" eaLnBrk="1" hangingPunct="1"/>
            <a:r>
              <a:rPr lang="en-US" altLang="en-US" sz="4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03</a:t>
            </a:r>
            <a:endParaRPr lang="en-US" altLang="en-US" sz="4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a:spLocks noChangeArrowheads="1"/>
          </p:cNvSpPr>
          <p:nvPr/>
        </p:nvSpPr>
        <p:spPr bwMode="auto">
          <a:xfrm>
            <a:off x="5725660" y="3676399"/>
            <a:ext cx="1690295" cy="26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lnSpc>
                <a:spcPct val="120000"/>
              </a:lnSpc>
            </a:pPr>
            <a:r>
              <a:rPr lang="en-US" altLang="zh-CN" sz="1050" dirty="0">
                <a:solidFill>
                  <a:schemeClr val="accent1"/>
                </a:solidFill>
                <a:latin typeface="Arial" panose="020B0604020202020204" pitchFamily="34" charset="0"/>
                <a:cs typeface="Arial" panose="020B0604020202020204" pitchFamily="34" charset="0"/>
              </a:rPr>
              <a:t>ABOUT OUR BUSINESS</a:t>
            </a:r>
          </a:p>
        </p:txBody>
      </p:sp>
      <p:sp>
        <p:nvSpPr>
          <p:cNvPr id="9" name="文本框 21"/>
          <p:cNvSpPr txBox="1">
            <a:spLocks noChangeArrowheads="1"/>
          </p:cNvSpPr>
          <p:nvPr/>
        </p:nvSpPr>
        <p:spPr bwMode="auto">
          <a:xfrm>
            <a:off x="5675769" y="2886539"/>
            <a:ext cx="71508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eaLnBrk="1" hangingPunct="1">
              <a:lnSpc>
                <a:spcPct val="100000"/>
              </a:lnSpc>
              <a:spcBef>
                <a:spcPct val="0"/>
              </a:spcBef>
              <a:buFontTx/>
              <a:buNone/>
            </a:pPr>
            <a:r>
              <a:rPr lang="zh-CN" altLang="en-US" sz="4000" b="1">
                <a:solidFill>
                  <a:schemeClr val="accent1"/>
                </a:solidFill>
                <a:latin typeface="华文细黑" panose="02010600040101010101" pitchFamily="2" charset="-122"/>
                <a:ea typeface="华文细黑" panose="02010600040101010101" pitchFamily="2" charset="-122"/>
              </a:rPr>
              <a:t>添</a:t>
            </a:r>
            <a:endParaRPr lang="zh-CN" altLang="en-US" sz="4000" b="1" dirty="0">
              <a:solidFill>
                <a:schemeClr val="accent1"/>
              </a:solidFill>
              <a:latin typeface="华文细黑" panose="02010600040101010101" pitchFamily="2" charset="-122"/>
              <a:ea typeface="华文细黑" panose="02010600040101010101" pitchFamily="2" charset="-122"/>
            </a:endParaRPr>
          </a:p>
        </p:txBody>
      </p:sp>
      <p:sp>
        <p:nvSpPr>
          <p:cNvPr id="10" name="文本框 21"/>
          <p:cNvSpPr txBox="1">
            <a:spLocks noChangeArrowheads="1"/>
          </p:cNvSpPr>
          <p:nvPr/>
        </p:nvSpPr>
        <p:spPr bwMode="auto">
          <a:xfrm>
            <a:off x="6975403" y="2886539"/>
            <a:ext cx="71508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eaLnBrk="1" hangingPunct="1">
              <a:lnSpc>
                <a:spcPct val="100000"/>
              </a:lnSpc>
              <a:spcBef>
                <a:spcPct val="0"/>
              </a:spcBef>
              <a:buFontTx/>
              <a:buNone/>
            </a:pPr>
            <a:r>
              <a:rPr lang="zh-CN" altLang="en-US" sz="4000" b="1">
                <a:solidFill>
                  <a:schemeClr val="accent1"/>
                </a:solidFill>
                <a:latin typeface="华文细黑" panose="02010600040101010101" pitchFamily="2" charset="-122"/>
                <a:ea typeface="华文细黑" panose="02010600040101010101" pitchFamily="2" charset="-122"/>
              </a:rPr>
              <a:t>加</a:t>
            </a:r>
            <a:endParaRPr lang="zh-CN" altLang="en-US" sz="4000" b="1" dirty="0">
              <a:solidFill>
                <a:schemeClr val="accent1"/>
              </a:solidFill>
              <a:latin typeface="华文细黑" panose="02010600040101010101" pitchFamily="2" charset="-122"/>
              <a:ea typeface="华文细黑" panose="02010600040101010101" pitchFamily="2" charset="-122"/>
            </a:endParaRPr>
          </a:p>
        </p:txBody>
      </p:sp>
      <p:sp>
        <p:nvSpPr>
          <p:cNvPr id="11" name="文本框 21"/>
          <p:cNvSpPr txBox="1">
            <a:spLocks noChangeArrowheads="1"/>
          </p:cNvSpPr>
          <p:nvPr/>
        </p:nvSpPr>
        <p:spPr bwMode="auto">
          <a:xfrm>
            <a:off x="8275037" y="2886539"/>
            <a:ext cx="71508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eaLnBrk="1" hangingPunct="1">
              <a:lnSpc>
                <a:spcPct val="100000"/>
              </a:lnSpc>
              <a:spcBef>
                <a:spcPct val="0"/>
              </a:spcBef>
              <a:buFontTx/>
              <a:buNone/>
            </a:pPr>
            <a:r>
              <a:rPr lang="zh-CN" altLang="en-US" sz="4000" b="1">
                <a:solidFill>
                  <a:schemeClr val="accent1"/>
                </a:solidFill>
                <a:latin typeface="华文细黑" panose="02010600040101010101" pitchFamily="2" charset="-122"/>
                <a:ea typeface="华文细黑" panose="02010600040101010101" pitchFamily="2" charset="-122"/>
              </a:rPr>
              <a:t>标</a:t>
            </a:r>
            <a:endParaRPr lang="zh-CN" altLang="en-US" sz="4000" b="1" dirty="0">
              <a:solidFill>
                <a:schemeClr val="accent1"/>
              </a:solidFill>
              <a:latin typeface="华文细黑" panose="02010600040101010101" pitchFamily="2" charset="-122"/>
              <a:ea typeface="华文细黑" panose="02010600040101010101" pitchFamily="2" charset="-122"/>
            </a:endParaRPr>
          </a:p>
        </p:txBody>
      </p:sp>
      <p:sp>
        <p:nvSpPr>
          <p:cNvPr id="12" name="文本框 21"/>
          <p:cNvSpPr txBox="1">
            <a:spLocks noChangeArrowheads="1"/>
          </p:cNvSpPr>
          <p:nvPr/>
        </p:nvSpPr>
        <p:spPr bwMode="auto">
          <a:xfrm>
            <a:off x="9574669" y="2886539"/>
            <a:ext cx="71508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eaLnBrk="1" hangingPunct="1">
              <a:lnSpc>
                <a:spcPct val="100000"/>
              </a:lnSpc>
              <a:spcBef>
                <a:spcPct val="0"/>
              </a:spcBef>
              <a:buFontTx/>
              <a:buNone/>
            </a:pPr>
            <a:r>
              <a:rPr lang="zh-CN" altLang="en-US" sz="4000" b="1">
                <a:solidFill>
                  <a:schemeClr val="accent1"/>
                </a:solidFill>
                <a:latin typeface="华文细黑" panose="02010600040101010101" pitchFamily="2" charset="-122"/>
                <a:ea typeface="华文细黑" panose="02010600040101010101" pitchFamily="2" charset="-122"/>
              </a:rPr>
              <a:t>题</a:t>
            </a:r>
            <a:endParaRPr lang="zh-CN" altLang="en-US" sz="4000" b="1" dirty="0">
              <a:solidFill>
                <a:schemeClr val="accent1"/>
              </a:solidFill>
              <a:latin typeface="华文细黑" panose="02010600040101010101" pitchFamily="2" charset="-122"/>
              <a:ea typeface="华文细黑" panose="02010600040101010101" pitchFamily="2" charset="-122"/>
            </a:endParaRPr>
          </a:p>
        </p:txBody>
      </p:sp>
      <p:cxnSp>
        <p:nvCxnSpPr>
          <p:cNvPr id="13" name="直接连接符 12"/>
          <p:cNvCxnSpPr/>
          <p:nvPr/>
        </p:nvCxnSpPr>
        <p:spPr>
          <a:xfrm>
            <a:off x="6683127" y="3044539"/>
            <a:ext cx="0" cy="39188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982761" y="3044539"/>
            <a:ext cx="0" cy="39188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9282395" y="3044539"/>
            <a:ext cx="0" cy="39188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845840" y="2648789"/>
            <a:ext cx="463337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514674" y="3820364"/>
            <a:ext cx="296363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0473547" y="2645502"/>
            <a:ext cx="0" cy="117633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1500"/>
                            </p:stCondLst>
                            <p:childTnLst>
                              <p:par>
                                <p:cTn id="19" presetID="50" presetClass="entr" presetSubtype="0" decel="100000" fill="hold" grpId="0" nodeType="after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3"/>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par>
                          <p:cTn id="24" fill="hold">
                            <p:stCondLst>
                              <p:cond delay="2099"/>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2599"/>
                            </p:stCondLst>
                            <p:childTnLst>
                              <p:par>
                                <p:cTn id="29" presetID="22" presetClass="entr" presetSubtype="1"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up)">
                                      <p:cBhvr>
                                        <p:cTn id="31" dur="500"/>
                                        <p:tgtEl>
                                          <p:spTgt spid="18"/>
                                        </p:tgtEl>
                                      </p:cBhvr>
                                    </p:animEffect>
                                  </p:childTnLst>
                                </p:cTn>
                              </p:par>
                            </p:childTnLst>
                          </p:cTn>
                        </p:par>
                        <p:par>
                          <p:cTn id="32" fill="hold">
                            <p:stCondLst>
                              <p:cond delay="3099"/>
                            </p:stCondLst>
                            <p:childTnLst>
                              <p:par>
                                <p:cTn id="33" presetID="22" presetClass="entr" presetSubtype="2"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right)">
                                      <p:cBhvr>
                                        <p:cTn id="35" dur="500"/>
                                        <p:tgtEl>
                                          <p:spTgt spid="17"/>
                                        </p:tgtEl>
                                      </p:cBhvr>
                                    </p:animEffect>
                                  </p:childTnLst>
                                </p:cTn>
                              </p:par>
                            </p:childTnLst>
                          </p:cTn>
                        </p:par>
                        <p:par>
                          <p:cTn id="36" fill="hold">
                            <p:stCondLst>
                              <p:cond delay="3599"/>
                            </p:stCondLst>
                            <p:childTnLst>
                              <p:par>
                                <p:cTn id="37" presetID="22" presetClass="entr" presetSubtype="2"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right)">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par>
                                <p:cTn id="52" presetID="10" presetClass="entr" presetSubtype="0"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par>
                                <p:cTn id="55" presetID="10" presetClass="entr" presetSubtype="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par>
                                <p:cTn id="58" presetID="10" presetClass="entr" presetSubtype="0"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p:bldP spid="8"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96900" y="475456"/>
            <a:ext cx="561975" cy="387350"/>
            <a:chOff x="596900" y="475456"/>
            <a:chExt cx="561975" cy="387350"/>
          </a:xfrm>
        </p:grpSpPr>
        <p:sp>
          <p:nvSpPr>
            <p:cNvPr id="4" name="箭头: V 形 3"/>
            <p:cNvSpPr/>
            <p:nvPr/>
          </p:nvSpPr>
          <p:spPr>
            <a:xfrm>
              <a:off x="596900" y="475456"/>
              <a:ext cx="314325" cy="387350"/>
            </a:xfrm>
            <a:prstGeom prst="diamond">
              <a:avLst/>
            </a:prstGeom>
            <a:solidFill>
              <a:srgbClr val="010B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箭头: V 形 4"/>
            <p:cNvSpPr/>
            <p:nvPr/>
          </p:nvSpPr>
          <p:spPr>
            <a:xfrm>
              <a:off x="844550" y="475456"/>
              <a:ext cx="314325" cy="38735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 name="文本框 5"/>
          <p:cNvSpPr txBox="1"/>
          <p:nvPr/>
        </p:nvSpPr>
        <p:spPr>
          <a:xfrm>
            <a:off x="1324604" y="423382"/>
            <a:ext cx="23391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rPr>
              <a:t>点击添加标题</a:t>
            </a:r>
            <a:endParaRPr kumimoji="0" lang="zh-CN" altLang="en-US"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p:txBody>
      </p:sp>
      <p:sp>
        <p:nvSpPr>
          <p:cNvPr id="7" name="等腰三角形 6"/>
          <p:cNvSpPr>
            <a:spLocks noChangeAspect="1" noChangeArrowheads="1"/>
          </p:cNvSpPr>
          <p:nvPr/>
        </p:nvSpPr>
        <p:spPr bwMode="auto">
          <a:xfrm rot="5400000" flipV="1">
            <a:off x="6923280" y="2252692"/>
            <a:ext cx="239249" cy="206315"/>
          </a:xfrm>
          <a:prstGeom prst="triangle">
            <a:avLst>
              <a:gd name="adj" fmla="val 50000"/>
            </a:avLst>
          </a:prstGeom>
          <a:solidFill>
            <a:schemeClr val="accent2"/>
          </a:solidFill>
          <a:ln>
            <a:noFill/>
          </a:ln>
        </p:spPr>
        <p:txBody>
          <a:bodyPr lIns="91428" tIns="45715" rIns="91428" bIns="45715"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000">
              <a:solidFill>
                <a:schemeClr val="tx1">
                  <a:lumMod val="75000"/>
                  <a:lumOff val="25000"/>
                </a:schemeClr>
              </a:solidFill>
              <a:sym typeface="微软雅黑" panose="020B0503020204020204" pitchFamily="34" charset="-122"/>
            </a:endParaRPr>
          </a:p>
        </p:txBody>
      </p:sp>
      <p:sp>
        <p:nvSpPr>
          <p:cNvPr id="8" name="等腰三角形 18"/>
          <p:cNvSpPr>
            <a:spLocks noChangeAspect="1" noChangeArrowheads="1"/>
          </p:cNvSpPr>
          <p:nvPr/>
        </p:nvSpPr>
        <p:spPr bwMode="auto">
          <a:xfrm rot="5400000" flipV="1">
            <a:off x="6923280" y="4638960"/>
            <a:ext cx="239249" cy="206315"/>
          </a:xfrm>
          <a:prstGeom prst="triangle">
            <a:avLst>
              <a:gd name="adj" fmla="val 50000"/>
            </a:avLst>
          </a:prstGeom>
          <a:solidFill>
            <a:schemeClr val="accent2"/>
          </a:solidFill>
          <a:ln>
            <a:noFill/>
          </a:ln>
        </p:spPr>
        <p:txBody>
          <a:bodyPr lIns="91428" tIns="45715" rIns="91428" bIns="45715"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000">
              <a:solidFill>
                <a:schemeClr val="tx1">
                  <a:lumMod val="75000"/>
                  <a:lumOff val="25000"/>
                </a:schemeClr>
              </a:solidFill>
              <a:sym typeface="微软雅黑" panose="020B0503020204020204" pitchFamily="34" charset="-122"/>
            </a:endParaRPr>
          </a:p>
        </p:txBody>
      </p:sp>
      <p:sp>
        <p:nvSpPr>
          <p:cNvPr id="9" name="等腰三角形 18"/>
          <p:cNvSpPr>
            <a:spLocks noChangeAspect="1" noChangeArrowheads="1"/>
          </p:cNvSpPr>
          <p:nvPr/>
        </p:nvSpPr>
        <p:spPr bwMode="auto">
          <a:xfrm rot="16200000" flipH="1" flipV="1">
            <a:off x="4119669" y="3493289"/>
            <a:ext cx="239249" cy="206315"/>
          </a:xfrm>
          <a:prstGeom prst="triangle">
            <a:avLst>
              <a:gd name="adj" fmla="val 50000"/>
            </a:avLst>
          </a:prstGeom>
          <a:solidFill>
            <a:schemeClr val="accent1"/>
          </a:solidFill>
          <a:ln>
            <a:noFill/>
          </a:ln>
        </p:spPr>
        <p:txBody>
          <a:bodyPr lIns="91428" tIns="45715" rIns="91428" bIns="45715"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000">
              <a:solidFill>
                <a:schemeClr val="tx1">
                  <a:lumMod val="75000"/>
                  <a:lumOff val="25000"/>
                </a:schemeClr>
              </a:solidFill>
              <a:sym typeface="微软雅黑" panose="020B0503020204020204" pitchFamily="34" charset="-122"/>
            </a:endParaRPr>
          </a:p>
        </p:txBody>
      </p:sp>
      <p:sp>
        <p:nvSpPr>
          <p:cNvPr id="10" name="形状 9"/>
          <p:cNvSpPr/>
          <p:nvPr/>
        </p:nvSpPr>
        <p:spPr>
          <a:xfrm>
            <a:off x="4460180" y="2728336"/>
            <a:ext cx="1867985" cy="1868267"/>
          </a:xfrm>
          <a:prstGeom prst="leftCircularArrow">
            <a:avLst>
              <a:gd name="adj1" fmla="val 8909"/>
              <a:gd name="adj2" fmla="val 1142322"/>
              <a:gd name="adj3" fmla="val 6293598"/>
              <a:gd name="adj4" fmla="val 18900002"/>
              <a:gd name="adj5" fmla="val 12500"/>
            </a:avLst>
          </a:prstGeom>
          <a:solidFill>
            <a:schemeClr val="accent1"/>
          </a:solidFill>
          <a:ln>
            <a:noFill/>
          </a:ln>
          <a:effectLst/>
        </p:spPr>
        <p:style>
          <a:lnRef idx="0">
            <a:scrgbClr r="0" g="0" b="0"/>
          </a:lnRef>
          <a:fillRef idx="3">
            <a:scrgbClr r="0" g="0" b="0"/>
          </a:fillRef>
          <a:effectRef idx="2">
            <a:scrgbClr r="0" g="0" b="0"/>
          </a:effectRef>
          <a:fontRef idx="minor">
            <a:schemeClr val="lt1"/>
          </a:fontRef>
        </p:style>
        <p:txBody>
          <a:bodyPr/>
          <a:lstStyle/>
          <a:p>
            <a:endParaRPr lang="zh-CN" altLang="en-US"/>
          </a:p>
        </p:txBody>
      </p:sp>
      <p:sp>
        <p:nvSpPr>
          <p:cNvPr id="11" name="空心弧 10"/>
          <p:cNvSpPr/>
          <p:nvPr/>
        </p:nvSpPr>
        <p:spPr>
          <a:xfrm>
            <a:off x="5130430" y="3950880"/>
            <a:ext cx="1604887" cy="1605531"/>
          </a:xfrm>
          <a:prstGeom prst="blockArc">
            <a:avLst>
              <a:gd name="adj1" fmla="val 13624405"/>
              <a:gd name="adj2" fmla="val 17228224"/>
              <a:gd name="adj3" fmla="val 11481"/>
            </a:avLst>
          </a:prstGeom>
          <a:solidFill>
            <a:schemeClr val="accent2"/>
          </a:solidFill>
          <a:ln>
            <a:noFill/>
          </a:ln>
          <a:effectLst/>
        </p:spPr>
        <p:style>
          <a:lnRef idx="0">
            <a:scrgbClr r="0" g="0" b="0"/>
          </a:lnRef>
          <a:fillRef idx="3">
            <a:scrgbClr r="0" g="0" b="0"/>
          </a:fillRef>
          <a:effectRef idx="2">
            <a:scrgbClr r="0" g="0" b="0"/>
          </a:effectRef>
          <a:fontRef idx="minor">
            <a:schemeClr val="lt1"/>
          </a:fontRef>
        </p:style>
        <p:txBody>
          <a:bodyPr/>
          <a:lstStyle/>
          <a:p>
            <a:endParaRPr lang="zh-CN" altLang="en-US"/>
          </a:p>
        </p:txBody>
      </p:sp>
      <p:sp>
        <p:nvSpPr>
          <p:cNvPr id="12" name="空心弧 11"/>
          <p:cNvSpPr/>
          <p:nvPr/>
        </p:nvSpPr>
        <p:spPr>
          <a:xfrm>
            <a:off x="5130430" y="3950880"/>
            <a:ext cx="1604887" cy="1605531"/>
          </a:xfrm>
          <a:prstGeom prst="blockArc">
            <a:avLst>
              <a:gd name="adj1" fmla="val 17085111"/>
              <a:gd name="adj2" fmla="val 10799997"/>
              <a:gd name="adj3" fmla="val 11504"/>
            </a:avLst>
          </a:prstGeom>
          <a:solidFill>
            <a:schemeClr val="accent2"/>
          </a:solidFill>
          <a:ln>
            <a:noFill/>
          </a:ln>
          <a:effectLst/>
        </p:spPr>
        <p:style>
          <a:lnRef idx="0">
            <a:scrgbClr r="0" g="0" b="0"/>
          </a:lnRef>
          <a:fillRef idx="3">
            <a:scrgbClr r="0" g="0" b="0"/>
          </a:fillRef>
          <a:effectRef idx="2">
            <a:scrgbClr r="0" g="0" b="0"/>
          </a:effectRef>
          <a:fontRef idx="minor">
            <a:schemeClr val="lt1"/>
          </a:fontRef>
        </p:style>
        <p:txBody>
          <a:bodyPr/>
          <a:lstStyle/>
          <a:p>
            <a:endParaRPr lang="zh-CN" altLang="en-US"/>
          </a:p>
        </p:txBody>
      </p:sp>
      <p:sp>
        <p:nvSpPr>
          <p:cNvPr id="13" name="任意多边形 26"/>
          <p:cNvSpPr/>
          <p:nvPr/>
        </p:nvSpPr>
        <p:spPr>
          <a:xfrm rot="17307692">
            <a:off x="5487927" y="2211397"/>
            <a:ext cx="1619267" cy="872432"/>
          </a:xfrm>
          <a:custGeom>
            <a:avLst/>
            <a:gdLst>
              <a:gd name="connsiteX0" fmla="*/ 4833930 w 4843779"/>
              <a:gd name="connsiteY0" fmla="*/ 0 h 2609741"/>
              <a:gd name="connsiteX1" fmla="*/ 4843489 w 4843779"/>
              <a:gd name="connsiteY1" fmla="*/ 152635 h 2609741"/>
              <a:gd name="connsiteX2" fmla="*/ 3517115 w 4843779"/>
              <a:gd name="connsiteY2" fmla="*/ 2348626 h 2609741"/>
              <a:gd name="connsiteX3" fmla="*/ 351244 w 4843779"/>
              <a:gd name="connsiteY3" fmla="*/ 1435790 h 2609741"/>
              <a:gd name="connsiteX4" fmla="*/ 0 w 4843779"/>
              <a:gd name="connsiteY4" fmla="*/ 1526124 h 2609741"/>
              <a:gd name="connsiteX5" fmla="*/ 380009 w 4843779"/>
              <a:gd name="connsiteY5" fmla="*/ 717222 h 2609741"/>
              <a:gd name="connsiteX6" fmla="*/ 1326890 w 4843779"/>
              <a:gd name="connsiteY6" fmla="*/ 1184874 h 2609741"/>
              <a:gd name="connsiteX7" fmla="*/ 981253 w 4843779"/>
              <a:gd name="connsiteY7" fmla="*/ 1273766 h 2609741"/>
              <a:gd name="connsiteX8" fmla="*/ 3348138 w 4843779"/>
              <a:gd name="connsiteY8" fmla="*/ 1741216 h 2609741"/>
              <a:gd name="connsiteX9" fmla="*/ 4226462 w 4843779"/>
              <a:gd name="connsiteY9" fmla="*/ 84448 h 2609741"/>
              <a:gd name="connsiteX10" fmla="*/ 4217585 w 4843779"/>
              <a:gd name="connsiteY10" fmla="*/ 0 h 2609741"/>
              <a:gd name="connsiteX11" fmla="*/ 4833930 w 4843779"/>
              <a:gd name="connsiteY11" fmla="*/ 0 h 26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3779" h="2609741">
                <a:moveTo>
                  <a:pt x="4833930" y="0"/>
                </a:moveTo>
                <a:lnTo>
                  <a:pt x="4843489" y="152635"/>
                </a:lnTo>
                <a:cubicBezTo>
                  <a:pt x="4857473" y="1052464"/>
                  <a:pt x="4365817" y="1918999"/>
                  <a:pt x="3517115" y="2348626"/>
                </a:cubicBezTo>
                <a:cubicBezTo>
                  <a:pt x="2385597" y="2921419"/>
                  <a:pt x="1003828" y="2523005"/>
                  <a:pt x="351244" y="1435790"/>
                </a:cubicBezTo>
                <a:lnTo>
                  <a:pt x="0" y="1526124"/>
                </a:lnTo>
                <a:lnTo>
                  <a:pt x="380009" y="717222"/>
                </a:lnTo>
                <a:lnTo>
                  <a:pt x="1326890" y="1184874"/>
                </a:lnTo>
                <a:lnTo>
                  <a:pt x="981253" y="1273766"/>
                </a:lnTo>
                <a:cubicBezTo>
                  <a:pt x="1534634" y="2011589"/>
                  <a:pt x="2555569" y="2213219"/>
                  <a:pt x="3348138" y="1741216"/>
                </a:cubicBezTo>
                <a:cubicBezTo>
                  <a:pt x="3942651" y="1387163"/>
                  <a:pt x="4265044" y="739620"/>
                  <a:pt x="4226462" y="84448"/>
                </a:cubicBezTo>
                <a:lnTo>
                  <a:pt x="4217585" y="0"/>
                </a:lnTo>
                <a:lnTo>
                  <a:pt x="483393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zh-CN" altLang="en-US" sz="2535">
              <a:solidFill>
                <a:schemeClr val="tx1">
                  <a:lumMod val="75000"/>
                  <a:lumOff val="25000"/>
                </a:schemeClr>
              </a:solidFill>
            </a:endParaRPr>
          </a:p>
        </p:txBody>
      </p:sp>
      <p:sp>
        <p:nvSpPr>
          <p:cNvPr id="14" name="任意多边形 27"/>
          <p:cNvSpPr/>
          <p:nvPr/>
        </p:nvSpPr>
        <p:spPr>
          <a:xfrm rot="17307692">
            <a:off x="5091853" y="1760251"/>
            <a:ext cx="1063396" cy="744568"/>
          </a:xfrm>
          <a:custGeom>
            <a:avLst/>
            <a:gdLst>
              <a:gd name="connsiteX0" fmla="*/ 3082922 w 3180980"/>
              <a:gd name="connsiteY0" fmla="*/ 1705085 h 2227258"/>
              <a:gd name="connsiteX1" fmla="*/ 3176423 w 3180980"/>
              <a:gd name="connsiteY1" fmla="*/ 2154476 h 2227258"/>
              <a:gd name="connsiteX2" fmla="*/ 3180980 w 3180980"/>
              <a:gd name="connsiteY2" fmla="*/ 2227258 h 2227258"/>
              <a:gd name="connsiteX3" fmla="*/ 2564635 w 3180980"/>
              <a:gd name="connsiteY3" fmla="*/ 2227258 h 2227258"/>
              <a:gd name="connsiteX4" fmla="*/ 2556295 w 3180980"/>
              <a:gd name="connsiteY4" fmla="*/ 2147919 h 2227258"/>
              <a:gd name="connsiteX5" fmla="*/ 2411315 w 3180980"/>
              <a:gd name="connsiteY5" fmla="*/ 1664578 h 2227258"/>
              <a:gd name="connsiteX6" fmla="*/ 196026 w 3180980"/>
              <a:gd name="connsiteY6" fmla="*/ 708959 h 2227258"/>
              <a:gd name="connsiteX7" fmla="*/ 0 w 3180980"/>
              <a:gd name="connsiteY7" fmla="*/ 127074 h 2227258"/>
              <a:gd name="connsiteX8" fmla="*/ 3002505 w 3180980"/>
              <a:gd name="connsiteY8" fmla="*/ 1483914 h 2227258"/>
              <a:gd name="connsiteX9" fmla="*/ 3082922 w 3180980"/>
              <a:gd name="connsiteY9" fmla="*/ 1705085 h 222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0980" h="2227258">
                <a:moveTo>
                  <a:pt x="3082922" y="1705085"/>
                </a:moveTo>
                <a:cubicBezTo>
                  <a:pt x="3128937" y="1853627"/>
                  <a:pt x="3159875" y="2004047"/>
                  <a:pt x="3176423" y="2154476"/>
                </a:cubicBezTo>
                <a:lnTo>
                  <a:pt x="3180980" y="2227258"/>
                </a:lnTo>
                <a:lnTo>
                  <a:pt x="2564635" y="2227258"/>
                </a:lnTo>
                <a:lnTo>
                  <a:pt x="2556295" y="2147919"/>
                </a:lnTo>
                <a:cubicBezTo>
                  <a:pt x="2531455" y="1984304"/>
                  <a:pt x="2483591" y="1821702"/>
                  <a:pt x="2411315" y="1664578"/>
                </a:cubicBezTo>
                <a:cubicBezTo>
                  <a:pt x="2025870" y="826647"/>
                  <a:pt x="1070294" y="414436"/>
                  <a:pt x="196026" y="708959"/>
                </a:cubicBezTo>
                <a:lnTo>
                  <a:pt x="0" y="127074"/>
                </a:lnTo>
                <a:cubicBezTo>
                  <a:pt x="1201918" y="-277827"/>
                  <a:pt x="2512407" y="314386"/>
                  <a:pt x="3002505" y="1483914"/>
                </a:cubicBezTo>
                <a:cubicBezTo>
                  <a:pt x="3033137" y="1557012"/>
                  <a:pt x="3059914" y="1630814"/>
                  <a:pt x="3082922" y="170508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zh-CN" altLang="en-US" sz="2535">
              <a:solidFill>
                <a:schemeClr val="tx1">
                  <a:lumMod val="75000"/>
                  <a:lumOff val="25000"/>
                </a:schemeClr>
              </a:solidFill>
            </a:endParaRPr>
          </a:p>
        </p:txBody>
      </p:sp>
      <p:sp>
        <p:nvSpPr>
          <p:cNvPr id="15" name="TextBox 77"/>
          <p:cNvSpPr txBox="1"/>
          <p:nvPr/>
        </p:nvSpPr>
        <p:spPr>
          <a:xfrm>
            <a:off x="7310724" y="1704815"/>
            <a:ext cx="3839876" cy="113261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defTabSz="914400" fontAlgn="base">
              <a:spcBef>
                <a:spcPct val="0"/>
              </a:spcBef>
              <a:spcAft>
                <a:spcPct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pPr marL="0" marR="0" lvl="0" indent="0" algn="just" defTabSz="914400" rtl="0" eaLnBrk="1" fontAlgn="base" latinLnBrk="0" hangingPunct="1">
              <a:lnSpc>
                <a:spcPct val="13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accent2"/>
                </a:solidFill>
                <a:effectLst/>
                <a:uLnTx/>
                <a:uFillTx/>
                <a:latin typeface="微软雅黑" panose="020B0503020204020204" pitchFamily="34" charset="-122"/>
                <a:ea typeface="微软雅黑" panose="020B0503020204020204" pitchFamily="34" charset="-122"/>
                <a:cs typeface="+mn-cs"/>
              </a:rPr>
              <a:t>谦虚上进</a:t>
            </a:r>
            <a:endParaRPr kumimoji="0" lang="en-US" altLang="zh-CN" sz="2000" b="1" i="0" u="none" strike="noStrike" kern="1200" cap="none" spc="0" normalizeH="0" baseline="0" noProof="0">
              <a:ln>
                <a:noFill/>
              </a:ln>
              <a:solidFill>
                <a:schemeClr val="accent2"/>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base" latinLnBrk="0" hangingPunct="1">
              <a:lnSpc>
                <a:spcPct val="130000"/>
              </a:lnSpc>
              <a:spcBef>
                <a:spcPct val="0"/>
              </a:spcBef>
              <a:spcAft>
                <a:spcPct val="0"/>
              </a:spcAft>
              <a:buClrTx/>
              <a:buSzTx/>
              <a:buFontTx/>
              <a:buNone/>
              <a:defRPr/>
            </a:pPr>
            <a:r>
              <a:rPr kumimoji="0" lang="zh-CN" altLang="en-US"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单击添加标题单击添加标题点击添加长长的文本。</a:t>
            </a:r>
            <a:endParaRPr kumimoji="0" lang="zh-CN" altLang="en-US"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6" name="TextBox 77"/>
          <p:cNvSpPr txBox="1"/>
          <p:nvPr/>
        </p:nvSpPr>
        <p:spPr>
          <a:xfrm>
            <a:off x="1143000" y="3009900"/>
            <a:ext cx="2882900" cy="113261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defTabSz="914400" fontAlgn="base">
              <a:spcBef>
                <a:spcPct val="0"/>
              </a:spcBef>
              <a:spcAft>
                <a:spcPct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pPr lvl="0" algn="r">
              <a:lnSpc>
                <a:spcPct val="130000"/>
              </a:lnSpc>
              <a:defRPr/>
            </a:pPr>
            <a:r>
              <a:rPr lang="zh-CN" altLang="en-US" sz="2000" b="1">
                <a:solidFill>
                  <a:schemeClr val="accent1"/>
                </a:solidFill>
              </a:rPr>
              <a:t>创新思维</a:t>
            </a:r>
            <a:endParaRPr lang="en-US" altLang="zh-CN" sz="2000" b="1">
              <a:solidFill>
                <a:schemeClr val="accent1"/>
              </a:solidFill>
            </a:endParaRPr>
          </a:p>
          <a:p>
            <a:pPr lvl="0">
              <a:lnSpc>
                <a:spcPct val="130000"/>
              </a:lnSpc>
              <a:defRPr/>
            </a:pPr>
            <a:r>
              <a:rPr lang="zh-CN" altLang="en-US">
                <a:solidFill>
                  <a:prstClr val="black">
                    <a:lumMod val="65000"/>
                    <a:lumOff val="35000"/>
                  </a:prstClr>
                </a:solidFill>
              </a:rPr>
              <a:t>单击添加标题单击添加标题点击添加长长的文本。</a:t>
            </a:r>
            <a:endParaRPr lang="zh-CN" altLang="en-US" dirty="0">
              <a:solidFill>
                <a:prstClr val="black">
                  <a:lumMod val="65000"/>
                  <a:lumOff val="35000"/>
                </a:prstClr>
              </a:solidFill>
            </a:endParaRPr>
          </a:p>
        </p:txBody>
      </p:sp>
      <p:sp>
        <p:nvSpPr>
          <p:cNvPr id="17" name="TextBox 77"/>
          <p:cNvSpPr txBox="1"/>
          <p:nvPr/>
        </p:nvSpPr>
        <p:spPr>
          <a:xfrm>
            <a:off x="7247224" y="4206715"/>
            <a:ext cx="3839876" cy="110145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defTabSz="914400" fontAlgn="base">
              <a:spcBef>
                <a:spcPct val="0"/>
              </a:spcBef>
              <a:spcAft>
                <a:spcPct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pPr lvl="0">
              <a:lnSpc>
                <a:spcPct val="130000"/>
              </a:lnSpc>
              <a:defRPr/>
            </a:pPr>
            <a:r>
              <a:rPr lang="zh-CN" altLang="en-US" sz="2000" b="1">
                <a:solidFill>
                  <a:schemeClr val="accent2"/>
                </a:solidFill>
              </a:rPr>
              <a:t>沟通协调</a:t>
            </a:r>
            <a:endParaRPr lang="en-US" altLang="zh-CN" sz="2000" b="1">
              <a:solidFill>
                <a:schemeClr val="accent2"/>
              </a:solidFill>
            </a:endParaRPr>
          </a:p>
          <a:p>
            <a:pPr lvl="0">
              <a:lnSpc>
                <a:spcPct val="130000"/>
              </a:lnSpc>
              <a:defRPr/>
            </a:pPr>
            <a:r>
              <a:rPr lang="zh-CN" altLang="en-US">
                <a:solidFill>
                  <a:prstClr val="black">
                    <a:lumMod val="65000"/>
                    <a:lumOff val="35000"/>
                  </a:prstClr>
                </a:solidFill>
              </a:rPr>
              <a:t>单击添加标题单击添加标题点击添加长长的文本。</a:t>
            </a:r>
            <a:endParaRPr lang="zh-CN" altLang="en-US" dirty="0">
              <a:solidFill>
                <a:prstClr val="black">
                  <a:lumMod val="65000"/>
                  <a:lumOff val="35000"/>
                </a:prstClr>
              </a:solidFill>
            </a:endParaRPr>
          </a:p>
        </p:txBody>
      </p:sp>
      <p:sp>
        <p:nvSpPr>
          <p:cNvPr id="18" name="Freeform 22"/>
          <p:cNvSpPr>
            <a:spLocks noEditPoints="1"/>
          </p:cNvSpPr>
          <p:nvPr/>
        </p:nvSpPr>
        <p:spPr bwMode="auto">
          <a:xfrm>
            <a:off x="5163645" y="3362079"/>
            <a:ext cx="435236" cy="511116"/>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9" name="Freeform 22"/>
          <p:cNvSpPr>
            <a:spLocks noEditPoints="1"/>
          </p:cNvSpPr>
          <p:nvPr/>
        </p:nvSpPr>
        <p:spPr bwMode="auto">
          <a:xfrm>
            <a:off x="5722445" y="2206379"/>
            <a:ext cx="435236" cy="511116"/>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0" name="Freeform 22"/>
          <p:cNvSpPr>
            <a:spLocks noEditPoints="1"/>
          </p:cNvSpPr>
          <p:nvPr/>
        </p:nvSpPr>
        <p:spPr bwMode="auto">
          <a:xfrm>
            <a:off x="5709745" y="4479679"/>
            <a:ext cx="435236" cy="511116"/>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350"/>
                                            <p:tgtEl>
                                              <p:spTgt spid="1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600"/>
                                            <p:tgtEl>
                                              <p:spTgt spid="13"/>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26" presetClass="emph" presetSubtype="0" fill="hold" grpId="1" nodeType="withEffect">
                                      <p:stCondLst>
                                        <p:cond delay="0"/>
                                      </p:stCondLst>
                                      <p:childTnLst>
                                        <p:animEffect transition="out" filter="fade">
                                          <p:cBhvr>
                                            <p:cTn id="28" dur="500" tmFilter="0, 0; .2, .5; .8, .5; 1, 0"/>
                                            <p:tgtEl>
                                              <p:spTgt spid="7"/>
                                            </p:tgtEl>
                                          </p:cBhvr>
                                        </p:animEffect>
                                        <p:animScale>
                                          <p:cBhvr>
                                            <p:cTn id="29" dur="250" autoRev="1" fill="hold"/>
                                            <p:tgtEl>
                                              <p:spTgt spid="7"/>
                                            </p:tgtEl>
                                          </p:cBhvr>
                                          <p:by x="105000" y="105000"/>
                                        </p:animScale>
                                      </p:childTnLst>
                                    </p:cTn>
                                  </p:par>
                                </p:childTnLst>
                              </p:cTn>
                            </p:par>
                            <p:par>
                              <p:cTn id="30" fill="hold">
                                <p:stCondLst>
                                  <p:cond delay="3000"/>
                                </p:stCondLst>
                                <p:childTnLst>
                                  <p:par>
                                    <p:cTn id="31" presetID="2" presetClass="entr" presetSubtype="4" fill="hold" grpId="0" nodeType="afterEffect" p14:presetBounceEnd="50000">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14:bounceEnd="50000">
                                          <p:cBhvr additive="base">
                                            <p:cTn id="33" dur="750" fill="hold"/>
                                            <p:tgtEl>
                                              <p:spTgt spid="15"/>
                                            </p:tgtEl>
                                            <p:attrNameLst>
                                              <p:attrName>ppt_x</p:attrName>
                                            </p:attrNameLst>
                                          </p:cBhvr>
                                          <p:tavLst>
                                            <p:tav tm="0">
                                              <p:val>
                                                <p:strVal val="#ppt_x"/>
                                              </p:val>
                                            </p:tav>
                                            <p:tav tm="100000">
                                              <p:val>
                                                <p:strVal val="#ppt_x"/>
                                              </p:val>
                                            </p:tav>
                                          </p:tavLst>
                                        </p:anim>
                                        <p:anim calcmode="lin" valueType="num" p14:bounceEnd="50000">
                                          <p:cBhvr additive="base">
                                            <p:cTn id="34" dur="750" fill="hold"/>
                                            <p:tgtEl>
                                              <p:spTgt spid="15"/>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2" presetClass="entr" presetSubtype="1"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up)">
                                          <p:cBhvr>
                                            <p:cTn id="38" dur="750"/>
                                            <p:tgtEl>
                                              <p:spTgt spid="10"/>
                                            </p:tgtEl>
                                          </p:cBhvr>
                                        </p:animEffect>
                                      </p:childTnLst>
                                    </p:cTn>
                                  </p:par>
                                </p:childTnLst>
                              </p:cTn>
                            </p:par>
                            <p:par>
                              <p:cTn id="39" fill="hold">
                                <p:stCondLst>
                                  <p:cond delay="5000"/>
                                </p:stCondLst>
                                <p:childTnLst>
                                  <p:par>
                                    <p:cTn id="40" presetID="10"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par>
                              <p:cTn id="43" fill="hold">
                                <p:stCondLst>
                                  <p:cond delay="5500"/>
                                </p:stCondLst>
                                <p:childTnLst>
                                  <p:par>
                                    <p:cTn id="44" presetID="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childTnLst>
                                    </p:cTn>
                                  </p:par>
                                  <p:par>
                                    <p:cTn id="46" presetID="26" presetClass="emph" presetSubtype="0" fill="hold" grpId="1" nodeType="withEffect">
                                      <p:stCondLst>
                                        <p:cond delay="0"/>
                                      </p:stCondLst>
                                      <p:childTnLst>
                                        <p:animEffect transition="out" filter="fade">
                                          <p:cBhvr>
                                            <p:cTn id="47" dur="500" tmFilter="0, 0; .2, .5; .8, .5; 1, 0"/>
                                            <p:tgtEl>
                                              <p:spTgt spid="9"/>
                                            </p:tgtEl>
                                          </p:cBhvr>
                                        </p:animEffect>
                                        <p:animScale>
                                          <p:cBhvr>
                                            <p:cTn id="48" dur="250" autoRev="1" fill="hold"/>
                                            <p:tgtEl>
                                              <p:spTgt spid="9"/>
                                            </p:tgtEl>
                                          </p:cBhvr>
                                          <p:by x="105000" y="105000"/>
                                        </p:animScale>
                                      </p:childTnLst>
                                    </p:cTn>
                                  </p:par>
                                </p:childTnLst>
                              </p:cTn>
                            </p:par>
                            <p:par>
                              <p:cTn id="49" fill="hold">
                                <p:stCondLst>
                                  <p:cond delay="5500"/>
                                </p:stCondLst>
                                <p:childTnLst>
                                  <p:par>
                                    <p:cTn id="50" presetID="2" presetClass="entr" presetSubtype="4" fill="hold" grpId="0" nodeType="afterEffect" p14:presetBounceEnd="50000">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14:bounceEnd="50000">
                                          <p:cBhvr additive="base">
                                            <p:cTn id="52" dur="75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53" dur="750" fill="hold"/>
                                            <p:tgtEl>
                                              <p:spTgt spid="16"/>
                                            </p:tgtEl>
                                            <p:attrNameLst>
                                              <p:attrName>ppt_y</p:attrName>
                                            </p:attrNameLst>
                                          </p:cBhvr>
                                          <p:tavLst>
                                            <p:tav tm="0">
                                              <p:val>
                                                <p:strVal val="1+#ppt_h/2"/>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250"/>
                                            <p:tgtEl>
                                              <p:spTgt spid="11"/>
                                            </p:tgtEl>
                                          </p:cBhvr>
                                        </p:animEffect>
                                      </p:childTnLst>
                                    </p:cTn>
                                  </p:par>
                                </p:childTnLst>
                              </p:cTn>
                            </p:par>
                            <p:par>
                              <p:cTn id="58" fill="hold">
                                <p:stCondLst>
                                  <p:cond delay="7000"/>
                                </p:stCondLst>
                                <p:childTnLst>
                                  <p:par>
                                    <p:cTn id="59" presetID="21" presetClass="entr" presetSubtype="1"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heel(1)">
                                          <p:cBhvr>
                                            <p:cTn id="61" dur="1000"/>
                                            <p:tgtEl>
                                              <p:spTgt spid="12"/>
                                            </p:tgtEl>
                                          </p:cBhvr>
                                        </p:animEffect>
                                      </p:childTnLst>
                                    </p:cTn>
                                  </p:par>
                                </p:childTnLst>
                              </p:cTn>
                            </p:par>
                            <p:par>
                              <p:cTn id="62" fill="hold">
                                <p:stCondLst>
                                  <p:cond delay="8000"/>
                                </p:stCondLst>
                                <p:childTnLst>
                                  <p:par>
                                    <p:cTn id="63" presetID="10" presetClass="entr" presetSubtype="0"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childTnLst>
                              </p:cTn>
                            </p:par>
                            <p:par>
                              <p:cTn id="66" fill="hold">
                                <p:stCondLst>
                                  <p:cond delay="8500"/>
                                </p:stCondLst>
                                <p:childTnLst>
                                  <p:par>
                                    <p:cTn id="67" presetID="1" presetClass="entr" presetSubtype="0" fill="hold" grpId="0" nodeType="afterEffect">
                                      <p:stCondLst>
                                        <p:cond delay="0"/>
                                      </p:stCondLst>
                                      <p:childTnLst>
                                        <p:set>
                                          <p:cBhvr>
                                            <p:cTn id="68" dur="1" fill="hold">
                                              <p:stCondLst>
                                                <p:cond delay="0"/>
                                              </p:stCondLst>
                                            </p:cTn>
                                            <p:tgtEl>
                                              <p:spTgt spid="8"/>
                                            </p:tgtEl>
                                            <p:attrNameLst>
                                              <p:attrName>style.visibility</p:attrName>
                                            </p:attrNameLst>
                                          </p:cBhvr>
                                          <p:to>
                                            <p:strVal val="visible"/>
                                          </p:to>
                                        </p:set>
                                      </p:childTnLst>
                                    </p:cTn>
                                  </p:par>
                                  <p:par>
                                    <p:cTn id="69" presetID="26" presetClass="emph" presetSubtype="0" fill="hold" grpId="1" nodeType="withEffect">
                                      <p:stCondLst>
                                        <p:cond delay="0"/>
                                      </p:stCondLst>
                                      <p:childTnLst>
                                        <p:animEffect transition="out" filter="fade">
                                          <p:cBhvr>
                                            <p:cTn id="70" dur="500" tmFilter="0, 0; .2, .5; .8, .5; 1, 0"/>
                                            <p:tgtEl>
                                              <p:spTgt spid="8"/>
                                            </p:tgtEl>
                                          </p:cBhvr>
                                        </p:animEffect>
                                        <p:animScale>
                                          <p:cBhvr>
                                            <p:cTn id="71" dur="250" autoRev="1" fill="hold"/>
                                            <p:tgtEl>
                                              <p:spTgt spid="8"/>
                                            </p:tgtEl>
                                          </p:cBhvr>
                                          <p:by x="105000" y="105000"/>
                                        </p:animScale>
                                      </p:childTnLst>
                                    </p:cTn>
                                  </p:par>
                                </p:childTnLst>
                              </p:cTn>
                            </p:par>
                            <p:par>
                              <p:cTn id="72" fill="hold">
                                <p:stCondLst>
                                  <p:cond delay="8500"/>
                                </p:stCondLst>
                                <p:childTnLst>
                                  <p:par>
                                    <p:cTn id="73" presetID="2" presetClass="entr" presetSubtype="4" fill="hold" grpId="0" nodeType="afterEffect" p14:presetBounceEnd="50000">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14:bounceEnd="50000">
                                          <p:cBhvr additive="base">
                                            <p:cTn id="75" dur="75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76" dur="75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P spid="8" grpId="0" animBg="1"/>
          <p:bldP spid="8" grpId="1" animBg="1"/>
          <p:bldP spid="9" grpId="0" animBg="1"/>
          <p:bldP spid="9" grpId="1" animBg="1"/>
          <p:bldP spid="13" grpId="0" animBg="1"/>
          <p:bldP spid="14" grpId="0" animBg="1"/>
          <p:bldP spid="15" grpId="0"/>
          <p:bldP spid="16" grpId="0"/>
          <p:bldP spid="17" grpId="0"/>
          <p:bldP spid="18" grpId="0" animBg="1"/>
          <p:bldP spid="19" grpId="0" animBg="1"/>
          <p:bldP spid="2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350"/>
                                            <p:tgtEl>
                                              <p:spTgt spid="1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600"/>
                                            <p:tgtEl>
                                              <p:spTgt spid="13"/>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26" presetClass="emph" presetSubtype="0" fill="hold" grpId="1" nodeType="withEffect">
                                      <p:stCondLst>
                                        <p:cond delay="0"/>
                                      </p:stCondLst>
                                      <p:childTnLst>
                                        <p:animEffect transition="out" filter="fade">
                                          <p:cBhvr>
                                            <p:cTn id="28" dur="500" tmFilter="0, 0; .2, .5; .8, .5; 1, 0"/>
                                            <p:tgtEl>
                                              <p:spTgt spid="7"/>
                                            </p:tgtEl>
                                          </p:cBhvr>
                                        </p:animEffect>
                                        <p:animScale>
                                          <p:cBhvr>
                                            <p:cTn id="29" dur="250" autoRev="1" fill="hold"/>
                                            <p:tgtEl>
                                              <p:spTgt spid="7"/>
                                            </p:tgtEl>
                                          </p:cBhvr>
                                          <p:by x="105000" y="105000"/>
                                        </p:animScale>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750" fill="hold"/>
                                            <p:tgtEl>
                                              <p:spTgt spid="15"/>
                                            </p:tgtEl>
                                            <p:attrNameLst>
                                              <p:attrName>ppt_x</p:attrName>
                                            </p:attrNameLst>
                                          </p:cBhvr>
                                          <p:tavLst>
                                            <p:tav tm="0">
                                              <p:val>
                                                <p:strVal val="#ppt_x"/>
                                              </p:val>
                                            </p:tav>
                                            <p:tav tm="100000">
                                              <p:val>
                                                <p:strVal val="#ppt_x"/>
                                              </p:val>
                                            </p:tav>
                                          </p:tavLst>
                                        </p:anim>
                                        <p:anim calcmode="lin" valueType="num">
                                          <p:cBhvr additive="base">
                                            <p:cTn id="34" dur="750" fill="hold"/>
                                            <p:tgtEl>
                                              <p:spTgt spid="15"/>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2" presetClass="entr" presetSubtype="1"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up)">
                                          <p:cBhvr>
                                            <p:cTn id="38" dur="750"/>
                                            <p:tgtEl>
                                              <p:spTgt spid="10"/>
                                            </p:tgtEl>
                                          </p:cBhvr>
                                        </p:animEffect>
                                      </p:childTnLst>
                                    </p:cTn>
                                  </p:par>
                                </p:childTnLst>
                              </p:cTn>
                            </p:par>
                            <p:par>
                              <p:cTn id="39" fill="hold">
                                <p:stCondLst>
                                  <p:cond delay="5000"/>
                                </p:stCondLst>
                                <p:childTnLst>
                                  <p:par>
                                    <p:cTn id="40" presetID="10"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par>
                              <p:cTn id="43" fill="hold">
                                <p:stCondLst>
                                  <p:cond delay="5500"/>
                                </p:stCondLst>
                                <p:childTnLst>
                                  <p:par>
                                    <p:cTn id="44" presetID="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childTnLst>
                                    </p:cTn>
                                  </p:par>
                                  <p:par>
                                    <p:cTn id="46" presetID="26" presetClass="emph" presetSubtype="0" fill="hold" grpId="1" nodeType="withEffect">
                                      <p:stCondLst>
                                        <p:cond delay="0"/>
                                      </p:stCondLst>
                                      <p:childTnLst>
                                        <p:animEffect transition="out" filter="fade">
                                          <p:cBhvr>
                                            <p:cTn id="47" dur="500" tmFilter="0, 0; .2, .5; .8, .5; 1, 0"/>
                                            <p:tgtEl>
                                              <p:spTgt spid="9"/>
                                            </p:tgtEl>
                                          </p:cBhvr>
                                        </p:animEffect>
                                        <p:animScale>
                                          <p:cBhvr>
                                            <p:cTn id="48" dur="250" autoRev="1" fill="hold"/>
                                            <p:tgtEl>
                                              <p:spTgt spid="9"/>
                                            </p:tgtEl>
                                          </p:cBhvr>
                                          <p:by x="105000" y="105000"/>
                                        </p:animScale>
                                      </p:childTnLst>
                                    </p:cTn>
                                  </p:par>
                                </p:childTnLst>
                              </p:cTn>
                            </p:par>
                            <p:par>
                              <p:cTn id="49" fill="hold">
                                <p:stCondLst>
                                  <p:cond delay="5500"/>
                                </p:stCondLst>
                                <p:childTnLst>
                                  <p:par>
                                    <p:cTn id="50" presetID="2" presetClass="entr" presetSubtype="4"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750" fill="hold"/>
                                            <p:tgtEl>
                                              <p:spTgt spid="16"/>
                                            </p:tgtEl>
                                            <p:attrNameLst>
                                              <p:attrName>ppt_x</p:attrName>
                                            </p:attrNameLst>
                                          </p:cBhvr>
                                          <p:tavLst>
                                            <p:tav tm="0">
                                              <p:val>
                                                <p:strVal val="#ppt_x"/>
                                              </p:val>
                                            </p:tav>
                                            <p:tav tm="100000">
                                              <p:val>
                                                <p:strVal val="#ppt_x"/>
                                              </p:val>
                                            </p:tav>
                                          </p:tavLst>
                                        </p:anim>
                                        <p:anim calcmode="lin" valueType="num">
                                          <p:cBhvr additive="base">
                                            <p:cTn id="53" dur="750" fill="hold"/>
                                            <p:tgtEl>
                                              <p:spTgt spid="16"/>
                                            </p:tgtEl>
                                            <p:attrNameLst>
                                              <p:attrName>ppt_y</p:attrName>
                                            </p:attrNameLst>
                                          </p:cBhvr>
                                          <p:tavLst>
                                            <p:tav tm="0">
                                              <p:val>
                                                <p:strVal val="1+#ppt_h/2"/>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250"/>
                                            <p:tgtEl>
                                              <p:spTgt spid="11"/>
                                            </p:tgtEl>
                                          </p:cBhvr>
                                        </p:animEffect>
                                      </p:childTnLst>
                                    </p:cTn>
                                  </p:par>
                                </p:childTnLst>
                              </p:cTn>
                            </p:par>
                            <p:par>
                              <p:cTn id="58" fill="hold">
                                <p:stCondLst>
                                  <p:cond delay="7000"/>
                                </p:stCondLst>
                                <p:childTnLst>
                                  <p:par>
                                    <p:cTn id="59" presetID="21" presetClass="entr" presetSubtype="1"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heel(1)">
                                          <p:cBhvr>
                                            <p:cTn id="61" dur="1000"/>
                                            <p:tgtEl>
                                              <p:spTgt spid="12"/>
                                            </p:tgtEl>
                                          </p:cBhvr>
                                        </p:animEffect>
                                      </p:childTnLst>
                                    </p:cTn>
                                  </p:par>
                                </p:childTnLst>
                              </p:cTn>
                            </p:par>
                            <p:par>
                              <p:cTn id="62" fill="hold">
                                <p:stCondLst>
                                  <p:cond delay="8000"/>
                                </p:stCondLst>
                                <p:childTnLst>
                                  <p:par>
                                    <p:cTn id="63" presetID="10" presetClass="entr" presetSubtype="0"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childTnLst>
                              </p:cTn>
                            </p:par>
                            <p:par>
                              <p:cTn id="66" fill="hold">
                                <p:stCondLst>
                                  <p:cond delay="8500"/>
                                </p:stCondLst>
                                <p:childTnLst>
                                  <p:par>
                                    <p:cTn id="67" presetID="1" presetClass="entr" presetSubtype="0" fill="hold" grpId="0" nodeType="afterEffect">
                                      <p:stCondLst>
                                        <p:cond delay="0"/>
                                      </p:stCondLst>
                                      <p:childTnLst>
                                        <p:set>
                                          <p:cBhvr>
                                            <p:cTn id="68" dur="1" fill="hold">
                                              <p:stCondLst>
                                                <p:cond delay="0"/>
                                              </p:stCondLst>
                                            </p:cTn>
                                            <p:tgtEl>
                                              <p:spTgt spid="8"/>
                                            </p:tgtEl>
                                            <p:attrNameLst>
                                              <p:attrName>style.visibility</p:attrName>
                                            </p:attrNameLst>
                                          </p:cBhvr>
                                          <p:to>
                                            <p:strVal val="visible"/>
                                          </p:to>
                                        </p:set>
                                      </p:childTnLst>
                                    </p:cTn>
                                  </p:par>
                                  <p:par>
                                    <p:cTn id="69" presetID="26" presetClass="emph" presetSubtype="0" fill="hold" grpId="1" nodeType="withEffect">
                                      <p:stCondLst>
                                        <p:cond delay="0"/>
                                      </p:stCondLst>
                                      <p:childTnLst>
                                        <p:animEffect transition="out" filter="fade">
                                          <p:cBhvr>
                                            <p:cTn id="70" dur="500" tmFilter="0, 0; .2, .5; .8, .5; 1, 0"/>
                                            <p:tgtEl>
                                              <p:spTgt spid="8"/>
                                            </p:tgtEl>
                                          </p:cBhvr>
                                        </p:animEffect>
                                        <p:animScale>
                                          <p:cBhvr>
                                            <p:cTn id="71" dur="250" autoRev="1" fill="hold"/>
                                            <p:tgtEl>
                                              <p:spTgt spid="8"/>
                                            </p:tgtEl>
                                          </p:cBhvr>
                                          <p:by x="105000" y="105000"/>
                                        </p:animScale>
                                      </p:childTnLst>
                                    </p:cTn>
                                  </p:par>
                                </p:childTnLst>
                              </p:cTn>
                            </p:par>
                            <p:par>
                              <p:cTn id="72" fill="hold">
                                <p:stCondLst>
                                  <p:cond delay="8500"/>
                                </p:stCondLst>
                                <p:childTnLst>
                                  <p:par>
                                    <p:cTn id="73" presetID="2" presetClass="entr" presetSubtype="4"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750" fill="hold"/>
                                            <p:tgtEl>
                                              <p:spTgt spid="17"/>
                                            </p:tgtEl>
                                            <p:attrNameLst>
                                              <p:attrName>ppt_x</p:attrName>
                                            </p:attrNameLst>
                                          </p:cBhvr>
                                          <p:tavLst>
                                            <p:tav tm="0">
                                              <p:val>
                                                <p:strVal val="#ppt_x"/>
                                              </p:val>
                                            </p:tav>
                                            <p:tav tm="100000">
                                              <p:val>
                                                <p:strVal val="#ppt_x"/>
                                              </p:val>
                                            </p:tav>
                                          </p:tavLst>
                                        </p:anim>
                                        <p:anim calcmode="lin" valueType="num">
                                          <p:cBhvr additive="base">
                                            <p:cTn id="76" dur="75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P spid="8" grpId="0" animBg="1"/>
          <p:bldP spid="8" grpId="1" animBg="1"/>
          <p:bldP spid="9" grpId="0" animBg="1"/>
          <p:bldP spid="9" grpId="1" animBg="1"/>
          <p:bldP spid="13" grpId="0" animBg="1"/>
          <p:bldP spid="14" grpId="0" animBg="1"/>
          <p:bldP spid="15" grpId="0"/>
          <p:bldP spid="16" grpId="0"/>
          <p:bldP spid="17" grpId="0"/>
          <p:bldP spid="18" grpId="0" animBg="1"/>
          <p:bldP spid="19" grpId="0" animBg="1"/>
          <p:bldP spid="20"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96900" y="475456"/>
            <a:ext cx="561975" cy="387350"/>
            <a:chOff x="596900" y="475456"/>
            <a:chExt cx="561975" cy="387350"/>
          </a:xfrm>
        </p:grpSpPr>
        <p:sp>
          <p:nvSpPr>
            <p:cNvPr id="4" name="箭头: V 形 3"/>
            <p:cNvSpPr/>
            <p:nvPr/>
          </p:nvSpPr>
          <p:spPr>
            <a:xfrm>
              <a:off x="596900" y="475456"/>
              <a:ext cx="314325" cy="387350"/>
            </a:xfrm>
            <a:prstGeom prst="diamond">
              <a:avLst/>
            </a:prstGeom>
            <a:solidFill>
              <a:srgbClr val="010B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箭头: V 形 4"/>
            <p:cNvSpPr/>
            <p:nvPr/>
          </p:nvSpPr>
          <p:spPr>
            <a:xfrm>
              <a:off x="844550" y="475456"/>
              <a:ext cx="314325" cy="38735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 name="文本框 5"/>
          <p:cNvSpPr txBox="1"/>
          <p:nvPr/>
        </p:nvSpPr>
        <p:spPr>
          <a:xfrm>
            <a:off x="1324604" y="423382"/>
            <a:ext cx="23391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rPr>
              <a:t>点击添加标题</a:t>
            </a:r>
            <a:endParaRPr kumimoji="0" lang="zh-CN" altLang="en-US"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p:txBody>
      </p:sp>
      <p:grpSp>
        <p:nvGrpSpPr>
          <p:cNvPr id="7" name="组合 6"/>
          <p:cNvGrpSpPr/>
          <p:nvPr/>
        </p:nvGrpSpPr>
        <p:grpSpPr>
          <a:xfrm>
            <a:off x="1682360" y="1585515"/>
            <a:ext cx="1459423" cy="1576082"/>
            <a:chOff x="2546623" y="2154579"/>
            <a:chExt cx="1296144" cy="1399387"/>
          </a:xfrm>
        </p:grpSpPr>
        <p:sp>
          <p:nvSpPr>
            <p:cNvPr id="8" name="菱形 7"/>
            <p:cNvSpPr/>
            <p:nvPr/>
          </p:nvSpPr>
          <p:spPr>
            <a:xfrm>
              <a:off x="2546623" y="2257822"/>
              <a:ext cx="1296144" cy="1296144"/>
            </a:xfrm>
            <a:prstGeom prst="diamond">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椭圆 8"/>
            <p:cNvSpPr/>
            <p:nvPr/>
          </p:nvSpPr>
          <p:spPr>
            <a:xfrm>
              <a:off x="3126197" y="2154579"/>
              <a:ext cx="482333" cy="48233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椭圆 9"/>
            <p:cNvSpPr/>
            <p:nvPr/>
          </p:nvSpPr>
          <p:spPr>
            <a:xfrm>
              <a:off x="3174818" y="2207744"/>
              <a:ext cx="385091" cy="3760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11" name="Picture 7" descr="C:\Users\Administrator\Downloads\20140811011225727_easyicon_net_301.95167286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1243" y="2702070"/>
              <a:ext cx="432048" cy="40764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0"/>
            <p:cNvSpPr txBox="1"/>
            <p:nvPr/>
          </p:nvSpPr>
          <p:spPr>
            <a:xfrm>
              <a:off x="3203989" y="2244686"/>
              <a:ext cx="331997" cy="273272"/>
            </a:xfrm>
            <a:prstGeom prst="rect">
              <a:avLst/>
            </a:prstGeom>
            <a:noFill/>
          </p:spPr>
          <p:txBody>
            <a:bodyPr wrap="none" rtlCol="0">
              <a:spAutoFit/>
            </a:bodyPr>
            <a:lstStyle/>
            <a:p>
              <a:pPr algn="ctr"/>
              <a:r>
                <a:rPr lang="en-US" altLang="zh-CN" sz="1400" dirty="0">
                  <a:solidFill>
                    <a:schemeClr val="bg1"/>
                  </a:solidFill>
                </a:rPr>
                <a:t>01</a:t>
              </a:r>
              <a:endParaRPr lang="zh-CN" altLang="en-US" sz="1400" dirty="0">
                <a:solidFill>
                  <a:schemeClr val="bg1"/>
                </a:solidFill>
              </a:endParaRPr>
            </a:p>
          </p:txBody>
        </p:sp>
      </p:grpSp>
      <p:grpSp>
        <p:nvGrpSpPr>
          <p:cNvPr id="13" name="组合 12"/>
          <p:cNvGrpSpPr/>
          <p:nvPr/>
        </p:nvGrpSpPr>
        <p:grpSpPr>
          <a:xfrm>
            <a:off x="1659913" y="3319945"/>
            <a:ext cx="1536550" cy="411086"/>
            <a:chOff x="2177457" y="3393185"/>
            <a:chExt cx="1364642" cy="364998"/>
          </a:xfrm>
        </p:grpSpPr>
        <p:sp>
          <p:nvSpPr>
            <p:cNvPr id="14" name="矩形 13"/>
            <p:cNvSpPr/>
            <p:nvPr/>
          </p:nvSpPr>
          <p:spPr>
            <a:xfrm>
              <a:off x="2177457" y="3393185"/>
              <a:ext cx="1364642" cy="3649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等线" panose="02010600030101010101" pitchFamily="2" charset="-122"/>
                <a:ea typeface="等线" panose="02010600030101010101" pitchFamily="2" charset="-122"/>
              </a:endParaRPr>
            </a:p>
          </p:txBody>
        </p:sp>
        <p:sp>
          <p:nvSpPr>
            <p:cNvPr id="15" name="TextBox 8"/>
            <p:cNvSpPr txBox="1">
              <a:spLocks noChangeArrowheads="1"/>
            </p:cNvSpPr>
            <p:nvPr/>
          </p:nvSpPr>
          <p:spPr bwMode="auto">
            <a:xfrm>
              <a:off x="2381101" y="3401943"/>
              <a:ext cx="984035" cy="32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b="1">
                  <a:solidFill>
                    <a:schemeClr val="bg1"/>
                  </a:solidFill>
                  <a:latin typeface="等线" panose="02010600030101010101" pitchFamily="2" charset="-122"/>
                  <a:ea typeface="等线" panose="02010600030101010101" pitchFamily="2" charset="-122"/>
                </a:rPr>
                <a:t>添加标题</a:t>
              </a:r>
              <a:endParaRPr lang="zh-CN" altLang="en-US" b="1" dirty="0">
                <a:solidFill>
                  <a:schemeClr val="bg1"/>
                </a:solidFill>
                <a:latin typeface="等线" panose="02010600030101010101" pitchFamily="2" charset="-122"/>
                <a:ea typeface="等线" panose="02010600030101010101" pitchFamily="2" charset="-122"/>
              </a:endParaRPr>
            </a:p>
          </p:txBody>
        </p:sp>
      </p:grpSp>
      <p:sp>
        <p:nvSpPr>
          <p:cNvPr id="16" name="TextBox 77"/>
          <p:cNvSpPr txBox="1"/>
          <p:nvPr/>
        </p:nvSpPr>
        <p:spPr>
          <a:xfrm>
            <a:off x="1320336" y="3992820"/>
            <a:ext cx="2298700" cy="134152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defTabSz="914400" fontAlgn="base">
              <a:spcBef>
                <a:spcPct val="0"/>
              </a:spcBef>
              <a:spcAft>
                <a:spcPct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pPr lvl="0">
              <a:lnSpc>
                <a:spcPct val="130000"/>
              </a:lnSpc>
              <a:defRPr/>
            </a:pPr>
            <a:r>
              <a:rPr lang="zh-CN" altLang="en-US">
                <a:solidFill>
                  <a:prstClr val="black">
                    <a:lumMod val="65000"/>
                    <a:lumOff val="35000"/>
                  </a:prstClr>
                </a:solidFill>
              </a:rPr>
              <a:t>请在这里输入您的主要叙述内容</a:t>
            </a:r>
          </a:p>
          <a:p>
            <a:pPr lvl="0">
              <a:lnSpc>
                <a:spcPct val="130000"/>
              </a:lnSpc>
              <a:defRPr/>
            </a:pPr>
            <a:r>
              <a:rPr lang="zh-CN" altLang="en-US">
                <a:solidFill>
                  <a:prstClr val="black">
                    <a:lumMod val="65000"/>
                    <a:lumOff val="35000"/>
                  </a:prstClr>
                </a:solidFill>
              </a:rPr>
              <a:t>请在这里输入您的主要叙述内容</a:t>
            </a:r>
            <a:endParaRPr lang="zh-CN" altLang="en-US" dirty="0">
              <a:solidFill>
                <a:prstClr val="black">
                  <a:lumMod val="65000"/>
                  <a:lumOff val="35000"/>
                </a:prstClr>
              </a:solidFill>
            </a:endParaRPr>
          </a:p>
        </p:txBody>
      </p:sp>
      <p:grpSp>
        <p:nvGrpSpPr>
          <p:cNvPr id="17" name="组合 16"/>
          <p:cNvGrpSpPr/>
          <p:nvPr/>
        </p:nvGrpSpPr>
        <p:grpSpPr>
          <a:xfrm>
            <a:off x="4183155" y="1585515"/>
            <a:ext cx="1459423" cy="1576082"/>
            <a:chOff x="2546623" y="2154579"/>
            <a:chExt cx="1296144" cy="1399387"/>
          </a:xfrm>
        </p:grpSpPr>
        <p:sp>
          <p:nvSpPr>
            <p:cNvPr id="18" name="菱形 17"/>
            <p:cNvSpPr/>
            <p:nvPr/>
          </p:nvSpPr>
          <p:spPr>
            <a:xfrm>
              <a:off x="2546623" y="2257822"/>
              <a:ext cx="1296144" cy="1296144"/>
            </a:xfrm>
            <a:prstGeom prst="diamond">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椭圆 18"/>
            <p:cNvSpPr/>
            <p:nvPr/>
          </p:nvSpPr>
          <p:spPr>
            <a:xfrm>
              <a:off x="3126197" y="2154579"/>
              <a:ext cx="482333" cy="48233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 name="椭圆 19"/>
            <p:cNvSpPr/>
            <p:nvPr/>
          </p:nvSpPr>
          <p:spPr>
            <a:xfrm>
              <a:off x="3174818" y="2207744"/>
              <a:ext cx="385091" cy="3760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21" name="Picture 7" descr="C:\Users\Administrator\Downloads\20140811011225727_easyicon_net_301.95167286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1243" y="2702070"/>
              <a:ext cx="432048" cy="40764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10"/>
            <p:cNvSpPr txBox="1"/>
            <p:nvPr/>
          </p:nvSpPr>
          <p:spPr>
            <a:xfrm>
              <a:off x="3203989" y="2244686"/>
              <a:ext cx="331998" cy="273272"/>
            </a:xfrm>
            <a:prstGeom prst="rect">
              <a:avLst/>
            </a:prstGeom>
            <a:noFill/>
          </p:spPr>
          <p:txBody>
            <a:bodyPr wrap="none" rtlCol="0">
              <a:spAutoFit/>
            </a:bodyPr>
            <a:lstStyle/>
            <a:p>
              <a:pPr algn="ctr"/>
              <a:r>
                <a:rPr lang="en-US" altLang="zh-CN" sz="1400">
                  <a:solidFill>
                    <a:schemeClr val="bg1"/>
                  </a:solidFill>
                </a:rPr>
                <a:t>02</a:t>
              </a:r>
              <a:endParaRPr lang="zh-CN" altLang="en-US" sz="1400" dirty="0">
                <a:solidFill>
                  <a:schemeClr val="bg1"/>
                </a:solidFill>
              </a:endParaRPr>
            </a:p>
          </p:txBody>
        </p:sp>
      </p:grpSp>
      <p:grpSp>
        <p:nvGrpSpPr>
          <p:cNvPr id="23" name="组合 22"/>
          <p:cNvGrpSpPr/>
          <p:nvPr/>
        </p:nvGrpSpPr>
        <p:grpSpPr>
          <a:xfrm>
            <a:off x="4105675" y="3319945"/>
            <a:ext cx="1536550" cy="411086"/>
            <a:chOff x="2177457" y="3393185"/>
            <a:chExt cx="1364642" cy="364998"/>
          </a:xfrm>
        </p:grpSpPr>
        <p:sp>
          <p:nvSpPr>
            <p:cNvPr id="24" name="矩形 23"/>
            <p:cNvSpPr/>
            <p:nvPr/>
          </p:nvSpPr>
          <p:spPr>
            <a:xfrm>
              <a:off x="2177457" y="3393185"/>
              <a:ext cx="1364642" cy="3649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等线" panose="02010600030101010101" pitchFamily="2" charset="-122"/>
                <a:ea typeface="等线" panose="02010600030101010101" pitchFamily="2" charset="-122"/>
              </a:endParaRPr>
            </a:p>
          </p:txBody>
        </p:sp>
        <p:sp>
          <p:nvSpPr>
            <p:cNvPr id="25" name="TextBox 8"/>
            <p:cNvSpPr txBox="1">
              <a:spLocks noChangeArrowheads="1"/>
            </p:cNvSpPr>
            <p:nvPr/>
          </p:nvSpPr>
          <p:spPr bwMode="auto">
            <a:xfrm>
              <a:off x="2381102" y="3401943"/>
              <a:ext cx="984035" cy="32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b="1">
                  <a:solidFill>
                    <a:schemeClr val="bg1"/>
                  </a:solidFill>
                  <a:latin typeface="等线" panose="02010600030101010101" pitchFamily="2" charset="-122"/>
                  <a:ea typeface="等线" panose="02010600030101010101" pitchFamily="2" charset="-122"/>
                </a:rPr>
                <a:t>添加标题</a:t>
              </a:r>
            </a:p>
          </p:txBody>
        </p:sp>
      </p:grpSp>
      <p:sp>
        <p:nvSpPr>
          <p:cNvPr id="26" name="TextBox 77"/>
          <p:cNvSpPr txBox="1"/>
          <p:nvPr/>
        </p:nvSpPr>
        <p:spPr>
          <a:xfrm>
            <a:off x="3821131" y="3992820"/>
            <a:ext cx="2201982" cy="134152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defTabSz="914400" fontAlgn="base">
              <a:spcBef>
                <a:spcPct val="0"/>
              </a:spcBef>
              <a:spcAft>
                <a:spcPct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pPr lvl="0">
              <a:lnSpc>
                <a:spcPct val="130000"/>
              </a:lnSpc>
            </a:pPr>
            <a:r>
              <a:rPr lang="zh-CN" altLang="en-US">
                <a:solidFill>
                  <a:prstClr val="black">
                    <a:lumMod val="65000"/>
                    <a:lumOff val="35000"/>
                  </a:prstClr>
                </a:solidFill>
              </a:rPr>
              <a:t>请在这里输入您的主要叙述内容</a:t>
            </a:r>
          </a:p>
          <a:p>
            <a:pPr lvl="0">
              <a:lnSpc>
                <a:spcPct val="130000"/>
              </a:lnSpc>
            </a:pPr>
            <a:r>
              <a:rPr lang="zh-CN" altLang="en-US">
                <a:solidFill>
                  <a:prstClr val="black">
                    <a:lumMod val="65000"/>
                    <a:lumOff val="35000"/>
                  </a:prstClr>
                </a:solidFill>
              </a:rPr>
              <a:t>请在这里输入您的主要叙述内容</a:t>
            </a:r>
          </a:p>
        </p:txBody>
      </p:sp>
      <p:grpSp>
        <p:nvGrpSpPr>
          <p:cNvPr id="27" name="组合 26"/>
          <p:cNvGrpSpPr/>
          <p:nvPr/>
        </p:nvGrpSpPr>
        <p:grpSpPr>
          <a:xfrm>
            <a:off x="6551980" y="1585515"/>
            <a:ext cx="1459423" cy="1576082"/>
            <a:chOff x="2546623" y="2154579"/>
            <a:chExt cx="1296144" cy="1399387"/>
          </a:xfrm>
        </p:grpSpPr>
        <p:sp>
          <p:nvSpPr>
            <p:cNvPr id="28" name="菱形 27"/>
            <p:cNvSpPr/>
            <p:nvPr/>
          </p:nvSpPr>
          <p:spPr>
            <a:xfrm>
              <a:off x="2546623" y="2257822"/>
              <a:ext cx="1296144" cy="1296144"/>
            </a:xfrm>
            <a:prstGeom prst="diamond">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9" name="椭圆 28"/>
            <p:cNvSpPr/>
            <p:nvPr/>
          </p:nvSpPr>
          <p:spPr>
            <a:xfrm>
              <a:off x="3126197" y="2154579"/>
              <a:ext cx="482333" cy="48233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0" name="椭圆 29"/>
            <p:cNvSpPr/>
            <p:nvPr/>
          </p:nvSpPr>
          <p:spPr>
            <a:xfrm>
              <a:off x="3174818" y="2207744"/>
              <a:ext cx="385091" cy="3760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31" name="Picture 7" descr="C:\Users\Administrator\Downloads\20140811011225727_easyicon_net_301.95167286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1243" y="2702070"/>
              <a:ext cx="432048" cy="407647"/>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10"/>
            <p:cNvSpPr txBox="1"/>
            <p:nvPr/>
          </p:nvSpPr>
          <p:spPr>
            <a:xfrm>
              <a:off x="3203989" y="2244686"/>
              <a:ext cx="331998" cy="273272"/>
            </a:xfrm>
            <a:prstGeom prst="rect">
              <a:avLst/>
            </a:prstGeom>
            <a:noFill/>
          </p:spPr>
          <p:txBody>
            <a:bodyPr wrap="none" rtlCol="0">
              <a:spAutoFit/>
            </a:bodyPr>
            <a:lstStyle/>
            <a:p>
              <a:pPr algn="ctr"/>
              <a:r>
                <a:rPr lang="en-US" altLang="zh-CN" sz="1400">
                  <a:solidFill>
                    <a:schemeClr val="bg1"/>
                  </a:solidFill>
                </a:rPr>
                <a:t>03</a:t>
              </a:r>
              <a:endParaRPr lang="zh-CN" altLang="en-US" sz="1400" dirty="0">
                <a:solidFill>
                  <a:schemeClr val="bg1"/>
                </a:solidFill>
              </a:endParaRPr>
            </a:p>
          </p:txBody>
        </p:sp>
      </p:grpSp>
      <p:grpSp>
        <p:nvGrpSpPr>
          <p:cNvPr id="33" name="组合 32"/>
          <p:cNvGrpSpPr/>
          <p:nvPr/>
        </p:nvGrpSpPr>
        <p:grpSpPr>
          <a:xfrm>
            <a:off x="6551437" y="3319945"/>
            <a:ext cx="1536550" cy="411086"/>
            <a:chOff x="2177457" y="3393185"/>
            <a:chExt cx="1364642" cy="364998"/>
          </a:xfrm>
        </p:grpSpPr>
        <p:sp>
          <p:nvSpPr>
            <p:cNvPr id="34" name="矩形 33"/>
            <p:cNvSpPr/>
            <p:nvPr/>
          </p:nvSpPr>
          <p:spPr>
            <a:xfrm>
              <a:off x="2177457" y="3393185"/>
              <a:ext cx="1364642" cy="3649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等线" panose="02010600030101010101" pitchFamily="2" charset="-122"/>
                <a:ea typeface="等线" panose="02010600030101010101" pitchFamily="2" charset="-122"/>
              </a:endParaRPr>
            </a:p>
          </p:txBody>
        </p:sp>
        <p:sp>
          <p:nvSpPr>
            <p:cNvPr id="35" name="TextBox 8"/>
            <p:cNvSpPr txBox="1">
              <a:spLocks noChangeArrowheads="1"/>
            </p:cNvSpPr>
            <p:nvPr/>
          </p:nvSpPr>
          <p:spPr bwMode="auto">
            <a:xfrm>
              <a:off x="2381102" y="3401943"/>
              <a:ext cx="984035" cy="32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b="1">
                  <a:solidFill>
                    <a:schemeClr val="bg1"/>
                  </a:solidFill>
                  <a:latin typeface="等线" panose="02010600030101010101" pitchFamily="2" charset="-122"/>
                  <a:ea typeface="等线" panose="02010600030101010101" pitchFamily="2" charset="-122"/>
                </a:rPr>
                <a:t>添加标题</a:t>
              </a:r>
            </a:p>
          </p:txBody>
        </p:sp>
      </p:grpSp>
      <p:sp>
        <p:nvSpPr>
          <p:cNvPr id="36" name="TextBox 77"/>
          <p:cNvSpPr txBox="1"/>
          <p:nvPr/>
        </p:nvSpPr>
        <p:spPr>
          <a:xfrm>
            <a:off x="6309226" y="3992820"/>
            <a:ext cx="2198670" cy="137268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defTabSz="914400" fontAlgn="base">
              <a:spcBef>
                <a:spcPct val="0"/>
              </a:spcBef>
              <a:spcAft>
                <a:spcPct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pPr lvl="0">
              <a:lnSpc>
                <a:spcPct val="130000"/>
              </a:lnSpc>
            </a:pPr>
            <a:r>
              <a:rPr lang="zh-CN" altLang="en-US">
                <a:solidFill>
                  <a:prstClr val="black">
                    <a:lumMod val="65000"/>
                    <a:lumOff val="35000"/>
                  </a:prstClr>
                </a:solidFill>
              </a:rPr>
              <a:t>请在这里输入您的主要叙述内容</a:t>
            </a:r>
          </a:p>
          <a:p>
            <a:pPr lvl="0">
              <a:lnSpc>
                <a:spcPct val="130000"/>
              </a:lnSpc>
            </a:pPr>
            <a:r>
              <a:rPr lang="zh-CN" altLang="en-US">
                <a:solidFill>
                  <a:prstClr val="black">
                    <a:lumMod val="65000"/>
                    <a:lumOff val="35000"/>
                  </a:prstClr>
                </a:solidFill>
              </a:rPr>
              <a:t>请在这里输入您的主要叙述内容</a:t>
            </a:r>
          </a:p>
        </p:txBody>
      </p:sp>
      <p:grpSp>
        <p:nvGrpSpPr>
          <p:cNvPr id="37" name="组合 36"/>
          <p:cNvGrpSpPr/>
          <p:nvPr/>
        </p:nvGrpSpPr>
        <p:grpSpPr>
          <a:xfrm>
            <a:off x="9019645" y="1585515"/>
            <a:ext cx="1459423" cy="1576082"/>
            <a:chOff x="2546623" y="2154579"/>
            <a:chExt cx="1296144" cy="1399387"/>
          </a:xfrm>
        </p:grpSpPr>
        <p:sp>
          <p:nvSpPr>
            <p:cNvPr id="38" name="菱形 37"/>
            <p:cNvSpPr/>
            <p:nvPr/>
          </p:nvSpPr>
          <p:spPr>
            <a:xfrm>
              <a:off x="2546623" y="2257822"/>
              <a:ext cx="1296144" cy="1296144"/>
            </a:xfrm>
            <a:prstGeom prst="diamond">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椭圆 38"/>
            <p:cNvSpPr/>
            <p:nvPr/>
          </p:nvSpPr>
          <p:spPr>
            <a:xfrm>
              <a:off x="3126197" y="2154579"/>
              <a:ext cx="482333" cy="48233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0" name="椭圆 39"/>
            <p:cNvSpPr/>
            <p:nvPr/>
          </p:nvSpPr>
          <p:spPr>
            <a:xfrm>
              <a:off x="3174818" y="2207744"/>
              <a:ext cx="385091" cy="3760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41" name="Picture 7" descr="C:\Users\Administrator\Downloads\20140811011225727_easyicon_net_301.95167286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1243" y="2702070"/>
              <a:ext cx="432048" cy="407647"/>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10"/>
            <p:cNvSpPr txBox="1"/>
            <p:nvPr/>
          </p:nvSpPr>
          <p:spPr>
            <a:xfrm>
              <a:off x="3203989" y="2244686"/>
              <a:ext cx="331998" cy="273272"/>
            </a:xfrm>
            <a:prstGeom prst="rect">
              <a:avLst/>
            </a:prstGeom>
            <a:noFill/>
          </p:spPr>
          <p:txBody>
            <a:bodyPr wrap="none" rtlCol="0">
              <a:spAutoFit/>
            </a:bodyPr>
            <a:lstStyle/>
            <a:p>
              <a:pPr algn="ctr"/>
              <a:r>
                <a:rPr lang="en-US" altLang="zh-CN" sz="1400">
                  <a:solidFill>
                    <a:schemeClr val="bg1"/>
                  </a:solidFill>
                </a:rPr>
                <a:t>04</a:t>
              </a:r>
              <a:endParaRPr lang="zh-CN" altLang="en-US" sz="1400" dirty="0">
                <a:solidFill>
                  <a:schemeClr val="bg1"/>
                </a:solidFill>
              </a:endParaRPr>
            </a:p>
          </p:txBody>
        </p:sp>
      </p:grpSp>
      <p:grpSp>
        <p:nvGrpSpPr>
          <p:cNvPr id="43" name="组合 42"/>
          <p:cNvGrpSpPr/>
          <p:nvPr/>
        </p:nvGrpSpPr>
        <p:grpSpPr>
          <a:xfrm>
            <a:off x="8997198" y="3319945"/>
            <a:ext cx="1536550" cy="411086"/>
            <a:chOff x="2177457" y="3393185"/>
            <a:chExt cx="1364642" cy="364998"/>
          </a:xfrm>
        </p:grpSpPr>
        <p:sp>
          <p:nvSpPr>
            <p:cNvPr id="44" name="矩形 43"/>
            <p:cNvSpPr/>
            <p:nvPr/>
          </p:nvSpPr>
          <p:spPr>
            <a:xfrm>
              <a:off x="2177457" y="3393185"/>
              <a:ext cx="1364642" cy="3649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等线" panose="02010600030101010101" pitchFamily="2" charset="-122"/>
                <a:ea typeface="等线" panose="02010600030101010101" pitchFamily="2" charset="-122"/>
              </a:endParaRPr>
            </a:p>
          </p:txBody>
        </p:sp>
        <p:sp>
          <p:nvSpPr>
            <p:cNvPr id="45" name="TextBox 8"/>
            <p:cNvSpPr txBox="1">
              <a:spLocks noChangeArrowheads="1"/>
            </p:cNvSpPr>
            <p:nvPr/>
          </p:nvSpPr>
          <p:spPr bwMode="auto">
            <a:xfrm>
              <a:off x="2381100" y="3401943"/>
              <a:ext cx="984035" cy="32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b="1">
                  <a:solidFill>
                    <a:schemeClr val="bg1"/>
                  </a:solidFill>
                  <a:latin typeface="等线" panose="02010600030101010101" pitchFamily="2" charset="-122"/>
                  <a:ea typeface="等线" panose="02010600030101010101" pitchFamily="2" charset="-122"/>
                </a:rPr>
                <a:t>添加标题</a:t>
              </a:r>
              <a:endParaRPr lang="zh-CN" altLang="en-US" b="1" dirty="0">
                <a:solidFill>
                  <a:schemeClr val="bg1"/>
                </a:solidFill>
                <a:latin typeface="等线" panose="02010600030101010101" pitchFamily="2" charset="-122"/>
                <a:ea typeface="等线" panose="02010600030101010101" pitchFamily="2" charset="-122"/>
              </a:endParaRPr>
            </a:p>
          </p:txBody>
        </p:sp>
      </p:grpSp>
      <p:sp>
        <p:nvSpPr>
          <p:cNvPr id="46" name="TextBox 77"/>
          <p:cNvSpPr txBox="1"/>
          <p:nvPr/>
        </p:nvSpPr>
        <p:spPr>
          <a:xfrm>
            <a:off x="8657621" y="3992820"/>
            <a:ext cx="2298700" cy="134152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defTabSz="914400" fontAlgn="base">
              <a:spcBef>
                <a:spcPct val="0"/>
              </a:spcBef>
              <a:spcAft>
                <a:spcPct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pPr lvl="0">
              <a:lnSpc>
                <a:spcPct val="130000"/>
              </a:lnSpc>
            </a:pPr>
            <a:r>
              <a:rPr lang="zh-CN" altLang="en-US">
                <a:solidFill>
                  <a:prstClr val="black">
                    <a:lumMod val="65000"/>
                    <a:lumOff val="35000"/>
                  </a:prstClr>
                </a:solidFill>
              </a:rPr>
              <a:t>请在这里输入您的主要叙述内容</a:t>
            </a:r>
          </a:p>
          <a:p>
            <a:pPr lvl="0">
              <a:lnSpc>
                <a:spcPct val="130000"/>
              </a:lnSpc>
            </a:pPr>
            <a:r>
              <a:rPr lang="zh-CN" altLang="en-US">
                <a:solidFill>
                  <a:prstClr val="black">
                    <a:lumMod val="65000"/>
                    <a:lumOff val="35000"/>
                  </a:prstClr>
                </a:solidFill>
              </a:rPr>
              <a:t>请在这里输入您的主要叙述内容</a:t>
            </a:r>
          </a:p>
        </p:txBody>
      </p:sp>
      <p:cxnSp>
        <p:nvCxnSpPr>
          <p:cNvPr id="47" name="直接连接符 46"/>
          <p:cNvCxnSpPr/>
          <p:nvPr/>
        </p:nvCxnSpPr>
        <p:spPr>
          <a:xfrm>
            <a:off x="6095999" y="3806687"/>
            <a:ext cx="1" cy="170180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8580781" y="3806687"/>
            <a:ext cx="1" cy="170180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3710608" y="3806687"/>
            <a:ext cx="1" cy="170180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0-#ppt_w/2"/>
                                          </p:val>
                                        </p:tav>
                                        <p:tav tm="100000">
                                          <p:val>
                                            <p:strVal val="#ppt_x"/>
                                          </p:val>
                                        </p:tav>
                                      </p:tavLst>
                                    </p:anim>
                                    <p:anim calcmode="lin" valueType="num">
                                      <p:cBhvr additive="base">
                                        <p:cTn id="21" dur="500" fill="hold"/>
                                        <p:tgtEl>
                                          <p:spTgt spid="13"/>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49" presetClass="entr" presetSubtype="0" decel="100000" fill="hold" grpId="0" nodeType="afterEffect">
                                  <p:stCondLst>
                                    <p:cond delay="250"/>
                                  </p:stCondLst>
                                  <p:iterate type="lt">
                                    <p:tmPct val="10000"/>
                                  </p:iterate>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style.rotation</p:attrName>
                                        </p:attrNameLst>
                                      </p:cBhvr>
                                      <p:tavLst>
                                        <p:tav tm="0">
                                          <p:val>
                                            <p:fltVal val="360"/>
                                          </p:val>
                                        </p:tav>
                                        <p:tav tm="100000">
                                          <p:val>
                                            <p:fltVal val="0"/>
                                          </p:val>
                                        </p:tav>
                                      </p:tavLst>
                                    </p:anim>
                                    <p:animEffect transition="in" filter="fade">
                                      <p:cBhvr>
                                        <p:cTn id="28" dur="500"/>
                                        <p:tgtEl>
                                          <p:spTgt spid="16"/>
                                        </p:tgtEl>
                                      </p:cBhvr>
                                    </p:animEffect>
                                  </p:childTnLst>
                                </p:cTn>
                              </p:par>
                            </p:childTnLst>
                          </p:cTn>
                        </p:par>
                        <p:par>
                          <p:cTn id="29" fill="hold">
                            <p:stCondLst>
                              <p:cond delay="3599"/>
                            </p:stCondLst>
                            <p:childTnLst>
                              <p:par>
                                <p:cTn id="30" presetID="2" presetClass="entr" presetSubtype="8"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4099"/>
                            </p:stCondLst>
                            <p:childTnLst>
                              <p:par>
                                <p:cTn id="35" presetID="2" presetClass="entr" presetSubtype="8"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0-#ppt_w/2"/>
                                          </p:val>
                                        </p:tav>
                                        <p:tav tm="100000">
                                          <p:val>
                                            <p:strVal val="#ppt_x"/>
                                          </p:val>
                                        </p:tav>
                                      </p:tavLst>
                                    </p:anim>
                                    <p:anim calcmode="lin" valueType="num">
                                      <p:cBhvr additive="base">
                                        <p:cTn id="38" dur="500" fill="hold"/>
                                        <p:tgtEl>
                                          <p:spTgt spid="23"/>
                                        </p:tgtEl>
                                        <p:attrNameLst>
                                          <p:attrName>ppt_y</p:attrName>
                                        </p:attrNameLst>
                                      </p:cBhvr>
                                      <p:tavLst>
                                        <p:tav tm="0">
                                          <p:val>
                                            <p:strVal val="#ppt_y"/>
                                          </p:val>
                                        </p:tav>
                                        <p:tav tm="100000">
                                          <p:val>
                                            <p:strVal val="#ppt_y"/>
                                          </p:val>
                                        </p:tav>
                                      </p:tavLst>
                                    </p:anim>
                                  </p:childTnLst>
                                </p:cTn>
                              </p:par>
                            </p:childTnLst>
                          </p:cTn>
                        </p:par>
                        <p:par>
                          <p:cTn id="39" fill="hold">
                            <p:stCondLst>
                              <p:cond delay="4599"/>
                            </p:stCondLst>
                            <p:childTnLst>
                              <p:par>
                                <p:cTn id="40" presetID="49" presetClass="entr" presetSubtype="0" decel="100000" fill="hold" grpId="0" nodeType="afterEffect">
                                  <p:stCondLst>
                                    <p:cond delay="250"/>
                                  </p:stCondLst>
                                  <p:iterate type="lt">
                                    <p:tmPct val="10000"/>
                                  </p:iterate>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 calcmode="lin" valueType="num">
                                      <p:cBhvr>
                                        <p:cTn id="44" dur="500" fill="hold"/>
                                        <p:tgtEl>
                                          <p:spTgt spid="26"/>
                                        </p:tgtEl>
                                        <p:attrNameLst>
                                          <p:attrName>style.rotation</p:attrName>
                                        </p:attrNameLst>
                                      </p:cBhvr>
                                      <p:tavLst>
                                        <p:tav tm="0">
                                          <p:val>
                                            <p:fltVal val="360"/>
                                          </p:val>
                                        </p:tav>
                                        <p:tav tm="100000">
                                          <p:val>
                                            <p:fltVal val="0"/>
                                          </p:val>
                                        </p:tav>
                                      </p:tavLst>
                                    </p:anim>
                                    <p:animEffect transition="in" filter="fade">
                                      <p:cBhvr>
                                        <p:cTn id="45" dur="500"/>
                                        <p:tgtEl>
                                          <p:spTgt spid="26"/>
                                        </p:tgtEl>
                                      </p:cBhvr>
                                    </p:animEffect>
                                  </p:childTnLst>
                                </p:cTn>
                              </p:par>
                            </p:childTnLst>
                          </p:cTn>
                        </p:par>
                        <p:par>
                          <p:cTn id="46" fill="hold">
                            <p:stCondLst>
                              <p:cond delay="6699"/>
                            </p:stCondLst>
                            <p:childTnLst>
                              <p:par>
                                <p:cTn id="47" presetID="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0-#ppt_w/2"/>
                                          </p:val>
                                        </p:tav>
                                        <p:tav tm="100000">
                                          <p:val>
                                            <p:strVal val="#ppt_x"/>
                                          </p:val>
                                        </p:tav>
                                      </p:tavLst>
                                    </p:anim>
                                    <p:anim calcmode="lin" valueType="num">
                                      <p:cBhvr additive="base">
                                        <p:cTn id="50" dur="500" fill="hold"/>
                                        <p:tgtEl>
                                          <p:spTgt spid="27"/>
                                        </p:tgtEl>
                                        <p:attrNameLst>
                                          <p:attrName>ppt_y</p:attrName>
                                        </p:attrNameLst>
                                      </p:cBhvr>
                                      <p:tavLst>
                                        <p:tav tm="0">
                                          <p:val>
                                            <p:strVal val="#ppt_y"/>
                                          </p:val>
                                        </p:tav>
                                        <p:tav tm="100000">
                                          <p:val>
                                            <p:strVal val="#ppt_y"/>
                                          </p:val>
                                        </p:tav>
                                      </p:tavLst>
                                    </p:anim>
                                  </p:childTnLst>
                                </p:cTn>
                              </p:par>
                            </p:childTnLst>
                          </p:cTn>
                        </p:par>
                        <p:par>
                          <p:cTn id="51" fill="hold">
                            <p:stCondLst>
                              <p:cond delay="7199"/>
                            </p:stCondLst>
                            <p:childTnLst>
                              <p:par>
                                <p:cTn id="52" presetID="2" presetClass="entr" presetSubtype="8" fill="hold" nodeType="afterEffect">
                                  <p:stCondLst>
                                    <p:cond delay="0"/>
                                  </p:stCondLst>
                                  <p:childTnLst>
                                    <p:set>
                                      <p:cBhvr>
                                        <p:cTn id="53" dur="1" fill="hold">
                                          <p:stCondLst>
                                            <p:cond delay="0"/>
                                          </p:stCondLst>
                                        </p:cTn>
                                        <p:tgtEl>
                                          <p:spTgt spid="33"/>
                                        </p:tgtEl>
                                        <p:attrNameLst>
                                          <p:attrName>style.visibility</p:attrName>
                                        </p:attrNameLst>
                                      </p:cBhvr>
                                      <p:to>
                                        <p:strVal val="visible"/>
                                      </p:to>
                                    </p:set>
                                    <p:anim calcmode="lin" valueType="num">
                                      <p:cBhvr additive="base">
                                        <p:cTn id="54" dur="500" fill="hold"/>
                                        <p:tgtEl>
                                          <p:spTgt spid="33"/>
                                        </p:tgtEl>
                                        <p:attrNameLst>
                                          <p:attrName>ppt_x</p:attrName>
                                        </p:attrNameLst>
                                      </p:cBhvr>
                                      <p:tavLst>
                                        <p:tav tm="0">
                                          <p:val>
                                            <p:strVal val="0-#ppt_w/2"/>
                                          </p:val>
                                        </p:tav>
                                        <p:tav tm="100000">
                                          <p:val>
                                            <p:strVal val="#ppt_x"/>
                                          </p:val>
                                        </p:tav>
                                      </p:tavLst>
                                    </p:anim>
                                    <p:anim calcmode="lin" valueType="num">
                                      <p:cBhvr additive="base">
                                        <p:cTn id="55" dur="500" fill="hold"/>
                                        <p:tgtEl>
                                          <p:spTgt spid="33"/>
                                        </p:tgtEl>
                                        <p:attrNameLst>
                                          <p:attrName>ppt_y</p:attrName>
                                        </p:attrNameLst>
                                      </p:cBhvr>
                                      <p:tavLst>
                                        <p:tav tm="0">
                                          <p:val>
                                            <p:strVal val="#ppt_y"/>
                                          </p:val>
                                        </p:tav>
                                        <p:tav tm="100000">
                                          <p:val>
                                            <p:strVal val="#ppt_y"/>
                                          </p:val>
                                        </p:tav>
                                      </p:tavLst>
                                    </p:anim>
                                  </p:childTnLst>
                                </p:cTn>
                              </p:par>
                            </p:childTnLst>
                          </p:cTn>
                        </p:par>
                        <p:par>
                          <p:cTn id="56" fill="hold">
                            <p:stCondLst>
                              <p:cond delay="7699"/>
                            </p:stCondLst>
                            <p:childTnLst>
                              <p:par>
                                <p:cTn id="57" presetID="49" presetClass="entr" presetSubtype="0" decel="100000" fill="hold" grpId="0" nodeType="afterEffect">
                                  <p:stCondLst>
                                    <p:cond delay="250"/>
                                  </p:stCondLst>
                                  <p:iterate type="lt">
                                    <p:tmPct val="10000"/>
                                  </p:iterate>
                                  <p:childTnLst>
                                    <p:set>
                                      <p:cBhvr>
                                        <p:cTn id="58" dur="1" fill="hold">
                                          <p:stCondLst>
                                            <p:cond delay="0"/>
                                          </p:stCondLst>
                                        </p:cTn>
                                        <p:tgtEl>
                                          <p:spTgt spid="36"/>
                                        </p:tgtEl>
                                        <p:attrNameLst>
                                          <p:attrName>style.visibility</p:attrName>
                                        </p:attrNameLst>
                                      </p:cBhvr>
                                      <p:to>
                                        <p:strVal val="visible"/>
                                      </p:to>
                                    </p:set>
                                    <p:anim calcmode="lin" valueType="num">
                                      <p:cBhvr>
                                        <p:cTn id="59" dur="500" fill="hold"/>
                                        <p:tgtEl>
                                          <p:spTgt spid="36"/>
                                        </p:tgtEl>
                                        <p:attrNameLst>
                                          <p:attrName>ppt_w</p:attrName>
                                        </p:attrNameLst>
                                      </p:cBhvr>
                                      <p:tavLst>
                                        <p:tav tm="0">
                                          <p:val>
                                            <p:fltVal val="0"/>
                                          </p:val>
                                        </p:tav>
                                        <p:tav tm="100000">
                                          <p:val>
                                            <p:strVal val="#ppt_w"/>
                                          </p:val>
                                        </p:tav>
                                      </p:tavLst>
                                    </p:anim>
                                    <p:anim calcmode="lin" valueType="num">
                                      <p:cBhvr>
                                        <p:cTn id="60" dur="500" fill="hold"/>
                                        <p:tgtEl>
                                          <p:spTgt spid="36"/>
                                        </p:tgtEl>
                                        <p:attrNameLst>
                                          <p:attrName>ppt_h</p:attrName>
                                        </p:attrNameLst>
                                      </p:cBhvr>
                                      <p:tavLst>
                                        <p:tav tm="0">
                                          <p:val>
                                            <p:fltVal val="0"/>
                                          </p:val>
                                        </p:tav>
                                        <p:tav tm="100000">
                                          <p:val>
                                            <p:strVal val="#ppt_h"/>
                                          </p:val>
                                        </p:tav>
                                      </p:tavLst>
                                    </p:anim>
                                    <p:anim calcmode="lin" valueType="num">
                                      <p:cBhvr>
                                        <p:cTn id="61" dur="500" fill="hold"/>
                                        <p:tgtEl>
                                          <p:spTgt spid="36"/>
                                        </p:tgtEl>
                                        <p:attrNameLst>
                                          <p:attrName>style.rotation</p:attrName>
                                        </p:attrNameLst>
                                      </p:cBhvr>
                                      <p:tavLst>
                                        <p:tav tm="0">
                                          <p:val>
                                            <p:fltVal val="360"/>
                                          </p:val>
                                        </p:tav>
                                        <p:tav tm="100000">
                                          <p:val>
                                            <p:fltVal val="0"/>
                                          </p:val>
                                        </p:tav>
                                      </p:tavLst>
                                    </p:anim>
                                    <p:animEffect transition="in" filter="fade">
                                      <p:cBhvr>
                                        <p:cTn id="62" dur="500"/>
                                        <p:tgtEl>
                                          <p:spTgt spid="36"/>
                                        </p:tgtEl>
                                      </p:cBhvr>
                                    </p:animEffect>
                                  </p:childTnLst>
                                </p:cTn>
                              </p:par>
                            </p:childTnLst>
                          </p:cTn>
                        </p:par>
                        <p:par>
                          <p:cTn id="63" fill="hold">
                            <p:stCondLst>
                              <p:cond delay="9799"/>
                            </p:stCondLst>
                            <p:childTnLst>
                              <p:par>
                                <p:cTn id="64" presetID="2" presetClass="entr" presetSubtype="8" fill="hold" nodeType="afterEffect">
                                  <p:stCondLst>
                                    <p:cond delay="0"/>
                                  </p:stCondLst>
                                  <p:childTnLst>
                                    <p:set>
                                      <p:cBhvr>
                                        <p:cTn id="65" dur="1" fill="hold">
                                          <p:stCondLst>
                                            <p:cond delay="0"/>
                                          </p:stCondLst>
                                        </p:cTn>
                                        <p:tgtEl>
                                          <p:spTgt spid="37"/>
                                        </p:tgtEl>
                                        <p:attrNameLst>
                                          <p:attrName>style.visibility</p:attrName>
                                        </p:attrNameLst>
                                      </p:cBhvr>
                                      <p:to>
                                        <p:strVal val="visible"/>
                                      </p:to>
                                    </p:set>
                                    <p:anim calcmode="lin" valueType="num">
                                      <p:cBhvr additive="base">
                                        <p:cTn id="66" dur="500" fill="hold"/>
                                        <p:tgtEl>
                                          <p:spTgt spid="37"/>
                                        </p:tgtEl>
                                        <p:attrNameLst>
                                          <p:attrName>ppt_x</p:attrName>
                                        </p:attrNameLst>
                                      </p:cBhvr>
                                      <p:tavLst>
                                        <p:tav tm="0">
                                          <p:val>
                                            <p:strVal val="0-#ppt_w/2"/>
                                          </p:val>
                                        </p:tav>
                                        <p:tav tm="100000">
                                          <p:val>
                                            <p:strVal val="#ppt_x"/>
                                          </p:val>
                                        </p:tav>
                                      </p:tavLst>
                                    </p:anim>
                                    <p:anim calcmode="lin" valueType="num">
                                      <p:cBhvr additive="base">
                                        <p:cTn id="67" dur="500" fill="hold"/>
                                        <p:tgtEl>
                                          <p:spTgt spid="37"/>
                                        </p:tgtEl>
                                        <p:attrNameLst>
                                          <p:attrName>ppt_y</p:attrName>
                                        </p:attrNameLst>
                                      </p:cBhvr>
                                      <p:tavLst>
                                        <p:tav tm="0">
                                          <p:val>
                                            <p:strVal val="#ppt_y"/>
                                          </p:val>
                                        </p:tav>
                                        <p:tav tm="100000">
                                          <p:val>
                                            <p:strVal val="#ppt_y"/>
                                          </p:val>
                                        </p:tav>
                                      </p:tavLst>
                                    </p:anim>
                                  </p:childTnLst>
                                </p:cTn>
                              </p:par>
                            </p:childTnLst>
                          </p:cTn>
                        </p:par>
                        <p:par>
                          <p:cTn id="68" fill="hold">
                            <p:stCondLst>
                              <p:cond delay="10299"/>
                            </p:stCondLst>
                            <p:childTnLst>
                              <p:par>
                                <p:cTn id="69" presetID="2" presetClass="entr" presetSubtype="8" fill="hold" nodeType="after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additive="base">
                                        <p:cTn id="71" dur="500" fill="hold"/>
                                        <p:tgtEl>
                                          <p:spTgt spid="43"/>
                                        </p:tgtEl>
                                        <p:attrNameLst>
                                          <p:attrName>ppt_x</p:attrName>
                                        </p:attrNameLst>
                                      </p:cBhvr>
                                      <p:tavLst>
                                        <p:tav tm="0">
                                          <p:val>
                                            <p:strVal val="0-#ppt_w/2"/>
                                          </p:val>
                                        </p:tav>
                                        <p:tav tm="100000">
                                          <p:val>
                                            <p:strVal val="#ppt_x"/>
                                          </p:val>
                                        </p:tav>
                                      </p:tavLst>
                                    </p:anim>
                                    <p:anim calcmode="lin" valueType="num">
                                      <p:cBhvr additive="base">
                                        <p:cTn id="72" dur="500" fill="hold"/>
                                        <p:tgtEl>
                                          <p:spTgt spid="43"/>
                                        </p:tgtEl>
                                        <p:attrNameLst>
                                          <p:attrName>ppt_y</p:attrName>
                                        </p:attrNameLst>
                                      </p:cBhvr>
                                      <p:tavLst>
                                        <p:tav tm="0">
                                          <p:val>
                                            <p:strVal val="#ppt_y"/>
                                          </p:val>
                                        </p:tav>
                                        <p:tav tm="100000">
                                          <p:val>
                                            <p:strVal val="#ppt_y"/>
                                          </p:val>
                                        </p:tav>
                                      </p:tavLst>
                                    </p:anim>
                                  </p:childTnLst>
                                </p:cTn>
                              </p:par>
                            </p:childTnLst>
                          </p:cTn>
                        </p:par>
                        <p:par>
                          <p:cTn id="73" fill="hold">
                            <p:stCondLst>
                              <p:cond delay="10799"/>
                            </p:stCondLst>
                            <p:childTnLst>
                              <p:par>
                                <p:cTn id="74" presetID="49" presetClass="entr" presetSubtype="0" decel="100000" fill="hold" grpId="0" nodeType="afterEffect">
                                  <p:stCondLst>
                                    <p:cond delay="250"/>
                                  </p:stCondLst>
                                  <p:iterate type="lt">
                                    <p:tmPct val="10000"/>
                                  </p:iterate>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 calcmode="lin" valueType="num">
                                      <p:cBhvr>
                                        <p:cTn id="78" dur="500" fill="hold"/>
                                        <p:tgtEl>
                                          <p:spTgt spid="46"/>
                                        </p:tgtEl>
                                        <p:attrNameLst>
                                          <p:attrName>style.rotation</p:attrName>
                                        </p:attrNameLst>
                                      </p:cBhvr>
                                      <p:tavLst>
                                        <p:tav tm="0">
                                          <p:val>
                                            <p:fltVal val="360"/>
                                          </p:val>
                                        </p:tav>
                                        <p:tav tm="100000">
                                          <p:val>
                                            <p:fltVal val="0"/>
                                          </p:val>
                                        </p:tav>
                                      </p:tavLst>
                                    </p:anim>
                                    <p:animEffect transition="in" filter="fade">
                                      <p:cBhvr>
                                        <p:cTn id="79" dur="500"/>
                                        <p:tgtEl>
                                          <p:spTgt spid="46"/>
                                        </p:tgtEl>
                                      </p:cBhvr>
                                    </p:animEffect>
                                  </p:childTnLst>
                                </p:cTn>
                              </p:par>
                            </p:childTnLst>
                          </p:cTn>
                        </p:par>
                        <p:par>
                          <p:cTn id="80" fill="hold">
                            <p:stCondLst>
                              <p:cond delay="12899"/>
                            </p:stCondLst>
                            <p:childTnLst>
                              <p:par>
                                <p:cTn id="81" presetID="22" presetClass="entr" presetSubtype="4" fill="hold" nodeType="afterEffect">
                                  <p:stCondLst>
                                    <p:cond delay="0"/>
                                  </p:stCondLst>
                                  <p:childTnLst>
                                    <p:set>
                                      <p:cBhvr>
                                        <p:cTn id="82" dur="1" fill="hold">
                                          <p:stCondLst>
                                            <p:cond delay="0"/>
                                          </p:stCondLst>
                                        </p:cTn>
                                        <p:tgtEl>
                                          <p:spTgt spid="49"/>
                                        </p:tgtEl>
                                        <p:attrNameLst>
                                          <p:attrName>style.visibility</p:attrName>
                                        </p:attrNameLst>
                                      </p:cBhvr>
                                      <p:to>
                                        <p:strVal val="visible"/>
                                      </p:to>
                                    </p:set>
                                    <p:animEffect transition="in" filter="wipe(down)">
                                      <p:cBhvr>
                                        <p:cTn id="83" dur="500"/>
                                        <p:tgtEl>
                                          <p:spTgt spid="49"/>
                                        </p:tgtEl>
                                      </p:cBhvr>
                                    </p:animEffect>
                                  </p:childTnLst>
                                </p:cTn>
                              </p:par>
                              <p:par>
                                <p:cTn id="84" presetID="22" presetClass="entr" presetSubtype="4" fill="hold" nodeType="with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wipe(down)">
                                      <p:cBhvr>
                                        <p:cTn id="86" dur="500"/>
                                        <p:tgtEl>
                                          <p:spTgt spid="47"/>
                                        </p:tgtEl>
                                      </p:cBhvr>
                                    </p:animEffect>
                                  </p:childTnLst>
                                </p:cTn>
                              </p:par>
                              <p:par>
                                <p:cTn id="87" presetID="22" presetClass="entr" presetSubtype="4" fill="hold" nodeType="with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down)">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26" grpId="0"/>
      <p:bldP spid="36"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96900" y="475456"/>
            <a:ext cx="561975" cy="387350"/>
            <a:chOff x="596900" y="475456"/>
            <a:chExt cx="561975" cy="387350"/>
          </a:xfrm>
        </p:grpSpPr>
        <p:sp>
          <p:nvSpPr>
            <p:cNvPr id="4" name="箭头: V 形 3"/>
            <p:cNvSpPr/>
            <p:nvPr/>
          </p:nvSpPr>
          <p:spPr>
            <a:xfrm>
              <a:off x="596900" y="475456"/>
              <a:ext cx="314325" cy="387350"/>
            </a:xfrm>
            <a:prstGeom prst="diamond">
              <a:avLst/>
            </a:prstGeom>
            <a:solidFill>
              <a:srgbClr val="010B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箭头: V 形 4"/>
            <p:cNvSpPr/>
            <p:nvPr/>
          </p:nvSpPr>
          <p:spPr>
            <a:xfrm>
              <a:off x="844550" y="475456"/>
              <a:ext cx="314325" cy="38735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 name="文本框 5"/>
          <p:cNvSpPr txBox="1"/>
          <p:nvPr/>
        </p:nvSpPr>
        <p:spPr>
          <a:xfrm>
            <a:off x="1324604" y="423382"/>
            <a:ext cx="23391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rPr>
              <a:t>点击添加标题</a:t>
            </a:r>
            <a:endParaRPr kumimoji="0" lang="zh-CN" altLang="en-US"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p:txBody>
      </p:sp>
      <p:sp>
        <p:nvSpPr>
          <p:cNvPr id="7" name="椭圆 27"/>
          <p:cNvSpPr/>
          <p:nvPr/>
        </p:nvSpPr>
        <p:spPr>
          <a:xfrm>
            <a:off x="1964277" y="1611934"/>
            <a:ext cx="1711358" cy="1820412"/>
          </a:xfrm>
          <a:custGeom>
            <a:avLst/>
            <a:gdLst/>
            <a:ahLst/>
            <a:cxnLst/>
            <a:rect l="l" t="t" r="r" b="b"/>
            <a:pathLst>
              <a:path w="1728000" h="1838115">
                <a:moveTo>
                  <a:pt x="864000" y="0"/>
                </a:moveTo>
                <a:cubicBezTo>
                  <a:pt x="1341174" y="0"/>
                  <a:pt x="1728000" y="386826"/>
                  <a:pt x="1728000" y="864000"/>
                </a:cubicBezTo>
                <a:cubicBezTo>
                  <a:pt x="1728000" y="1310723"/>
                  <a:pt x="1388970" y="1678261"/>
                  <a:pt x="954163" y="1723261"/>
                </a:cubicBezTo>
                <a:lnTo>
                  <a:pt x="864000" y="1838115"/>
                </a:lnTo>
                <a:lnTo>
                  <a:pt x="773837" y="1723261"/>
                </a:lnTo>
                <a:cubicBezTo>
                  <a:pt x="339031" y="1678261"/>
                  <a:pt x="0" y="1310723"/>
                  <a:pt x="0" y="864000"/>
                </a:cubicBezTo>
                <a:cubicBezTo>
                  <a:pt x="0" y="386826"/>
                  <a:pt x="386826" y="0"/>
                  <a:pt x="864000" y="0"/>
                </a:cubicBezTo>
                <a:close/>
              </a:path>
            </a:pathLst>
          </a:custGeom>
          <a:solidFill>
            <a:schemeClr val="accent1"/>
          </a:solidFill>
          <a:ln w="25400">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椭圆 28"/>
          <p:cNvSpPr/>
          <p:nvPr/>
        </p:nvSpPr>
        <p:spPr>
          <a:xfrm>
            <a:off x="5286675" y="1604638"/>
            <a:ext cx="1711360" cy="1826632"/>
          </a:xfrm>
          <a:custGeom>
            <a:avLst/>
            <a:gdLst/>
            <a:ahLst/>
            <a:cxnLst/>
            <a:rect l="l" t="t" r="r" b="b"/>
            <a:pathLst>
              <a:path w="1728000" h="1844394">
                <a:moveTo>
                  <a:pt x="864000" y="0"/>
                </a:moveTo>
                <a:cubicBezTo>
                  <a:pt x="1341174" y="0"/>
                  <a:pt x="1728000" y="386826"/>
                  <a:pt x="1728000" y="864000"/>
                </a:cubicBezTo>
                <a:cubicBezTo>
                  <a:pt x="1728000" y="1305374"/>
                  <a:pt x="1397041" y="1669448"/>
                  <a:pt x="969665" y="1720895"/>
                </a:cubicBezTo>
                <a:lnTo>
                  <a:pt x="872716" y="1844394"/>
                </a:lnTo>
                <a:lnTo>
                  <a:pt x="777933" y="1723654"/>
                </a:lnTo>
                <a:cubicBezTo>
                  <a:pt x="341161" y="1680566"/>
                  <a:pt x="0" y="1312124"/>
                  <a:pt x="0" y="864000"/>
                </a:cubicBezTo>
                <a:cubicBezTo>
                  <a:pt x="0" y="386826"/>
                  <a:pt x="386826" y="0"/>
                  <a:pt x="864000" y="0"/>
                </a:cubicBezTo>
                <a:close/>
              </a:path>
            </a:pathLst>
          </a:custGeom>
          <a:solidFill>
            <a:schemeClr val="accent2"/>
          </a:solidFill>
          <a:ln w="25400">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29"/>
          <p:cNvSpPr/>
          <p:nvPr/>
        </p:nvSpPr>
        <p:spPr>
          <a:xfrm>
            <a:off x="8634122" y="1612720"/>
            <a:ext cx="1711358" cy="1819742"/>
          </a:xfrm>
          <a:custGeom>
            <a:avLst/>
            <a:gdLst/>
            <a:ahLst/>
            <a:cxnLst/>
            <a:rect l="l" t="t" r="r" b="b"/>
            <a:pathLst>
              <a:path w="1728000" h="1837439">
                <a:moveTo>
                  <a:pt x="864000" y="0"/>
                </a:moveTo>
                <a:cubicBezTo>
                  <a:pt x="1341174" y="0"/>
                  <a:pt x="1728000" y="386826"/>
                  <a:pt x="1728000" y="864000"/>
                </a:cubicBezTo>
                <a:cubicBezTo>
                  <a:pt x="1728000" y="1311061"/>
                  <a:pt x="1388457" y="1678817"/>
                  <a:pt x="953183" y="1723411"/>
                </a:cubicBezTo>
                <a:lnTo>
                  <a:pt x="863668" y="1837439"/>
                </a:lnTo>
                <a:lnTo>
                  <a:pt x="774063" y="1723296"/>
                </a:lnTo>
                <a:cubicBezTo>
                  <a:pt x="339149" y="1678389"/>
                  <a:pt x="0" y="1310801"/>
                  <a:pt x="0" y="864000"/>
                </a:cubicBezTo>
                <a:cubicBezTo>
                  <a:pt x="0" y="386826"/>
                  <a:pt x="386826" y="0"/>
                  <a:pt x="864000" y="0"/>
                </a:cubicBezTo>
                <a:close/>
              </a:path>
            </a:pathLst>
          </a:custGeom>
          <a:solidFill>
            <a:schemeClr val="accent1"/>
          </a:solidFill>
          <a:ln w="25400">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30"/>
          <p:cNvSpPr txBox="1"/>
          <p:nvPr/>
        </p:nvSpPr>
        <p:spPr>
          <a:xfrm>
            <a:off x="2034756" y="2101067"/>
            <a:ext cx="1591664" cy="65646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en-US" altLang="zh-CN" sz="2135" b="0"/>
              <a:t>01</a:t>
            </a:r>
          </a:p>
          <a:p>
            <a:r>
              <a:rPr lang="zh-CN" altLang="en-US" sz="2135" b="0"/>
              <a:t>实事求是</a:t>
            </a:r>
            <a:endParaRPr lang="en-US" altLang="zh-CN" sz="2135" b="0" dirty="0"/>
          </a:p>
        </p:txBody>
      </p:sp>
      <p:sp>
        <p:nvSpPr>
          <p:cNvPr id="11" name="TextBox 31"/>
          <p:cNvSpPr txBox="1"/>
          <p:nvPr/>
        </p:nvSpPr>
        <p:spPr>
          <a:xfrm>
            <a:off x="5260104" y="2008875"/>
            <a:ext cx="1764501" cy="65646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en-US" altLang="zh-CN" sz="2135" b="0"/>
              <a:t>02</a:t>
            </a:r>
          </a:p>
          <a:p>
            <a:r>
              <a:rPr lang="zh-CN" altLang="en-US" sz="2135" b="0"/>
              <a:t>以人为本</a:t>
            </a:r>
            <a:endParaRPr lang="en-US" altLang="zh-CN" sz="2135" b="0" dirty="0"/>
          </a:p>
        </p:txBody>
      </p:sp>
      <p:sp>
        <p:nvSpPr>
          <p:cNvPr id="12" name="TextBox 32"/>
          <p:cNvSpPr txBox="1"/>
          <p:nvPr/>
        </p:nvSpPr>
        <p:spPr>
          <a:xfrm>
            <a:off x="8603003" y="2030979"/>
            <a:ext cx="1773599" cy="65646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en-US" altLang="zh-CN" sz="2135" b="0"/>
              <a:t>03</a:t>
            </a:r>
          </a:p>
          <a:p>
            <a:r>
              <a:rPr lang="zh-CN" altLang="en-US" sz="2135" b="0" dirty="0"/>
              <a:t>勤奋务实</a:t>
            </a:r>
            <a:endParaRPr lang="en-US" altLang="zh-CN" sz="2135" b="0"/>
          </a:p>
        </p:txBody>
      </p:sp>
      <p:grpSp>
        <p:nvGrpSpPr>
          <p:cNvPr id="13" name="组合 12"/>
          <p:cNvGrpSpPr/>
          <p:nvPr/>
        </p:nvGrpSpPr>
        <p:grpSpPr>
          <a:xfrm>
            <a:off x="1469955" y="3924231"/>
            <a:ext cx="2700000" cy="54000"/>
            <a:chOff x="1703512" y="3789040"/>
            <a:chExt cx="2228205" cy="54000"/>
          </a:xfrm>
        </p:grpSpPr>
        <p:sp>
          <p:nvSpPr>
            <p:cNvPr id="14" name="矩形 13"/>
            <p:cNvSpPr/>
            <p:nvPr/>
          </p:nvSpPr>
          <p:spPr>
            <a:xfrm>
              <a:off x="1703512" y="3789040"/>
              <a:ext cx="720080" cy="5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457574" y="3789040"/>
              <a:ext cx="72008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211637" y="3789040"/>
              <a:ext cx="720080" cy="5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TextBox 14"/>
          <p:cNvSpPr txBox="1"/>
          <p:nvPr/>
        </p:nvSpPr>
        <p:spPr>
          <a:xfrm>
            <a:off x="1490084" y="4329396"/>
            <a:ext cx="2721718" cy="56477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lang="zh-CN" altLang="en-US" sz="1300"/>
              <a:t>请在这里输入您的主要叙述内容</a:t>
            </a:r>
          </a:p>
          <a:p>
            <a:pPr algn="ctr"/>
            <a:r>
              <a:rPr lang="zh-CN" altLang="en-US" sz="1300"/>
              <a:t>请在这里输入您的主要叙述内容</a:t>
            </a:r>
            <a:endParaRPr lang="zh-CN" altLang="en-US" sz="1300" dirty="0"/>
          </a:p>
        </p:txBody>
      </p:sp>
      <p:sp>
        <p:nvSpPr>
          <p:cNvPr id="18" name="矩形 17"/>
          <p:cNvSpPr/>
          <p:nvPr/>
        </p:nvSpPr>
        <p:spPr>
          <a:xfrm>
            <a:off x="1469955" y="5378055"/>
            <a:ext cx="2700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4826211" y="3924231"/>
            <a:ext cx="2700000" cy="54000"/>
            <a:chOff x="1703512" y="3789040"/>
            <a:chExt cx="2228205" cy="54000"/>
          </a:xfrm>
        </p:grpSpPr>
        <p:sp>
          <p:nvSpPr>
            <p:cNvPr id="20" name="矩形 19"/>
            <p:cNvSpPr/>
            <p:nvPr/>
          </p:nvSpPr>
          <p:spPr>
            <a:xfrm>
              <a:off x="1703512" y="3789040"/>
              <a:ext cx="720080" cy="5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2457574" y="3789040"/>
              <a:ext cx="72008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3211637" y="3789040"/>
              <a:ext cx="720080" cy="5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TextBox 14"/>
          <p:cNvSpPr txBox="1"/>
          <p:nvPr/>
        </p:nvSpPr>
        <p:spPr>
          <a:xfrm>
            <a:off x="4846340" y="4329396"/>
            <a:ext cx="2721718" cy="56477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lang="zh-CN" altLang="en-US" sz="1300"/>
              <a:t>请在这里输入您的主要叙述内容</a:t>
            </a:r>
          </a:p>
          <a:p>
            <a:pPr algn="ctr"/>
            <a:r>
              <a:rPr lang="zh-CN" altLang="en-US" sz="1300"/>
              <a:t>请在这里输入您的主要叙述内容</a:t>
            </a:r>
            <a:endParaRPr lang="zh-CN" altLang="en-US" sz="1300" dirty="0"/>
          </a:p>
        </p:txBody>
      </p:sp>
      <p:sp>
        <p:nvSpPr>
          <p:cNvPr id="24" name="矩形 23"/>
          <p:cNvSpPr/>
          <p:nvPr/>
        </p:nvSpPr>
        <p:spPr>
          <a:xfrm>
            <a:off x="4826211" y="5378055"/>
            <a:ext cx="2700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8151711" y="3924231"/>
            <a:ext cx="2700000" cy="54000"/>
            <a:chOff x="1703512" y="3789040"/>
            <a:chExt cx="2228205" cy="54000"/>
          </a:xfrm>
        </p:grpSpPr>
        <p:sp>
          <p:nvSpPr>
            <p:cNvPr id="26" name="矩形 25"/>
            <p:cNvSpPr/>
            <p:nvPr/>
          </p:nvSpPr>
          <p:spPr>
            <a:xfrm>
              <a:off x="1703512" y="3789040"/>
              <a:ext cx="720080" cy="5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2457574" y="3789040"/>
              <a:ext cx="72008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3211637" y="3789040"/>
              <a:ext cx="720080" cy="5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TextBox 14"/>
          <p:cNvSpPr txBox="1"/>
          <p:nvPr/>
        </p:nvSpPr>
        <p:spPr>
          <a:xfrm>
            <a:off x="8171840" y="4329396"/>
            <a:ext cx="2721718" cy="56477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lang="zh-CN" altLang="en-US" sz="1300"/>
              <a:t>请在这里输入您的主要叙述内容</a:t>
            </a:r>
          </a:p>
          <a:p>
            <a:pPr algn="ctr"/>
            <a:r>
              <a:rPr lang="zh-CN" altLang="en-US" sz="1300"/>
              <a:t>请在这里输入您的主要叙述内容</a:t>
            </a:r>
            <a:endParaRPr lang="zh-CN" altLang="en-US" sz="1300" dirty="0"/>
          </a:p>
        </p:txBody>
      </p:sp>
      <p:sp>
        <p:nvSpPr>
          <p:cNvPr id="30" name="矩形 29"/>
          <p:cNvSpPr/>
          <p:nvPr/>
        </p:nvSpPr>
        <p:spPr>
          <a:xfrm>
            <a:off x="8151711" y="5378055"/>
            <a:ext cx="2700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47"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53" presetClass="entr" presetSubtype="16" fill="hold" grpId="0" nodeType="withEffect">
                                  <p:stCondLst>
                                    <p:cond delay="30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16" presetClass="entr" presetSubtype="21" fill="hold" nodeType="withEffect">
                                  <p:stCondLst>
                                    <p:cond delay="30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700"/>
                                        <p:tgtEl>
                                          <p:spTgt spid="13"/>
                                        </p:tgtEl>
                                      </p:cBhvr>
                                    </p:animEffect>
                                  </p:childTnLst>
                                </p:cTn>
                              </p:par>
                              <p:par>
                                <p:cTn id="25" presetID="16" presetClass="entr" presetSubtype="21" fill="hold" grpId="0" nodeType="withEffect">
                                  <p:stCondLst>
                                    <p:cond delay="30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700"/>
                                        <p:tgtEl>
                                          <p:spTgt spid="17"/>
                                        </p:tgtEl>
                                      </p:cBhvr>
                                    </p:animEffect>
                                  </p:childTnLst>
                                </p:cTn>
                              </p:par>
                              <p:par>
                                <p:cTn id="28" presetID="16" presetClass="entr" presetSubtype="21" fill="hold" grpId="0" nodeType="withEffect">
                                  <p:stCondLst>
                                    <p:cond delay="30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700"/>
                                        <p:tgtEl>
                                          <p:spTgt spid="18"/>
                                        </p:tgtEl>
                                      </p:cBhvr>
                                    </p:animEffect>
                                  </p:childTnLst>
                                </p:cTn>
                              </p:par>
                            </p:childTnLst>
                          </p:cTn>
                        </p:par>
                        <p:par>
                          <p:cTn id="31" fill="hold">
                            <p:stCondLst>
                              <p:cond delay="1000"/>
                            </p:stCondLst>
                            <p:childTnLst>
                              <p:par>
                                <p:cTn id="32" presetID="47"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30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16" presetClass="entr" presetSubtype="21" fill="hold" nodeType="withEffect">
                                  <p:stCondLst>
                                    <p:cond delay="300"/>
                                  </p:stCondLst>
                                  <p:childTnLst>
                                    <p:set>
                                      <p:cBhvr>
                                        <p:cTn id="43" dur="1" fill="hold">
                                          <p:stCondLst>
                                            <p:cond delay="0"/>
                                          </p:stCondLst>
                                        </p:cTn>
                                        <p:tgtEl>
                                          <p:spTgt spid="19"/>
                                        </p:tgtEl>
                                        <p:attrNameLst>
                                          <p:attrName>style.visibility</p:attrName>
                                        </p:attrNameLst>
                                      </p:cBhvr>
                                      <p:to>
                                        <p:strVal val="visible"/>
                                      </p:to>
                                    </p:set>
                                    <p:animEffect transition="in" filter="barn(inVertical)">
                                      <p:cBhvr>
                                        <p:cTn id="44" dur="700"/>
                                        <p:tgtEl>
                                          <p:spTgt spid="19"/>
                                        </p:tgtEl>
                                      </p:cBhvr>
                                    </p:animEffect>
                                  </p:childTnLst>
                                </p:cTn>
                              </p:par>
                              <p:par>
                                <p:cTn id="45" presetID="16" presetClass="entr" presetSubtype="21" fill="hold" grpId="0" nodeType="withEffect">
                                  <p:stCondLst>
                                    <p:cond delay="300"/>
                                  </p:stCondLst>
                                  <p:childTnLst>
                                    <p:set>
                                      <p:cBhvr>
                                        <p:cTn id="46" dur="1" fill="hold">
                                          <p:stCondLst>
                                            <p:cond delay="0"/>
                                          </p:stCondLst>
                                        </p:cTn>
                                        <p:tgtEl>
                                          <p:spTgt spid="23"/>
                                        </p:tgtEl>
                                        <p:attrNameLst>
                                          <p:attrName>style.visibility</p:attrName>
                                        </p:attrNameLst>
                                      </p:cBhvr>
                                      <p:to>
                                        <p:strVal val="visible"/>
                                      </p:to>
                                    </p:set>
                                    <p:animEffect transition="in" filter="barn(inVertical)">
                                      <p:cBhvr>
                                        <p:cTn id="47" dur="700"/>
                                        <p:tgtEl>
                                          <p:spTgt spid="23"/>
                                        </p:tgtEl>
                                      </p:cBhvr>
                                    </p:animEffect>
                                  </p:childTnLst>
                                </p:cTn>
                              </p:par>
                              <p:par>
                                <p:cTn id="48" presetID="16" presetClass="entr" presetSubtype="21" fill="hold" grpId="0" nodeType="withEffect">
                                  <p:stCondLst>
                                    <p:cond delay="300"/>
                                  </p:stCondLst>
                                  <p:childTnLst>
                                    <p:set>
                                      <p:cBhvr>
                                        <p:cTn id="49" dur="1" fill="hold">
                                          <p:stCondLst>
                                            <p:cond delay="0"/>
                                          </p:stCondLst>
                                        </p:cTn>
                                        <p:tgtEl>
                                          <p:spTgt spid="24"/>
                                        </p:tgtEl>
                                        <p:attrNameLst>
                                          <p:attrName>style.visibility</p:attrName>
                                        </p:attrNameLst>
                                      </p:cBhvr>
                                      <p:to>
                                        <p:strVal val="visible"/>
                                      </p:to>
                                    </p:set>
                                    <p:animEffect transition="in" filter="barn(inVertical)">
                                      <p:cBhvr>
                                        <p:cTn id="50" dur="700"/>
                                        <p:tgtEl>
                                          <p:spTgt spid="24"/>
                                        </p:tgtEl>
                                      </p:cBhvr>
                                    </p:animEffect>
                                  </p:childTnLst>
                                </p:cTn>
                              </p:par>
                            </p:childTnLst>
                          </p:cTn>
                        </p:par>
                        <p:par>
                          <p:cTn id="51" fill="hold">
                            <p:stCondLst>
                              <p:cond delay="2000"/>
                            </p:stCondLst>
                            <p:childTnLst>
                              <p:par>
                                <p:cTn id="52" presetID="47"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anim calcmode="lin" valueType="num">
                                      <p:cBhvr>
                                        <p:cTn id="55" dur="1000" fill="hold"/>
                                        <p:tgtEl>
                                          <p:spTgt spid="9"/>
                                        </p:tgtEl>
                                        <p:attrNameLst>
                                          <p:attrName>ppt_x</p:attrName>
                                        </p:attrNameLst>
                                      </p:cBhvr>
                                      <p:tavLst>
                                        <p:tav tm="0">
                                          <p:val>
                                            <p:strVal val="#ppt_x"/>
                                          </p:val>
                                        </p:tav>
                                        <p:tav tm="100000">
                                          <p:val>
                                            <p:strVal val="#ppt_x"/>
                                          </p:val>
                                        </p:tav>
                                      </p:tavLst>
                                    </p:anim>
                                    <p:anim calcmode="lin" valueType="num">
                                      <p:cBhvr>
                                        <p:cTn id="56" dur="1000" fill="hold"/>
                                        <p:tgtEl>
                                          <p:spTgt spid="9"/>
                                        </p:tgtEl>
                                        <p:attrNameLst>
                                          <p:attrName>ppt_y</p:attrName>
                                        </p:attrNameLst>
                                      </p:cBhvr>
                                      <p:tavLst>
                                        <p:tav tm="0">
                                          <p:val>
                                            <p:strVal val="#ppt_y-.1"/>
                                          </p:val>
                                        </p:tav>
                                        <p:tav tm="100000">
                                          <p:val>
                                            <p:strVal val="#ppt_y"/>
                                          </p:val>
                                        </p:tav>
                                      </p:tavLst>
                                    </p:anim>
                                  </p:childTnLst>
                                </p:cTn>
                              </p:par>
                              <p:par>
                                <p:cTn id="57" presetID="53" presetClass="entr" presetSubtype="16" fill="hold" grpId="0" nodeType="withEffect">
                                  <p:stCondLst>
                                    <p:cond delay="30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animEffect transition="in" filter="fade">
                                      <p:cBhvr>
                                        <p:cTn id="61" dur="500"/>
                                        <p:tgtEl>
                                          <p:spTgt spid="12"/>
                                        </p:tgtEl>
                                      </p:cBhvr>
                                    </p:animEffect>
                                  </p:childTnLst>
                                </p:cTn>
                              </p:par>
                              <p:par>
                                <p:cTn id="62" presetID="16" presetClass="entr" presetSubtype="21" fill="hold" nodeType="withEffect">
                                  <p:stCondLst>
                                    <p:cond delay="300"/>
                                  </p:stCondLst>
                                  <p:childTnLst>
                                    <p:set>
                                      <p:cBhvr>
                                        <p:cTn id="63" dur="1" fill="hold">
                                          <p:stCondLst>
                                            <p:cond delay="0"/>
                                          </p:stCondLst>
                                        </p:cTn>
                                        <p:tgtEl>
                                          <p:spTgt spid="25"/>
                                        </p:tgtEl>
                                        <p:attrNameLst>
                                          <p:attrName>style.visibility</p:attrName>
                                        </p:attrNameLst>
                                      </p:cBhvr>
                                      <p:to>
                                        <p:strVal val="visible"/>
                                      </p:to>
                                    </p:set>
                                    <p:animEffect transition="in" filter="barn(inVertical)">
                                      <p:cBhvr>
                                        <p:cTn id="64" dur="700"/>
                                        <p:tgtEl>
                                          <p:spTgt spid="25"/>
                                        </p:tgtEl>
                                      </p:cBhvr>
                                    </p:animEffect>
                                  </p:childTnLst>
                                </p:cTn>
                              </p:par>
                              <p:par>
                                <p:cTn id="65" presetID="16" presetClass="entr" presetSubtype="21" fill="hold" grpId="0" nodeType="withEffect">
                                  <p:stCondLst>
                                    <p:cond delay="300"/>
                                  </p:stCondLst>
                                  <p:childTnLst>
                                    <p:set>
                                      <p:cBhvr>
                                        <p:cTn id="66" dur="1" fill="hold">
                                          <p:stCondLst>
                                            <p:cond delay="0"/>
                                          </p:stCondLst>
                                        </p:cTn>
                                        <p:tgtEl>
                                          <p:spTgt spid="29"/>
                                        </p:tgtEl>
                                        <p:attrNameLst>
                                          <p:attrName>style.visibility</p:attrName>
                                        </p:attrNameLst>
                                      </p:cBhvr>
                                      <p:to>
                                        <p:strVal val="visible"/>
                                      </p:to>
                                    </p:set>
                                    <p:animEffect transition="in" filter="barn(inVertical)">
                                      <p:cBhvr>
                                        <p:cTn id="67" dur="700"/>
                                        <p:tgtEl>
                                          <p:spTgt spid="29"/>
                                        </p:tgtEl>
                                      </p:cBhvr>
                                    </p:animEffect>
                                  </p:childTnLst>
                                </p:cTn>
                              </p:par>
                              <p:par>
                                <p:cTn id="68" presetID="16" presetClass="entr" presetSubtype="21" fill="hold" grpId="0" nodeType="withEffect">
                                  <p:stCondLst>
                                    <p:cond delay="300"/>
                                  </p:stCondLst>
                                  <p:childTnLst>
                                    <p:set>
                                      <p:cBhvr>
                                        <p:cTn id="69" dur="1" fill="hold">
                                          <p:stCondLst>
                                            <p:cond delay="0"/>
                                          </p:stCondLst>
                                        </p:cTn>
                                        <p:tgtEl>
                                          <p:spTgt spid="30"/>
                                        </p:tgtEl>
                                        <p:attrNameLst>
                                          <p:attrName>style.visibility</p:attrName>
                                        </p:attrNameLst>
                                      </p:cBhvr>
                                      <p:to>
                                        <p:strVal val="visible"/>
                                      </p:to>
                                    </p:set>
                                    <p:animEffect transition="in" filter="barn(inVertical)">
                                      <p:cBhvr>
                                        <p:cTn id="70" dur="7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p:bldP spid="11" grpId="0"/>
      <p:bldP spid="12" grpId="0"/>
      <p:bldP spid="17" grpId="0"/>
      <p:bldP spid="18" grpId="0" animBg="1"/>
      <p:bldP spid="23" grpId="0"/>
      <p:bldP spid="24" grpId="0" animBg="1"/>
      <p:bldP spid="29" grpId="0"/>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96900" y="475456"/>
            <a:ext cx="561975" cy="387350"/>
            <a:chOff x="596900" y="475456"/>
            <a:chExt cx="561975" cy="387350"/>
          </a:xfrm>
        </p:grpSpPr>
        <p:sp>
          <p:nvSpPr>
            <p:cNvPr id="4" name="箭头: V 形 3"/>
            <p:cNvSpPr/>
            <p:nvPr/>
          </p:nvSpPr>
          <p:spPr>
            <a:xfrm>
              <a:off x="596900" y="475456"/>
              <a:ext cx="314325" cy="387350"/>
            </a:xfrm>
            <a:prstGeom prst="diamond">
              <a:avLst/>
            </a:prstGeom>
            <a:solidFill>
              <a:srgbClr val="010B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箭头: V 形 4"/>
            <p:cNvSpPr/>
            <p:nvPr/>
          </p:nvSpPr>
          <p:spPr>
            <a:xfrm>
              <a:off x="844550" y="475456"/>
              <a:ext cx="314325" cy="38735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 name="文本框 5"/>
          <p:cNvSpPr txBox="1"/>
          <p:nvPr/>
        </p:nvSpPr>
        <p:spPr>
          <a:xfrm>
            <a:off x="1324604" y="423382"/>
            <a:ext cx="23391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rPr>
              <a:t>点击添加标题</a:t>
            </a:r>
            <a:endParaRPr kumimoji="0" lang="zh-CN" altLang="en-US"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p:txBody>
      </p:sp>
      <p:grpSp>
        <p:nvGrpSpPr>
          <p:cNvPr id="7" name="组合 6"/>
          <p:cNvGrpSpPr/>
          <p:nvPr/>
        </p:nvGrpSpPr>
        <p:grpSpPr>
          <a:xfrm>
            <a:off x="912449" y="1740490"/>
            <a:ext cx="3797183" cy="3664689"/>
            <a:chOff x="1674449" y="1651590"/>
            <a:chExt cx="3797183" cy="3664689"/>
          </a:xfrm>
        </p:grpSpPr>
        <p:grpSp>
          <p:nvGrpSpPr>
            <p:cNvPr id="8" name="组合 7"/>
            <p:cNvGrpSpPr/>
            <p:nvPr/>
          </p:nvGrpSpPr>
          <p:grpSpPr>
            <a:xfrm>
              <a:off x="2113341" y="1651590"/>
              <a:ext cx="2958390" cy="3664689"/>
              <a:chOff x="2113341" y="1651590"/>
              <a:chExt cx="2958390" cy="3664689"/>
            </a:xfrm>
          </p:grpSpPr>
          <p:sp>
            <p:nvSpPr>
              <p:cNvPr id="10" name="矩形 9"/>
              <p:cNvSpPr/>
              <p:nvPr/>
            </p:nvSpPr>
            <p:spPr>
              <a:xfrm>
                <a:off x="2115113" y="1651590"/>
                <a:ext cx="2956618" cy="3664689"/>
              </a:xfrm>
              <a:prstGeom prst="rect">
                <a:avLst/>
              </a:prstGeom>
              <a:solidFill>
                <a:schemeClr val="bg1"/>
              </a:solidFill>
              <a:ln>
                <a:noFill/>
              </a:ln>
              <a:effectLst>
                <a:outerShdw blurRad="889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a:off x="2113341" y="5284546"/>
                <a:ext cx="2953959"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2222879" y="3079586"/>
                <a:ext cx="2774423" cy="1892826"/>
              </a:xfrm>
              <a:prstGeom prst="rect">
                <a:avLst/>
              </a:prstGeom>
            </p:spPr>
            <p:txBody>
              <a:bodyPr wrap="square">
                <a:spAutoFit/>
              </a:bodyPr>
              <a:lstStyle/>
              <a:p>
                <a:pPr algn="just">
                  <a:lnSpc>
                    <a:spcPct val="15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单击此处添加此章节的简要内容，本模板内所有素材均可自由编辑及移动替换，框架完整，套用性强。单击此处添加此章节的简要内容，本模板内所有素材均可自由编辑及移动替换，框架完整，套用性强。</a:t>
                </a:r>
              </a:p>
            </p:txBody>
          </p:sp>
          <p:sp>
            <p:nvSpPr>
              <p:cNvPr id="13" name="light-bulb_116338"/>
              <p:cNvSpPr>
                <a:spLocks noChangeAspect="1"/>
              </p:cNvSpPr>
              <p:nvPr/>
            </p:nvSpPr>
            <p:spPr bwMode="auto">
              <a:xfrm>
                <a:off x="3300437" y="1827972"/>
                <a:ext cx="598463" cy="597590"/>
              </a:xfrm>
              <a:custGeom>
                <a:avLst/>
                <a:gdLst>
                  <a:gd name="connsiteX0" fmla="*/ 238769 w 581459"/>
                  <a:gd name="connsiteY0" fmla="*/ 505245 h 580612"/>
                  <a:gd name="connsiteX1" fmla="*/ 238769 w 581459"/>
                  <a:gd name="connsiteY1" fmla="*/ 533685 h 580612"/>
                  <a:gd name="connsiteX2" fmla="*/ 261553 w 581459"/>
                  <a:gd name="connsiteY2" fmla="*/ 555993 h 580612"/>
                  <a:gd name="connsiteX3" fmla="*/ 323497 w 581459"/>
                  <a:gd name="connsiteY3" fmla="*/ 555993 h 580612"/>
                  <a:gd name="connsiteX4" fmla="*/ 346281 w 581459"/>
                  <a:gd name="connsiteY4" fmla="*/ 533685 h 580612"/>
                  <a:gd name="connsiteX5" fmla="*/ 346192 w 581459"/>
                  <a:gd name="connsiteY5" fmla="*/ 533685 h 580612"/>
                  <a:gd name="connsiteX6" fmla="*/ 346192 w 581459"/>
                  <a:gd name="connsiteY6" fmla="*/ 505245 h 580612"/>
                  <a:gd name="connsiteX7" fmla="*/ 519573 w 581459"/>
                  <a:gd name="connsiteY7" fmla="*/ 266808 h 580612"/>
                  <a:gd name="connsiteX8" fmla="*/ 581459 w 581459"/>
                  <a:gd name="connsiteY8" fmla="*/ 266808 h 580612"/>
                  <a:gd name="connsiteX9" fmla="*/ 581459 w 581459"/>
                  <a:gd name="connsiteY9" fmla="*/ 291576 h 580612"/>
                  <a:gd name="connsiteX10" fmla="*/ 519573 w 581459"/>
                  <a:gd name="connsiteY10" fmla="*/ 291576 h 580612"/>
                  <a:gd name="connsiteX11" fmla="*/ 0 w 581459"/>
                  <a:gd name="connsiteY11" fmla="*/ 266808 h 580612"/>
                  <a:gd name="connsiteX12" fmla="*/ 61956 w 581459"/>
                  <a:gd name="connsiteY12" fmla="*/ 266808 h 580612"/>
                  <a:gd name="connsiteX13" fmla="*/ 61956 w 581459"/>
                  <a:gd name="connsiteY13" fmla="*/ 291576 h 580612"/>
                  <a:gd name="connsiteX14" fmla="*/ 0 w 581459"/>
                  <a:gd name="connsiteY14" fmla="*/ 291576 h 580612"/>
                  <a:gd name="connsiteX15" fmla="*/ 290923 w 581459"/>
                  <a:gd name="connsiteY15" fmla="*/ 121030 h 580612"/>
                  <a:gd name="connsiteX16" fmla="*/ 153151 w 581459"/>
                  <a:gd name="connsiteY16" fmla="*/ 236036 h 580612"/>
                  <a:gd name="connsiteX17" fmla="*/ 187327 w 581459"/>
                  <a:gd name="connsiteY17" fmla="*/ 343489 h 580612"/>
                  <a:gd name="connsiteX18" fmla="*/ 237879 w 581459"/>
                  <a:gd name="connsiteY18" fmla="*/ 469427 h 580612"/>
                  <a:gd name="connsiteX19" fmla="*/ 237879 w 581459"/>
                  <a:gd name="connsiteY19" fmla="*/ 480626 h 580612"/>
                  <a:gd name="connsiteX20" fmla="*/ 345213 w 581459"/>
                  <a:gd name="connsiteY20" fmla="*/ 480626 h 580612"/>
                  <a:gd name="connsiteX21" fmla="*/ 345213 w 581459"/>
                  <a:gd name="connsiteY21" fmla="*/ 469427 h 580612"/>
                  <a:gd name="connsiteX22" fmla="*/ 393273 w 581459"/>
                  <a:gd name="connsiteY22" fmla="*/ 344644 h 580612"/>
                  <a:gd name="connsiteX23" fmla="*/ 429941 w 581459"/>
                  <a:gd name="connsiteY23" fmla="*/ 254523 h 580612"/>
                  <a:gd name="connsiteX24" fmla="*/ 290923 w 581459"/>
                  <a:gd name="connsiteY24" fmla="*/ 121030 h 580612"/>
                  <a:gd name="connsiteX25" fmla="*/ 290745 w 581459"/>
                  <a:gd name="connsiteY25" fmla="*/ 96322 h 580612"/>
                  <a:gd name="connsiteX26" fmla="*/ 455217 w 581459"/>
                  <a:gd name="connsiteY26" fmla="*/ 254523 h 580612"/>
                  <a:gd name="connsiteX27" fmla="*/ 410984 w 581459"/>
                  <a:gd name="connsiteY27" fmla="*/ 361975 h 580612"/>
                  <a:gd name="connsiteX28" fmla="*/ 370489 w 581459"/>
                  <a:gd name="connsiteY28" fmla="*/ 469427 h 580612"/>
                  <a:gd name="connsiteX29" fmla="*/ 370400 w 581459"/>
                  <a:gd name="connsiteY29" fmla="*/ 533685 h 580612"/>
                  <a:gd name="connsiteX30" fmla="*/ 322340 w 581459"/>
                  <a:gd name="connsiteY30" fmla="*/ 580612 h 580612"/>
                  <a:gd name="connsiteX31" fmla="*/ 260396 w 581459"/>
                  <a:gd name="connsiteY31" fmla="*/ 580612 h 580612"/>
                  <a:gd name="connsiteX32" fmla="*/ 212336 w 581459"/>
                  <a:gd name="connsiteY32" fmla="*/ 533685 h 580612"/>
                  <a:gd name="connsiteX33" fmla="*/ 212425 w 581459"/>
                  <a:gd name="connsiteY33" fmla="*/ 469427 h 580612"/>
                  <a:gd name="connsiteX34" fmla="*/ 169527 w 581459"/>
                  <a:gd name="connsiteY34" fmla="*/ 359486 h 580612"/>
                  <a:gd name="connsiteX35" fmla="*/ 129032 w 581459"/>
                  <a:gd name="connsiteY35" fmla="*/ 232215 h 580612"/>
                  <a:gd name="connsiteX36" fmla="*/ 290745 w 581459"/>
                  <a:gd name="connsiteY36" fmla="*/ 96322 h 580612"/>
                  <a:gd name="connsiteX37" fmla="*/ 487166 w 581459"/>
                  <a:gd name="connsiteY37" fmla="*/ 72612 h 580612"/>
                  <a:gd name="connsiteX38" fmla="*/ 504967 w 581459"/>
                  <a:gd name="connsiteY38" fmla="*/ 90297 h 580612"/>
                  <a:gd name="connsiteX39" fmla="*/ 461621 w 581459"/>
                  <a:gd name="connsiteY39" fmla="*/ 131887 h 580612"/>
                  <a:gd name="connsiteX40" fmla="*/ 443998 w 581459"/>
                  <a:gd name="connsiteY40" fmla="*/ 114202 h 580612"/>
                  <a:gd name="connsiteX41" fmla="*/ 93866 w 581459"/>
                  <a:gd name="connsiteY41" fmla="*/ 72541 h 580612"/>
                  <a:gd name="connsiteX42" fmla="*/ 137109 w 581459"/>
                  <a:gd name="connsiteY42" fmla="*/ 114144 h 580612"/>
                  <a:gd name="connsiteX43" fmla="*/ 119403 w 581459"/>
                  <a:gd name="connsiteY43" fmla="*/ 131745 h 580612"/>
                  <a:gd name="connsiteX44" fmla="*/ 76070 w 581459"/>
                  <a:gd name="connsiteY44" fmla="*/ 90142 h 580612"/>
                  <a:gd name="connsiteX45" fmla="*/ 278098 w 581459"/>
                  <a:gd name="connsiteY45" fmla="*/ 0 h 580612"/>
                  <a:gd name="connsiteX46" fmla="*/ 303360 w 581459"/>
                  <a:gd name="connsiteY46" fmla="*/ 0 h 580612"/>
                  <a:gd name="connsiteX47" fmla="*/ 303360 w 581459"/>
                  <a:gd name="connsiteY47" fmla="*/ 59204 h 580612"/>
                  <a:gd name="connsiteX48" fmla="*/ 278098 w 581459"/>
                  <a:gd name="connsiteY48" fmla="*/ 59204 h 58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81459" h="580612">
                    <a:moveTo>
                      <a:pt x="238769" y="505245"/>
                    </a:moveTo>
                    <a:lnTo>
                      <a:pt x="238769" y="533685"/>
                    </a:lnTo>
                    <a:cubicBezTo>
                      <a:pt x="238769" y="546128"/>
                      <a:pt x="248915" y="555993"/>
                      <a:pt x="261553" y="555993"/>
                    </a:cubicBezTo>
                    <a:lnTo>
                      <a:pt x="323497" y="555993"/>
                    </a:lnTo>
                    <a:cubicBezTo>
                      <a:pt x="336224" y="555993"/>
                      <a:pt x="346281" y="546039"/>
                      <a:pt x="346281" y="533685"/>
                    </a:cubicBezTo>
                    <a:lnTo>
                      <a:pt x="346192" y="533685"/>
                    </a:lnTo>
                    <a:lnTo>
                      <a:pt x="346192" y="505245"/>
                    </a:lnTo>
                    <a:close/>
                    <a:moveTo>
                      <a:pt x="519573" y="266808"/>
                    </a:moveTo>
                    <a:lnTo>
                      <a:pt x="581459" y="266808"/>
                    </a:lnTo>
                    <a:lnTo>
                      <a:pt x="581459" y="291576"/>
                    </a:lnTo>
                    <a:lnTo>
                      <a:pt x="519573" y="291576"/>
                    </a:lnTo>
                    <a:close/>
                    <a:moveTo>
                      <a:pt x="0" y="266808"/>
                    </a:moveTo>
                    <a:lnTo>
                      <a:pt x="61956" y="266808"/>
                    </a:lnTo>
                    <a:lnTo>
                      <a:pt x="61956" y="291576"/>
                    </a:lnTo>
                    <a:lnTo>
                      <a:pt x="0" y="291576"/>
                    </a:lnTo>
                    <a:close/>
                    <a:moveTo>
                      <a:pt x="290923" y="121030"/>
                    </a:moveTo>
                    <a:cubicBezTo>
                      <a:pt x="217231" y="121030"/>
                      <a:pt x="162051" y="176756"/>
                      <a:pt x="153151" y="236036"/>
                    </a:cubicBezTo>
                    <a:cubicBezTo>
                      <a:pt x="148167" y="275587"/>
                      <a:pt x="159559" y="313893"/>
                      <a:pt x="187327" y="343489"/>
                    </a:cubicBezTo>
                    <a:cubicBezTo>
                      <a:pt x="218833" y="378062"/>
                      <a:pt x="237879" y="423744"/>
                      <a:pt x="237879" y="469427"/>
                    </a:cubicBezTo>
                    <a:lnTo>
                      <a:pt x="237879" y="480626"/>
                    </a:lnTo>
                    <a:lnTo>
                      <a:pt x="345213" y="480626"/>
                    </a:lnTo>
                    <a:lnTo>
                      <a:pt x="345213" y="469427"/>
                    </a:lnTo>
                    <a:cubicBezTo>
                      <a:pt x="345213" y="421256"/>
                      <a:pt x="361767" y="376817"/>
                      <a:pt x="393273" y="344644"/>
                    </a:cubicBezTo>
                    <a:cubicBezTo>
                      <a:pt x="417303" y="319936"/>
                      <a:pt x="429941" y="287763"/>
                      <a:pt x="429941" y="254523"/>
                    </a:cubicBezTo>
                    <a:cubicBezTo>
                      <a:pt x="429941" y="181644"/>
                      <a:pt x="367997" y="121030"/>
                      <a:pt x="290923" y="121030"/>
                    </a:cubicBezTo>
                    <a:close/>
                    <a:moveTo>
                      <a:pt x="290745" y="96322"/>
                    </a:moveTo>
                    <a:cubicBezTo>
                      <a:pt x="380457" y="96322"/>
                      <a:pt x="455128" y="166713"/>
                      <a:pt x="455217" y="254523"/>
                    </a:cubicBezTo>
                    <a:cubicBezTo>
                      <a:pt x="455217" y="294073"/>
                      <a:pt x="440087" y="332379"/>
                      <a:pt x="410984" y="361975"/>
                    </a:cubicBezTo>
                    <a:cubicBezTo>
                      <a:pt x="384373" y="389082"/>
                      <a:pt x="370489" y="427477"/>
                      <a:pt x="370489" y="469427"/>
                    </a:cubicBezTo>
                    <a:lnTo>
                      <a:pt x="370400" y="533685"/>
                    </a:lnTo>
                    <a:cubicBezTo>
                      <a:pt x="370400" y="559637"/>
                      <a:pt x="348951" y="580612"/>
                      <a:pt x="322340" y="580612"/>
                    </a:cubicBezTo>
                    <a:lnTo>
                      <a:pt x="260396" y="580612"/>
                    </a:lnTo>
                    <a:cubicBezTo>
                      <a:pt x="233785" y="580612"/>
                      <a:pt x="212336" y="559637"/>
                      <a:pt x="212336" y="533685"/>
                    </a:cubicBezTo>
                    <a:lnTo>
                      <a:pt x="212425" y="469427"/>
                    </a:lnTo>
                    <a:cubicBezTo>
                      <a:pt x="212425" y="428722"/>
                      <a:pt x="197295" y="389082"/>
                      <a:pt x="169527" y="359486"/>
                    </a:cubicBezTo>
                    <a:cubicBezTo>
                      <a:pt x="137932" y="324913"/>
                      <a:pt x="122713" y="279142"/>
                      <a:pt x="129032" y="232215"/>
                    </a:cubicBezTo>
                    <a:cubicBezTo>
                      <a:pt x="139089" y="161824"/>
                      <a:pt x="202724" y="96322"/>
                      <a:pt x="290745" y="96322"/>
                    </a:cubicBezTo>
                    <a:close/>
                    <a:moveTo>
                      <a:pt x="487166" y="72612"/>
                    </a:moveTo>
                    <a:lnTo>
                      <a:pt x="504967" y="90297"/>
                    </a:lnTo>
                    <a:lnTo>
                      <a:pt x="461621" y="131887"/>
                    </a:lnTo>
                    <a:lnTo>
                      <a:pt x="443998" y="114202"/>
                    </a:lnTo>
                    <a:close/>
                    <a:moveTo>
                      <a:pt x="93866" y="72541"/>
                    </a:moveTo>
                    <a:lnTo>
                      <a:pt x="137109" y="114144"/>
                    </a:lnTo>
                    <a:lnTo>
                      <a:pt x="119403" y="131745"/>
                    </a:lnTo>
                    <a:lnTo>
                      <a:pt x="76070" y="90142"/>
                    </a:lnTo>
                    <a:close/>
                    <a:moveTo>
                      <a:pt x="278098" y="0"/>
                    </a:moveTo>
                    <a:lnTo>
                      <a:pt x="303360" y="0"/>
                    </a:lnTo>
                    <a:lnTo>
                      <a:pt x="303360" y="59204"/>
                    </a:lnTo>
                    <a:lnTo>
                      <a:pt x="278098" y="59204"/>
                    </a:lnTo>
                    <a:close/>
                  </a:path>
                </a:pathLst>
              </a:custGeom>
              <a:solidFill>
                <a:schemeClr val="accent2"/>
              </a:solidFill>
              <a:ln>
                <a:noFill/>
              </a:ln>
            </p:spPr>
            <p:txBody>
              <a:bodyPr/>
              <a:lstStyle/>
              <a:p>
                <a:endParaRPr lang="zh-CN" altLang="en-US"/>
              </a:p>
            </p:txBody>
          </p:sp>
        </p:grpSp>
        <p:sp>
          <p:nvSpPr>
            <p:cNvPr id="9" name="圆角矩形 4"/>
            <p:cNvSpPr/>
            <p:nvPr/>
          </p:nvSpPr>
          <p:spPr>
            <a:xfrm>
              <a:off x="1674449" y="2441892"/>
              <a:ext cx="3797183" cy="766068"/>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accent2"/>
                  </a:solidFill>
                  <a:latin typeface="微软雅黑 Light" panose="020B0502040204020203" pitchFamily="34" charset="-122"/>
                  <a:ea typeface="微软雅黑 Light" panose="020B0502040204020203" pitchFamily="34" charset="-122"/>
                </a:rPr>
                <a:t>企业的社会责任</a:t>
              </a:r>
              <a:endParaRPr lang="zh-CN" altLang="en-US" sz="2000" b="1" dirty="0">
                <a:solidFill>
                  <a:schemeClr val="accent2"/>
                </a:solidFill>
                <a:latin typeface="微软雅黑 Light" panose="020B0502040204020203" pitchFamily="34" charset="-122"/>
                <a:ea typeface="微软雅黑 Light" panose="020B0502040204020203" pitchFamily="34" charset="-122"/>
              </a:endParaRPr>
            </a:p>
          </p:txBody>
        </p:sp>
      </p:grpSp>
      <p:grpSp>
        <p:nvGrpSpPr>
          <p:cNvPr id="14" name="组合 13"/>
          <p:cNvGrpSpPr/>
          <p:nvPr/>
        </p:nvGrpSpPr>
        <p:grpSpPr>
          <a:xfrm>
            <a:off x="4100149" y="1740490"/>
            <a:ext cx="3797183" cy="3664689"/>
            <a:chOff x="4862149" y="1651590"/>
            <a:chExt cx="3797183" cy="3664689"/>
          </a:xfrm>
        </p:grpSpPr>
        <p:sp>
          <p:nvSpPr>
            <p:cNvPr id="15" name="矩形 14"/>
            <p:cNvSpPr/>
            <p:nvPr/>
          </p:nvSpPr>
          <p:spPr>
            <a:xfrm>
              <a:off x="5290113" y="1651590"/>
              <a:ext cx="2956618" cy="3664689"/>
            </a:xfrm>
            <a:prstGeom prst="rect">
              <a:avLst/>
            </a:prstGeom>
            <a:solidFill>
              <a:schemeClr val="bg1"/>
            </a:solidFill>
            <a:ln>
              <a:noFill/>
            </a:ln>
            <a:effectLst>
              <a:outerShdw blurRad="889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4862149" y="2429192"/>
              <a:ext cx="3797183" cy="766068"/>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accent1"/>
                  </a:solidFill>
                  <a:latin typeface="微软雅黑 Light" panose="020B0502040204020203" pitchFamily="34" charset="-122"/>
                  <a:ea typeface="微软雅黑 Light" panose="020B0502040204020203" pitchFamily="34" charset="-122"/>
                </a:rPr>
                <a:t>创新、务实、进取</a:t>
              </a:r>
              <a:endParaRPr lang="zh-CN" altLang="en-US" sz="2000" b="1" dirty="0">
                <a:solidFill>
                  <a:schemeClr val="accent1"/>
                </a:solidFill>
                <a:latin typeface="微软雅黑 Light" panose="020B0502040204020203" pitchFamily="34" charset="-122"/>
                <a:ea typeface="微软雅黑 Light" panose="020B0502040204020203" pitchFamily="34" charset="-122"/>
              </a:endParaRPr>
            </a:p>
          </p:txBody>
        </p:sp>
        <p:cxnSp>
          <p:nvCxnSpPr>
            <p:cNvPr id="17" name="直接连接符 16"/>
            <p:cNvCxnSpPr/>
            <p:nvPr/>
          </p:nvCxnSpPr>
          <p:spPr>
            <a:xfrm>
              <a:off x="5288341" y="5284546"/>
              <a:ext cx="2953959"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5397879" y="3079586"/>
              <a:ext cx="2774423" cy="1892826"/>
            </a:xfrm>
            <a:prstGeom prst="rect">
              <a:avLst/>
            </a:prstGeom>
          </p:spPr>
          <p:txBody>
            <a:bodyPr wrap="square">
              <a:spAutoFit/>
            </a:bodyPr>
            <a:lstStyle/>
            <a:p>
              <a:pPr algn="just">
                <a:lnSpc>
                  <a:spcPct val="15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单击此处添加此章节的简要内容，本模板内所有素材均可自由编辑及移动替换，框架完整，套用性强。单击此处添加此章节的简要内容，本模板内所有素材均可自由编辑及移动替换，框架完整，套用性强。</a:t>
              </a:r>
            </a:p>
          </p:txBody>
        </p:sp>
        <p:grpSp>
          <p:nvGrpSpPr>
            <p:cNvPr id="19" name="组合 18"/>
            <p:cNvGrpSpPr/>
            <p:nvPr/>
          </p:nvGrpSpPr>
          <p:grpSpPr>
            <a:xfrm>
              <a:off x="6510634" y="1944120"/>
              <a:ext cx="455582" cy="379980"/>
              <a:chOff x="2760663" y="5032375"/>
              <a:chExt cx="1473200" cy="1228726"/>
            </a:xfrm>
            <a:solidFill>
              <a:srgbClr val="204E6C"/>
            </a:solidFill>
          </p:grpSpPr>
          <p:sp>
            <p:nvSpPr>
              <p:cNvPr id="20" name="Freeform 15"/>
              <p:cNvSpPr/>
              <p:nvPr/>
            </p:nvSpPr>
            <p:spPr bwMode="auto">
              <a:xfrm>
                <a:off x="3005138" y="5856288"/>
                <a:ext cx="285750" cy="404813"/>
              </a:xfrm>
              <a:custGeom>
                <a:avLst/>
                <a:gdLst>
                  <a:gd name="T0" fmla="*/ 76 w 76"/>
                  <a:gd name="T1" fmla="*/ 103 h 108"/>
                  <a:gd name="T2" fmla="*/ 62 w 76"/>
                  <a:gd name="T3" fmla="*/ 108 h 108"/>
                  <a:gd name="T4" fmla="*/ 13 w 76"/>
                  <a:gd name="T5" fmla="*/ 108 h 108"/>
                  <a:gd name="T6" fmla="*/ 0 w 76"/>
                  <a:gd name="T7" fmla="*/ 103 h 108"/>
                  <a:gd name="T8" fmla="*/ 0 w 76"/>
                  <a:gd name="T9" fmla="*/ 5 h 108"/>
                  <a:gd name="T10" fmla="*/ 13 w 76"/>
                  <a:gd name="T11" fmla="*/ 0 h 108"/>
                  <a:gd name="T12" fmla="*/ 62 w 76"/>
                  <a:gd name="T13" fmla="*/ 0 h 108"/>
                  <a:gd name="T14" fmla="*/ 76 w 76"/>
                  <a:gd name="T15" fmla="*/ 5 h 108"/>
                  <a:gd name="T16" fmla="*/ 76 w 76"/>
                  <a:gd name="T17" fmla="*/ 10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08">
                    <a:moveTo>
                      <a:pt x="76" y="103"/>
                    </a:moveTo>
                    <a:cubicBezTo>
                      <a:pt x="76" y="106"/>
                      <a:pt x="70" y="108"/>
                      <a:pt x="62" y="108"/>
                    </a:cubicBezTo>
                    <a:cubicBezTo>
                      <a:pt x="13" y="108"/>
                      <a:pt x="13" y="108"/>
                      <a:pt x="13" y="108"/>
                    </a:cubicBezTo>
                    <a:cubicBezTo>
                      <a:pt x="6" y="108"/>
                      <a:pt x="0" y="106"/>
                      <a:pt x="0" y="103"/>
                    </a:cubicBezTo>
                    <a:cubicBezTo>
                      <a:pt x="0" y="5"/>
                      <a:pt x="0" y="5"/>
                      <a:pt x="0" y="5"/>
                    </a:cubicBezTo>
                    <a:cubicBezTo>
                      <a:pt x="0" y="2"/>
                      <a:pt x="6" y="0"/>
                      <a:pt x="13" y="0"/>
                    </a:cubicBezTo>
                    <a:cubicBezTo>
                      <a:pt x="62" y="0"/>
                      <a:pt x="62" y="0"/>
                      <a:pt x="62" y="0"/>
                    </a:cubicBezTo>
                    <a:cubicBezTo>
                      <a:pt x="70" y="0"/>
                      <a:pt x="76" y="2"/>
                      <a:pt x="76" y="5"/>
                    </a:cubicBezTo>
                    <a:lnTo>
                      <a:pt x="76" y="10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6"/>
              <p:cNvSpPr/>
              <p:nvPr/>
            </p:nvSpPr>
            <p:spPr bwMode="auto">
              <a:xfrm>
                <a:off x="3321051" y="5645150"/>
                <a:ext cx="284163" cy="615950"/>
              </a:xfrm>
              <a:custGeom>
                <a:avLst/>
                <a:gdLst>
                  <a:gd name="T0" fmla="*/ 76 w 76"/>
                  <a:gd name="T1" fmla="*/ 156 h 164"/>
                  <a:gd name="T2" fmla="*/ 62 w 76"/>
                  <a:gd name="T3" fmla="*/ 164 h 164"/>
                  <a:gd name="T4" fmla="*/ 13 w 76"/>
                  <a:gd name="T5" fmla="*/ 164 h 164"/>
                  <a:gd name="T6" fmla="*/ 0 w 76"/>
                  <a:gd name="T7" fmla="*/ 156 h 164"/>
                  <a:gd name="T8" fmla="*/ 0 w 76"/>
                  <a:gd name="T9" fmla="*/ 7 h 164"/>
                  <a:gd name="T10" fmla="*/ 13 w 76"/>
                  <a:gd name="T11" fmla="*/ 0 h 164"/>
                  <a:gd name="T12" fmla="*/ 62 w 76"/>
                  <a:gd name="T13" fmla="*/ 0 h 164"/>
                  <a:gd name="T14" fmla="*/ 76 w 76"/>
                  <a:gd name="T15" fmla="*/ 7 h 164"/>
                  <a:gd name="T16" fmla="*/ 76 w 76"/>
                  <a:gd name="T17" fmla="*/ 15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64">
                    <a:moveTo>
                      <a:pt x="76" y="156"/>
                    </a:moveTo>
                    <a:cubicBezTo>
                      <a:pt x="76" y="160"/>
                      <a:pt x="70" y="164"/>
                      <a:pt x="62" y="164"/>
                    </a:cubicBezTo>
                    <a:cubicBezTo>
                      <a:pt x="13" y="164"/>
                      <a:pt x="13" y="164"/>
                      <a:pt x="13" y="164"/>
                    </a:cubicBezTo>
                    <a:cubicBezTo>
                      <a:pt x="6" y="164"/>
                      <a:pt x="0" y="160"/>
                      <a:pt x="0" y="156"/>
                    </a:cubicBezTo>
                    <a:cubicBezTo>
                      <a:pt x="0" y="7"/>
                      <a:pt x="0" y="7"/>
                      <a:pt x="0" y="7"/>
                    </a:cubicBezTo>
                    <a:cubicBezTo>
                      <a:pt x="0" y="3"/>
                      <a:pt x="6" y="0"/>
                      <a:pt x="13" y="0"/>
                    </a:cubicBezTo>
                    <a:cubicBezTo>
                      <a:pt x="62" y="0"/>
                      <a:pt x="62" y="0"/>
                      <a:pt x="62" y="0"/>
                    </a:cubicBezTo>
                    <a:cubicBezTo>
                      <a:pt x="70" y="0"/>
                      <a:pt x="76" y="3"/>
                      <a:pt x="76" y="7"/>
                    </a:cubicBezTo>
                    <a:lnTo>
                      <a:pt x="76" y="15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7"/>
              <p:cNvSpPr/>
              <p:nvPr/>
            </p:nvSpPr>
            <p:spPr bwMode="auto">
              <a:xfrm>
                <a:off x="3635376" y="5397500"/>
                <a:ext cx="282575" cy="863600"/>
              </a:xfrm>
              <a:custGeom>
                <a:avLst/>
                <a:gdLst>
                  <a:gd name="T0" fmla="*/ 75 w 75"/>
                  <a:gd name="T1" fmla="*/ 219 h 230"/>
                  <a:gd name="T2" fmla="*/ 62 w 75"/>
                  <a:gd name="T3" fmla="*/ 230 h 230"/>
                  <a:gd name="T4" fmla="*/ 13 w 75"/>
                  <a:gd name="T5" fmla="*/ 230 h 230"/>
                  <a:gd name="T6" fmla="*/ 0 w 75"/>
                  <a:gd name="T7" fmla="*/ 219 h 230"/>
                  <a:gd name="T8" fmla="*/ 0 w 75"/>
                  <a:gd name="T9" fmla="*/ 10 h 230"/>
                  <a:gd name="T10" fmla="*/ 13 w 75"/>
                  <a:gd name="T11" fmla="*/ 0 h 230"/>
                  <a:gd name="T12" fmla="*/ 62 w 75"/>
                  <a:gd name="T13" fmla="*/ 0 h 230"/>
                  <a:gd name="T14" fmla="*/ 75 w 75"/>
                  <a:gd name="T15" fmla="*/ 10 h 230"/>
                  <a:gd name="T16" fmla="*/ 75 w 75"/>
                  <a:gd name="T1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30">
                    <a:moveTo>
                      <a:pt x="75" y="219"/>
                    </a:moveTo>
                    <a:cubicBezTo>
                      <a:pt x="75" y="225"/>
                      <a:pt x="70" y="230"/>
                      <a:pt x="62" y="230"/>
                    </a:cubicBezTo>
                    <a:cubicBezTo>
                      <a:pt x="13" y="230"/>
                      <a:pt x="13" y="230"/>
                      <a:pt x="13" y="230"/>
                    </a:cubicBezTo>
                    <a:cubicBezTo>
                      <a:pt x="6" y="230"/>
                      <a:pt x="0" y="225"/>
                      <a:pt x="0" y="219"/>
                    </a:cubicBezTo>
                    <a:cubicBezTo>
                      <a:pt x="0" y="10"/>
                      <a:pt x="0" y="10"/>
                      <a:pt x="0" y="10"/>
                    </a:cubicBezTo>
                    <a:cubicBezTo>
                      <a:pt x="0" y="4"/>
                      <a:pt x="6" y="0"/>
                      <a:pt x="13" y="0"/>
                    </a:cubicBezTo>
                    <a:cubicBezTo>
                      <a:pt x="62" y="0"/>
                      <a:pt x="62" y="0"/>
                      <a:pt x="62" y="0"/>
                    </a:cubicBezTo>
                    <a:cubicBezTo>
                      <a:pt x="70" y="0"/>
                      <a:pt x="75" y="4"/>
                      <a:pt x="75" y="10"/>
                    </a:cubicBezTo>
                    <a:lnTo>
                      <a:pt x="75" y="21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8"/>
              <p:cNvSpPr/>
              <p:nvPr/>
            </p:nvSpPr>
            <p:spPr bwMode="auto">
              <a:xfrm>
                <a:off x="3951288" y="5205413"/>
                <a:ext cx="282575" cy="1055688"/>
              </a:xfrm>
              <a:custGeom>
                <a:avLst/>
                <a:gdLst>
                  <a:gd name="T0" fmla="*/ 75 w 75"/>
                  <a:gd name="T1" fmla="*/ 268 h 281"/>
                  <a:gd name="T2" fmla="*/ 62 w 75"/>
                  <a:gd name="T3" fmla="*/ 281 h 281"/>
                  <a:gd name="T4" fmla="*/ 13 w 75"/>
                  <a:gd name="T5" fmla="*/ 281 h 281"/>
                  <a:gd name="T6" fmla="*/ 0 w 75"/>
                  <a:gd name="T7" fmla="*/ 268 h 281"/>
                  <a:gd name="T8" fmla="*/ 0 w 75"/>
                  <a:gd name="T9" fmla="*/ 13 h 281"/>
                  <a:gd name="T10" fmla="*/ 13 w 75"/>
                  <a:gd name="T11" fmla="*/ 0 h 281"/>
                  <a:gd name="T12" fmla="*/ 62 w 75"/>
                  <a:gd name="T13" fmla="*/ 0 h 281"/>
                  <a:gd name="T14" fmla="*/ 75 w 75"/>
                  <a:gd name="T15" fmla="*/ 13 h 281"/>
                  <a:gd name="T16" fmla="*/ 75 w 75"/>
                  <a:gd name="T17" fmla="*/ 268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81">
                    <a:moveTo>
                      <a:pt x="75" y="268"/>
                    </a:moveTo>
                    <a:cubicBezTo>
                      <a:pt x="75" y="275"/>
                      <a:pt x="69" y="281"/>
                      <a:pt x="62" y="281"/>
                    </a:cubicBezTo>
                    <a:cubicBezTo>
                      <a:pt x="13" y="281"/>
                      <a:pt x="13" y="281"/>
                      <a:pt x="13" y="281"/>
                    </a:cubicBezTo>
                    <a:cubicBezTo>
                      <a:pt x="6" y="281"/>
                      <a:pt x="0" y="275"/>
                      <a:pt x="0" y="268"/>
                    </a:cubicBezTo>
                    <a:cubicBezTo>
                      <a:pt x="0" y="13"/>
                      <a:pt x="0" y="13"/>
                      <a:pt x="0" y="13"/>
                    </a:cubicBezTo>
                    <a:cubicBezTo>
                      <a:pt x="0" y="6"/>
                      <a:pt x="6" y="0"/>
                      <a:pt x="13" y="0"/>
                    </a:cubicBezTo>
                    <a:cubicBezTo>
                      <a:pt x="62" y="0"/>
                      <a:pt x="62" y="0"/>
                      <a:pt x="62" y="0"/>
                    </a:cubicBezTo>
                    <a:cubicBezTo>
                      <a:pt x="69" y="0"/>
                      <a:pt x="75" y="6"/>
                      <a:pt x="75" y="13"/>
                    </a:cubicBezTo>
                    <a:lnTo>
                      <a:pt x="75" y="26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9"/>
              <p:cNvSpPr/>
              <p:nvPr/>
            </p:nvSpPr>
            <p:spPr bwMode="auto">
              <a:xfrm>
                <a:off x="2760663" y="5116513"/>
                <a:ext cx="1063625" cy="682625"/>
              </a:xfrm>
              <a:custGeom>
                <a:avLst/>
                <a:gdLst>
                  <a:gd name="T0" fmla="*/ 14 w 283"/>
                  <a:gd name="T1" fmla="*/ 182 h 182"/>
                  <a:gd name="T2" fmla="*/ 5 w 283"/>
                  <a:gd name="T3" fmla="*/ 179 h 182"/>
                  <a:gd name="T4" fmla="*/ 5 w 283"/>
                  <a:gd name="T5" fmla="*/ 163 h 182"/>
                  <a:gd name="T6" fmla="*/ 140 w 283"/>
                  <a:gd name="T7" fmla="*/ 46 h 182"/>
                  <a:gd name="T8" fmla="*/ 154 w 283"/>
                  <a:gd name="T9" fmla="*/ 44 h 182"/>
                  <a:gd name="T10" fmla="*/ 162 w 283"/>
                  <a:gd name="T11" fmla="*/ 54 h 182"/>
                  <a:gd name="T12" fmla="*/ 162 w 283"/>
                  <a:gd name="T13" fmla="*/ 88 h 182"/>
                  <a:gd name="T14" fmla="*/ 259 w 283"/>
                  <a:gd name="T15" fmla="*/ 5 h 182"/>
                  <a:gd name="T16" fmla="*/ 278 w 283"/>
                  <a:gd name="T17" fmla="*/ 5 h 182"/>
                  <a:gd name="T18" fmla="*/ 278 w 283"/>
                  <a:gd name="T19" fmla="*/ 20 h 182"/>
                  <a:gd name="T20" fmla="*/ 158 w 283"/>
                  <a:gd name="T21" fmla="*/ 123 h 182"/>
                  <a:gd name="T22" fmla="*/ 144 w 283"/>
                  <a:gd name="T23" fmla="*/ 125 h 182"/>
                  <a:gd name="T24" fmla="*/ 136 w 283"/>
                  <a:gd name="T25" fmla="*/ 115 h 182"/>
                  <a:gd name="T26" fmla="*/ 136 w 283"/>
                  <a:gd name="T27" fmla="*/ 82 h 182"/>
                  <a:gd name="T28" fmla="*/ 23 w 283"/>
                  <a:gd name="T29" fmla="*/ 179 h 182"/>
                  <a:gd name="T30" fmla="*/ 14 w 283"/>
                  <a:gd name="T31"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3" h="182">
                    <a:moveTo>
                      <a:pt x="14" y="182"/>
                    </a:moveTo>
                    <a:cubicBezTo>
                      <a:pt x="11" y="182"/>
                      <a:pt x="7" y="181"/>
                      <a:pt x="5" y="179"/>
                    </a:cubicBezTo>
                    <a:cubicBezTo>
                      <a:pt x="0" y="174"/>
                      <a:pt x="0" y="167"/>
                      <a:pt x="5" y="163"/>
                    </a:cubicBezTo>
                    <a:cubicBezTo>
                      <a:pt x="140" y="46"/>
                      <a:pt x="140" y="46"/>
                      <a:pt x="140" y="46"/>
                    </a:cubicBezTo>
                    <a:cubicBezTo>
                      <a:pt x="143" y="43"/>
                      <a:pt x="149" y="42"/>
                      <a:pt x="154" y="44"/>
                    </a:cubicBezTo>
                    <a:cubicBezTo>
                      <a:pt x="159" y="46"/>
                      <a:pt x="162" y="50"/>
                      <a:pt x="162" y="54"/>
                    </a:cubicBezTo>
                    <a:cubicBezTo>
                      <a:pt x="162" y="88"/>
                      <a:pt x="162" y="88"/>
                      <a:pt x="162" y="88"/>
                    </a:cubicBezTo>
                    <a:cubicBezTo>
                      <a:pt x="259" y="5"/>
                      <a:pt x="259" y="5"/>
                      <a:pt x="259" y="5"/>
                    </a:cubicBezTo>
                    <a:cubicBezTo>
                      <a:pt x="264" y="0"/>
                      <a:pt x="273" y="0"/>
                      <a:pt x="278" y="5"/>
                    </a:cubicBezTo>
                    <a:cubicBezTo>
                      <a:pt x="283" y="9"/>
                      <a:pt x="283" y="16"/>
                      <a:pt x="278" y="20"/>
                    </a:cubicBezTo>
                    <a:cubicBezTo>
                      <a:pt x="158" y="123"/>
                      <a:pt x="158" y="123"/>
                      <a:pt x="158" y="123"/>
                    </a:cubicBezTo>
                    <a:cubicBezTo>
                      <a:pt x="154" y="126"/>
                      <a:pt x="149" y="127"/>
                      <a:pt x="144" y="125"/>
                    </a:cubicBezTo>
                    <a:cubicBezTo>
                      <a:pt x="139" y="124"/>
                      <a:pt x="136" y="120"/>
                      <a:pt x="136" y="115"/>
                    </a:cubicBezTo>
                    <a:cubicBezTo>
                      <a:pt x="136" y="82"/>
                      <a:pt x="136" y="82"/>
                      <a:pt x="136" y="82"/>
                    </a:cubicBezTo>
                    <a:cubicBezTo>
                      <a:pt x="23" y="179"/>
                      <a:pt x="23" y="179"/>
                      <a:pt x="23" y="179"/>
                    </a:cubicBezTo>
                    <a:cubicBezTo>
                      <a:pt x="21" y="181"/>
                      <a:pt x="17" y="182"/>
                      <a:pt x="14" y="18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0"/>
              <p:cNvSpPr/>
              <p:nvPr/>
            </p:nvSpPr>
            <p:spPr bwMode="auto">
              <a:xfrm>
                <a:off x="3635376" y="5032375"/>
                <a:ext cx="282575" cy="244475"/>
              </a:xfrm>
              <a:custGeom>
                <a:avLst/>
                <a:gdLst>
                  <a:gd name="T0" fmla="*/ 131 w 178"/>
                  <a:gd name="T1" fmla="*/ 154 h 154"/>
                  <a:gd name="T2" fmla="*/ 178 w 178"/>
                  <a:gd name="T3" fmla="*/ 0 h 154"/>
                  <a:gd name="T4" fmla="*/ 0 w 178"/>
                  <a:gd name="T5" fmla="*/ 43 h 154"/>
                  <a:gd name="T6" fmla="*/ 131 w 178"/>
                  <a:gd name="T7" fmla="*/ 154 h 154"/>
                </a:gdLst>
                <a:ahLst/>
                <a:cxnLst>
                  <a:cxn ang="0">
                    <a:pos x="T0" y="T1"/>
                  </a:cxn>
                  <a:cxn ang="0">
                    <a:pos x="T2" y="T3"/>
                  </a:cxn>
                  <a:cxn ang="0">
                    <a:pos x="T4" y="T5"/>
                  </a:cxn>
                  <a:cxn ang="0">
                    <a:pos x="T6" y="T7"/>
                  </a:cxn>
                </a:cxnLst>
                <a:rect l="0" t="0" r="r" b="b"/>
                <a:pathLst>
                  <a:path w="178" h="154">
                    <a:moveTo>
                      <a:pt x="131" y="154"/>
                    </a:moveTo>
                    <a:lnTo>
                      <a:pt x="178" y="0"/>
                    </a:lnTo>
                    <a:lnTo>
                      <a:pt x="0" y="43"/>
                    </a:lnTo>
                    <a:lnTo>
                      <a:pt x="131" y="15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6" name="组合 25"/>
          <p:cNvGrpSpPr/>
          <p:nvPr/>
        </p:nvGrpSpPr>
        <p:grpSpPr>
          <a:xfrm>
            <a:off x="7249749" y="1740490"/>
            <a:ext cx="3797183" cy="3664689"/>
            <a:chOff x="8011749" y="1651590"/>
            <a:chExt cx="3797183" cy="3664689"/>
          </a:xfrm>
        </p:grpSpPr>
        <p:sp>
          <p:nvSpPr>
            <p:cNvPr id="27" name="矩形 26"/>
            <p:cNvSpPr/>
            <p:nvPr/>
          </p:nvSpPr>
          <p:spPr>
            <a:xfrm>
              <a:off x="8452413" y="1651590"/>
              <a:ext cx="2956618" cy="3664689"/>
            </a:xfrm>
            <a:prstGeom prst="rect">
              <a:avLst/>
            </a:prstGeom>
            <a:solidFill>
              <a:schemeClr val="bg1"/>
            </a:solidFill>
            <a:ln>
              <a:noFill/>
            </a:ln>
            <a:effectLst>
              <a:outerShdw blurRad="889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4"/>
            <p:cNvSpPr/>
            <p:nvPr/>
          </p:nvSpPr>
          <p:spPr>
            <a:xfrm>
              <a:off x="8011749" y="2568892"/>
              <a:ext cx="3797183" cy="766068"/>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accent2"/>
                  </a:solidFill>
                  <a:latin typeface="微软雅黑 Light" panose="020B0502040204020203" pitchFamily="34" charset="-122"/>
                  <a:ea typeface="微软雅黑 Light" panose="020B0502040204020203" pitchFamily="34" charset="-122"/>
                </a:rPr>
                <a:t>专业、高效、共赢</a:t>
              </a:r>
            </a:p>
            <a:p>
              <a:pPr algn="ctr"/>
              <a:endParaRPr lang="zh-CN" altLang="en-US" sz="2000" b="1" dirty="0">
                <a:solidFill>
                  <a:schemeClr val="accent2"/>
                </a:solidFill>
                <a:latin typeface="微软雅黑 Light" panose="020B0502040204020203" pitchFamily="34" charset="-122"/>
                <a:ea typeface="微软雅黑 Light" panose="020B0502040204020203" pitchFamily="34" charset="-122"/>
              </a:endParaRPr>
            </a:p>
          </p:txBody>
        </p:sp>
        <p:cxnSp>
          <p:nvCxnSpPr>
            <p:cNvPr id="29" name="直接连接符 28"/>
            <p:cNvCxnSpPr/>
            <p:nvPr/>
          </p:nvCxnSpPr>
          <p:spPr>
            <a:xfrm>
              <a:off x="8450641" y="5284546"/>
              <a:ext cx="2953959"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8560179" y="3079586"/>
              <a:ext cx="2774423" cy="1892826"/>
            </a:xfrm>
            <a:prstGeom prst="rect">
              <a:avLst/>
            </a:prstGeom>
          </p:spPr>
          <p:txBody>
            <a:bodyPr wrap="square">
              <a:spAutoFit/>
            </a:bodyPr>
            <a:lstStyle/>
            <a:p>
              <a:pPr algn="just">
                <a:lnSpc>
                  <a:spcPct val="15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单击此处添加此章节的简要内容，本模板内所有素材均可自由编辑及移动替换，框架完整，套用性强。单击此处添加此章节的简要内容，本模板内所有素材均可自由编辑及移动替换，框架完整，套用性强。</a:t>
              </a:r>
            </a:p>
          </p:txBody>
        </p:sp>
        <p:sp>
          <p:nvSpPr>
            <p:cNvPr id="31" name="Freeform 63"/>
            <p:cNvSpPr>
              <a:spLocks noEditPoints="1"/>
            </p:cNvSpPr>
            <p:nvPr/>
          </p:nvSpPr>
          <p:spPr bwMode="auto">
            <a:xfrm>
              <a:off x="9840030" y="1956603"/>
              <a:ext cx="382684" cy="469098"/>
            </a:xfrm>
            <a:custGeom>
              <a:avLst/>
              <a:gdLst>
                <a:gd name="T0" fmla="*/ 61 w 132"/>
                <a:gd name="T1" fmla="*/ 112 h 162"/>
                <a:gd name="T2" fmla="*/ 56 w 132"/>
                <a:gd name="T3" fmla="*/ 109 h 162"/>
                <a:gd name="T4" fmla="*/ 53 w 132"/>
                <a:gd name="T5" fmla="*/ 104 h 162"/>
                <a:gd name="T6" fmla="*/ 56 w 132"/>
                <a:gd name="T7" fmla="*/ 98 h 162"/>
                <a:gd name="T8" fmla="*/ 61 w 132"/>
                <a:gd name="T9" fmla="*/ 96 h 162"/>
                <a:gd name="T10" fmla="*/ 67 w 132"/>
                <a:gd name="T11" fmla="*/ 98 h 162"/>
                <a:gd name="T12" fmla="*/ 69 w 132"/>
                <a:gd name="T13" fmla="*/ 104 h 162"/>
                <a:gd name="T14" fmla="*/ 67 w 132"/>
                <a:gd name="T15" fmla="*/ 109 h 162"/>
                <a:gd name="T16" fmla="*/ 61 w 132"/>
                <a:gd name="T17" fmla="*/ 112 h 162"/>
                <a:gd name="T18" fmla="*/ 43 w 132"/>
                <a:gd name="T19" fmla="*/ 61 h 162"/>
                <a:gd name="T20" fmla="*/ 38 w 132"/>
                <a:gd name="T21" fmla="*/ 59 h 162"/>
                <a:gd name="T22" fmla="*/ 36 w 132"/>
                <a:gd name="T23" fmla="*/ 54 h 162"/>
                <a:gd name="T24" fmla="*/ 39 w 132"/>
                <a:gd name="T25" fmla="*/ 44 h 162"/>
                <a:gd name="T26" fmla="*/ 48 w 132"/>
                <a:gd name="T27" fmla="*/ 36 h 162"/>
                <a:gd name="T28" fmla="*/ 63 w 132"/>
                <a:gd name="T29" fmla="*/ 32 h 162"/>
                <a:gd name="T30" fmla="*/ 76 w 132"/>
                <a:gd name="T31" fmla="*/ 35 h 162"/>
                <a:gd name="T32" fmla="*/ 85 w 132"/>
                <a:gd name="T33" fmla="*/ 43 h 162"/>
                <a:gd name="T34" fmla="*/ 88 w 132"/>
                <a:gd name="T35" fmla="*/ 53 h 162"/>
                <a:gd name="T36" fmla="*/ 86 w 132"/>
                <a:gd name="T37" fmla="*/ 61 h 162"/>
                <a:gd name="T38" fmla="*/ 82 w 132"/>
                <a:gd name="T39" fmla="*/ 67 h 162"/>
                <a:gd name="T40" fmla="*/ 73 w 132"/>
                <a:gd name="T41" fmla="*/ 75 h 162"/>
                <a:gd name="T42" fmla="*/ 70 w 132"/>
                <a:gd name="T43" fmla="*/ 78 h 162"/>
                <a:gd name="T44" fmla="*/ 69 w 132"/>
                <a:gd name="T45" fmla="*/ 80 h 162"/>
                <a:gd name="T46" fmla="*/ 68 w 132"/>
                <a:gd name="T47" fmla="*/ 82 h 162"/>
                <a:gd name="T48" fmla="*/ 67 w 132"/>
                <a:gd name="T49" fmla="*/ 86 h 162"/>
                <a:gd name="T50" fmla="*/ 61 w 132"/>
                <a:gd name="T51" fmla="*/ 91 h 162"/>
                <a:gd name="T52" fmla="*/ 56 w 132"/>
                <a:gd name="T53" fmla="*/ 89 h 162"/>
                <a:gd name="T54" fmla="*/ 54 w 132"/>
                <a:gd name="T55" fmla="*/ 84 h 162"/>
                <a:gd name="T56" fmla="*/ 56 w 132"/>
                <a:gd name="T57" fmla="*/ 77 h 162"/>
                <a:gd name="T58" fmla="*/ 59 w 132"/>
                <a:gd name="T59" fmla="*/ 71 h 162"/>
                <a:gd name="T60" fmla="*/ 65 w 132"/>
                <a:gd name="T61" fmla="*/ 65 h 162"/>
                <a:gd name="T62" fmla="*/ 70 w 132"/>
                <a:gd name="T63" fmla="*/ 61 h 162"/>
                <a:gd name="T64" fmla="*/ 73 w 132"/>
                <a:gd name="T65" fmla="*/ 57 h 162"/>
                <a:gd name="T66" fmla="*/ 74 w 132"/>
                <a:gd name="T67" fmla="*/ 53 h 162"/>
                <a:gd name="T68" fmla="*/ 71 w 132"/>
                <a:gd name="T69" fmla="*/ 46 h 162"/>
                <a:gd name="T70" fmla="*/ 63 w 132"/>
                <a:gd name="T71" fmla="*/ 43 h 162"/>
                <a:gd name="T72" fmla="*/ 54 w 132"/>
                <a:gd name="T73" fmla="*/ 46 h 162"/>
                <a:gd name="T74" fmla="*/ 49 w 132"/>
                <a:gd name="T75" fmla="*/ 55 h 162"/>
                <a:gd name="T76" fmla="*/ 43 w 132"/>
                <a:gd name="T77" fmla="*/ 61 h 162"/>
                <a:gd name="T78" fmla="*/ 60 w 132"/>
                <a:gd name="T79" fmla="*/ 0 h 162"/>
                <a:gd name="T80" fmla="*/ 2 w 132"/>
                <a:gd name="T81" fmla="*/ 42 h 162"/>
                <a:gd name="T82" fmla="*/ 23 w 132"/>
                <a:gd name="T83" fmla="*/ 134 h 162"/>
                <a:gd name="T84" fmla="*/ 16 w 132"/>
                <a:gd name="T85" fmla="*/ 155 h 162"/>
                <a:gd name="T86" fmla="*/ 25 w 132"/>
                <a:gd name="T87" fmla="*/ 154 h 162"/>
                <a:gd name="T88" fmla="*/ 63 w 132"/>
                <a:gd name="T89" fmla="*/ 160 h 162"/>
                <a:gd name="T90" fmla="*/ 77 w 132"/>
                <a:gd name="T91" fmla="*/ 162 h 162"/>
                <a:gd name="T92" fmla="*/ 87 w 132"/>
                <a:gd name="T93" fmla="*/ 159 h 162"/>
                <a:gd name="T94" fmla="*/ 90 w 132"/>
                <a:gd name="T95" fmla="*/ 150 h 162"/>
                <a:gd name="T96" fmla="*/ 99 w 132"/>
                <a:gd name="T97" fmla="*/ 130 h 162"/>
                <a:gd name="T98" fmla="*/ 120 w 132"/>
                <a:gd name="T99" fmla="*/ 123 h 162"/>
                <a:gd name="T100" fmla="*/ 119 w 132"/>
                <a:gd name="T101" fmla="*/ 111 h 162"/>
                <a:gd name="T102" fmla="*/ 123 w 132"/>
                <a:gd name="T103" fmla="*/ 104 h 162"/>
                <a:gd name="T104" fmla="*/ 121 w 132"/>
                <a:gd name="T105" fmla="*/ 99 h 162"/>
                <a:gd name="T106" fmla="*/ 122 w 132"/>
                <a:gd name="T107" fmla="*/ 86 h 162"/>
                <a:gd name="T108" fmla="*/ 132 w 132"/>
                <a:gd name="T109" fmla="*/ 81 h 162"/>
                <a:gd name="T110" fmla="*/ 120 w 132"/>
                <a:gd name="T111" fmla="*/ 61 h 162"/>
                <a:gd name="T112" fmla="*/ 123 w 132"/>
                <a:gd name="T113" fmla="*/ 51 h 162"/>
                <a:gd name="T114" fmla="*/ 115 w 132"/>
                <a:gd name="T115" fmla="*/ 27 h 162"/>
                <a:gd name="T116" fmla="*/ 62 w 132"/>
                <a:gd name="T117" fmla="*/ 0 h 162"/>
                <a:gd name="T118" fmla="*/ 60 w 132"/>
                <a:gd name="T11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 h="162">
                  <a:moveTo>
                    <a:pt x="61" y="112"/>
                  </a:moveTo>
                  <a:cubicBezTo>
                    <a:pt x="59" y="112"/>
                    <a:pt x="57" y="111"/>
                    <a:pt x="56" y="109"/>
                  </a:cubicBezTo>
                  <a:cubicBezTo>
                    <a:pt x="54" y="108"/>
                    <a:pt x="53" y="106"/>
                    <a:pt x="53" y="104"/>
                  </a:cubicBezTo>
                  <a:cubicBezTo>
                    <a:pt x="53" y="102"/>
                    <a:pt x="54" y="100"/>
                    <a:pt x="56" y="98"/>
                  </a:cubicBezTo>
                  <a:cubicBezTo>
                    <a:pt x="57" y="97"/>
                    <a:pt x="59" y="96"/>
                    <a:pt x="61" y="96"/>
                  </a:cubicBezTo>
                  <a:cubicBezTo>
                    <a:pt x="63" y="96"/>
                    <a:pt x="65" y="97"/>
                    <a:pt x="67" y="98"/>
                  </a:cubicBezTo>
                  <a:cubicBezTo>
                    <a:pt x="68" y="100"/>
                    <a:pt x="69" y="102"/>
                    <a:pt x="69" y="104"/>
                  </a:cubicBezTo>
                  <a:cubicBezTo>
                    <a:pt x="69" y="106"/>
                    <a:pt x="68" y="108"/>
                    <a:pt x="67" y="109"/>
                  </a:cubicBezTo>
                  <a:cubicBezTo>
                    <a:pt x="65" y="111"/>
                    <a:pt x="63" y="112"/>
                    <a:pt x="61" y="112"/>
                  </a:cubicBezTo>
                  <a:moveTo>
                    <a:pt x="43" y="61"/>
                  </a:moveTo>
                  <a:cubicBezTo>
                    <a:pt x="41" y="61"/>
                    <a:pt x="39" y="60"/>
                    <a:pt x="38" y="59"/>
                  </a:cubicBezTo>
                  <a:cubicBezTo>
                    <a:pt x="36" y="57"/>
                    <a:pt x="36" y="56"/>
                    <a:pt x="36" y="54"/>
                  </a:cubicBezTo>
                  <a:cubicBezTo>
                    <a:pt x="36" y="51"/>
                    <a:pt x="37" y="48"/>
                    <a:pt x="39" y="44"/>
                  </a:cubicBezTo>
                  <a:cubicBezTo>
                    <a:pt x="41" y="41"/>
                    <a:pt x="44" y="38"/>
                    <a:pt x="48" y="36"/>
                  </a:cubicBezTo>
                  <a:cubicBezTo>
                    <a:pt x="52" y="34"/>
                    <a:pt x="57" y="32"/>
                    <a:pt x="63" y="32"/>
                  </a:cubicBezTo>
                  <a:cubicBezTo>
                    <a:pt x="68" y="32"/>
                    <a:pt x="72" y="33"/>
                    <a:pt x="76" y="35"/>
                  </a:cubicBezTo>
                  <a:cubicBezTo>
                    <a:pt x="80" y="37"/>
                    <a:pt x="83" y="40"/>
                    <a:pt x="85" y="43"/>
                  </a:cubicBezTo>
                  <a:cubicBezTo>
                    <a:pt x="87" y="46"/>
                    <a:pt x="88" y="50"/>
                    <a:pt x="88" y="53"/>
                  </a:cubicBezTo>
                  <a:cubicBezTo>
                    <a:pt x="88" y="56"/>
                    <a:pt x="87" y="59"/>
                    <a:pt x="86" y="61"/>
                  </a:cubicBezTo>
                  <a:cubicBezTo>
                    <a:pt x="85" y="63"/>
                    <a:pt x="84" y="65"/>
                    <a:pt x="82" y="67"/>
                  </a:cubicBezTo>
                  <a:cubicBezTo>
                    <a:pt x="80" y="68"/>
                    <a:pt x="77" y="71"/>
                    <a:pt x="73" y="75"/>
                  </a:cubicBezTo>
                  <a:cubicBezTo>
                    <a:pt x="72" y="76"/>
                    <a:pt x="71" y="77"/>
                    <a:pt x="70" y="78"/>
                  </a:cubicBezTo>
                  <a:cubicBezTo>
                    <a:pt x="69" y="79"/>
                    <a:pt x="69" y="79"/>
                    <a:pt x="69" y="80"/>
                  </a:cubicBezTo>
                  <a:cubicBezTo>
                    <a:pt x="68" y="81"/>
                    <a:pt x="68" y="81"/>
                    <a:pt x="68" y="82"/>
                  </a:cubicBezTo>
                  <a:cubicBezTo>
                    <a:pt x="68" y="83"/>
                    <a:pt x="67" y="84"/>
                    <a:pt x="67" y="86"/>
                  </a:cubicBezTo>
                  <a:cubicBezTo>
                    <a:pt x="66" y="89"/>
                    <a:pt x="64" y="91"/>
                    <a:pt x="61" y="91"/>
                  </a:cubicBezTo>
                  <a:cubicBezTo>
                    <a:pt x="59" y="91"/>
                    <a:pt x="57" y="91"/>
                    <a:pt x="56" y="89"/>
                  </a:cubicBezTo>
                  <a:cubicBezTo>
                    <a:pt x="55" y="88"/>
                    <a:pt x="54" y="86"/>
                    <a:pt x="54" y="84"/>
                  </a:cubicBezTo>
                  <a:cubicBezTo>
                    <a:pt x="54" y="81"/>
                    <a:pt x="55" y="79"/>
                    <a:pt x="56" y="77"/>
                  </a:cubicBezTo>
                  <a:cubicBezTo>
                    <a:pt x="57" y="74"/>
                    <a:pt x="58" y="72"/>
                    <a:pt x="59" y="71"/>
                  </a:cubicBezTo>
                  <a:cubicBezTo>
                    <a:pt x="61" y="69"/>
                    <a:pt x="63" y="67"/>
                    <a:pt x="65" y="65"/>
                  </a:cubicBezTo>
                  <a:cubicBezTo>
                    <a:pt x="68" y="63"/>
                    <a:pt x="69" y="62"/>
                    <a:pt x="70" y="61"/>
                  </a:cubicBezTo>
                  <a:cubicBezTo>
                    <a:pt x="71" y="60"/>
                    <a:pt x="72" y="59"/>
                    <a:pt x="73" y="57"/>
                  </a:cubicBezTo>
                  <a:cubicBezTo>
                    <a:pt x="73" y="56"/>
                    <a:pt x="74" y="55"/>
                    <a:pt x="74" y="53"/>
                  </a:cubicBezTo>
                  <a:cubicBezTo>
                    <a:pt x="74" y="51"/>
                    <a:pt x="73" y="48"/>
                    <a:pt x="71" y="46"/>
                  </a:cubicBezTo>
                  <a:cubicBezTo>
                    <a:pt x="68" y="44"/>
                    <a:pt x="66" y="43"/>
                    <a:pt x="63" y="43"/>
                  </a:cubicBezTo>
                  <a:cubicBezTo>
                    <a:pt x="59" y="43"/>
                    <a:pt x="56" y="44"/>
                    <a:pt x="54" y="46"/>
                  </a:cubicBezTo>
                  <a:cubicBezTo>
                    <a:pt x="52" y="48"/>
                    <a:pt x="51" y="51"/>
                    <a:pt x="49" y="55"/>
                  </a:cubicBezTo>
                  <a:cubicBezTo>
                    <a:pt x="48" y="59"/>
                    <a:pt x="46" y="61"/>
                    <a:pt x="43" y="61"/>
                  </a:cubicBezTo>
                  <a:moveTo>
                    <a:pt x="60" y="0"/>
                  </a:moveTo>
                  <a:cubicBezTo>
                    <a:pt x="29" y="0"/>
                    <a:pt x="3" y="21"/>
                    <a:pt x="2" y="42"/>
                  </a:cubicBezTo>
                  <a:cubicBezTo>
                    <a:pt x="0" y="85"/>
                    <a:pt x="29" y="108"/>
                    <a:pt x="23" y="134"/>
                  </a:cubicBezTo>
                  <a:cubicBezTo>
                    <a:pt x="19" y="148"/>
                    <a:pt x="19" y="150"/>
                    <a:pt x="16" y="155"/>
                  </a:cubicBezTo>
                  <a:cubicBezTo>
                    <a:pt x="19" y="154"/>
                    <a:pt x="22" y="154"/>
                    <a:pt x="25" y="154"/>
                  </a:cubicBezTo>
                  <a:cubicBezTo>
                    <a:pt x="39" y="154"/>
                    <a:pt x="55" y="158"/>
                    <a:pt x="63" y="160"/>
                  </a:cubicBezTo>
                  <a:cubicBezTo>
                    <a:pt x="69" y="161"/>
                    <a:pt x="73" y="162"/>
                    <a:pt x="77" y="162"/>
                  </a:cubicBezTo>
                  <a:cubicBezTo>
                    <a:pt x="83" y="162"/>
                    <a:pt x="86" y="160"/>
                    <a:pt x="87" y="159"/>
                  </a:cubicBezTo>
                  <a:cubicBezTo>
                    <a:pt x="90" y="157"/>
                    <a:pt x="92" y="155"/>
                    <a:pt x="90" y="150"/>
                  </a:cubicBezTo>
                  <a:cubicBezTo>
                    <a:pt x="88" y="145"/>
                    <a:pt x="88" y="132"/>
                    <a:pt x="99" y="130"/>
                  </a:cubicBezTo>
                  <a:cubicBezTo>
                    <a:pt x="105" y="129"/>
                    <a:pt x="118" y="128"/>
                    <a:pt x="120" y="123"/>
                  </a:cubicBezTo>
                  <a:cubicBezTo>
                    <a:pt x="123" y="117"/>
                    <a:pt x="119" y="114"/>
                    <a:pt x="119" y="111"/>
                  </a:cubicBezTo>
                  <a:cubicBezTo>
                    <a:pt x="119" y="108"/>
                    <a:pt x="123" y="107"/>
                    <a:pt x="123" y="104"/>
                  </a:cubicBezTo>
                  <a:cubicBezTo>
                    <a:pt x="123" y="102"/>
                    <a:pt x="123" y="100"/>
                    <a:pt x="121" y="99"/>
                  </a:cubicBezTo>
                  <a:cubicBezTo>
                    <a:pt x="125" y="99"/>
                    <a:pt x="122" y="91"/>
                    <a:pt x="122" y="86"/>
                  </a:cubicBezTo>
                  <a:cubicBezTo>
                    <a:pt x="128" y="86"/>
                    <a:pt x="132" y="85"/>
                    <a:pt x="132" y="81"/>
                  </a:cubicBezTo>
                  <a:cubicBezTo>
                    <a:pt x="132" y="77"/>
                    <a:pt x="119" y="64"/>
                    <a:pt x="120" y="61"/>
                  </a:cubicBezTo>
                  <a:cubicBezTo>
                    <a:pt x="121" y="58"/>
                    <a:pt x="125" y="57"/>
                    <a:pt x="123" y="51"/>
                  </a:cubicBezTo>
                  <a:cubicBezTo>
                    <a:pt x="121" y="45"/>
                    <a:pt x="120" y="37"/>
                    <a:pt x="115" y="27"/>
                  </a:cubicBezTo>
                  <a:cubicBezTo>
                    <a:pt x="108" y="13"/>
                    <a:pt x="94" y="1"/>
                    <a:pt x="62" y="0"/>
                  </a:cubicBezTo>
                  <a:cubicBezTo>
                    <a:pt x="61" y="0"/>
                    <a:pt x="60" y="0"/>
                    <a:pt x="60" y="0"/>
                  </a:cubicBezTo>
                </a:path>
              </a:pathLst>
            </a:custGeom>
            <a:solidFill>
              <a:schemeClr val="accent2"/>
            </a:solidFill>
            <a:ln w="25400">
              <a:solidFill>
                <a:srgbClr val="204E6C"/>
              </a:solid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228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PA-A000320141231J37PPSH-2927"/>
          <p:cNvSpPr/>
          <p:nvPr>
            <p:custDataLst>
              <p:tags r:id="rId1"/>
            </p:custDataLst>
          </p:nvPr>
        </p:nvSpPr>
        <p:spPr bwMode="auto">
          <a:xfrm>
            <a:off x="1517650" y="2146758"/>
            <a:ext cx="1511300" cy="2470790"/>
          </a:xfrm>
          <a:custGeom>
            <a:avLst/>
            <a:gdLst>
              <a:gd name="T0" fmla="*/ 17798553 w 10110"/>
              <a:gd name="T1" fmla="*/ 199577361 h 16529"/>
              <a:gd name="T2" fmla="*/ 30695899 w 10110"/>
              <a:gd name="T3" fmla="*/ 213763612 h 16529"/>
              <a:gd name="T4" fmla="*/ 49517222 w 10110"/>
              <a:gd name="T5" fmla="*/ 219528401 h 16529"/>
              <a:gd name="T6" fmla="*/ 68192517 w 10110"/>
              <a:gd name="T7" fmla="*/ 215118515 h 16529"/>
              <a:gd name="T8" fmla="*/ 82604080 w 10110"/>
              <a:gd name="T9" fmla="*/ 201901879 h 16529"/>
              <a:gd name="T10" fmla="*/ 88209261 w 10110"/>
              <a:gd name="T11" fmla="*/ 182893945 h 16529"/>
              <a:gd name="T12" fmla="*/ 100987089 w 10110"/>
              <a:gd name="T13" fmla="*/ 99582783 h 16529"/>
              <a:gd name="T14" fmla="*/ 113485884 w 10110"/>
              <a:gd name="T15" fmla="*/ 86977213 h 16529"/>
              <a:gd name="T16" fmla="*/ 129185879 w 10110"/>
              <a:gd name="T17" fmla="*/ 54380725 h 16529"/>
              <a:gd name="T18" fmla="*/ 134193350 w 10110"/>
              <a:gd name="T19" fmla="*/ 21677860 h 16529"/>
              <a:gd name="T20" fmla="*/ 131297807 w 10110"/>
              <a:gd name="T21" fmla="*/ 10931881 h 16529"/>
              <a:gd name="T22" fmla="*/ 121933593 w 10110"/>
              <a:gd name="T23" fmla="*/ 6203207 h 16529"/>
              <a:gd name="T24" fmla="*/ 111706006 w 10110"/>
              <a:gd name="T25" fmla="*/ 2709689 h 16529"/>
              <a:gd name="T26" fmla="*/ 108093232 w 10110"/>
              <a:gd name="T27" fmla="*/ 39877 h 16529"/>
              <a:gd name="T28" fmla="*/ 104108416 w 10110"/>
              <a:gd name="T29" fmla="*/ 1779952 h 16529"/>
              <a:gd name="T30" fmla="*/ 103497451 w 10110"/>
              <a:gd name="T31" fmla="*/ 18317228 h 16529"/>
              <a:gd name="T32" fmla="*/ 106964197 w 10110"/>
              <a:gd name="T33" fmla="*/ 21159803 h 16529"/>
              <a:gd name="T34" fmla="*/ 111055163 w 10110"/>
              <a:gd name="T35" fmla="*/ 19605745 h 16529"/>
              <a:gd name="T36" fmla="*/ 118413714 w 10110"/>
              <a:gd name="T37" fmla="*/ 14319137 h 16529"/>
              <a:gd name="T38" fmla="*/ 125028412 w 10110"/>
              <a:gd name="T39" fmla="*/ 16072465 h 16529"/>
              <a:gd name="T40" fmla="*/ 124895639 w 10110"/>
              <a:gd name="T41" fmla="*/ 28292863 h 16529"/>
              <a:gd name="T42" fmla="*/ 119197446 w 10110"/>
              <a:gd name="T43" fmla="*/ 56080923 h 16529"/>
              <a:gd name="T44" fmla="*/ 108465159 w 10110"/>
              <a:gd name="T45" fmla="*/ 79060554 h 16529"/>
              <a:gd name="T46" fmla="*/ 92260464 w 10110"/>
              <a:gd name="T47" fmla="*/ 94561830 h 16529"/>
              <a:gd name="T48" fmla="*/ 72203841 w 10110"/>
              <a:gd name="T49" fmla="*/ 93167051 h 16529"/>
              <a:gd name="T50" fmla="*/ 55082641 w 10110"/>
              <a:gd name="T51" fmla="*/ 73747323 h 16529"/>
              <a:gd name="T52" fmla="*/ 46342762 w 10110"/>
              <a:gd name="T53" fmla="*/ 51737306 h 16529"/>
              <a:gd name="T54" fmla="*/ 41321921 w 10110"/>
              <a:gd name="T55" fmla="*/ 22195918 h 16529"/>
              <a:gd name="T56" fmla="*/ 42411078 w 10110"/>
              <a:gd name="T57" fmla="*/ 15581031 h 16529"/>
              <a:gd name="T58" fmla="*/ 51921435 w 10110"/>
              <a:gd name="T59" fmla="*/ 14451907 h 16529"/>
              <a:gd name="T60" fmla="*/ 56371073 w 10110"/>
              <a:gd name="T61" fmla="*/ 20203442 h 16529"/>
              <a:gd name="T62" fmla="*/ 60701192 w 10110"/>
              <a:gd name="T63" fmla="*/ 20947278 h 16529"/>
              <a:gd name="T64" fmla="*/ 63543603 w 10110"/>
              <a:gd name="T65" fmla="*/ 17467129 h 16529"/>
              <a:gd name="T66" fmla="*/ 62162276 w 10110"/>
              <a:gd name="T67" fmla="*/ 1155632 h 16529"/>
              <a:gd name="T68" fmla="*/ 57871920 w 10110"/>
              <a:gd name="T69" fmla="*/ 212525 h 16529"/>
              <a:gd name="T70" fmla="*/ 54843602 w 10110"/>
              <a:gd name="T71" fmla="*/ 3546534 h 16529"/>
              <a:gd name="T72" fmla="*/ 41733726 w 10110"/>
              <a:gd name="T73" fmla="*/ 6973552 h 16529"/>
              <a:gd name="T74" fmla="*/ 34640837 w 10110"/>
              <a:gd name="T75" fmla="*/ 12246906 h 16529"/>
              <a:gd name="T76" fmla="*/ 32555534 w 10110"/>
              <a:gd name="T77" fmla="*/ 24653321 h 16529"/>
              <a:gd name="T78" fmla="*/ 40179632 w 10110"/>
              <a:gd name="T79" fmla="*/ 61779326 h 16529"/>
              <a:gd name="T80" fmla="*/ 55467822 w 10110"/>
              <a:gd name="T81" fmla="*/ 89753403 h 16529"/>
              <a:gd name="T82" fmla="*/ 68312036 w 10110"/>
              <a:gd name="T83" fmla="*/ 101057202 h 16529"/>
              <a:gd name="T84" fmla="*/ 78499745 w 10110"/>
              <a:gd name="T85" fmla="*/ 185032446 h 16529"/>
              <a:gd name="T86" fmla="*/ 73386009 w 10110"/>
              <a:gd name="T87" fmla="*/ 199152312 h 16529"/>
              <a:gd name="T88" fmla="*/ 62016133 w 10110"/>
              <a:gd name="T89" fmla="*/ 208516881 h 16529"/>
              <a:gd name="T90" fmla="*/ 47591316 w 10110"/>
              <a:gd name="T91" fmla="*/ 210854652 h 16529"/>
              <a:gd name="T92" fmla="*/ 33644691 w 10110"/>
              <a:gd name="T93" fmla="*/ 205421905 h 16529"/>
              <a:gd name="T94" fmla="*/ 24546139 w 10110"/>
              <a:gd name="T95" fmla="*/ 193825826 h 16529"/>
              <a:gd name="T96" fmla="*/ 25024331 w 10110"/>
              <a:gd name="T97" fmla="*/ 151665499 h 16529"/>
              <a:gd name="T98" fmla="*/ 34707224 w 10110"/>
              <a:gd name="T99" fmla="*/ 140082675 h 16529"/>
              <a:gd name="T100" fmla="*/ 34029872 w 10110"/>
              <a:gd name="T101" fmla="*/ 129230548 h 16529"/>
              <a:gd name="T102" fmla="*/ 28517585 w 10110"/>
              <a:gd name="T103" fmla="*/ 121818578 h 16529"/>
              <a:gd name="T104" fmla="*/ 19883971 w 10110"/>
              <a:gd name="T105" fmla="*/ 118192290 h 16529"/>
              <a:gd name="T106" fmla="*/ 10772165 w 10110"/>
              <a:gd name="T107" fmla="*/ 119440930 h 16529"/>
              <a:gd name="T108" fmla="*/ 3506624 w 10110"/>
              <a:gd name="T109" fmla="*/ 125152588 h 16529"/>
              <a:gd name="T110" fmla="*/ 93011 w 10110"/>
              <a:gd name="T111" fmla="*/ 133892837 h 16529"/>
              <a:gd name="T112" fmla="*/ 4409760 w 10110"/>
              <a:gd name="T113" fmla="*/ 147335252 h 16529"/>
              <a:gd name="T114" fmla="*/ 8739879 w 10110"/>
              <a:gd name="T115" fmla="*/ 133852960 h 16529"/>
              <a:gd name="T116" fmla="*/ 14929517 w 10110"/>
              <a:gd name="T117" fmla="*/ 127012178 h 16529"/>
              <a:gd name="T118" fmla="*/ 23735898 w 10110"/>
              <a:gd name="T119" fmla="*/ 128964777 h 16529"/>
              <a:gd name="T120" fmla="*/ 26525177 w 10110"/>
              <a:gd name="T121" fmla="*/ 137519125 h 16529"/>
              <a:gd name="T122" fmla="*/ 20335539 w 10110"/>
              <a:gd name="T123" fmla="*/ 144359907 h 16529"/>
              <a:gd name="T124" fmla="*/ 11529273 w 10110"/>
              <a:gd name="T125" fmla="*/ 142407192 h 165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110" h="16529">
                <a:moveTo>
                  <a:pt x="1038" y="11509"/>
                </a:moveTo>
                <a:lnTo>
                  <a:pt x="1038" y="13769"/>
                </a:lnTo>
                <a:lnTo>
                  <a:pt x="1039" y="13840"/>
                </a:lnTo>
                <a:lnTo>
                  <a:pt x="1042" y="13910"/>
                </a:lnTo>
                <a:lnTo>
                  <a:pt x="1046" y="13981"/>
                </a:lnTo>
                <a:lnTo>
                  <a:pt x="1052" y="14050"/>
                </a:lnTo>
                <a:lnTo>
                  <a:pt x="1061" y="14120"/>
                </a:lnTo>
                <a:lnTo>
                  <a:pt x="1070" y="14188"/>
                </a:lnTo>
                <a:lnTo>
                  <a:pt x="1082" y="14257"/>
                </a:lnTo>
                <a:lnTo>
                  <a:pt x="1095" y="14325"/>
                </a:lnTo>
                <a:lnTo>
                  <a:pt x="1109" y="14391"/>
                </a:lnTo>
                <a:lnTo>
                  <a:pt x="1125" y="14458"/>
                </a:lnTo>
                <a:lnTo>
                  <a:pt x="1143" y="14524"/>
                </a:lnTo>
                <a:lnTo>
                  <a:pt x="1163" y="14590"/>
                </a:lnTo>
                <a:lnTo>
                  <a:pt x="1184" y="14654"/>
                </a:lnTo>
                <a:lnTo>
                  <a:pt x="1206" y="14717"/>
                </a:lnTo>
                <a:lnTo>
                  <a:pt x="1229" y="14781"/>
                </a:lnTo>
                <a:lnTo>
                  <a:pt x="1255" y="14843"/>
                </a:lnTo>
                <a:lnTo>
                  <a:pt x="1282" y="14904"/>
                </a:lnTo>
                <a:lnTo>
                  <a:pt x="1310" y="14965"/>
                </a:lnTo>
                <a:lnTo>
                  <a:pt x="1340" y="15025"/>
                </a:lnTo>
                <a:lnTo>
                  <a:pt x="1371" y="15085"/>
                </a:lnTo>
                <a:lnTo>
                  <a:pt x="1404" y="15142"/>
                </a:lnTo>
                <a:lnTo>
                  <a:pt x="1438" y="15200"/>
                </a:lnTo>
                <a:lnTo>
                  <a:pt x="1473" y="15256"/>
                </a:lnTo>
                <a:lnTo>
                  <a:pt x="1510" y="15312"/>
                </a:lnTo>
                <a:lnTo>
                  <a:pt x="1547" y="15366"/>
                </a:lnTo>
                <a:lnTo>
                  <a:pt x="1586" y="15420"/>
                </a:lnTo>
                <a:lnTo>
                  <a:pt x="1627" y="15473"/>
                </a:lnTo>
                <a:lnTo>
                  <a:pt x="1668" y="15524"/>
                </a:lnTo>
                <a:lnTo>
                  <a:pt x="1712" y="15575"/>
                </a:lnTo>
                <a:lnTo>
                  <a:pt x="1755" y="15624"/>
                </a:lnTo>
                <a:lnTo>
                  <a:pt x="1801" y="15672"/>
                </a:lnTo>
                <a:lnTo>
                  <a:pt x="1846" y="15720"/>
                </a:lnTo>
                <a:lnTo>
                  <a:pt x="1895" y="15766"/>
                </a:lnTo>
                <a:lnTo>
                  <a:pt x="1943" y="15812"/>
                </a:lnTo>
                <a:lnTo>
                  <a:pt x="1992" y="15855"/>
                </a:lnTo>
                <a:lnTo>
                  <a:pt x="2042" y="15899"/>
                </a:lnTo>
                <a:lnTo>
                  <a:pt x="2094" y="15940"/>
                </a:lnTo>
                <a:lnTo>
                  <a:pt x="2147" y="15981"/>
                </a:lnTo>
                <a:lnTo>
                  <a:pt x="2201" y="16019"/>
                </a:lnTo>
                <a:lnTo>
                  <a:pt x="2256" y="16057"/>
                </a:lnTo>
                <a:lnTo>
                  <a:pt x="2311" y="16093"/>
                </a:lnTo>
                <a:lnTo>
                  <a:pt x="2367" y="16129"/>
                </a:lnTo>
                <a:lnTo>
                  <a:pt x="2425" y="16163"/>
                </a:lnTo>
                <a:lnTo>
                  <a:pt x="2484" y="16195"/>
                </a:lnTo>
                <a:lnTo>
                  <a:pt x="2542" y="16227"/>
                </a:lnTo>
                <a:lnTo>
                  <a:pt x="2602" y="16256"/>
                </a:lnTo>
                <a:lnTo>
                  <a:pt x="2663" y="16285"/>
                </a:lnTo>
                <a:lnTo>
                  <a:pt x="2724" y="16312"/>
                </a:lnTo>
                <a:lnTo>
                  <a:pt x="2786" y="16337"/>
                </a:lnTo>
                <a:lnTo>
                  <a:pt x="2850" y="16361"/>
                </a:lnTo>
                <a:lnTo>
                  <a:pt x="2914" y="16383"/>
                </a:lnTo>
                <a:lnTo>
                  <a:pt x="2977" y="16404"/>
                </a:lnTo>
                <a:lnTo>
                  <a:pt x="3043" y="16424"/>
                </a:lnTo>
                <a:lnTo>
                  <a:pt x="3109" y="16442"/>
                </a:lnTo>
                <a:lnTo>
                  <a:pt x="3176" y="16458"/>
                </a:lnTo>
                <a:lnTo>
                  <a:pt x="3243" y="16472"/>
                </a:lnTo>
                <a:lnTo>
                  <a:pt x="3311" y="16485"/>
                </a:lnTo>
                <a:lnTo>
                  <a:pt x="3379" y="16497"/>
                </a:lnTo>
                <a:lnTo>
                  <a:pt x="3448" y="16506"/>
                </a:lnTo>
                <a:lnTo>
                  <a:pt x="3517" y="16514"/>
                </a:lnTo>
                <a:lnTo>
                  <a:pt x="3586" y="16520"/>
                </a:lnTo>
                <a:lnTo>
                  <a:pt x="3657" y="16525"/>
                </a:lnTo>
                <a:lnTo>
                  <a:pt x="3728" y="16527"/>
                </a:lnTo>
                <a:lnTo>
                  <a:pt x="3799" y="16529"/>
                </a:lnTo>
                <a:lnTo>
                  <a:pt x="3870" y="16527"/>
                </a:lnTo>
                <a:lnTo>
                  <a:pt x="3942" y="16525"/>
                </a:lnTo>
                <a:lnTo>
                  <a:pt x="4012" y="16520"/>
                </a:lnTo>
                <a:lnTo>
                  <a:pt x="4082" y="16514"/>
                </a:lnTo>
                <a:lnTo>
                  <a:pt x="4152" y="16506"/>
                </a:lnTo>
                <a:lnTo>
                  <a:pt x="4221" y="16497"/>
                </a:lnTo>
                <a:lnTo>
                  <a:pt x="4290" y="16485"/>
                </a:lnTo>
                <a:lnTo>
                  <a:pt x="4359" y="16472"/>
                </a:lnTo>
                <a:lnTo>
                  <a:pt x="4426" y="16458"/>
                </a:lnTo>
                <a:lnTo>
                  <a:pt x="4494" y="16442"/>
                </a:lnTo>
                <a:lnTo>
                  <a:pt x="4561" y="16424"/>
                </a:lnTo>
                <a:lnTo>
                  <a:pt x="4627" y="16404"/>
                </a:lnTo>
                <a:lnTo>
                  <a:pt x="4692" y="16383"/>
                </a:lnTo>
                <a:lnTo>
                  <a:pt x="4758" y="16361"/>
                </a:lnTo>
                <a:lnTo>
                  <a:pt x="4823" y="16337"/>
                </a:lnTo>
                <a:lnTo>
                  <a:pt x="4886" y="16312"/>
                </a:lnTo>
                <a:lnTo>
                  <a:pt x="4949" y="16285"/>
                </a:lnTo>
                <a:lnTo>
                  <a:pt x="5012" y="16256"/>
                </a:lnTo>
                <a:lnTo>
                  <a:pt x="5073" y="16227"/>
                </a:lnTo>
                <a:lnTo>
                  <a:pt x="5134" y="16195"/>
                </a:lnTo>
                <a:lnTo>
                  <a:pt x="5193" y="16163"/>
                </a:lnTo>
                <a:lnTo>
                  <a:pt x="5252" y="16129"/>
                </a:lnTo>
                <a:lnTo>
                  <a:pt x="5311" y="16093"/>
                </a:lnTo>
                <a:lnTo>
                  <a:pt x="5368" y="16057"/>
                </a:lnTo>
                <a:lnTo>
                  <a:pt x="5425" y="16019"/>
                </a:lnTo>
                <a:lnTo>
                  <a:pt x="5480" y="15981"/>
                </a:lnTo>
                <a:lnTo>
                  <a:pt x="5535" y="15940"/>
                </a:lnTo>
                <a:lnTo>
                  <a:pt x="5588" y="15899"/>
                </a:lnTo>
                <a:lnTo>
                  <a:pt x="5640" y="15855"/>
                </a:lnTo>
                <a:lnTo>
                  <a:pt x="5692" y="15812"/>
                </a:lnTo>
                <a:lnTo>
                  <a:pt x="5742" y="15766"/>
                </a:lnTo>
                <a:lnTo>
                  <a:pt x="5792" y="15720"/>
                </a:lnTo>
                <a:lnTo>
                  <a:pt x="5840" y="15672"/>
                </a:lnTo>
                <a:lnTo>
                  <a:pt x="5887" y="15624"/>
                </a:lnTo>
                <a:lnTo>
                  <a:pt x="5932" y="15575"/>
                </a:lnTo>
                <a:lnTo>
                  <a:pt x="5977" y="15524"/>
                </a:lnTo>
                <a:lnTo>
                  <a:pt x="6020" y="15473"/>
                </a:lnTo>
                <a:lnTo>
                  <a:pt x="6063" y="15420"/>
                </a:lnTo>
                <a:lnTo>
                  <a:pt x="6104" y="15366"/>
                </a:lnTo>
                <a:lnTo>
                  <a:pt x="6144" y="15312"/>
                </a:lnTo>
                <a:lnTo>
                  <a:pt x="6182" y="15256"/>
                </a:lnTo>
                <a:lnTo>
                  <a:pt x="6219" y="15200"/>
                </a:lnTo>
                <a:lnTo>
                  <a:pt x="6255" y="15142"/>
                </a:lnTo>
                <a:lnTo>
                  <a:pt x="6289" y="15085"/>
                </a:lnTo>
                <a:lnTo>
                  <a:pt x="6322" y="15025"/>
                </a:lnTo>
                <a:lnTo>
                  <a:pt x="6352" y="14965"/>
                </a:lnTo>
                <a:lnTo>
                  <a:pt x="6383" y="14904"/>
                </a:lnTo>
                <a:lnTo>
                  <a:pt x="6411" y="14843"/>
                </a:lnTo>
                <a:lnTo>
                  <a:pt x="6438" y="14781"/>
                </a:lnTo>
                <a:lnTo>
                  <a:pt x="6464" y="14717"/>
                </a:lnTo>
                <a:lnTo>
                  <a:pt x="6487" y="14654"/>
                </a:lnTo>
                <a:lnTo>
                  <a:pt x="6510" y="14590"/>
                </a:lnTo>
                <a:lnTo>
                  <a:pt x="6530" y="14524"/>
                </a:lnTo>
                <a:lnTo>
                  <a:pt x="6548" y="14458"/>
                </a:lnTo>
                <a:lnTo>
                  <a:pt x="6566" y="14391"/>
                </a:lnTo>
                <a:lnTo>
                  <a:pt x="6581" y="14325"/>
                </a:lnTo>
                <a:lnTo>
                  <a:pt x="6595" y="14257"/>
                </a:lnTo>
                <a:lnTo>
                  <a:pt x="6607" y="14188"/>
                </a:lnTo>
                <a:lnTo>
                  <a:pt x="6618" y="14120"/>
                </a:lnTo>
                <a:lnTo>
                  <a:pt x="6626" y="14050"/>
                </a:lnTo>
                <a:lnTo>
                  <a:pt x="6633" y="13981"/>
                </a:lnTo>
                <a:lnTo>
                  <a:pt x="6638" y="13910"/>
                </a:lnTo>
                <a:lnTo>
                  <a:pt x="6640" y="13840"/>
                </a:lnTo>
                <a:lnTo>
                  <a:pt x="6641" y="13769"/>
                </a:lnTo>
                <a:lnTo>
                  <a:pt x="6641" y="7816"/>
                </a:lnTo>
                <a:lnTo>
                  <a:pt x="6690" y="7815"/>
                </a:lnTo>
                <a:lnTo>
                  <a:pt x="6741" y="7812"/>
                </a:lnTo>
                <a:lnTo>
                  <a:pt x="6790" y="7808"/>
                </a:lnTo>
                <a:lnTo>
                  <a:pt x="6839" y="7802"/>
                </a:lnTo>
                <a:lnTo>
                  <a:pt x="6889" y="7795"/>
                </a:lnTo>
                <a:lnTo>
                  <a:pt x="6938" y="7785"/>
                </a:lnTo>
                <a:lnTo>
                  <a:pt x="6986" y="7775"/>
                </a:lnTo>
                <a:lnTo>
                  <a:pt x="7035" y="7762"/>
                </a:lnTo>
                <a:lnTo>
                  <a:pt x="7083" y="7748"/>
                </a:lnTo>
                <a:lnTo>
                  <a:pt x="7131" y="7733"/>
                </a:lnTo>
                <a:lnTo>
                  <a:pt x="7180" y="7715"/>
                </a:lnTo>
                <a:lnTo>
                  <a:pt x="7228" y="7696"/>
                </a:lnTo>
                <a:lnTo>
                  <a:pt x="7276" y="7676"/>
                </a:lnTo>
                <a:lnTo>
                  <a:pt x="7323" y="7655"/>
                </a:lnTo>
                <a:lnTo>
                  <a:pt x="7370" y="7632"/>
                </a:lnTo>
                <a:lnTo>
                  <a:pt x="7416" y="7608"/>
                </a:lnTo>
                <a:lnTo>
                  <a:pt x="7463" y="7582"/>
                </a:lnTo>
                <a:lnTo>
                  <a:pt x="7510" y="7554"/>
                </a:lnTo>
                <a:lnTo>
                  <a:pt x="7556" y="7526"/>
                </a:lnTo>
                <a:lnTo>
                  <a:pt x="7603" y="7497"/>
                </a:lnTo>
                <a:lnTo>
                  <a:pt x="7649" y="7465"/>
                </a:lnTo>
                <a:lnTo>
                  <a:pt x="7695" y="7432"/>
                </a:lnTo>
                <a:lnTo>
                  <a:pt x="7739" y="7399"/>
                </a:lnTo>
                <a:lnTo>
                  <a:pt x="7785" y="7364"/>
                </a:lnTo>
                <a:lnTo>
                  <a:pt x="7829" y="7328"/>
                </a:lnTo>
                <a:lnTo>
                  <a:pt x="7874" y="7290"/>
                </a:lnTo>
                <a:lnTo>
                  <a:pt x="7917" y="7252"/>
                </a:lnTo>
                <a:lnTo>
                  <a:pt x="7962" y="7213"/>
                </a:lnTo>
                <a:lnTo>
                  <a:pt x="8005" y="7172"/>
                </a:lnTo>
                <a:lnTo>
                  <a:pt x="8049" y="7130"/>
                </a:lnTo>
                <a:lnTo>
                  <a:pt x="8092" y="7086"/>
                </a:lnTo>
                <a:lnTo>
                  <a:pt x="8134" y="7043"/>
                </a:lnTo>
                <a:lnTo>
                  <a:pt x="8177" y="6997"/>
                </a:lnTo>
                <a:lnTo>
                  <a:pt x="8219" y="6951"/>
                </a:lnTo>
                <a:lnTo>
                  <a:pt x="8261" y="6904"/>
                </a:lnTo>
                <a:lnTo>
                  <a:pt x="8302" y="6856"/>
                </a:lnTo>
                <a:lnTo>
                  <a:pt x="8343" y="6807"/>
                </a:lnTo>
                <a:lnTo>
                  <a:pt x="8384" y="6757"/>
                </a:lnTo>
                <a:lnTo>
                  <a:pt x="8424" y="6706"/>
                </a:lnTo>
                <a:lnTo>
                  <a:pt x="8465" y="6653"/>
                </a:lnTo>
                <a:lnTo>
                  <a:pt x="8504" y="6601"/>
                </a:lnTo>
                <a:lnTo>
                  <a:pt x="8544" y="6548"/>
                </a:lnTo>
                <a:lnTo>
                  <a:pt x="8583" y="6493"/>
                </a:lnTo>
                <a:lnTo>
                  <a:pt x="8621" y="6438"/>
                </a:lnTo>
                <a:lnTo>
                  <a:pt x="8660" y="6382"/>
                </a:lnTo>
                <a:lnTo>
                  <a:pt x="8698" y="6325"/>
                </a:lnTo>
                <a:lnTo>
                  <a:pt x="8735" y="6268"/>
                </a:lnTo>
                <a:lnTo>
                  <a:pt x="8773" y="6209"/>
                </a:lnTo>
                <a:lnTo>
                  <a:pt x="8845" y="6090"/>
                </a:lnTo>
                <a:lnTo>
                  <a:pt x="8917" y="5970"/>
                </a:lnTo>
                <a:lnTo>
                  <a:pt x="8987" y="5846"/>
                </a:lnTo>
                <a:lnTo>
                  <a:pt x="9055" y="5720"/>
                </a:lnTo>
                <a:lnTo>
                  <a:pt x="9121" y="5592"/>
                </a:lnTo>
                <a:lnTo>
                  <a:pt x="9187" y="5462"/>
                </a:lnTo>
                <a:lnTo>
                  <a:pt x="9249" y="5330"/>
                </a:lnTo>
                <a:lnTo>
                  <a:pt x="9310" y="5197"/>
                </a:lnTo>
                <a:lnTo>
                  <a:pt x="9369" y="5062"/>
                </a:lnTo>
                <a:lnTo>
                  <a:pt x="9426" y="4926"/>
                </a:lnTo>
                <a:lnTo>
                  <a:pt x="9481" y="4790"/>
                </a:lnTo>
                <a:lnTo>
                  <a:pt x="9534" y="4651"/>
                </a:lnTo>
                <a:lnTo>
                  <a:pt x="9586" y="4513"/>
                </a:lnTo>
                <a:lnTo>
                  <a:pt x="9635" y="4373"/>
                </a:lnTo>
                <a:lnTo>
                  <a:pt x="9682" y="4234"/>
                </a:lnTo>
                <a:lnTo>
                  <a:pt x="9726" y="4094"/>
                </a:lnTo>
                <a:lnTo>
                  <a:pt x="9769" y="3954"/>
                </a:lnTo>
                <a:lnTo>
                  <a:pt x="9808" y="3815"/>
                </a:lnTo>
                <a:lnTo>
                  <a:pt x="9846" y="3675"/>
                </a:lnTo>
                <a:lnTo>
                  <a:pt x="9881" y="3537"/>
                </a:lnTo>
                <a:lnTo>
                  <a:pt x="9915" y="3398"/>
                </a:lnTo>
                <a:lnTo>
                  <a:pt x="9946" y="3261"/>
                </a:lnTo>
                <a:lnTo>
                  <a:pt x="9974" y="3125"/>
                </a:lnTo>
                <a:lnTo>
                  <a:pt x="9999" y="2989"/>
                </a:lnTo>
                <a:lnTo>
                  <a:pt x="10022" y="2855"/>
                </a:lnTo>
                <a:lnTo>
                  <a:pt x="10043" y="2724"/>
                </a:lnTo>
                <a:lnTo>
                  <a:pt x="10061" y="2593"/>
                </a:lnTo>
                <a:lnTo>
                  <a:pt x="10076" y="2465"/>
                </a:lnTo>
                <a:lnTo>
                  <a:pt x="10088" y="2338"/>
                </a:lnTo>
                <a:lnTo>
                  <a:pt x="10098" y="2214"/>
                </a:lnTo>
                <a:lnTo>
                  <a:pt x="10104" y="2092"/>
                </a:lnTo>
                <a:lnTo>
                  <a:pt x="10109" y="1972"/>
                </a:lnTo>
                <a:lnTo>
                  <a:pt x="10110" y="1913"/>
                </a:lnTo>
                <a:lnTo>
                  <a:pt x="10110" y="1856"/>
                </a:lnTo>
                <a:lnTo>
                  <a:pt x="10109" y="1799"/>
                </a:lnTo>
                <a:lnTo>
                  <a:pt x="10108" y="1742"/>
                </a:lnTo>
                <a:lnTo>
                  <a:pt x="10106" y="1687"/>
                </a:lnTo>
                <a:lnTo>
                  <a:pt x="10103" y="1632"/>
                </a:lnTo>
                <a:lnTo>
                  <a:pt x="10099" y="1578"/>
                </a:lnTo>
                <a:lnTo>
                  <a:pt x="10096" y="1524"/>
                </a:lnTo>
                <a:lnTo>
                  <a:pt x="10090" y="1472"/>
                </a:lnTo>
                <a:lnTo>
                  <a:pt x="10084" y="1421"/>
                </a:lnTo>
                <a:lnTo>
                  <a:pt x="10078" y="1370"/>
                </a:lnTo>
                <a:lnTo>
                  <a:pt x="10070" y="1320"/>
                </a:lnTo>
                <a:lnTo>
                  <a:pt x="10063" y="1272"/>
                </a:lnTo>
                <a:lnTo>
                  <a:pt x="10054" y="1224"/>
                </a:lnTo>
                <a:lnTo>
                  <a:pt x="10044" y="1177"/>
                </a:lnTo>
                <a:lnTo>
                  <a:pt x="10034" y="1131"/>
                </a:lnTo>
                <a:lnTo>
                  <a:pt x="10024" y="1098"/>
                </a:lnTo>
                <a:lnTo>
                  <a:pt x="10015" y="1067"/>
                </a:lnTo>
                <a:lnTo>
                  <a:pt x="10004" y="1036"/>
                </a:lnTo>
                <a:lnTo>
                  <a:pt x="9993" y="1006"/>
                </a:lnTo>
                <a:lnTo>
                  <a:pt x="9980" y="977"/>
                </a:lnTo>
                <a:lnTo>
                  <a:pt x="9966" y="949"/>
                </a:lnTo>
                <a:lnTo>
                  <a:pt x="9952" y="922"/>
                </a:lnTo>
                <a:lnTo>
                  <a:pt x="9936" y="895"/>
                </a:lnTo>
                <a:lnTo>
                  <a:pt x="9920" y="871"/>
                </a:lnTo>
                <a:lnTo>
                  <a:pt x="9902" y="846"/>
                </a:lnTo>
                <a:lnTo>
                  <a:pt x="9885" y="823"/>
                </a:lnTo>
                <a:lnTo>
                  <a:pt x="9866" y="800"/>
                </a:lnTo>
                <a:lnTo>
                  <a:pt x="9846" y="778"/>
                </a:lnTo>
                <a:lnTo>
                  <a:pt x="9825" y="758"/>
                </a:lnTo>
                <a:lnTo>
                  <a:pt x="9804" y="737"/>
                </a:lnTo>
                <a:lnTo>
                  <a:pt x="9783" y="718"/>
                </a:lnTo>
                <a:lnTo>
                  <a:pt x="9760" y="699"/>
                </a:lnTo>
                <a:lnTo>
                  <a:pt x="9737" y="682"/>
                </a:lnTo>
                <a:lnTo>
                  <a:pt x="9713" y="665"/>
                </a:lnTo>
                <a:lnTo>
                  <a:pt x="9689" y="649"/>
                </a:lnTo>
                <a:lnTo>
                  <a:pt x="9664" y="634"/>
                </a:lnTo>
                <a:lnTo>
                  <a:pt x="9638" y="619"/>
                </a:lnTo>
                <a:lnTo>
                  <a:pt x="9613" y="604"/>
                </a:lnTo>
                <a:lnTo>
                  <a:pt x="9586" y="592"/>
                </a:lnTo>
                <a:lnTo>
                  <a:pt x="9559" y="579"/>
                </a:lnTo>
                <a:lnTo>
                  <a:pt x="9532" y="566"/>
                </a:lnTo>
                <a:lnTo>
                  <a:pt x="9503" y="555"/>
                </a:lnTo>
                <a:lnTo>
                  <a:pt x="9475" y="543"/>
                </a:lnTo>
                <a:lnTo>
                  <a:pt x="9418" y="525"/>
                </a:lnTo>
                <a:lnTo>
                  <a:pt x="9360" y="507"/>
                </a:lnTo>
                <a:lnTo>
                  <a:pt x="9301" y="492"/>
                </a:lnTo>
                <a:lnTo>
                  <a:pt x="9241" y="479"/>
                </a:lnTo>
                <a:lnTo>
                  <a:pt x="9180" y="467"/>
                </a:lnTo>
                <a:lnTo>
                  <a:pt x="9119" y="458"/>
                </a:lnTo>
                <a:lnTo>
                  <a:pt x="9058" y="451"/>
                </a:lnTo>
                <a:lnTo>
                  <a:pt x="8997" y="445"/>
                </a:lnTo>
                <a:lnTo>
                  <a:pt x="8936" y="441"/>
                </a:lnTo>
                <a:lnTo>
                  <a:pt x="8875" y="438"/>
                </a:lnTo>
                <a:lnTo>
                  <a:pt x="8816" y="437"/>
                </a:lnTo>
                <a:lnTo>
                  <a:pt x="8757" y="436"/>
                </a:lnTo>
                <a:lnTo>
                  <a:pt x="8700" y="437"/>
                </a:lnTo>
                <a:lnTo>
                  <a:pt x="8644" y="438"/>
                </a:lnTo>
                <a:lnTo>
                  <a:pt x="8588" y="441"/>
                </a:lnTo>
                <a:lnTo>
                  <a:pt x="8536" y="444"/>
                </a:lnTo>
                <a:lnTo>
                  <a:pt x="8437" y="452"/>
                </a:lnTo>
                <a:lnTo>
                  <a:pt x="8437" y="334"/>
                </a:lnTo>
                <a:lnTo>
                  <a:pt x="8436" y="316"/>
                </a:lnTo>
                <a:lnTo>
                  <a:pt x="8435" y="300"/>
                </a:lnTo>
                <a:lnTo>
                  <a:pt x="8434" y="283"/>
                </a:lnTo>
                <a:lnTo>
                  <a:pt x="8430" y="267"/>
                </a:lnTo>
                <a:lnTo>
                  <a:pt x="8427" y="250"/>
                </a:lnTo>
                <a:lnTo>
                  <a:pt x="8422" y="235"/>
                </a:lnTo>
                <a:lnTo>
                  <a:pt x="8417" y="219"/>
                </a:lnTo>
                <a:lnTo>
                  <a:pt x="8410" y="204"/>
                </a:lnTo>
                <a:lnTo>
                  <a:pt x="8404" y="189"/>
                </a:lnTo>
                <a:lnTo>
                  <a:pt x="8397" y="175"/>
                </a:lnTo>
                <a:lnTo>
                  <a:pt x="8389" y="161"/>
                </a:lnTo>
                <a:lnTo>
                  <a:pt x="8380" y="147"/>
                </a:lnTo>
                <a:lnTo>
                  <a:pt x="8370" y="134"/>
                </a:lnTo>
                <a:lnTo>
                  <a:pt x="8361" y="122"/>
                </a:lnTo>
                <a:lnTo>
                  <a:pt x="8350" y="109"/>
                </a:lnTo>
                <a:lnTo>
                  <a:pt x="8340" y="98"/>
                </a:lnTo>
                <a:lnTo>
                  <a:pt x="8328" y="87"/>
                </a:lnTo>
                <a:lnTo>
                  <a:pt x="8316" y="77"/>
                </a:lnTo>
                <a:lnTo>
                  <a:pt x="8303" y="67"/>
                </a:lnTo>
                <a:lnTo>
                  <a:pt x="8290" y="58"/>
                </a:lnTo>
                <a:lnTo>
                  <a:pt x="8276" y="48"/>
                </a:lnTo>
                <a:lnTo>
                  <a:pt x="8262" y="41"/>
                </a:lnTo>
                <a:lnTo>
                  <a:pt x="8248" y="33"/>
                </a:lnTo>
                <a:lnTo>
                  <a:pt x="8234" y="27"/>
                </a:lnTo>
                <a:lnTo>
                  <a:pt x="8219" y="22"/>
                </a:lnTo>
                <a:lnTo>
                  <a:pt x="8204" y="16"/>
                </a:lnTo>
                <a:lnTo>
                  <a:pt x="8187" y="11"/>
                </a:lnTo>
                <a:lnTo>
                  <a:pt x="8171" y="7"/>
                </a:lnTo>
                <a:lnTo>
                  <a:pt x="8154" y="5"/>
                </a:lnTo>
                <a:lnTo>
                  <a:pt x="8138" y="3"/>
                </a:lnTo>
                <a:lnTo>
                  <a:pt x="8122" y="2"/>
                </a:lnTo>
                <a:lnTo>
                  <a:pt x="8104" y="0"/>
                </a:lnTo>
                <a:lnTo>
                  <a:pt x="8088" y="2"/>
                </a:lnTo>
                <a:lnTo>
                  <a:pt x="8070" y="3"/>
                </a:lnTo>
                <a:lnTo>
                  <a:pt x="8053" y="5"/>
                </a:lnTo>
                <a:lnTo>
                  <a:pt x="8037" y="7"/>
                </a:lnTo>
                <a:lnTo>
                  <a:pt x="8021" y="11"/>
                </a:lnTo>
                <a:lnTo>
                  <a:pt x="8005" y="16"/>
                </a:lnTo>
                <a:lnTo>
                  <a:pt x="7990" y="22"/>
                </a:lnTo>
                <a:lnTo>
                  <a:pt x="7975" y="27"/>
                </a:lnTo>
                <a:lnTo>
                  <a:pt x="7960" y="33"/>
                </a:lnTo>
                <a:lnTo>
                  <a:pt x="7946" y="41"/>
                </a:lnTo>
                <a:lnTo>
                  <a:pt x="7931" y="48"/>
                </a:lnTo>
                <a:lnTo>
                  <a:pt x="7919" y="58"/>
                </a:lnTo>
                <a:lnTo>
                  <a:pt x="7906" y="67"/>
                </a:lnTo>
                <a:lnTo>
                  <a:pt x="7893" y="77"/>
                </a:lnTo>
                <a:lnTo>
                  <a:pt x="7881" y="87"/>
                </a:lnTo>
                <a:lnTo>
                  <a:pt x="7869" y="98"/>
                </a:lnTo>
                <a:lnTo>
                  <a:pt x="7858" y="109"/>
                </a:lnTo>
                <a:lnTo>
                  <a:pt x="7847" y="122"/>
                </a:lnTo>
                <a:lnTo>
                  <a:pt x="7838" y="134"/>
                </a:lnTo>
                <a:lnTo>
                  <a:pt x="7828" y="147"/>
                </a:lnTo>
                <a:lnTo>
                  <a:pt x="7820" y="161"/>
                </a:lnTo>
                <a:lnTo>
                  <a:pt x="7812" y="175"/>
                </a:lnTo>
                <a:lnTo>
                  <a:pt x="7805" y="189"/>
                </a:lnTo>
                <a:lnTo>
                  <a:pt x="7798" y="204"/>
                </a:lnTo>
                <a:lnTo>
                  <a:pt x="7792" y="219"/>
                </a:lnTo>
                <a:lnTo>
                  <a:pt x="7787" y="235"/>
                </a:lnTo>
                <a:lnTo>
                  <a:pt x="7782" y="250"/>
                </a:lnTo>
                <a:lnTo>
                  <a:pt x="7779" y="267"/>
                </a:lnTo>
                <a:lnTo>
                  <a:pt x="7775" y="283"/>
                </a:lnTo>
                <a:lnTo>
                  <a:pt x="7773" y="300"/>
                </a:lnTo>
                <a:lnTo>
                  <a:pt x="7772" y="316"/>
                </a:lnTo>
                <a:lnTo>
                  <a:pt x="7772" y="334"/>
                </a:lnTo>
                <a:lnTo>
                  <a:pt x="7772" y="1265"/>
                </a:lnTo>
                <a:lnTo>
                  <a:pt x="7772" y="1281"/>
                </a:lnTo>
                <a:lnTo>
                  <a:pt x="7773" y="1299"/>
                </a:lnTo>
                <a:lnTo>
                  <a:pt x="7775" y="1315"/>
                </a:lnTo>
                <a:lnTo>
                  <a:pt x="7779" y="1332"/>
                </a:lnTo>
                <a:lnTo>
                  <a:pt x="7782" y="1348"/>
                </a:lnTo>
                <a:lnTo>
                  <a:pt x="7787" y="1363"/>
                </a:lnTo>
                <a:lnTo>
                  <a:pt x="7792" y="1379"/>
                </a:lnTo>
                <a:lnTo>
                  <a:pt x="7798" y="1394"/>
                </a:lnTo>
                <a:lnTo>
                  <a:pt x="7805" y="1409"/>
                </a:lnTo>
                <a:lnTo>
                  <a:pt x="7812" y="1423"/>
                </a:lnTo>
                <a:lnTo>
                  <a:pt x="7820" y="1437"/>
                </a:lnTo>
                <a:lnTo>
                  <a:pt x="7828" y="1450"/>
                </a:lnTo>
                <a:lnTo>
                  <a:pt x="7838" y="1463"/>
                </a:lnTo>
                <a:lnTo>
                  <a:pt x="7847" y="1476"/>
                </a:lnTo>
                <a:lnTo>
                  <a:pt x="7858" y="1488"/>
                </a:lnTo>
                <a:lnTo>
                  <a:pt x="7869" y="1499"/>
                </a:lnTo>
                <a:lnTo>
                  <a:pt x="7881" y="1511"/>
                </a:lnTo>
                <a:lnTo>
                  <a:pt x="7893" y="1521"/>
                </a:lnTo>
                <a:lnTo>
                  <a:pt x="7906" y="1531"/>
                </a:lnTo>
                <a:lnTo>
                  <a:pt x="7919" y="1540"/>
                </a:lnTo>
                <a:lnTo>
                  <a:pt x="7931" y="1549"/>
                </a:lnTo>
                <a:lnTo>
                  <a:pt x="7946" y="1557"/>
                </a:lnTo>
                <a:lnTo>
                  <a:pt x="7960" y="1564"/>
                </a:lnTo>
                <a:lnTo>
                  <a:pt x="7975" y="1571"/>
                </a:lnTo>
                <a:lnTo>
                  <a:pt x="7990" y="1577"/>
                </a:lnTo>
                <a:lnTo>
                  <a:pt x="8005" y="1582"/>
                </a:lnTo>
                <a:lnTo>
                  <a:pt x="8021" y="1586"/>
                </a:lnTo>
                <a:lnTo>
                  <a:pt x="8037" y="1590"/>
                </a:lnTo>
                <a:lnTo>
                  <a:pt x="8053" y="1593"/>
                </a:lnTo>
                <a:lnTo>
                  <a:pt x="8070" y="1596"/>
                </a:lnTo>
                <a:lnTo>
                  <a:pt x="8088" y="1597"/>
                </a:lnTo>
                <a:lnTo>
                  <a:pt x="8104" y="1597"/>
                </a:lnTo>
                <a:lnTo>
                  <a:pt x="8122" y="1597"/>
                </a:lnTo>
                <a:lnTo>
                  <a:pt x="8138" y="1596"/>
                </a:lnTo>
                <a:lnTo>
                  <a:pt x="8154" y="1593"/>
                </a:lnTo>
                <a:lnTo>
                  <a:pt x="8171" y="1590"/>
                </a:lnTo>
                <a:lnTo>
                  <a:pt x="8187" y="1586"/>
                </a:lnTo>
                <a:lnTo>
                  <a:pt x="8204" y="1582"/>
                </a:lnTo>
                <a:lnTo>
                  <a:pt x="8219" y="1577"/>
                </a:lnTo>
                <a:lnTo>
                  <a:pt x="8234" y="1571"/>
                </a:lnTo>
                <a:lnTo>
                  <a:pt x="8248" y="1564"/>
                </a:lnTo>
                <a:lnTo>
                  <a:pt x="8262" y="1557"/>
                </a:lnTo>
                <a:lnTo>
                  <a:pt x="8276" y="1549"/>
                </a:lnTo>
                <a:lnTo>
                  <a:pt x="8290" y="1540"/>
                </a:lnTo>
                <a:lnTo>
                  <a:pt x="8303" y="1531"/>
                </a:lnTo>
                <a:lnTo>
                  <a:pt x="8316" y="1521"/>
                </a:lnTo>
                <a:lnTo>
                  <a:pt x="8328" y="1511"/>
                </a:lnTo>
                <a:lnTo>
                  <a:pt x="8340" y="1499"/>
                </a:lnTo>
                <a:lnTo>
                  <a:pt x="8350" y="1488"/>
                </a:lnTo>
                <a:lnTo>
                  <a:pt x="8361" y="1476"/>
                </a:lnTo>
                <a:lnTo>
                  <a:pt x="8370" y="1463"/>
                </a:lnTo>
                <a:lnTo>
                  <a:pt x="8380" y="1450"/>
                </a:lnTo>
                <a:lnTo>
                  <a:pt x="8389" y="1437"/>
                </a:lnTo>
                <a:lnTo>
                  <a:pt x="8397" y="1423"/>
                </a:lnTo>
                <a:lnTo>
                  <a:pt x="8404" y="1409"/>
                </a:lnTo>
                <a:lnTo>
                  <a:pt x="8410" y="1394"/>
                </a:lnTo>
                <a:lnTo>
                  <a:pt x="8417" y="1379"/>
                </a:lnTo>
                <a:lnTo>
                  <a:pt x="8422" y="1363"/>
                </a:lnTo>
                <a:lnTo>
                  <a:pt x="8427" y="1348"/>
                </a:lnTo>
                <a:lnTo>
                  <a:pt x="8430" y="1332"/>
                </a:lnTo>
                <a:lnTo>
                  <a:pt x="8434" y="1315"/>
                </a:lnTo>
                <a:lnTo>
                  <a:pt x="8435" y="1299"/>
                </a:lnTo>
                <a:lnTo>
                  <a:pt x="8436" y="1281"/>
                </a:lnTo>
                <a:lnTo>
                  <a:pt x="8437" y="1265"/>
                </a:lnTo>
                <a:lnTo>
                  <a:pt x="8437" y="1111"/>
                </a:lnTo>
                <a:lnTo>
                  <a:pt x="8547" y="1098"/>
                </a:lnTo>
                <a:lnTo>
                  <a:pt x="8651" y="1088"/>
                </a:lnTo>
                <a:lnTo>
                  <a:pt x="8746" y="1082"/>
                </a:lnTo>
                <a:lnTo>
                  <a:pt x="8834" y="1078"/>
                </a:lnTo>
                <a:lnTo>
                  <a:pt x="8875" y="1078"/>
                </a:lnTo>
                <a:lnTo>
                  <a:pt x="8915" y="1078"/>
                </a:lnTo>
                <a:lnTo>
                  <a:pt x="8952" y="1080"/>
                </a:lnTo>
                <a:lnTo>
                  <a:pt x="8988" y="1081"/>
                </a:lnTo>
                <a:lnTo>
                  <a:pt x="9022" y="1083"/>
                </a:lnTo>
                <a:lnTo>
                  <a:pt x="9055" y="1085"/>
                </a:lnTo>
                <a:lnTo>
                  <a:pt x="9087" y="1089"/>
                </a:lnTo>
                <a:lnTo>
                  <a:pt x="9116" y="1092"/>
                </a:lnTo>
                <a:lnTo>
                  <a:pt x="9144" y="1097"/>
                </a:lnTo>
                <a:lnTo>
                  <a:pt x="9171" y="1102"/>
                </a:lnTo>
                <a:lnTo>
                  <a:pt x="9196" y="1108"/>
                </a:lnTo>
                <a:lnTo>
                  <a:pt x="9221" y="1114"/>
                </a:lnTo>
                <a:lnTo>
                  <a:pt x="9243" y="1119"/>
                </a:lnTo>
                <a:lnTo>
                  <a:pt x="9264" y="1126"/>
                </a:lnTo>
                <a:lnTo>
                  <a:pt x="9284" y="1133"/>
                </a:lnTo>
                <a:lnTo>
                  <a:pt x="9303" y="1141"/>
                </a:lnTo>
                <a:lnTo>
                  <a:pt x="9320" y="1149"/>
                </a:lnTo>
                <a:lnTo>
                  <a:pt x="9337" y="1157"/>
                </a:lnTo>
                <a:lnTo>
                  <a:pt x="9352" y="1165"/>
                </a:lnTo>
                <a:lnTo>
                  <a:pt x="9366" y="1173"/>
                </a:lnTo>
                <a:lnTo>
                  <a:pt x="9379" y="1183"/>
                </a:lnTo>
                <a:lnTo>
                  <a:pt x="9392" y="1192"/>
                </a:lnTo>
                <a:lnTo>
                  <a:pt x="9403" y="1200"/>
                </a:lnTo>
                <a:lnTo>
                  <a:pt x="9413" y="1210"/>
                </a:lnTo>
                <a:lnTo>
                  <a:pt x="9423" y="1219"/>
                </a:lnTo>
                <a:lnTo>
                  <a:pt x="9431" y="1230"/>
                </a:lnTo>
                <a:lnTo>
                  <a:pt x="9445" y="1248"/>
                </a:lnTo>
                <a:lnTo>
                  <a:pt x="9457" y="1267"/>
                </a:lnTo>
                <a:lnTo>
                  <a:pt x="9466" y="1287"/>
                </a:lnTo>
                <a:lnTo>
                  <a:pt x="9472" y="1306"/>
                </a:lnTo>
                <a:lnTo>
                  <a:pt x="9476" y="1323"/>
                </a:lnTo>
                <a:lnTo>
                  <a:pt x="9479" y="1341"/>
                </a:lnTo>
                <a:lnTo>
                  <a:pt x="9480" y="1359"/>
                </a:lnTo>
                <a:lnTo>
                  <a:pt x="9479" y="1374"/>
                </a:lnTo>
                <a:lnTo>
                  <a:pt x="9478" y="1388"/>
                </a:lnTo>
                <a:lnTo>
                  <a:pt x="9476" y="1400"/>
                </a:lnTo>
                <a:lnTo>
                  <a:pt x="9474" y="1410"/>
                </a:lnTo>
                <a:lnTo>
                  <a:pt x="9469" y="1426"/>
                </a:lnTo>
                <a:lnTo>
                  <a:pt x="9468" y="1431"/>
                </a:lnTo>
                <a:lnTo>
                  <a:pt x="9459" y="1552"/>
                </a:lnTo>
                <a:lnTo>
                  <a:pt x="9450" y="1671"/>
                </a:lnTo>
                <a:lnTo>
                  <a:pt x="9439" y="1788"/>
                </a:lnTo>
                <a:lnTo>
                  <a:pt x="9427" y="1904"/>
                </a:lnTo>
                <a:lnTo>
                  <a:pt x="9415" y="2018"/>
                </a:lnTo>
                <a:lnTo>
                  <a:pt x="9403" y="2130"/>
                </a:lnTo>
                <a:lnTo>
                  <a:pt x="9390" y="2242"/>
                </a:lnTo>
                <a:lnTo>
                  <a:pt x="9376" y="2351"/>
                </a:lnTo>
                <a:lnTo>
                  <a:pt x="9362" y="2459"/>
                </a:lnTo>
                <a:lnTo>
                  <a:pt x="9346" y="2566"/>
                </a:lnTo>
                <a:lnTo>
                  <a:pt x="9330" y="2670"/>
                </a:lnTo>
                <a:lnTo>
                  <a:pt x="9313" y="2773"/>
                </a:lnTo>
                <a:lnTo>
                  <a:pt x="9296" y="2874"/>
                </a:lnTo>
                <a:lnTo>
                  <a:pt x="9278" y="2975"/>
                </a:lnTo>
                <a:lnTo>
                  <a:pt x="9261" y="3074"/>
                </a:lnTo>
                <a:lnTo>
                  <a:pt x="9242" y="3171"/>
                </a:lnTo>
                <a:lnTo>
                  <a:pt x="9222" y="3266"/>
                </a:lnTo>
                <a:lnTo>
                  <a:pt x="9202" y="3360"/>
                </a:lnTo>
                <a:lnTo>
                  <a:pt x="9181" y="3452"/>
                </a:lnTo>
                <a:lnTo>
                  <a:pt x="9160" y="3544"/>
                </a:lnTo>
                <a:lnTo>
                  <a:pt x="9139" y="3634"/>
                </a:lnTo>
                <a:lnTo>
                  <a:pt x="9116" y="3722"/>
                </a:lnTo>
                <a:lnTo>
                  <a:pt x="9094" y="3809"/>
                </a:lnTo>
                <a:lnTo>
                  <a:pt x="9071" y="3895"/>
                </a:lnTo>
                <a:lnTo>
                  <a:pt x="9047" y="3978"/>
                </a:lnTo>
                <a:lnTo>
                  <a:pt x="9024" y="4061"/>
                </a:lnTo>
                <a:lnTo>
                  <a:pt x="8999" y="4142"/>
                </a:lnTo>
                <a:lnTo>
                  <a:pt x="8974" y="4222"/>
                </a:lnTo>
                <a:lnTo>
                  <a:pt x="8950" y="4300"/>
                </a:lnTo>
                <a:lnTo>
                  <a:pt x="8924" y="4378"/>
                </a:lnTo>
                <a:lnTo>
                  <a:pt x="8898" y="4454"/>
                </a:lnTo>
                <a:lnTo>
                  <a:pt x="8872" y="4529"/>
                </a:lnTo>
                <a:lnTo>
                  <a:pt x="8845" y="4602"/>
                </a:lnTo>
                <a:lnTo>
                  <a:pt x="8818" y="4675"/>
                </a:lnTo>
                <a:lnTo>
                  <a:pt x="8791" y="4745"/>
                </a:lnTo>
                <a:lnTo>
                  <a:pt x="8763" y="4814"/>
                </a:lnTo>
                <a:lnTo>
                  <a:pt x="8735" y="4882"/>
                </a:lnTo>
                <a:lnTo>
                  <a:pt x="8707" y="4949"/>
                </a:lnTo>
                <a:lnTo>
                  <a:pt x="8679" y="5015"/>
                </a:lnTo>
                <a:lnTo>
                  <a:pt x="8651" y="5079"/>
                </a:lnTo>
                <a:lnTo>
                  <a:pt x="8621" y="5143"/>
                </a:lnTo>
                <a:lnTo>
                  <a:pt x="8592" y="5205"/>
                </a:lnTo>
                <a:lnTo>
                  <a:pt x="8563" y="5266"/>
                </a:lnTo>
                <a:lnTo>
                  <a:pt x="8533" y="5326"/>
                </a:lnTo>
                <a:lnTo>
                  <a:pt x="8473" y="5441"/>
                </a:lnTo>
                <a:lnTo>
                  <a:pt x="8412" y="5552"/>
                </a:lnTo>
                <a:lnTo>
                  <a:pt x="8351" y="5659"/>
                </a:lnTo>
                <a:lnTo>
                  <a:pt x="8290" y="5761"/>
                </a:lnTo>
                <a:lnTo>
                  <a:pt x="8228" y="5858"/>
                </a:lnTo>
                <a:lnTo>
                  <a:pt x="8166" y="5952"/>
                </a:lnTo>
                <a:lnTo>
                  <a:pt x="8104" y="6041"/>
                </a:lnTo>
                <a:lnTo>
                  <a:pt x="8042" y="6127"/>
                </a:lnTo>
                <a:lnTo>
                  <a:pt x="7980" y="6209"/>
                </a:lnTo>
                <a:lnTo>
                  <a:pt x="7917" y="6286"/>
                </a:lnTo>
                <a:lnTo>
                  <a:pt x="7855" y="6360"/>
                </a:lnTo>
                <a:lnTo>
                  <a:pt x="7794" y="6429"/>
                </a:lnTo>
                <a:lnTo>
                  <a:pt x="7733" y="6496"/>
                </a:lnTo>
                <a:lnTo>
                  <a:pt x="7672" y="6558"/>
                </a:lnTo>
                <a:lnTo>
                  <a:pt x="7612" y="6618"/>
                </a:lnTo>
                <a:lnTo>
                  <a:pt x="7554" y="6675"/>
                </a:lnTo>
                <a:lnTo>
                  <a:pt x="7496" y="6727"/>
                </a:lnTo>
                <a:lnTo>
                  <a:pt x="7439" y="6777"/>
                </a:lnTo>
                <a:lnTo>
                  <a:pt x="7382" y="6823"/>
                </a:lnTo>
                <a:lnTo>
                  <a:pt x="7328" y="6867"/>
                </a:lnTo>
                <a:lnTo>
                  <a:pt x="7275" y="6908"/>
                </a:lnTo>
                <a:lnTo>
                  <a:pt x="7223" y="6945"/>
                </a:lnTo>
                <a:lnTo>
                  <a:pt x="7172" y="6981"/>
                </a:lnTo>
                <a:lnTo>
                  <a:pt x="7123" y="7014"/>
                </a:lnTo>
                <a:lnTo>
                  <a:pt x="7076" y="7043"/>
                </a:lnTo>
                <a:lnTo>
                  <a:pt x="7032" y="7071"/>
                </a:lnTo>
                <a:lnTo>
                  <a:pt x="6988" y="7096"/>
                </a:lnTo>
                <a:lnTo>
                  <a:pt x="6946" y="7119"/>
                </a:lnTo>
                <a:lnTo>
                  <a:pt x="6907" y="7139"/>
                </a:lnTo>
                <a:lnTo>
                  <a:pt x="6870" y="7158"/>
                </a:lnTo>
                <a:lnTo>
                  <a:pt x="6836" y="7174"/>
                </a:lnTo>
                <a:lnTo>
                  <a:pt x="6804" y="7189"/>
                </a:lnTo>
                <a:lnTo>
                  <a:pt x="6748" y="7213"/>
                </a:lnTo>
                <a:lnTo>
                  <a:pt x="6702" y="7231"/>
                </a:lnTo>
                <a:lnTo>
                  <a:pt x="6668" y="7242"/>
                </a:lnTo>
                <a:lnTo>
                  <a:pt x="6641" y="7250"/>
                </a:lnTo>
                <a:lnTo>
                  <a:pt x="5920" y="7250"/>
                </a:lnTo>
                <a:lnTo>
                  <a:pt x="5891" y="7242"/>
                </a:lnTo>
                <a:lnTo>
                  <a:pt x="5857" y="7231"/>
                </a:lnTo>
                <a:lnTo>
                  <a:pt x="5813" y="7213"/>
                </a:lnTo>
                <a:lnTo>
                  <a:pt x="5757" y="7189"/>
                </a:lnTo>
                <a:lnTo>
                  <a:pt x="5724" y="7174"/>
                </a:lnTo>
                <a:lnTo>
                  <a:pt x="5690" y="7158"/>
                </a:lnTo>
                <a:lnTo>
                  <a:pt x="5652" y="7139"/>
                </a:lnTo>
                <a:lnTo>
                  <a:pt x="5613" y="7119"/>
                </a:lnTo>
                <a:lnTo>
                  <a:pt x="5572" y="7096"/>
                </a:lnTo>
                <a:lnTo>
                  <a:pt x="5529" y="7071"/>
                </a:lnTo>
                <a:lnTo>
                  <a:pt x="5483" y="7043"/>
                </a:lnTo>
                <a:lnTo>
                  <a:pt x="5436" y="7014"/>
                </a:lnTo>
                <a:lnTo>
                  <a:pt x="5387" y="6981"/>
                </a:lnTo>
                <a:lnTo>
                  <a:pt x="5337" y="6945"/>
                </a:lnTo>
                <a:lnTo>
                  <a:pt x="5285" y="6908"/>
                </a:lnTo>
                <a:lnTo>
                  <a:pt x="5232" y="6867"/>
                </a:lnTo>
                <a:lnTo>
                  <a:pt x="5177" y="6823"/>
                </a:lnTo>
                <a:lnTo>
                  <a:pt x="5121" y="6777"/>
                </a:lnTo>
                <a:lnTo>
                  <a:pt x="5064" y="6727"/>
                </a:lnTo>
                <a:lnTo>
                  <a:pt x="5006" y="6675"/>
                </a:lnTo>
                <a:lnTo>
                  <a:pt x="4947" y="6618"/>
                </a:lnTo>
                <a:lnTo>
                  <a:pt x="4887" y="6558"/>
                </a:lnTo>
                <a:lnTo>
                  <a:pt x="4827" y="6496"/>
                </a:lnTo>
                <a:lnTo>
                  <a:pt x="4766" y="6429"/>
                </a:lnTo>
                <a:lnTo>
                  <a:pt x="4704" y="6360"/>
                </a:lnTo>
                <a:lnTo>
                  <a:pt x="4643" y="6286"/>
                </a:lnTo>
                <a:lnTo>
                  <a:pt x="4581" y="6209"/>
                </a:lnTo>
                <a:lnTo>
                  <a:pt x="4519" y="6127"/>
                </a:lnTo>
                <a:lnTo>
                  <a:pt x="4456" y="6041"/>
                </a:lnTo>
                <a:lnTo>
                  <a:pt x="4393" y="5952"/>
                </a:lnTo>
                <a:lnTo>
                  <a:pt x="4331" y="5858"/>
                </a:lnTo>
                <a:lnTo>
                  <a:pt x="4270" y="5761"/>
                </a:lnTo>
                <a:lnTo>
                  <a:pt x="4208" y="5659"/>
                </a:lnTo>
                <a:lnTo>
                  <a:pt x="4147" y="5552"/>
                </a:lnTo>
                <a:lnTo>
                  <a:pt x="4087" y="5441"/>
                </a:lnTo>
                <a:lnTo>
                  <a:pt x="4027" y="5326"/>
                </a:lnTo>
                <a:lnTo>
                  <a:pt x="3997" y="5266"/>
                </a:lnTo>
                <a:lnTo>
                  <a:pt x="3968" y="5205"/>
                </a:lnTo>
                <a:lnTo>
                  <a:pt x="3939" y="5143"/>
                </a:lnTo>
                <a:lnTo>
                  <a:pt x="3910" y="5079"/>
                </a:lnTo>
                <a:lnTo>
                  <a:pt x="3881" y="5015"/>
                </a:lnTo>
                <a:lnTo>
                  <a:pt x="3853" y="4949"/>
                </a:lnTo>
                <a:lnTo>
                  <a:pt x="3824" y="4882"/>
                </a:lnTo>
                <a:lnTo>
                  <a:pt x="3796" y="4814"/>
                </a:lnTo>
                <a:lnTo>
                  <a:pt x="3769" y="4745"/>
                </a:lnTo>
                <a:lnTo>
                  <a:pt x="3741" y="4675"/>
                </a:lnTo>
                <a:lnTo>
                  <a:pt x="3715" y="4602"/>
                </a:lnTo>
                <a:lnTo>
                  <a:pt x="3688" y="4529"/>
                </a:lnTo>
                <a:lnTo>
                  <a:pt x="3661" y="4454"/>
                </a:lnTo>
                <a:lnTo>
                  <a:pt x="3636" y="4378"/>
                </a:lnTo>
                <a:lnTo>
                  <a:pt x="3611" y="4300"/>
                </a:lnTo>
                <a:lnTo>
                  <a:pt x="3585" y="4222"/>
                </a:lnTo>
                <a:lnTo>
                  <a:pt x="3560" y="4142"/>
                </a:lnTo>
                <a:lnTo>
                  <a:pt x="3536" y="4061"/>
                </a:lnTo>
                <a:lnTo>
                  <a:pt x="3512" y="3978"/>
                </a:lnTo>
                <a:lnTo>
                  <a:pt x="3489" y="3895"/>
                </a:lnTo>
                <a:lnTo>
                  <a:pt x="3465" y="3809"/>
                </a:lnTo>
                <a:lnTo>
                  <a:pt x="3443" y="3722"/>
                </a:lnTo>
                <a:lnTo>
                  <a:pt x="3421" y="3634"/>
                </a:lnTo>
                <a:lnTo>
                  <a:pt x="3400" y="3544"/>
                </a:lnTo>
                <a:lnTo>
                  <a:pt x="3379" y="3452"/>
                </a:lnTo>
                <a:lnTo>
                  <a:pt x="3357" y="3360"/>
                </a:lnTo>
                <a:lnTo>
                  <a:pt x="3338" y="3266"/>
                </a:lnTo>
                <a:lnTo>
                  <a:pt x="3319" y="3171"/>
                </a:lnTo>
                <a:lnTo>
                  <a:pt x="3300" y="3074"/>
                </a:lnTo>
                <a:lnTo>
                  <a:pt x="3281" y="2975"/>
                </a:lnTo>
                <a:lnTo>
                  <a:pt x="3264" y="2874"/>
                </a:lnTo>
                <a:lnTo>
                  <a:pt x="3246" y="2773"/>
                </a:lnTo>
                <a:lnTo>
                  <a:pt x="3230" y="2670"/>
                </a:lnTo>
                <a:lnTo>
                  <a:pt x="3214" y="2566"/>
                </a:lnTo>
                <a:lnTo>
                  <a:pt x="3199" y="2459"/>
                </a:lnTo>
                <a:lnTo>
                  <a:pt x="3184" y="2351"/>
                </a:lnTo>
                <a:lnTo>
                  <a:pt x="3170" y="2242"/>
                </a:lnTo>
                <a:lnTo>
                  <a:pt x="3157" y="2130"/>
                </a:lnTo>
                <a:lnTo>
                  <a:pt x="3144" y="2018"/>
                </a:lnTo>
                <a:lnTo>
                  <a:pt x="3132" y="1904"/>
                </a:lnTo>
                <a:lnTo>
                  <a:pt x="3122" y="1788"/>
                </a:lnTo>
                <a:lnTo>
                  <a:pt x="3111" y="1671"/>
                </a:lnTo>
                <a:lnTo>
                  <a:pt x="3101" y="1552"/>
                </a:lnTo>
                <a:lnTo>
                  <a:pt x="3092" y="1431"/>
                </a:lnTo>
                <a:lnTo>
                  <a:pt x="3090" y="1426"/>
                </a:lnTo>
                <a:lnTo>
                  <a:pt x="3086" y="1410"/>
                </a:lnTo>
                <a:lnTo>
                  <a:pt x="3084" y="1400"/>
                </a:lnTo>
                <a:lnTo>
                  <a:pt x="3082" y="1388"/>
                </a:lnTo>
                <a:lnTo>
                  <a:pt x="3081" y="1374"/>
                </a:lnTo>
                <a:lnTo>
                  <a:pt x="3081" y="1359"/>
                </a:lnTo>
                <a:lnTo>
                  <a:pt x="3082" y="1341"/>
                </a:lnTo>
                <a:lnTo>
                  <a:pt x="3084" y="1323"/>
                </a:lnTo>
                <a:lnTo>
                  <a:pt x="3088" y="1306"/>
                </a:lnTo>
                <a:lnTo>
                  <a:pt x="3095" y="1287"/>
                </a:lnTo>
                <a:lnTo>
                  <a:pt x="3103" y="1267"/>
                </a:lnTo>
                <a:lnTo>
                  <a:pt x="3115" y="1248"/>
                </a:lnTo>
                <a:lnTo>
                  <a:pt x="3129" y="1230"/>
                </a:lnTo>
                <a:lnTo>
                  <a:pt x="3138" y="1219"/>
                </a:lnTo>
                <a:lnTo>
                  <a:pt x="3146" y="1210"/>
                </a:lnTo>
                <a:lnTo>
                  <a:pt x="3157" y="1200"/>
                </a:lnTo>
                <a:lnTo>
                  <a:pt x="3169" y="1192"/>
                </a:lnTo>
                <a:lnTo>
                  <a:pt x="3180" y="1183"/>
                </a:lnTo>
                <a:lnTo>
                  <a:pt x="3193" y="1173"/>
                </a:lnTo>
                <a:lnTo>
                  <a:pt x="3207" y="1165"/>
                </a:lnTo>
                <a:lnTo>
                  <a:pt x="3223" y="1157"/>
                </a:lnTo>
                <a:lnTo>
                  <a:pt x="3239" y="1149"/>
                </a:lnTo>
                <a:lnTo>
                  <a:pt x="3257" y="1141"/>
                </a:lnTo>
                <a:lnTo>
                  <a:pt x="3275" y="1133"/>
                </a:lnTo>
                <a:lnTo>
                  <a:pt x="3295" y="1126"/>
                </a:lnTo>
                <a:lnTo>
                  <a:pt x="3316" y="1119"/>
                </a:lnTo>
                <a:lnTo>
                  <a:pt x="3340" y="1114"/>
                </a:lnTo>
                <a:lnTo>
                  <a:pt x="3363" y="1108"/>
                </a:lnTo>
                <a:lnTo>
                  <a:pt x="3389" y="1102"/>
                </a:lnTo>
                <a:lnTo>
                  <a:pt x="3415" y="1097"/>
                </a:lnTo>
                <a:lnTo>
                  <a:pt x="3443" y="1092"/>
                </a:lnTo>
                <a:lnTo>
                  <a:pt x="3474" y="1089"/>
                </a:lnTo>
                <a:lnTo>
                  <a:pt x="3504" y="1085"/>
                </a:lnTo>
                <a:lnTo>
                  <a:pt x="3537" y="1083"/>
                </a:lnTo>
                <a:lnTo>
                  <a:pt x="3572" y="1081"/>
                </a:lnTo>
                <a:lnTo>
                  <a:pt x="3607" y="1080"/>
                </a:lnTo>
                <a:lnTo>
                  <a:pt x="3645" y="1078"/>
                </a:lnTo>
                <a:lnTo>
                  <a:pt x="3685" y="1078"/>
                </a:lnTo>
                <a:lnTo>
                  <a:pt x="3726" y="1078"/>
                </a:lnTo>
                <a:lnTo>
                  <a:pt x="3814" y="1082"/>
                </a:lnTo>
                <a:lnTo>
                  <a:pt x="3909" y="1088"/>
                </a:lnTo>
                <a:lnTo>
                  <a:pt x="4012" y="1098"/>
                </a:lnTo>
                <a:lnTo>
                  <a:pt x="4124" y="1111"/>
                </a:lnTo>
                <a:lnTo>
                  <a:pt x="4124" y="1265"/>
                </a:lnTo>
                <a:lnTo>
                  <a:pt x="4124" y="1281"/>
                </a:lnTo>
                <a:lnTo>
                  <a:pt x="4125" y="1299"/>
                </a:lnTo>
                <a:lnTo>
                  <a:pt x="4127" y="1315"/>
                </a:lnTo>
                <a:lnTo>
                  <a:pt x="4129" y="1332"/>
                </a:lnTo>
                <a:lnTo>
                  <a:pt x="4134" y="1348"/>
                </a:lnTo>
                <a:lnTo>
                  <a:pt x="4138" y="1363"/>
                </a:lnTo>
                <a:lnTo>
                  <a:pt x="4143" y="1379"/>
                </a:lnTo>
                <a:lnTo>
                  <a:pt x="4149" y="1394"/>
                </a:lnTo>
                <a:lnTo>
                  <a:pt x="4156" y="1409"/>
                </a:lnTo>
                <a:lnTo>
                  <a:pt x="4163" y="1423"/>
                </a:lnTo>
                <a:lnTo>
                  <a:pt x="4172" y="1437"/>
                </a:lnTo>
                <a:lnTo>
                  <a:pt x="4180" y="1450"/>
                </a:lnTo>
                <a:lnTo>
                  <a:pt x="4189" y="1463"/>
                </a:lnTo>
                <a:lnTo>
                  <a:pt x="4199" y="1476"/>
                </a:lnTo>
                <a:lnTo>
                  <a:pt x="4209" y="1488"/>
                </a:lnTo>
                <a:lnTo>
                  <a:pt x="4221" y="1499"/>
                </a:lnTo>
                <a:lnTo>
                  <a:pt x="4233" y="1511"/>
                </a:lnTo>
                <a:lnTo>
                  <a:pt x="4244" y="1521"/>
                </a:lnTo>
                <a:lnTo>
                  <a:pt x="4257" y="1531"/>
                </a:lnTo>
                <a:lnTo>
                  <a:pt x="4270" y="1540"/>
                </a:lnTo>
                <a:lnTo>
                  <a:pt x="4283" y="1549"/>
                </a:lnTo>
                <a:lnTo>
                  <a:pt x="4297" y="1557"/>
                </a:lnTo>
                <a:lnTo>
                  <a:pt x="4311" y="1564"/>
                </a:lnTo>
                <a:lnTo>
                  <a:pt x="4326" y="1571"/>
                </a:lnTo>
                <a:lnTo>
                  <a:pt x="4342" y="1577"/>
                </a:lnTo>
                <a:lnTo>
                  <a:pt x="4357" y="1582"/>
                </a:lnTo>
                <a:lnTo>
                  <a:pt x="4372" y="1586"/>
                </a:lnTo>
                <a:lnTo>
                  <a:pt x="4389" y="1590"/>
                </a:lnTo>
                <a:lnTo>
                  <a:pt x="4405" y="1593"/>
                </a:lnTo>
                <a:lnTo>
                  <a:pt x="4421" y="1596"/>
                </a:lnTo>
                <a:lnTo>
                  <a:pt x="4439" y="1597"/>
                </a:lnTo>
                <a:lnTo>
                  <a:pt x="4456" y="1597"/>
                </a:lnTo>
                <a:lnTo>
                  <a:pt x="4473" y="1597"/>
                </a:lnTo>
                <a:lnTo>
                  <a:pt x="4490" y="1596"/>
                </a:lnTo>
                <a:lnTo>
                  <a:pt x="4506" y="1593"/>
                </a:lnTo>
                <a:lnTo>
                  <a:pt x="4522" y="1590"/>
                </a:lnTo>
                <a:lnTo>
                  <a:pt x="4539" y="1586"/>
                </a:lnTo>
                <a:lnTo>
                  <a:pt x="4554" y="1582"/>
                </a:lnTo>
                <a:lnTo>
                  <a:pt x="4570" y="1577"/>
                </a:lnTo>
                <a:lnTo>
                  <a:pt x="4585" y="1571"/>
                </a:lnTo>
                <a:lnTo>
                  <a:pt x="4600" y="1564"/>
                </a:lnTo>
                <a:lnTo>
                  <a:pt x="4614" y="1557"/>
                </a:lnTo>
                <a:lnTo>
                  <a:pt x="4628" y="1549"/>
                </a:lnTo>
                <a:lnTo>
                  <a:pt x="4642" y="1540"/>
                </a:lnTo>
                <a:lnTo>
                  <a:pt x="4655" y="1531"/>
                </a:lnTo>
                <a:lnTo>
                  <a:pt x="4667" y="1521"/>
                </a:lnTo>
                <a:lnTo>
                  <a:pt x="4680" y="1511"/>
                </a:lnTo>
                <a:lnTo>
                  <a:pt x="4691" y="1499"/>
                </a:lnTo>
                <a:lnTo>
                  <a:pt x="4702" y="1488"/>
                </a:lnTo>
                <a:lnTo>
                  <a:pt x="4712" y="1476"/>
                </a:lnTo>
                <a:lnTo>
                  <a:pt x="4722" y="1463"/>
                </a:lnTo>
                <a:lnTo>
                  <a:pt x="4731" y="1450"/>
                </a:lnTo>
                <a:lnTo>
                  <a:pt x="4741" y="1437"/>
                </a:lnTo>
                <a:lnTo>
                  <a:pt x="4748" y="1423"/>
                </a:lnTo>
                <a:lnTo>
                  <a:pt x="4756" y="1409"/>
                </a:lnTo>
                <a:lnTo>
                  <a:pt x="4762" y="1394"/>
                </a:lnTo>
                <a:lnTo>
                  <a:pt x="4768" y="1379"/>
                </a:lnTo>
                <a:lnTo>
                  <a:pt x="4773" y="1363"/>
                </a:lnTo>
                <a:lnTo>
                  <a:pt x="4778" y="1348"/>
                </a:lnTo>
                <a:lnTo>
                  <a:pt x="4782" y="1332"/>
                </a:lnTo>
                <a:lnTo>
                  <a:pt x="4784" y="1315"/>
                </a:lnTo>
                <a:lnTo>
                  <a:pt x="4786" y="1299"/>
                </a:lnTo>
                <a:lnTo>
                  <a:pt x="4788" y="1281"/>
                </a:lnTo>
                <a:lnTo>
                  <a:pt x="4789" y="1265"/>
                </a:lnTo>
                <a:lnTo>
                  <a:pt x="4789" y="334"/>
                </a:lnTo>
                <a:lnTo>
                  <a:pt x="4788" y="316"/>
                </a:lnTo>
                <a:lnTo>
                  <a:pt x="4786" y="300"/>
                </a:lnTo>
                <a:lnTo>
                  <a:pt x="4784" y="283"/>
                </a:lnTo>
                <a:lnTo>
                  <a:pt x="4782" y="267"/>
                </a:lnTo>
                <a:lnTo>
                  <a:pt x="4778" y="250"/>
                </a:lnTo>
                <a:lnTo>
                  <a:pt x="4773" y="235"/>
                </a:lnTo>
                <a:lnTo>
                  <a:pt x="4768" y="219"/>
                </a:lnTo>
                <a:lnTo>
                  <a:pt x="4762" y="204"/>
                </a:lnTo>
                <a:lnTo>
                  <a:pt x="4756" y="189"/>
                </a:lnTo>
                <a:lnTo>
                  <a:pt x="4748" y="175"/>
                </a:lnTo>
                <a:lnTo>
                  <a:pt x="4741" y="161"/>
                </a:lnTo>
                <a:lnTo>
                  <a:pt x="4731" y="147"/>
                </a:lnTo>
                <a:lnTo>
                  <a:pt x="4722" y="134"/>
                </a:lnTo>
                <a:lnTo>
                  <a:pt x="4712" y="122"/>
                </a:lnTo>
                <a:lnTo>
                  <a:pt x="4702" y="109"/>
                </a:lnTo>
                <a:lnTo>
                  <a:pt x="4691" y="98"/>
                </a:lnTo>
                <a:lnTo>
                  <a:pt x="4680" y="87"/>
                </a:lnTo>
                <a:lnTo>
                  <a:pt x="4667" y="77"/>
                </a:lnTo>
                <a:lnTo>
                  <a:pt x="4655" y="67"/>
                </a:lnTo>
                <a:lnTo>
                  <a:pt x="4642" y="58"/>
                </a:lnTo>
                <a:lnTo>
                  <a:pt x="4628" y="48"/>
                </a:lnTo>
                <a:lnTo>
                  <a:pt x="4614" y="41"/>
                </a:lnTo>
                <a:lnTo>
                  <a:pt x="4600" y="33"/>
                </a:lnTo>
                <a:lnTo>
                  <a:pt x="4585" y="27"/>
                </a:lnTo>
                <a:lnTo>
                  <a:pt x="4570" y="22"/>
                </a:lnTo>
                <a:lnTo>
                  <a:pt x="4554" y="16"/>
                </a:lnTo>
                <a:lnTo>
                  <a:pt x="4539" y="11"/>
                </a:lnTo>
                <a:lnTo>
                  <a:pt x="4522" y="7"/>
                </a:lnTo>
                <a:lnTo>
                  <a:pt x="4506" y="5"/>
                </a:lnTo>
                <a:lnTo>
                  <a:pt x="4490" y="3"/>
                </a:lnTo>
                <a:lnTo>
                  <a:pt x="4473" y="2"/>
                </a:lnTo>
                <a:lnTo>
                  <a:pt x="4456" y="0"/>
                </a:lnTo>
                <a:lnTo>
                  <a:pt x="4439" y="2"/>
                </a:lnTo>
                <a:lnTo>
                  <a:pt x="4421" y="3"/>
                </a:lnTo>
                <a:lnTo>
                  <a:pt x="4405" y="5"/>
                </a:lnTo>
                <a:lnTo>
                  <a:pt x="4389" y="7"/>
                </a:lnTo>
                <a:lnTo>
                  <a:pt x="4372" y="11"/>
                </a:lnTo>
                <a:lnTo>
                  <a:pt x="4357" y="16"/>
                </a:lnTo>
                <a:lnTo>
                  <a:pt x="4342" y="22"/>
                </a:lnTo>
                <a:lnTo>
                  <a:pt x="4326" y="27"/>
                </a:lnTo>
                <a:lnTo>
                  <a:pt x="4311" y="33"/>
                </a:lnTo>
                <a:lnTo>
                  <a:pt x="4297" y="41"/>
                </a:lnTo>
                <a:lnTo>
                  <a:pt x="4283" y="48"/>
                </a:lnTo>
                <a:lnTo>
                  <a:pt x="4270" y="58"/>
                </a:lnTo>
                <a:lnTo>
                  <a:pt x="4257" y="67"/>
                </a:lnTo>
                <a:lnTo>
                  <a:pt x="4244" y="77"/>
                </a:lnTo>
                <a:lnTo>
                  <a:pt x="4233" y="87"/>
                </a:lnTo>
                <a:lnTo>
                  <a:pt x="4221" y="98"/>
                </a:lnTo>
                <a:lnTo>
                  <a:pt x="4209" y="109"/>
                </a:lnTo>
                <a:lnTo>
                  <a:pt x="4199" y="122"/>
                </a:lnTo>
                <a:lnTo>
                  <a:pt x="4189" y="134"/>
                </a:lnTo>
                <a:lnTo>
                  <a:pt x="4180" y="147"/>
                </a:lnTo>
                <a:lnTo>
                  <a:pt x="4172" y="161"/>
                </a:lnTo>
                <a:lnTo>
                  <a:pt x="4163" y="175"/>
                </a:lnTo>
                <a:lnTo>
                  <a:pt x="4156" y="189"/>
                </a:lnTo>
                <a:lnTo>
                  <a:pt x="4149" y="204"/>
                </a:lnTo>
                <a:lnTo>
                  <a:pt x="4143" y="219"/>
                </a:lnTo>
                <a:lnTo>
                  <a:pt x="4138" y="235"/>
                </a:lnTo>
                <a:lnTo>
                  <a:pt x="4134" y="250"/>
                </a:lnTo>
                <a:lnTo>
                  <a:pt x="4129" y="267"/>
                </a:lnTo>
                <a:lnTo>
                  <a:pt x="4127" y="283"/>
                </a:lnTo>
                <a:lnTo>
                  <a:pt x="4125" y="300"/>
                </a:lnTo>
                <a:lnTo>
                  <a:pt x="4124" y="316"/>
                </a:lnTo>
                <a:lnTo>
                  <a:pt x="4124" y="334"/>
                </a:lnTo>
                <a:lnTo>
                  <a:pt x="4124" y="452"/>
                </a:lnTo>
                <a:lnTo>
                  <a:pt x="4024" y="444"/>
                </a:lnTo>
                <a:lnTo>
                  <a:pt x="3971" y="441"/>
                </a:lnTo>
                <a:lnTo>
                  <a:pt x="3917" y="438"/>
                </a:lnTo>
                <a:lnTo>
                  <a:pt x="3861" y="437"/>
                </a:lnTo>
                <a:lnTo>
                  <a:pt x="3803" y="436"/>
                </a:lnTo>
                <a:lnTo>
                  <a:pt x="3745" y="437"/>
                </a:lnTo>
                <a:lnTo>
                  <a:pt x="3685" y="438"/>
                </a:lnTo>
                <a:lnTo>
                  <a:pt x="3625" y="441"/>
                </a:lnTo>
                <a:lnTo>
                  <a:pt x="3564" y="445"/>
                </a:lnTo>
                <a:lnTo>
                  <a:pt x="3503" y="451"/>
                </a:lnTo>
                <a:lnTo>
                  <a:pt x="3441" y="458"/>
                </a:lnTo>
                <a:lnTo>
                  <a:pt x="3380" y="467"/>
                </a:lnTo>
                <a:lnTo>
                  <a:pt x="3320" y="479"/>
                </a:lnTo>
                <a:lnTo>
                  <a:pt x="3259" y="492"/>
                </a:lnTo>
                <a:lnTo>
                  <a:pt x="3200" y="507"/>
                </a:lnTo>
                <a:lnTo>
                  <a:pt x="3142" y="525"/>
                </a:lnTo>
                <a:lnTo>
                  <a:pt x="3084" y="543"/>
                </a:lnTo>
                <a:lnTo>
                  <a:pt x="3056" y="555"/>
                </a:lnTo>
                <a:lnTo>
                  <a:pt x="3028" y="566"/>
                </a:lnTo>
                <a:lnTo>
                  <a:pt x="3001" y="579"/>
                </a:lnTo>
                <a:lnTo>
                  <a:pt x="2974" y="592"/>
                </a:lnTo>
                <a:lnTo>
                  <a:pt x="2948" y="604"/>
                </a:lnTo>
                <a:lnTo>
                  <a:pt x="2921" y="619"/>
                </a:lnTo>
                <a:lnTo>
                  <a:pt x="2896" y="634"/>
                </a:lnTo>
                <a:lnTo>
                  <a:pt x="2872" y="649"/>
                </a:lnTo>
                <a:lnTo>
                  <a:pt x="2847" y="665"/>
                </a:lnTo>
                <a:lnTo>
                  <a:pt x="2824" y="682"/>
                </a:lnTo>
                <a:lnTo>
                  <a:pt x="2800" y="699"/>
                </a:lnTo>
                <a:lnTo>
                  <a:pt x="2778" y="718"/>
                </a:lnTo>
                <a:lnTo>
                  <a:pt x="2756" y="737"/>
                </a:lnTo>
                <a:lnTo>
                  <a:pt x="2735" y="758"/>
                </a:lnTo>
                <a:lnTo>
                  <a:pt x="2715" y="778"/>
                </a:lnTo>
                <a:lnTo>
                  <a:pt x="2695" y="800"/>
                </a:lnTo>
                <a:lnTo>
                  <a:pt x="2676" y="823"/>
                </a:lnTo>
                <a:lnTo>
                  <a:pt x="2657" y="846"/>
                </a:lnTo>
                <a:lnTo>
                  <a:pt x="2641" y="871"/>
                </a:lnTo>
                <a:lnTo>
                  <a:pt x="2624" y="895"/>
                </a:lnTo>
                <a:lnTo>
                  <a:pt x="2608" y="922"/>
                </a:lnTo>
                <a:lnTo>
                  <a:pt x="2594" y="949"/>
                </a:lnTo>
                <a:lnTo>
                  <a:pt x="2580" y="977"/>
                </a:lnTo>
                <a:lnTo>
                  <a:pt x="2567" y="1006"/>
                </a:lnTo>
                <a:lnTo>
                  <a:pt x="2555" y="1036"/>
                </a:lnTo>
                <a:lnTo>
                  <a:pt x="2545" y="1067"/>
                </a:lnTo>
                <a:lnTo>
                  <a:pt x="2535" y="1098"/>
                </a:lnTo>
                <a:lnTo>
                  <a:pt x="2527" y="1131"/>
                </a:lnTo>
                <a:lnTo>
                  <a:pt x="2516" y="1177"/>
                </a:lnTo>
                <a:lnTo>
                  <a:pt x="2506" y="1224"/>
                </a:lnTo>
                <a:lnTo>
                  <a:pt x="2498" y="1272"/>
                </a:lnTo>
                <a:lnTo>
                  <a:pt x="2489" y="1320"/>
                </a:lnTo>
                <a:lnTo>
                  <a:pt x="2482" y="1370"/>
                </a:lnTo>
                <a:lnTo>
                  <a:pt x="2475" y="1421"/>
                </a:lnTo>
                <a:lnTo>
                  <a:pt x="2469" y="1472"/>
                </a:lnTo>
                <a:lnTo>
                  <a:pt x="2465" y="1524"/>
                </a:lnTo>
                <a:lnTo>
                  <a:pt x="2460" y="1578"/>
                </a:lnTo>
                <a:lnTo>
                  <a:pt x="2457" y="1632"/>
                </a:lnTo>
                <a:lnTo>
                  <a:pt x="2454" y="1687"/>
                </a:lnTo>
                <a:lnTo>
                  <a:pt x="2452" y="1742"/>
                </a:lnTo>
                <a:lnTo>
                  <a:pt x="2451" y="1799"/>
                </a:lnTo>
                <a:lnTo>
                  <a:pt x="2451" y="1856"/>
                </a:lnTo>
                <a:lnTo>
                  <a:pt x="2451" y="1913"/>
                </a:lnTo>
                <a:lnTo>
                  <a:pt x="2452" y="1972"/>
                </a:lnTo>
                <a:lnTo>
                  <a:pt x="2455" y="2092"/>
                </a:lnTo>
                <a:lnTo>
                  <a:pt x="2462" y="2214"/>
                </a:lnTo>
                <a:lnTo>
                  <a:pt x="2472" y="2338"/>
                </a:lnTo>
                <a:lnTo>
                  <a:pt x="2485" y="2465"/>
                </a:lnTo>
                <a:lnTo>
                  <a:pt x="2500" y="2593"/>
                </a:lnTo>
                <a:lnTo>
                  <a:pt x="2518" y="2724"/>
                </a:lnTo>
                <a:lnTo>
                  <a:pt x="2537" y="2855"/>
                </a:lnTo>
                <a:lnTo>
                  <a:pt x="2561" y="2989"/>
                </a:lnTo>
                <a:lnTo>
                  <a:pt x="2587" y="3125"/>
                </a:lnTo>
                <a:lnTo>
                  <a:pt x="2615" y="3261"/>
                </a:lnTo>
                <a:lnTo>
                  <a:pt x="2645" y="3398"/>
                </a:lnTo>
                <a:lnTo>
                  <a:pt x="2678" y="3537"/>
                </a:lnTo>
                <a:lnTo>
                  <a:pt x="2713" y="3675"/>
                </a:lnTo>
                <a:lnTo>
                  <a:pt x="2752" y="3815"/>
                </a:lnTo>
                <a:lnTo>
                  <a:pt x="2792" y="3954"/>
                </a:lnTo>
                <a:lnTo>
                  <a:pt x="2834" y="4094"/>
                </a:lnTo>
                <a:lnTo>
                  <a:pt x="2879" y="4234"/>
                </a:lnTo>
                <a:lnTo>
                  <a:pt x="2926" y="4373"/>
                </a:lnTo>
                <a:lnTo>
                  <a:pt x="2974" y="4513"/>
                </a:lnTo>
                <a:lnTo>
                  <a:pt x="3025" y="4651"/>
                </a:lnTo>
                <a:lnTo>
                  <a:pt x="3078" y="4790"/>
                </a:lnTo>
                <a:lnTo>
                  <a:pt x="3133" y="4926"/>
                </a:lnTo>
                <a:lnTo>
                  <a:pt x="3191" y="5062"/>
                </a:lnTo>
                <a:lnTo>
                  <a:pt x="3250" y="5197"/>
                </a:lnTo>
                <a:lnTo>
                  <a:pt x="3311" y="5330"/>
                </a:lnTo>
                <a:lnTo>
                  <a:pt x="3374" y="5462"/>
                </a:lnTo>
                <a:lnTo>
                  <a:pt x="3438" y="5592"/>
                </a:lnTo>
                <a:lnTo>
                  <a:pt x="3505" y="5720"/>
                </a:lnTo>
                <a:lnTo>
                  <a:pt x="3573" y="5846"/>
                </a:lnTo>
                <a:lnTo>
                  <a:pt x="3643" y="5970"/>
                </a:lnTo>
                <a:lnTo>
                  <a:pt x="3714" y="6090"/>
                </a:lnTo>
                <a:lnTo>
                  <a:pt x="3787" y="6209"/>
                </a:lnTo>
                <a:lnTo>
                  <a:pt x="3824" y="6268"/>
                </a:lnTo>
                <a:lnTo>
                  <a:pt x="3862" y="6325"/>
                </a:lnTo>
                <a:lnTo>
                  <a:pt x="3899" y="6382"/>
                </a:lnTo>
                <a:lnTo>
                  <a:pt x="3938" y="6438"/>
                </a:lnTo>
                <a:lnTo>
                  <a:pt x="3977" y="6493"/>
                </a:lnTo>
                <a:lnTo>
                  <a:pt x="4016" y="6548"/>
                </a:lnTo>
                <a:lnTo>
                  <a:pt x="4055" y="6601"/>
                </a:lnTo>
                <a:lnTo>
                  <a:pt x="4095" y="6653"/>
                </a:lnTo>
                <a:lnTo>
                  <a:pt x="4135" y="6706"/>
                </a:lnTo>
                <a:lnTo>
                  <a:pt x="4176" y="6757"/>
                </a:lnTo>
                <a:lnTo>
                  <a:pt x="4216" y="6807"/>
                </a:lnTo>
                <a:lnTo>
                  <a:pt x="4257" y="6856"/>
                </a:lnTo>
                <a:lnTo>
                  <a:pt x="4299" y="6904"/>
                </a:lnTo>
                <a:lnTo>
                  <a:pt x="4341" y="6951"/>
                </a:lnTo>
                <a:lnTo>
                  <a:pt x="4383" y="6997"/>
                </a:lnTo>
                <a:lnTo>
                  <a:pt x="4425" y="7043"/>
                </a:lnTo>
                <a:lnTo>
                  <a:pt x="4468" y="7086"/>
                </a:lnTo>
                <a:lnTo>
                  <a:pt x="4511" y="7130"/>
                </a:lnTo>
                <a:lnTo>
                  <a:pt x="4554" y="7172"/>
                </a:lnTo>
                <a:lnTo>
                  <a:pt x="4599" y="7213"/>
                </a:lnTo>
                <a:lnTo>
                  <a:pt x="4642" y="7252"/>
                </a:lnTo>
                <a:lnTo>
                  <a:pt x="4687" y="7290"/>
                </a:lnTo>
                <a:lnTo>
                  <a:pt x="4731" y="7328"/>
                </a:lnTo>
                <a:lnTo>
                  <a:pt x="4776" y="7364"/>
                </a:lnTo>
                <a:lnTo>
                  <a:pt x="4820" y="7399"/>
                </a:lnTo>
                <a:lnTo>
                  <a:pt x="4866" y="7432"/>
                </a:lnTo>
                <a:lnTo>
                  <a:pt x="4912" y="7465"/>
                </a:lnTo>
                <a:lnTo>
                  <a:pt x="4958" y="7497"/>
                </a:lnTo>
                <a:lnTo>
                  <a:pt x="5003" y="7526"/>
                </a:lnTo>
                <a:lnTo>
                  <a:pt x="5049" y="7554"/>
                </a:lnTo>
                <a:lnTo>
                  <a:pt x="5096" y="7582"/>
                </a:lnTo>
                <a:lnTo>
                  <a:pt x="5143" y="7608"/>
                </a:lnTo>
                <a:lnTo>
                  <a:pt x="5190" y="7632"/>
                </a:lnTo>
                <a:lnTo>
                  <a:pt x="5237" y="7655"/>
                </a:lnTo>
                <a:lnTo>
                  <a:pt x="5285" y="7676"/>
                </a:lnTo>
                <a:lnTo>
                  <a:pt x="5332" y="7696"/>
                </a:lnTo>
                <a:lnTo>
                  <a:pt x="5380" y="7715"/>
                </a:lnTo>
                <a:lnTo>
                  <a:pt x="5428" y="7733"/>
                </a:lnTo>
                <a:lnTo>
                  <a:pt x="5476" y="7748"/>
                </a:lnTo>
                <a:lnTo>
                  <a:pt x="5525" y="7762"/>
                </a:lnTo>
                <a:lnTo>
                  <a:pt x="5574" y="7775"/>
                </a:lnTo>
                <a:lnTo>
                  <a:pt x="5623" y="7785"/>
                </a:lnTo>
                <a:lnTo>
                  <a:pt x="5672" y="7795"/>
                </a:lnTo>
                <a:lnTo>
                  <a:pt x="5720" y="7802"/>
                </a:lnTo>
                <a:lnTo>
                  <a:pt x="5771" y="7808"/>
                </a:lnTo>
                <a:lnTo>
                  <a:pt x="5820" y="7812"/>
                </a:lnTo>
                <a:lnTo>
                  <a:pt x="5869" y="7815"/>
                </a:lnTo>
                <a:lnTo>
                  <a:pt x="5920" y="7816"/>
                </a:lnTo>
                <a:lnTo>
                  <a:pt x="5920" y="13769"/>
                </a:lnTo>
                <a:lnTo>
                  <a:pt x="5916" y="13769"/>
                </a:lnTo>
                <a:lnTo>
                  <a:pt x="5916" y="13823"/>
                </a:lnTo>
                <a:lnTo>
                  <a:pt x="5914" y="13878"/>
                </a:lnTo>
                <a:lnTo>
                  <a:pt x="5910" y="13930"/>
                </a:lnTo>
                <a:lnTo>
                  <a:pt x="5905" y="13984"/>
                </a:lnTo>
                <a:lnTo>
                  <a:pt x="5900" y="14037"/>
                </a:lnTo>
                <a:lnTo>
                  <a:pt x="5891" y="14090"/>
                </a:lnTo>
                <a:lnTo>
                  <a:pt x="5883" y="14143"/>
                </a:lnTo>
                <a:lnTo>
                  <a:pt x="5873" y="14194"/>
                </a:lnTo>
                <a:lnTo>
                  <a:pt x="5862" y="14246"/>
                </a:lnTo>
                <a:lnTo>
                  <a:pt x="5849" y="14296"/>
                </a:lnTo>
                <a:lnTo>
                  <a:pt x="5836" y="14347"/>
                </a:lnTo>
                <a:lnTo>
                  <a:pt x="5821" y="14397"/>
                </a:lnTo>
                <a:lnTo>
                  <a:pt x="5805" y="14447"/>
                </a:lnTo>
                <a:lnTo>
                  <a:pt x="5787" y="14496"/>
                </a:lnTo>
                <a:lnTo>
                  <a:pt x="5769" y="14544"/>
                </a:lnTo>
                <a:lnTo>
                  <a:pt x="5749" y="14592"/>
                </a:lnTo>
                <a:lnTo>
                  <a:pt x="5728" y="14639"/>
                </a:lnTo>
                <a:lnTo>
                  <a:pt x="5707" y="14686"/>
                </a:lnTo>
                <a:lnTo>
                  <a:pt x="5684" y="14732"/>
                </a:lnTo>
                <a:lnTo>
                  <a:pt x="5660" y="14776"/>
                </a:lnTo>
                <a:lnTo>
                  <a:pt x="5636" y="14821"/>
                </a:lnTo>
                <a:lnTo>
                  <a:pt x="5609" y="14865"/>
                </a:lnTo>
                <a:lnTo>
                  <a:pt x="5582" y="14909"/>
                </a:lnTo>
                <a:lnTo>
                  <a:pt x="5554" y="14951"/>
                </a:lnTo>
                <a:lnTo>
                  <a:pt x="5525" y="14993"/>
                </a:lnTo>
                <a:lnTo>
                  <a:pt x="5495" y="15034"/>
                </a:lnTo>
                <a:lnTo>
                  <a:pt x="5464" y="15074"/>
                </a:lnTo>
                <a:lnTo>
                  <a:pt x="5432" y="15114"/>
                </a:lnTo>
                <a:lnTo>
                  <a:pt x="5399" y="15153"/>
                </a:lnTo>
                <a:lnTo>
                  <a:pt x="5366" y="15191"/>
                </a:lnTo>
                <a:lnTo>
                  <a:pt x="5331" y="15228"/>
                </a:lnTo>
                <a:lnTo>
                  <a:pt x="5295" y="15264"/>
                </a:lnTo>
                <a:lnTo>
                  <a:pt x="5259" y="15300"/>
                </a:lnTo>
                <a:lnTo>
                  <a:pt x="5222" y="15334"/>
                </a:lnTo>
                <a:lnTo>
                  <a:pt x="5184" y="15368"/>
                </a:lnTo>
                <a:lnTo>
                  <a:pt x="5145" y="15401"/>
                </a:lnTo>
                <a:lnTo>
                  <a:pt x="5105" y="15433"/>
                </a:lnTo>
                <a:lnTo>
                  <a:pt x="5064" y="15465"/>
                </a:lnTo>
                <a:lnTo>
                  <a:pt x="5023" y="15494"/>
                </a:lnTo>
                <a:lnTo>
                  <a:pt x="4982" y="15523"/>
                </a:lnTo>
                <a:lnTo>
                  <a:pt x="4939" y="15551"/>
                </a:lnTo>
                <a:lnTo>
                  <a:pt x="4895" y="15578"/>
                </a:lnTo>
                <a:lnTo>
                  <a:pt x="4852" y="15604"/>
                </a:lnTo>
                <a:lnTo>
                  <a:pt x="4807" y="15629"/>
                </a:lnTo>
                <a:lnTo>
                  <a:pt x="4762" y="15654"/>
                </a:lnTo>
                <a:lnTo>
                  <a:pt x="4716" y="15676"/>
                </a:lnTo>
                <a:lnTo>
                  <a:pt x="4669" y="15698"/>
                </a:lnTo>
                <a:lnTo>
                  <a:pt x="4622" y="15719"/>
                </a:lnTo>
                <a:lnTo>
                  <a:pt x="4574" y="15738"/>
                </a:lnTo>
                <a:lnTo>
                  <a:pt x="4526" y="15757"/>
                </a:lnTo>
                <a:lnTo>
                  <a:pt x="4478" y="15774"/>
                </a:lnTo>
                <a:lnTo>
                  <a:pt x="4427" y="15790"/>
                </a:lnTo>
                <a:lnTo>
                  <a:pt x="4378" y="15805"/>
                </a:lnTo>
                <a:lnTo>
                  <a:pt x="4328" y="15819"/>
                </a:lnTo>
                <a:lnTo>
                  <a:pt x="4276" y="15831"/>
                </a:lnTo>
                <a:lnTo>
                  <a:pt x="4226" y="15842"/>
                </a:lnTo>
                <a:lnTo>
                  <a:pt x="4173" y="15852"/>
                </a:lnTo>
                <a:lnTo>
                  <a:pt x="4121" y="15861"/>
                </a:lnTo>
                <a:lnTo>
                  <a:pt x="4068" y="15868"/>
                </a:lnTo>
                <a:lnTo>
                  <a:pt x="4016" y="15874"/>
                </a:lnTo>
                <a:lnTo>
                  <a:pt x="3962" y="15879"/>
                </a:lnTo>
                <a:lnTo>
                  <a:pt x="3908" y="15882"/>
                </a:lnTo>
                <a:lnTo>
                  <a:pt x="3854" y="15885"/>
                </a:lnTo>
                <a:lnTo>
                  <a:pt x="3799" y="15886"/>
                </a:lnTo>
                <a:lnTo>
                  <a:pt x="3745" y="15885"/>
                </a:lnTo>
                <a:lnTo>
                  <a:pt x="3691" y="15882"/>
                </a:lnTo>
                <a:lnTo>
                  <a:pt x="3637" y="15879"/>
                </a:lnTo>
                <a:lnTo>
                  <a:pt x="3583" y="15874"/>
                </a:lnTo>
                <a:lnTo>
                  <a:pt x="3530" y="15868"/>
                </a:lnTo>
                <a:lnTo>
                  <a:pt x="3477" y="15861"/>
                </a:lnTo>
                <a:lnTo>
                  <a:pt x="3424" y="15852"/>
                </a:lnTo>
                <a:lnTo>
                  <a:pt x="3373" y="15842"/>
                </a:lnTo>
                <a:lnTo>
                  <a:pt x="3321" y="15831"/>
                </a:lnTo>
                <a:lnTo>
                  <a:pt x="3271" y="15819"/>
                </a:lnTo>
                <a:lnTo>
                  <a:pt x="3220" y="15805"/>
                </a:lnTo>
                <a:lnTo>
                  <a:pt x="3170" y="15790"/>
                </a:lnTo>
                <a:lnTo>
                  <a:pt x="3121" y="15774"/>
                </a:lnTo>
                <a:lnTo>
                  <a:pt x="3071" y="15757"/>
                </a:lnTo>
                <a:lnTo>
                  <a:pt x="3023" y="15738"/>
                </a:lnTo>
                <a:lnTo>
                  <a:pt x="2975" y="15719"/>
                </a:lnTo>
                <a:lnTo>
                  <a:pt x="2928" y="15698"/>
                </a:lnTo>
                <a:lnTo>
                  <a:pt x="2881" y="15676"/>
                </a:lnTo>
                <a:lnTo>
                  <a:pt x="2835" y="15654"/>
                </a:lnTo>
                <a:lnTo>
                  <a:pt x="2791" y="15629"/>
                </a:lnTo>
                <a:lnTo>
                  <a:pt x="2746" y="15604"/>
                </a:lnTo>
                <a:lnTo>
                  <a:pt x="2702" y="15578"/>
                </a:lnTo>
                <a:lnTo>
                  <a:pt x="2658" y="15551"/>
                </a:lnTo>
                <a:lnTo>
                  <a:pt x="2616" y="15523"/>
                </a:lnTo>
                <a:lnTo>
                  <a:pt x="2574" y="15494"/>
                </a:lnTo>
                <a:lnTo>
                  <a:pt x="2533" y="15465"/>
                </a:lnTo>
                <a:lnTo>
                  <a:pt x="2493" y="15433"/>
                </a:lnTo>
                <a:lnTo>
                  <a:pt x="2453" y="15401"/>
                </a:lnTo>
                <a:lnTo>
                  <a:pt x="2414" y="15368"/>
                </a:lnTo>
                <a:lnTo>
                  <a:pt x="2376" y="15334"/>
                </a:lnTo>
                <a:lnTo>
                  <a:pt x="2339" y="15300"/>
                </a:lnTo>
                <a:lnTo>
                  <a:pt x="2303" y="15264"/>
                </a:lnTo>
                <a:lnTo>
                  <a:pt x="2266" y="15228"/>
                </a:lnTo>
                <a:lnTo>
                  <a:pt x="2232" y="15191"/>
                </a:lnTo>
                <a:lnTo>
                  <a:pt x="2198" y="15153"/>
                </a:lnTo>
                <a:lnTo>
                  <a:pt x="2166" y="15114"/>
                </a:lnTo>
                <a:lnTo>
                  <a:pt x="2134" y="15074"/>
                </a:lnTo>
                <a:lnTo>
                  <a:pt x="2102" y="15034"/>
                </a:lnTo>
                <a:lnTo>
                  <a:pt x="2073" y="14993"/>
                </a:lnTo>
                <a:lnTo>
                  <a:pt x="2044" y="14951"/>
                </a:lnTo>
                <a:lnTo>
                  <a:pt x="2015" y="14909"/>
                </a:lnTo>
                <a:lnTo>
                  <a:pt x="1988" y="14865"/>
                </a:lnTo>
                <a:lnTo>
                  <a:pt x="1963" y="14821"/>
                </a:lnTo>
                <a:lnTo>
                  <a:pt x="1938" y="14776"/>
                </a:lnTo>
                <a:lnTo>
                  <a:pt x="1913" y="14732"/>
                </a:lnTo>
                <a:lnTo>
                  <a:pt x="1891" y="14686"/>
                </a:lnTo>
                <a:lnTo>
                  <a:pt x="1869" y="14639"/>
                </a:lnTo>
                <a:lnTo>
                  <a:pt x="1848" y="14592"/>
                </a:lnTo>
                <a:lnTo>
                  <a:pt x="1829" y="14544"/>
                </a:lnTo>
                <a:lnTo>
                  <a:pt x="1810" y="14496"/>
                </a:lnTo>
                <a:lnTo>
                  <a:pt x="1793" y="14447"/>
                </a:lnTo>
                <a:lnTo>
                  <a:pt x="1777" y="14397"/>
                </a:lnTo>
                <a:lnTo>
                  <a:pt x="1762" y="14347"/>
                </a:lnTo>
                <a:lnTo>
                  <a:pt x="1748" y="14296"/>
                </a:lnTo>
                <a:lnTo>
                  <a:pt x="1736" y="14246"/>
                </a:lnTo>
                <a:lnTo>
                  <a:pt x="1724" y="14194"/>
                </a:lnTo>
                <a:lnTo>
                  <a:pt x="1715" y="14143"/>
                </a:lnTo>
                <a:lnTo>
                  <a:pt x="1706" y="14090"/>
                </a:lnTo>
                <a:lnTo>
                  <a:pt x="1699" y="14037"/>
                </a:lnTo>
                <a:lnTo>
                  <a:pt x="1693" y="13984"/>
                </a:lnTo>
                <a:lnTo>
                  <a:pt x="1688" y="13930"/>
                </a:lnTo>
                <a:lnTo>
                  <a:pt x="1685" y="13878"/>
                </a:lnTo>
                <a:lnTo>
                  <a:pt x="1682" y="13823"/>
                </a:lnTo>
                <a:lnTo>
                  <a:pt x="1681" y="13769"/>
                </a:lnTo>
                <a:lnTo>
                  <a:pt x="1681" y="11493"/>
                </a:lnTo>
                <a:lnTo>
                  <a:pt x="1734" y="11477"/>
                </a:lnTo>
                <a:lnTo>
                  <a:pt x="1784" y="11459"/>
                </a:lnTo>
                <a:lnTo>
                  <a:pt x="1835" y="11440"/>
                </a:lnTo>
                <a:lnTo>
                  <a:pt x="1884" y="11418"/>
                </a:lnTo>
                <a:lnTo>
                  <a:pt x="1932" y="11395"/>
                </a:lnTo>
                <a:lnTo>
                  <a:pt x="1979" y="11370"/>
                </a:lnTo>
                <a:lnTo>
                  <a:pt x="2026" y="11342"/>
                </a:lnTo>
                <a:lnTo>
                  <a:pt x="2071" y="11314"/>
                </a:lnTo>
                <a:lnTo>
                  <a:pt x="2114" y="11283"/>
                </a:lnTo>
                <a:lnTo>
                  <a:pt x="2156" y="11250"/>
                </a:lnTo>
                <a:lnTo>
                  <a:pt x="2196" y="11216"/>
                </a:lnTo>
                <a:lnTo>
                  <a:pt x="2236" y="11181"/>
                </a:lnTo>
                <a:lnTo>
                  <a:pt x="2274" y="11143"/>
                </a:lnTo>
                <a:lnTo>
                  <a:pt x="2310" y="11106"/>
                </a:lnTo>
                <a:lnTo>
                  <a:pt x="2345" y="11066"/>
                </a:lnTo>
                <a:lnTo>
                  <a:pt x="2378" y="11024"/>
                </a:lnTo>
                <a:lnTo>
                  <a:pt x="2410" y="10982"/>
                </a:lnTo>
                <a:lnTo>
                  <a:pt x="2440" y="10938"/>
                </a:lnTo>
                <a:lnTo>
                  <a:pt x="2468" y="10892"/>
                </a:lnTo>
                <a:lnTo>
                  <a:pt x="2494" y="10847"/>
                </a:lnTo>
                <a:lnTo>
                  <a:pt x="2519" y="10799"/>
                </a:lnTo>
                <a:lnTo>
                  <a:pt x="2542" y="10751"/>
                </a:lnTo>
                <a:lnTo>
                  <a:pt x="2562" y="10701"/>
                </a:lnTo>
                <a:lnTo>
                  <a:pt x="2581" y="10650"/>
                </a:lnTo>
                <a:lnTo>
                  <a:pt x="2598" y="10598"/>
                </a:lnTo>
                <a:lnTo>
                  <a:pt x="2613" y="10546"/>
                </a:lnTo>
                <a:lnTo>
                  <a:pt x="2625" y="10493"/>
                </a:lnTo>
                <a:lnTo>
                  <a:pt x="2636" y="10439"/>
                </a:lnTo>
                <a:lnTo>
                  <a:pt x="2644" y="10383"/>
                </a:lnTo>
                <a:lnTo>
                  <a:pt x="2650" y="10328"/>
                </a:lnTo>
                <a:lnTo>
                  <a:pt x="2654" y="10272"/>
                </a:lnTo>
                <a:lnTo>
                  <a:pt x="2655" y="10215"/>
                </a:lnTo>
                <a:lnTo>
                  <a:pt x="2654" y="10180"/>
                </a:lnTo>
                <a:lnTo>
                  <a:pt x="2652" y="10146"/>
                </a:lnTo>
                <a:lnTo>
                  <a:pt x="2651" y="10112"/>
                </a:lnTo>
                <a:lnTo>
                  <a:pt x="2648" y="10080"/>
                </a:lnTo>
                <a:lnTo>
                  <a:pt x="2644" y="10046"/>
                </a:lnTo>
                <a:lnTo>
                  <a:pt x="2640" y="10013"/>
                </a:lnTo>
                <a:lnTo>
                  <a:pt x="2634" y="9980"/>
                </a:lnTo>
                <a:lnTo>
                  <a:pt x="2628" y="9947"/>
                </a:lnTo>
                <a:lnTo>
                  <a:pt x="2621" y="9915"/>
                </a:lnTo>
                <a:lnTo>
                  <a:pt x="2613" y="9884"/>
                </a:lnTo>
                <a:lnTo>
                  <a:pt x="2604" y="9852"/>
                </a:lnTo>
                <a:lnTo>
                  <a:pt x="2595" y="9820"/>
                </a:lnTo>
                <a:lnTo>
                  <a:pt x="2584" y="9790"/>
                </a:lnTo>
                <a:lnTo>
                  <a:pt x="2574" y="9758"/>
                </a:lnTo>
                <a:lnTo>
                  <a:pt x="2562" y="9729"/>
                </a:lnTo>
                <a:lnTo>
                  <a:pt x="2550" y="9698"/>
                </a:lnTo>
                <a:lnTo>
                  <a:pt x="2537" y="9669"/>
                </a:lnTo>
                <a:lnTo>
                  <a:pt x="2523" y="9640"/>
                </a:lnTo>
                <a:lnTo>
                  <a:pt x="2509" y="9610"/>
                </a:lnTo>
                <a:lnTo>
                  <a:pt x="2494" y="9582"/>
                </a:lnTo>
                <a:lnTo>
                  <a:pt x="2479" y="9554"/>
                </a:lnTo>
                <a:lnTo>
                  <a:pt x="2462" y="9527"/>
                </a:lnTo>
                <a:lnTo>
                  <a:pt x="2446" y="9500"/>
                </a:lnTo>
                <a:lnTo>
                  <a:pt x="2428" y="9473"/>
                </a:lnTo>
                <a:lnTo>
                  <a:pt x="2410" y="9447"/>
                </a:lnTo>
                <a:lnTo>
                  <a:pt x="2391" y="9422"/>
                </a:lnTo>
                <a:lnTo>
                  <a:pt x="2372" y="9396"/>
                </a:lnTo>
                <a:lnTo>
                  <a:pt x="2351" y="9371"/>
                </a:lnTo>
                <a:lnTo>
                  <a:pt x="2331" y="9347"/>
                </a:lnTo>
                <a:lnTo>
                  <a:pt x="2310" y="9323"/>
                </a:lnTo>
                <a:lnTo>
                  <a:pt x="2288" y="9300"/>
                </a:lnTo>
                <a:lnTo>
                  <a:pt x="2265" y="9277"/>
                </a:lnTo>
                <a:lnTo>
                  <a:pt x="2243" y="9255"/>
                </a:lnTo>
                <a:lnTo>
                  <a:pt x="2220" y="9233"/>
                </a:lnTo>
                <a:lnTo>
                  <a:pt x="2196" y="9212"/>
                </a:lnTo>
                <a:lnTo>
                  <a:pt x="2171" y="9192"/>
                </a:lnTo>
                <a:lnTo>
                  <a:pt x="2147" y="9171"/>
                </a:lnTo>
                <a:lnTo>
                  <a:pt x="2121" y="9152"/>
                </a:lnTo>
                <a:lnTo>
                  <a:pt x="2095" y="9133"/>
                </a:lnTo>
                <a:lnTo>
                  <a:pt x="2069" y="9114"/>
                </a:lnTo>
                <a:lnTo>
                  <a:pt x="2042" y="9097"/>
                </a:lnTo>
                <a:lnTo>
                  <a:pt x="2015" y="9080"/>
                </a:lnTo>
                <a:lnTo>
                  <a:pt x="1988" y="9064"/>
                </a:lnTo>
                <a:lnTo>
                  <a:pt x="1960" y="9049"/>
                </a:lnTo>
                <a:lnTo>
                  <a:pt x="1932" y="9033"/>
                </a:lnTo>
                <a:lnTo>
                  <a:pt x="1903" y="9019"/>
                </a:lnTo>
                <a:lnTo>
                  <a:pt x="1873" y="9005"/>
                </a:lnTo>
                <a:lnTo>
                  <a:pt x="1844" y="8992"/>
                </a:lnTo>
                <a:lnTo>
                  <a:pt x="1814" y="8981"/>
                </a:lnTo>
                <a:lnTo>
                  <a:pt x="1784" y="8969"/>
                </a:lnTo>
                <a:lnTo>
                  <a:pt x="1753" y="8958"/>
                </a:lnTo>
                <a:lnTo>
                  <a:pt x="1722" y="8948"/>
                </a:lnTo>
                <a:lnTo>
                  <a:pt x="1690" y="8938"/>
                </a:lnTo>
                <a:lnTo>
                  <a:pt x="1659" y="8930"/>
                </a:lnTo>
                <a:lnTo>
                  <a:pt x="1627" y="8922"/>
                </a:lnTo>
                <a:lnTo>
                  <a:pt x="1595" y="8915"/>
                </a:lnTo>
                <a:lnTo>
                  <a:pt x="1563" y="8909"/>
                </a:lnTo>
                <a:lnTo>
                  <a:pt x="1530" y="8903"/>
                </a:lnTo>
                <a:lnTo>
                  <a:pt x="1497" y="8898"/>
                </a:lnTo>
                <a:lnTo>
                  <a:pt x="1463" y="8895"/>
                </a:lnTo>
                <a:lnTo>
                  <a:pt x="1430" y="8893"/>
                </a:lnTo>
                <a:lnTo>
                  <a:pt x="1396" y="8890"/>
                </a:lnTo>
                <a:lnTo>
                  <a:pt x="1362" y="8889"/>
                </a:lnTo>
                <a:lnTo>
                  <a:pt x="1328" y="8888"/>
                </a:lnTo>
                <a:lnTo>
                  <a:pt x="1293" y="8889"/>
                </a:lnTo>
                <a:lnTo>
                  <a:pt x="1259" y="8890"/>
                </a:lnTo>
                <a:lnTo>
                  <a:pt x="1226" y="8893"/>
                </a:lnTo>
                <a:lnTo>
                  <a:pt x="1192" y="8895"/>
                </a:lnTo>
                <a:lnTo>
                  <a:pt x="1159" y="8898"/>
                </a:lnTo>
                <a:lnTo>
                  <a:pt x="1125" y="8903"/>
                </a:lnTo>
                <a:lnTo>
                  <a:pt x="1092" y="8909"/>
                </a:lnTo>
                <a:lnTo>
                  <a:pt x="1061" y="8915"/>
                </a:lnTo>
                <a:lnTo>
                  <a:pt x="1028" y="8922"/>
                </a:lnTo>
                <a:lnTo>
                  <a:pt x="996" y="8930"/>
                </a:lnTo>
                <a:lnTo>
                  <a:pt x="964" y="8938"/>
                </a:lnTo>
                <a:lnTo>
                  <a:pt x="933" y="8948"/>
                </a:lnTo>
                <a:lnTo>
                  <a:pt x="902" y="8958"/>
                </a:lnTo>
                <a:lnTo>
                  <a:pt x="872" y="8969"/>
                </a:lnTo>
                <a:lnTo>
                  <a:pt x="841" y="8981"/>
                </a:lnTo>
                <a:lnTo>
                  <a:pt x="811" y="8992"/>
                </a:lnTo>
                <a:lnTo>
                  <a:pt x="781" y="9005"/>
                </a:lnTo>
                <a:lnTo>
                  <a:pt x="752" y="9019"/>
                </a:lnTo>
                <a:lnTo>
                  <a:pt x="724" y="9033"/>
                </a:lnTo>
                <a:lnTo>
                  <a:pt x="694" y="9049"/>
                </a:lnTo>
                <a:lnTo>
                  <a:pt x="668" y="9064"/>
                </a:lnTo>
                <a:lnTo>
                  <a:pt x="639" y="9080"/>
                </a:lnTo>
                <a:lnTo>
                  <a:pt x="612" y="9097"/>
                </a:lnTo>
                <a:lnTo>
                  <a:pt x="585" y="9114"/>
                </a:lnTo>
                <a:lnTo>
                  <a:pt x="560" y="9133"/>
                </a:lnTo>
                <a:lnTo>
                  <a:pt x="534" y="9152"/>
                </a:lnTo>
                <a:lnTo>
                  <a:pt x="508" y="9171"/>
                </a:lnTo>
                <a:lnTo>
                  <a:pt x="483" y="9192"/>
                </a:lnTo>
                <a:lnTo>
                  <a:pt x="459" y="9212"/>
                </a:lnTo>
                <a:lnTo>
                  <a:pt x="435" y="9233"/>
                </a:lnTo>
                <a:lnTo>
                  <a:pt x="412" y="9255"/>
                </a:lnTo>
                <a:lnTo>
                  <a:pt x="389" y="9277"/>
                </a:lnTo>
                <a:lnTo>
                  <a:pt x="367" y="9300"/>
                </a:lnTo>
                <a:lnTo>
                  <a:pt x="345" y="9323"/>
                </a:lnTo>
                <a:lnTo>
                  <a:pt x="324" y="9347"/>
                </a:lnTo>
                <a:lnTo>
                  <a:pt x="304" y="9371"/>
                </a:lnTo>
                <a:lnTo>
                  <a:pt x="284" y="9396"/>
                </a:lnTo>
                <a:lnTo>
                  <a:pt x="264" y="9422"/>
                </a:lnTo>
                <a:lnTo>
                  <a:pt x="245" y="9447"/>
                </a:lnTo>
                <a:lnTo>
                  <a:pt x="228" y="9473"/>
                </a:lnTo>
                <a:lnTo>
                  <a:pt x="210" y="9500"/>
                </a:lnTo>
                <a:lnTo>
                  <a:pt x="192" y="9527"/>
                </a:lnTo>
                <a:lnTo>
                  <a:pt x="176" y="9554"/>
                </a:lnTo>
                <a:lnTo>
                  <a:pt x="161" y="9582"/>
                </a:lnTo>
                <a:lnTo>
                  <a:pt x="145" y="9610"/>
                </a:lnTo>
                <a:lnTo>
                  <a:pt x="131" y="9640"/>
                </a:lnTo>
                <a:lnTo>
                  <a:pt x="117" y="9669"/>
                </a:lnTo>
                <a:lnTo>
                  <a:pt x="104" y="9698"/>
                </a:lnTo>
                <a:lnTo>
                  <a:pt x="93" y="9729"/>
                </a:lnTo>
                <a:lnTo>
                  <a:pt x="81" y="9758"/>
                </a:lnTo>
                <a:lnTo>
                  <a:pt x="70" y="9790"/>
                </a:lnTo>
                <a:lnTo>
                  <a:pt x="60" y="9820"/>
                </a:lnTo>
                <a:lnTo>
                  <a:pt x="50" y="9852"/>
                </a:lnTo>
                <a:lnTo>
                  <a:pt x="42" y="9884"/>
                </a:lnTo>
                <a:lnTo>
                  <a:pt x="34" y="9915"/>
                </a:lnTo>
                <a:lnTo>
                  <a:pt x="27" y="9947"/>
                </a:lnTo>
                <a:lnTo>
                  <a:pt x="21" y="9980"/>
                </a:lnTo>
                <a:lnTo>
                  <a:pt x="15" y="10013"/>
                </a:lnTo>
                <a:lnTo>
                  <a:pt x="11" y="10046"/>
                </a:lnTo>
                <a:lnTo>
                  <a:pt x="7" y="10080"/>
                </a:lnTo>
                <a:lnTo>
                  <a:pt x="5" y="10112"/>
                </a:lnTo>
                <a:lnTo>
                  <a:pt x="2" y="10146"/>
                </a:lnTo>
                <a:lnTo>
                  <a:pt x="1" y="10180"/>
                </a:lnTo>
                <a:lnTo>
                  <a:pt x="0" y="10215"/>
                </a:lnTo>
                <a:lnTo>
                  <a:pt x="1" y="10274"/>
                </a:lnTo>
                <a:lnTo>
                  <a:pt x="6" y="10333"/>
                </a:lnTo>
                <a:lnTo>
                  <a:pt x="12" y="10390"/>
                </a:lnTo>
                <a:lnTo>
                  <a:pt x="21" y="10447"/>
                </a:lnTo>
                <a:lnTo>
                  <a:pt x="32" y="10503"/>
                </a:lnTo>
                <a:lnTo>
                  <a:pt x="46" y="10558"/>
                </a:lnTo>
                <a:lnTo>
                  <a:pt x="61" y="10612"/>
                </a:lnTo>
                <a:lnTo>
                  <a:pt x="79" y="10666"/>
                </a:lnTo>
                <a:lnTo>
                  <a:pt x="100" y="10718"/>
                </a:lnTo>
                <a:lnTo>
                  <a:pt x="122" y="10769"/>
                </a:lnTo>
                <a:lnTo>
                  <a:pt x="145" y="10819"/>
                </a:lnTo>
                <a:lnTo>
                  <a:pt x="172" y="10868"/>
                </a:lnTo>
                <a:lnTo>
                  <a:pt x="201" y="10916"/>
                </a:lnTo>
                <a:lnTo>
                  <a:pt x="231" y="10962"/>
                </a:lnTo>
                <a:lnTo>
                  <a:pt x="263" y="11006"/>
                </a:lnTo>
                <a:lnTo>
                  <a:pt x="297" y="11050"/>
                </a:lnTo>
                <a:lnTo>
                  <a:pt x="332" y="11092"/>
                </a:lnTo>
                <a:lnTo>
                  <a:pt x="370" y="11133"/>
                </a:lnTo>
                <a:lnTo>
                  <a:pt x="408" y="11172"/>
                </a:lnTo>
                <a:lnTo>
                  <a:pt x="449" y="11209"/>
                </a:lnTo>
                <a:lnTo>
                  <a:pt x="490" y="11244"/>
                </a:lnTo>
                <a:lnTo>
                  <a:pt x="535" y="11278"/>
                </a:lnTo>
                <a:lnTo>
                  <a:pt x="580" y="11310"/>
                </a:lnTo>
                <a:lnTo>
                  <a:pt x="625" y="11341"/>
                </a:lnTo>
                <a:lnTo>
                  <a:pt x="673" y="11369"/>
                </a:lnTo>
                <a:lnTo>
                  <a:pt x="721" y="11395"/>
                </a:lnTo>
                <a:lnTo>
                  <a:pt x="772" y="11419"/>
                </a:lnTo>
                <a:lnTo>
                  <a:pt x="824" y="11441"/>
                </a:lnTo>
                <a:lnTo>
                  <a:pt x="875" y="11461"/>
                </a:lnTo>
                <a:lnTo>
                  <a:pt x="929" y="11480"/>
                </a:lnTo>
                <a:lnTo>
                  <a:pt x="983" y="11495"/>
                </a:lnTo>
                <a:lnTo>
                  <a:pt x="1038" y="11509"/>
                </a:lnTo>
                <a:close/>
                <a:moveTo>
                  <a:pt x="644" y="10215"/>
                </a:moveTo>
                <a:lnTo>
                  <a:pt x="644" y="10215"/>
                </a:lnTo>
                <a:lnTo>
                  <a:pt x="645" y="10179"/>
                </a:lnTo>
                <a:lnTo>
                  <a:pt x="648" y="10145"/>
                </a:lnTo>
                <a:lnTo>
                  <a:pt x="652" y="10111"/>
                </a:lnTo>
                <a:lnTo>
                  <a:pt x="658" y="10077"/>
                </a:lnTo>
                <a:lnTo>
                  <a:pt x="665" y="10044"/>
                </a:lnTo>
                <a:lnTo>
                  <a:pt x="675" y="10012"/>
                </a:lnTo>
                <a:lnTo>
                  <a:pt x="685" y="9980"/>
                </a:lnTo>
                <a:lnTo>
                  <a:pt x="698" y="9949"/>
                </a:lnTo>
                <a:lnTo>
                  <a:pt x="711" y="9919"/>
                </a:lnTo>
                <a:lnTo>
                  <a:pt x="726" y="9890"/>
                </a:lnTo>
                <a:lnTo>
                  <a:pt x="743" y="9860"/>
                </a:lnTo>
                <a:lnTo>
                  <a:pt x="760" y="9833"/>
                </a:lnTo>
                <a:lnTo>
                  <a:pt x="780" y="9806"/>
                </a:lnTo>
                <a:lnTo>
                  <a:pt x="800" y="9781"/>
                </a:lnTo>
                <a:lnTo>
                  <a:pt x="821" y="9756"/>
                </a:lnTo>
                <a:lnTo>
                  <a:pt x="845" y="9732"/>
                </a:lnTo>
                <a:lnTo>
                  <a:pt x="868" y="9709"/>
                </a:lnTo>
                <a:lnTo>
                  <a:pt x="893" y="9688"/>
                </a:lnTo>
                <a:lnTo>
                  <a:pt x="919" y="9668"/>
                </a:lnTo>
                <a:lnTo>
                  <a:pt x="946" y="9648"/>
                </a:lnTo>
                <a:lnTo>
                  <a:pt x="974" y="9630"/>
                </a:lnTo>
                <a:lnTo>
                  <a:pt x="1002" y="9614"/>
                </a:lnTo>
                <a:lnTo>
                  <a:pt x="1031" y="9599"/>
                </a:lnTo>
                <a:lnTo>
                  <a:pt x="1062" y="9586"/>
                </a:lnTo>
                <a:lnTo>
                  <a:pt x="1092" y="9573"/>
                </a:lnTo>
                <a:lnTo>
                  <a:pt x="1124" y="9562"/>
                </a:lnTo>
                <a:lnTo>
                  <a:pt x="1157" y="9553"/>
                </a:lnTo>
                <a:lnTo>
                  <a:pt x="1190" y="9546"/>
                </a:lnTo>
                <a:lnTo>
                  <a:pt x="1224" y="9539"/>
                </a:lnTo>
                <a:lnTo>
                  <a:pt x="1258" y="9535"/>
                </a:lnTo>
                <a:lnTo>
                  <a:pt x="1293" y="9532"/>
                </a:lnTo>
                <a:lnTo>
                  <a:pt x="1328" y="9532"/>
                </a:lnTo>
                <a:lnTo>
                  <a:pt x="1363" y="9532"/>
                </a:lnTo>
                <a:lnTo>
                  <a:pt x="1397" y="9535"/>
                </a:lnTo>
                <a:lnTo>
                  <a:pt x="1431" y="9539"/>
                </a:lnTo>
                <a:lnTo>
                  <a:pt x="1465" y="9546"/>
                </a:lnTo>
                <a:lnTo>
                  <a:pt x="1498" y="9553"/>
                </a:lnTo>
                <a:lnTo>
                  <a:pt x="1531" y="9562"/>
                </a:lnTo>
                <a:lnTo>
                  <a:pt x="1563" y="9573"/>
                </a:lnTo>
                <a:lnTo>
                  <a:pt x="1593" y="9586"/>
                </a:lnTo>
                <a:lnTo>
                  <a:pt x="1624" y="9599"/>
                </a:lnTo>
                <a:lnTo>
                  <a:pt x="1653" y="9614"/>
                </a:lnTo>
                <a:lnTo>
                  <a:pt x="1682" y="9630"/>
                </a:lnTo>
                <a:lnTo>
                  <a:pt x="1709" y="9648"/>
                </a:lnTo>
                <a:lnTo>
                  <a:pt x="1736" y="9668"/>
                </a:lnTo>
                <a:lnTo>
                  <a:pt x="1762" y="9688"/>
                </a:lnTo>
                <a:lnTo>
                  <a:pt x="1787" y="9709"/>
                </a:lnTo>
                <a:lnTo>
                  <a:pt x="1810" y="9732"/>
                </a:lnTo>
                <a:lnTo>
                  <a:pt x="1834" y="9756"/>
                </a:lnTo>
                <a:lnTo>
                  <a:pt x="1855" y="9781"/>
                </a:lnTo>
                <a:lnTo>
                  <a:pt x="1875" y="9806"/>
                </a:lnTo>
                <a:lnTo>
                  <a:pt x="1895" y="9833"/>
                </a:lnTo>
                <a:lnTo>
                  <a:pt x="1912" y="9860"/>
                </a:lnTo>
                <a:lnTo>
                  <a:pt x="1929" y="9890"/>
                </a:lnTo>
                <a:lnTo>
                  <a:pt x="1944" y="9919"/>
                </a:lnTo>
                <a:lnTo>
                  <a:pt x="1957" y="9949"/>
                </a:lnTo>
                <a:lnTo>
                  <a:pt x="1970" y="9980"/>
                </a:lnTo>
                <a:lnTo>
                  <a:pt x="1980" y="10012"/>
                </a:lnTo>
                <a:lnTo>
                  <a:pt x="1990" y="10044"/>
                </a:lnTo>
                <a:lnTo>
                  <a:pt x="1997" y="10077"/>
                </a:lnTo>
                <a:lnTo>
                  <a:pt x="2004" y="10111"/>
                </a:lnTo>
                <a:lnTo>
                  <a:pt x="2007" y="10145"/>
                </a:lnTo>
                <a:lnTo>
                  <a:pt x="2011" y="10179"/>
                </a:lnTo>
                <a:lnTo>
                  <a:pt x="2011" y="10215"/>
                </a:lnTo>
                <a:lnTo>
                  <a:pt x="2011" y="10250"/>
                </a:lnTo>
                <a:lnTo>
                  <a:pt x="2007" y="10285"/>
                </a:lnTo>
                <a:lnTo>
                  <a:pt x="2004" y="10319"/>
                </a:lnTo>
                <a:lnTo>
                  <a:pt x="1997" y="10353"/>
                </a:lnTo>
                <a:lnTo>
                  <a:pt x="1990" y="10386"/>
                </a:lnTo>
                <a:lnTo>
                  <a:pt x="1980" y="10419"/>
                </a:lnTo>
                <a:lnTo>
                  <a:pt x="1970" y="10450"/>
                </a:lnTo>
                <a:lnTo>
                  <a:pt x="1957" y="10481"/>
                </a:lnTo>
                <a:lnTo>
                  <a:pt x="1944" y="10511"/>
                </a:lnTo>
                <a:lnTo>
                  <a:pt x="1929" y="10541"/>
                </a:lnTo>
                <a:lnTo>
                  <a:pt x="1912" y="10569"/>
                </a:lnTo>
                <a:lnTo>
                  <a:pt x="1895" y="10597"/>
                </a:lnTo>
                <a:lnTo>
                  <a:pt x="1875" y="10624"/>
                </a:lnTo>
                <a:lnTo>
                  <a:pt x="1855" y="10650"/>
                </a:lnTo>
                <a:lnTo>
                  <a:pt x="1834" y="10674"/>
                </a:lnTo>
                <a:lnTo>
                  <a:pt x="1810" y="10698"/>
                </a:lnTo>
                <a:lnTo>
                  <a:pt x="1787" y="10721"/>
                </a:lnTo>
                <a:lnTo>
                  <a:pt x="1762" y="10742"/>
                </a:lnTo>
                <a:lnTo>
                  <a:pt x="1736" y="10762"/>
                </a:lnTo>
                <a:lnTo>
                  <a:pt x="1709" y="10781"/>
                </a:lnTo>
                <a:lnTo>
                  <a:pt x="1682" y="10800"/>
                </a:lnTo>
                <a:lnTo>
                  <a:pt x="1653" y="10816"/>
                </a:lnTo>
                <a:lnTo>
                  <a:pt x="1624" y="10831"/>
                </a:lnTo>
                <a:lnTo>
                  <a:pt x="1593" y="10844"/>
                </a:lnTo>
                <a:lnTo>
                  <a:pt x="1563" y="10857"/>
                </a:lnTo>
                <a:lnTo>
                  <a:pt x="1531" y="10868"/>
                </a:lnTo>
                <a:lnTo>
                  <a:pt x="1498" y="10877"/>
                </a:lnTo>
                <a:lnTo>
                  <a:pt x="1465" y="10884"/>
                </a:lnTo>
                <a:lnTo>
                  <a:pt x="1431" y="10890"/>
                </a:lnTo>
                <a:lnTo>
                  <a:pt x="1397" y="10895"/>
                </a:lnTo>
                <a:lnTo>
                  <a:pt x="1363" y="10897"/>
                </a:lnTo>
                <a:lnTo>
                  <a:pt x="1328" y="10898"/>
                </a:lnTo>
                <a:lnTo>
                  <a:pt x="1293" y="10897"/>
                </a:lnTo>
                <a:lnTo>
                  <a:pt x="1258" y="10895"/>
                </a:lnTo>
                <a:lnTo>
                  <a:pt x="1224" y="10890"/>
                </a:lnTo>
                <a:lnTo>
                  <a:pt x="1190" y="10884"/>
                </a:lnTo>
                <a:lnTo>
                  <a:pt x="1157" y="10877"/>
                </a:lnTo>
                <a:lnTo>
                  <a:pt x="1124" y="10868"/>
                </a:lnTo>
                <a:lnTo>
                  <a:pt x="1092" y="10857"/>
                </a:lnTo>
                <a:lnTo>
                  <a:pt x="1062" y="10844"/>
                </a:lnTo>
                <a:lnTo>
                  <a:pt x="1031" y="10831"/>
                </a:lnTo>
                <a:lnTo>
                  <a:pt x="1002" y="10816"/>
                </a:lnTo>
                <a:lnTo>
                  <a:pt x="974" y="10800"/>
                </a:lnTo>
                <a:lnTo>
                  <a:pt x="946" y="10781"/>
                </a:lnTo>
                <a:lnTo>
                  <a:pt x="919" y="10762"/>
                </a:lnTo>
                <a:lnTo>
                  <a:pt x="893" y="10742"/>
                </a:lnTo>
                <a:lnTo>
                  <a:pt x="868" y="10721"/>
                </a:lnTo>
                <a:lnTo>
                  <a:pt x="845" y="10698"/>
                </a:lnTo>
                <a:lnTo>
                  <a:pt x="821" y="10674"/>
                </a:lnTo>
                <a:lnTo>
                  <a:pt x="800" y="10650"/>
                </a:lnTo>
                <a:lnTo>
                  <a:pt x="780" y="10624"/>
                </a:lnTo>
                <a:lnTo>
                  <a:pt x="760" y="10597"/>
                </a:lnTo>
                <a:lnTo>
                  <a:pt x="743" y="10569"/>
                </a:lnTo>
                <a:lnTo>
                  <a:pt x="726" y="10541"/>
                </a:lnTo>
                <a:lnTo>
                  <a:pt x="711" y="10511"/>
                </a:lnTo>
                <a:lnTo>
                  <a:pt x="698" y="10481"/>
                </a:lnTo>
                <a:lnTo>
                  <a:pt x="685" y="10450"/>
                </a:lnTo>
                <a:lnTo>
                  <a:pt x="675" y="10419"/>
                </a:lnTo>
                <a:lnTo>
                  <a:pt x="665" y="10386"/>
                </a:lnTo>
                <a:lnTo>
                  <a:pt x="658" y="10353"/>
                </a:lnTo>
                <a:lnTo>
                  <a:pt x="652" y="10319"/>
                </a:lnTo>
                <a:lnTo>
                  <a:pt x="648" y="10285"/>
                </a:lnTo>
                <a:lnTo>
                  <a:pt x="645" y="10250"/>
                </a:lnTo>
                <a:lnTo>
                  <a:pt x="644" y="10215"/>
                </a:lnTo>
                <a:close/>
              </a:path>
            </a:pathLst>
          </a:custGeom>
          <a:gradFill flip="none" rotWithShape="1">
            <a:gsLst>
              <a:gs pos="51000">
                <a:srgbClr val="ED0005"/>
              </a:gs>
              <a:gs pos="48000">
                <a:schemeClr val="bg1"/>
              </a:gs>
              <a:gs pos="0">
                <a:schemeClr val="bg1"/>
              </a:gs>
              <a:gs pos="100000">
                <a:srgbClr val="ED0005"/>
              </a:gs>
            </a:gsLst>
            <a:lin ang="0" scaled="1"/>
            <a:tileRect/>
          </a:gra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grpSp>
        <p:nvGrpSpPr>
          <p:cNvPr id="4" name="组合 3"/>
          <p:cNvGrpSpPr/>
          <p:nvPr/>
        </p:nvGrpSpPr>
        <p:grpSpPr>
          <a:xfrm>
            <a:off x="3321432" y="2218674"/>
            <a:ext cx="1981200" cy="1981200"/>
            <a:chOff x="1511300" y="774700"/>
            <a:chExt cx="1981200" cy="1981200"/>
          </a:xfrm>
        </p:grpSpPr>
        <p:sp>
          <p:nvSpPr>
            <p:cNvPr id="5" name="椭圆 4"/>
            <p:cNvSpPr/>
            <p:nvPr/>
          </p:nvSpPr>
          <p:spPr>
            <a:xfrm>
              <a:off x="1511300" y="774700"/>
              <a:ext cx="1981200" cy="1981200"/>
            </a:xfrm>
            <a:prstGeom prst="ellipse">
              <a:avLst/>
            </a:prstGeom>
            <a:solidFill>
              <a:schemeClr val="bg1"/>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746250" y="1009650"/>
              <a:ext cx="1511300" cy="1511300"/>
            </a:xfrm>
            <a:prstGeom prst="ellipse">
              <a:avLst/>
            </a:prstGeom>
            <a:solidFill>
              <a:schemeClr val="bg1"/>
            </a:solidFill>
            <a:ln w="63500">
              <a:solidFill>
                <a:srgbClr val="ED000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20"/>
          <p:cNvSpPr>
            <a:spLocks noChangeArrowheads="1"/>
          </p:cNvSpPr>
          <p:nvPr/>
        </p:nvSpPr>
        <p:spPr bwMode="auto">
          <a:xfrm>
            <a:off x="3881597" y="2912448"/>
            <a:ext cx="88036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dist" eaLnBrk="1" hangingPunct="1"/>
            <a:r>
              <a:rPr lang="en-US" altLang="en-US" sz="4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04</a:t>
            </a:r>
            <a:endParaRPr lang="en-US" altLang="en-US" sz="4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a:spLocks noChangeArrowheads="1"/>
          </p:cNvSpPr>
          <p:nvPr/>
        </p:nvSpPr>
        <p:spPr bwMode="auto">
          <a:xfrm>
            <a:off x="5725660" y="3676399"/>
            <a:ext cx="1690295" cy="26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lnSpc>
                <a:spcPct val="120000"/>
              </a:lnSpc>
            </a:pPr>
            <a:r>
              <a:rPr lang="en-US" altLang="zh-CN" sz="1050" dirty="0">
                <a:solidFill>
                  <a:schemeClr val="accent1"/>
                </a:solidFill>
                <a:latin typeface="Arial" panose="020B0604020202020204" pitchFamily="34" charset="0"/>
                <a:cs typeface="Arial" panose="020B0604020202020204" pitchFamily="34" charset="0"/>
              </a:rPr>
              <a:t>ABOUT OUR BUSINESS</a:t>
            </a:r>
          </a:p>
        </p:txBody>
      </p:sp>
      <p:sp>
        <p:nvSpPr>
          <p:cNvPr id="9" name="文本框 21"/>
          <p:cNvSpPr txBox="1">
            <a:spLocks noChangeArrowheads="1"/>
          </p:cNvSpPr>
          <p:nvPr/>
        </p:nvSpPr>
        <p:spPr bwMode="auto">
          <a:xfrm>
            <a:off x="5675769" y="2886539"/>
            <a:ext cx="71508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eaLnBrk="1" hangingPunct="1">
              <a:lnSpc>
                <a:spcPct val="100000"/>
              </a:lnSpc>
              <a:spcBef>
                <a:spcPct val="0"/>
              </a:spcBef>
              <a:buFontTx/>
              <a:buNone/>
            </a:pPr>
            <a:r>
              <a:rPr lang="zh-CN" altLang="en-US" sz="4000" b="1">
                <a:solidFill>
                  <a:schemeClr val="accent1"/>
                </a:solidFill>
                <a:latin typeface="华文细黑" panose="02010600040101010101" pitchFamily="2" charset="-122"/>
                <a:ea typeface="华文细黑" panose="02010600040101010101" pitchFamily="2" charset="-122"/>
              </a:rPr>
              <a:t>添</a:t>
            </a:r>
            <a:endParaRPr lang="zh-CN" altLang="en-US" sz="4000" b="1" dirty="0">
              <a:solidFill>
                <a:schemeClr val="accent1"/>
              </a:solidFill>
              <a:latin typeface="华文细黑" panose="02010600040101010101" pitchFamily="2" charset="-122"/>
              <a:ea typeface="华文细黑" panose="02010600040101010101" pitchFamily="2" charset="-122"/>
            </a:endParaRPr>
          </a:p>
        </p:txBody>
      </p:sp>
      <p:sp>
        <p:nvSpPr>
          <p:cNvPr id="10" name="文本框 21"/>
          <p:cNvSpPr txBox="1">
            <a:spLocks noChangeArrowheads="1"/>
          </p:cNvSpPr>
          <p:nvPr/>
        </p:nvSpPr>
        <p:spPr bwMode="auto">
          <a:xfrm>
            <a:off x="6975403" y="2886539"/>
            <a:ext cx="71508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eaLnBrk="1" hangingPunct="1">
              <a:lnSpc>
                <a:spcPct val="100000"/>
              </a:lnSpc>
              <a:spcBef>
                <a:spcPct val="0"/>
              </a:spcBef>
              <a:buFontTx/>
              <a:buNone/>
            </a:pPr>
            <a:r>
              <a:rPr lang="zh-CN" altLang="en-US" sz="4000" b="1">
                <a:solidFill>
                  <a:schemeClr val="accent1"/>
                </a:solidFill>
                <a:latin typeface="华文细黑" panose="02010600040101010101" pitchFamily="2" charset="-122"/>
                <a:ea typeface="华文细黑" panose="02010600040101010101" pitchFamily="2" charset="-122"/>
              </a:rPr>
              <a:t>加</a:t>
            </a:r>
            <a:endParaRPr lang="zh-CN" altLang="en-US" sz="4000" b="1" dirty="0">
              <a:solidFill>
                <a:schemeClr val="accent1"/>
              </a:solidFill>
              <a:latin typeface="华文细黑" panose="02010600040101010101" pitchFamily="2" charset="-122"/>
              <a:ea typeface="华文细黑" panose="02010600040101010101" pitchFamily="2" charset="-122"/>
            </a:endParaRPr>
          </a:p>
        </p:txBody>
      </p:sp>
      <p:sp>
        <p:nvSpPr>
          <p:cNvPr id="11" name="文本框 21"/>
          <p:cNvSpPr txBox="1">
            <a:spLocks noChangeArrowheads="1"/>
          </p:cNvSpPr>
          <p:nvPr/>
        </p:nvSpPr>
        <p:spPr bwMode="auto">
          <a:xfrm>
            <a:off x="8275037" y="2886539"/>
            <a:ext cx="71508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eaLnBrk="1" hangingPunct="1">
              <a:lnSpc>
                <a:spcPct val="100000"/>
              </a:lnSpc>
              <a:spcBef>
                <a:spcPct val="0"/>
              </a:spcBef>
              <a:buFontTx/>
              <a:buNone/>
            </a:pPr>
            <a:r>
              <a:rPr lang="zh-CN" altLang="en-US" sz="4000" b="1">
                <a:solidFill>
                  <a:schemeClr val="accent1"/>
                </a:solidFill>
                <a:latin typeface="华文细黑" panose="02010600040101010101" pitchFamily="2" charset="-122"/>
                <a:ea typeface="华文细黑" panose="02010600040101010101" pitchFamily="2" charset="-122"/>
              </a:rPr>
              <a:t>标</a:t>
            </a:r>
            <a:endParaRPr lang="zh-CN" altLang="en-US" sz="4000" b="1" dirty="0">
              <a:solidFill>
                <a:schemeClr val="accent1"/>
              </a:solidFill>
              <a:latin typeface="华文细黑" panose="02010600040101010101" pitchFamily="2" charset="-122"/>
              <a:ea typeface="华文细黑" panose="02010600040101010101" pitchFamily="2" charset="-122"/>
            </a:endParaRPr>
          </a:p>
        </p:txBody>
      </p:sp>
      <p:sp>
        <p:nvSpPr>
          <p:cNvPr id="12" name="文本框 21"/>
          <p:cNvSpPr txBox="1">
            <a:spLocks noChangeArrowheads="1"/>
          </p:cNvSpPr>
          <p:nvPr/>
        </p:nvSpPr>
        <p:spPr bwMode="auto">
          <a:xfrm>
            <a:off x="9574669" y="2886539"/>
            <a:ext cx="71508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eaLnBrk="1" hangingPunct="1">
              <a:lnSpc>
                <a:spcPct val="100000"/>
              </a:lnSpc>
              <a:spcBef>
                <a:spcPct val="0"/>
              </a:spcBef>
              <a:buFontTx/>
              <a:buNone/>
            </a:pPr>
            <a:r>
              <a:rPr lang="zh-CN" altLang="en-US" sz="4000" b="1">
                <a:solidFill>
                  <a:schemeClr val="accent1"/>
                </a:solidFill>
                <a:latin typeface="华文细黑" panose="02010600040101010101" pitchFamily="2" charset="-122"/>
                <a:ea typeface="华文细黑" panose="02010600040101010101" pitchFamily="2" charset="-122"/>
              </a:rPr>
              <a:t>题</a:t>
            </a:r>
            <a:endParaRPr lang="zh-CN" altLang="en-US" sz="4000" b="1" dirty="0">
              <a:solidFill>
                <a:schemeClr val="accent1"/>
              </a:solidFill>
              <a:latin typeface="华文细黑" panose="02010600040101010101" pitchFamily="2" charset="-122"/>
              <a:ea typeface="华文细黑" panose="02010600040101010101" pitchFamily="2" charset="-122"/>
            </a:endParaRPr>
          </a:p>
        </p:txBody>
      </p:sp>
      <p:cxnSp>
        <p:nvCxnSpPr>
          <p:cNvPr id="13" name="直接连接符 12"/>
          <p:cNvCxnSpPr/>
          <p:nvPr/>
        </p:nvCxnSpPr>
        <p:spPr>
          <a:xfrm>
            <a:off x="6683127" y="3044539"/>
            <a:ext cx="0" cy="39188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982761" y="3044539"/>
            <a:ext cx="0" cy="39188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9282395" y="3044539"/>
            <a:ext cx="0" cy="39188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845840" y="2648789"/>
            <a:ext cx="463337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514674" y="3820364"/>
            <a:ext cx="296363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0473547" y="2645502"/>
            <a:ext cx="0" cy="117633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1500"/>
                            </p:stCondLst>
                            <p:childTnLst>
                              <p:par>
                                <p:cTn id="19" presetID="50" presetClass="entr" presetSubtype="0" decel="100000" fill="hold" grpId="0" nodeType="after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3"/>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par>
                          <p:cTn id="24" fill="hold">
                            <p:stCondLst>
                              <p:cond delay="2099"/>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2599"/>
                            </p:stCondLst>
                            <p:childTnLst>
                              <p:par>
                                <p:cTn id="29" presetID="22" presetClass="entr" presetSubtype="1"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up)">
                                      <p:cBhvr>
                                        <p:cTn id="31" dur="500"/>
                                        <p:tgtEl>
                                          <p:spTgt spid="18"/>
                                        </p:tgtEl>
                                      </p:cBhvr>
                                    </p:animEffect>
                                  </p:childTnLst>
                                </p:cTn>
                              </p:par>
                            </p:childTnLst>
                          </p:cTn>
                        </p:par>
                        <p:par>
                          <p:cTn id="32" fill="hold">
                            <p:stCondLst>
                              <p:cond delay="3099"/>
                            </p:stCondLst>
                            <p:childTnLst>
                              <p:par>
                                <p:cTn id="33" presetID="22" presetClass="entr" presetSubtype="2"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right)">
                                      <p:cBhvr>
                                        <p:cTn id="35" dur="500"/>
                                        <p:tgtEl>
                                          <p:spTgt spid="17"/>
                                        </p:tgtEl>
                                      </p:cBhvr>
                                    </p:animEffect>
                                  </p:childTnLst>
                                </p:cTn>
                              </p:par>
                            </p:childTnLst>
                          </p:cTn>
                        </p:par>
                        <p:par>
                          <p:cTn id="36" fill="hold">
                            <p:stCondLst>
                              <p:cond delay="3599"/>
                            </p:stCondLst>
                            <p:childTnLst>
                              <p:par>
                                <p:cTn id="37" presetID="22" presetClass="entr" presetSubtype="2"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right)">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par>
                                <p:cTn id="52" presetID="10" presetClass="entr" presetSubtype="0"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par>
                                <p:cTn id="55" presetID="10" presetClass="entr" presetSubtype="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par>
                                <p:cTn id="58" presetID="10" presetClass="entr" presetSubtype="0"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p:bldP spid="8" grpId="0"/>
      <p:bldP spid="9"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96900" y="475456"/>
            <a:ext cx="561975" cy="387350"/>
            <a:chOff x="596900" y="475456"/>
            <a:chExt cx="561975" cy="387350"/>
          </a:xfrm>
        </p:grpSpPr>
        <p:sp>
          <p:nvSpPr>
            <p:cNvPr id="4" name="箭头: V 形 3"/>
            <p:cNvSpPr/>
            <p:nvPr/>
          </p:nvSpPr>
          <p:spPr>
            <a:xfrm>
              <a:off x="596900" y="475456"/>
              <a:ext cx="314325" cy="387350"/>
            </a:xfrm>
            <a:prstGeom prst="diamond">
              <a:avLst/>
            </a:prstGeom>
            <a:solidFill>
              <a:srgbClr val="010B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箭头: V 形 4"/>
            <p:cNvSpPr/>
            <p:nvPr/>
          </p:nvSpPr>
          <p:spPr>
            <a:xfrm>
              <a:off x="844550" y="475456"/>
              <a:ext cx="314325" cy="38735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 name="文本框 5"/>
          <p:cNvSpPr txBox="1"/>
          <p:nvPr/>
        </p:nvSpPr>
        <p:spPr>
          <a:xfrm>
            <a:off x="1324604" y="423382"/>
            <a:ext cx="23391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rPr>
              <a:t>点击添加标题</a:t>
            </a:r>
            <a:endParaRPr kumimoji="0" lang="zh-CN" altLang="en-US"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p:txBody>
      </p:sp>
      <p:grpSp>
        <p:nvGrpSpPr>
          <p:cNvPr id="7" name="组合 6"/>
          <p:cNvGrpSpPr/>
          <p:nvPr/>
        </p:nvGrpSpPr>
        <p:grpSpPr>
          <a:xfrm>
            <a:off x="9418274" y="1926168"/>
            <a:ext cx="1041604" cy="2325144"/>
            <a:chOff x="7092280" y="1748632"/>
            <a:chExt cx="781203" cy="1743858"/>
          </a:xfrm>
        </p:grpSpPr>
        <p:grpSp>
          <p:nvGrpSpPr>
            <p:cNvPr id="8" name="组合 7"/>
            <p:cNvGrpSpPr/>
            <p:nvPr/>
          </p:nvGrpSpPr>
          <p:grpSpPr>
            <a:xfrm>
              <a:off x="7140575" y="1748632"/>
              <a:ext cx="698500" cy="806450"/>
              <a:chOff x="7140575" y="1748632"/>
              <a:chExt cx="698500" cy="806450"/>
            </a:xfrm>
          </p:grpSpPr>
          <p:sp>
            <p:nvSpPr>
              <p:cNvPr id="10" name="Oval 21"/>
              <p:cNvSpPr>
                <a:spLocks noChangeArrowheads="1"/>
              </p:cNvSpPr>
              <p:nvPr/>
            </p:nvSpPr>
            <p:spPr bwMode="auto">
              <a:xfrm>
                <a:off x="7254875" y="1862932"/>
                <a:ext cx="469900" cy="474662"/>
              </a:xfrm>
              <a:prstGeom prst="ellipse">
                <a:avLst/>
              </a:prstGeom>
              <a:solidFill>
                <a:srgbClr val="ED000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1" name="Freeform 20"/>
              <p:cNvSpPr/>
              <p:nvPr/>
            </p:nvSpPr>
            <p:spPr bwMode="auto">
              <a:xfrm>
                <a:off x="7140575" y="1748632"/>
                <a:ext cx="698500" cy="806450"/>
              </a:xfrm>
              <a:custGeom>
                <a:avLst/>
                <a:gdLst>
                  <a:gd name="T0" fmla="*/ 181 w 220"/>
                  <a:gd name="T1" fmla="*/ 39 h 252"/>
                  <a:gd name="T2" fmla="*/ 39 w 220"/>
                  <a:gd name="T3" fmla="*/ 39 h 252"/>
                  <a:gd name="T4" fmla="*/ 39 w 220"/>
                  <a:gd name="T5" fmla="*/ 181 h 252"/>
                  <a:gd name="T6" fmla="*/ 110 w 220"/>
                  <a:gd name="T7" fmla="*/ 252 h 252"/>
                  <a:gd name="T8" fmla="*/ 181 w 220"/>
                  <a:gd name="T9" fmla="*/ 181 h 252"/>
                  <a:gd name="T10" fmla="*/ 181 w 220"/>
                  <a:gd name="T11" fmla="*/ 39 h 252"/>
                </a:gdLst>
                <a:ahLst/>
                <a:cxnLst>
                  <a:cxn ang="0">
                    <a:pos x="T0" y="T1"/>
                  </a:cxn>
                  <a:cxn ang="0">
                    <a:pos x="T2" y="T3"/>
                  </a:cxn>
                  <a:cxn ang="0">
                    <a:pos x="T4" y="T5"/>
                  </a:cxn>
                  <a:cxn ang="0">
                    <a:pos x="T6" y="T7"/>
                  </a:cxn>
                  <a:cxn ang="0">
                    <a:pos x="T8" y="T9"/>
                  </a:cxn>
                  <a:cxn ang="0">
                    <a:pos x="T10" y="T11"/>
                  </a:cxn>
                </a:cxnLst>
                <a:rect l="0" t="0" r="r" b="b"/>
                <a:pathLst>
                  <a:path w="220" h="252">
                    <a:moveTo>
                      <a:pt x="181" y="39"/>
                    </a:moveTo>
                    <a:cubicBezTo>
                      <a:pt x="142" y="0"/>
                      <a:pt x="78" y="0"/>
                      <a:pt x="39" y="39"/>
                    </a:cubicBezTo>
                    <a:cubicBezTo>
                      <a:pt x="0" y="78"/>
                      <a:pt x="0" y="142"/>
                      <a:pt x="39" y="181"/>
                    </a:cubicBezTo>
                    <a:cubicBezTo>
                      <a:pt x="110" y="252"/>
                      <a:pt x="110" y="252"/>
                      <a:pt x="110" y="252"/>
                    </a:cubicBezTo>
                    <a:cubicBezTo>
                      <a:pt x="181" y="181"/>
                      <a:pt x="181" y="181"/>
                      <a:pt x="181" y="181"/>
                    </a:cubicBezTo>
                    <a:cubicBezTo>
                      <a:pt x="220" y="142"/>
                      <a:pt x="220" y="78"/>
                      <a:pt x="181" y="39"/>
                    </a:cubicBezTo>
                    <a:close/>
                  </a:path>
                </a:pathLst>
              </a:custGeom>
              <a:noFill/>
              <a:ln w="6350">
                <a:solidFill>
                  <a:srgbClr val="ED0005"/>
                </a:solid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sp>
          <p:nvSpPr>
            <p:cNvPr id="9" name="矩形 8"/>
            <p:cNvSpPr/>
            <p:nvPr/>
          </p:nvSpPr>
          <p:spPr>
            <a:xfrm>
              <a:off x="7092280" y="2601924"/>
              <a:ext cx="781203" cy="890566"/>
            </a:xfrm>
            <a:prstGeom prst="rect">
              <a:avLst/>
            </a:prstGeom>
            <a:noFill/>
            <a:ln w="25400">
              <a:no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grpSp>
        <p:nvGrpSpPr>
          <p:cNvPr id="12" name="组合 11"/>
          <p:cNvGrpSpPr/>
          <p:nvPr/>
        </p:nvGrpSpPr>
        <p:grpSpPr>
          <a:xfrm>
            <a:off x="6840499" y="1941408"/>
            <a:ext cx="1041604" cy="2309904"/>
            <a:chOff x="5158949" y="1760062"/>
            <a:chExt cx="781203" cy="1732428"/>
          </a:xfrm>
        </p:grpSpPr>
        <p:grpSp>
          <p:nvGrpSpPr>
            <p:cNvPr id="13" name="组合 12"/>
            <p:cNvGrpSpPr/>
            <p:nvPr/>
          </p:nvGrpSpPr>
          <p:grpSpPr>
            <a:xfrm>
              <a:off x="5194300" y="1760062"/>
              <a:ext cx="700088" cy="806450"/>
              <a:chOff x="5194300" y="1760062"/>
              <a:chExt cx="700088" cy="806450"/>
            </a:xfrm>
          </p:grpSpPr>
          <p:sp>
            <p:nvSpPr>
              <p:cNvPr id="15" name="Oval 17"/>
              <p:cNvSpPr>
                <a:spLocks noChangeArrowheads="1"/>
              </p:cNvSpPr>
              <p:nvPr/>
            </p:nvSpPr>
            <p:spPr bwMode="auto">
              <a:xfrm>
                <a:off x="5308600" y="1862932"/>
                <a:ext cx="468313" cy="474662"/>
              </a:xfrm>
              <a:prstGeom prst="ellipse">
                <a:avLst/>
              </a:prstGeom>
              <a:solidFill>
                <a:srgbClr val="ED000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6" name="Freeform 16"/>
              <p:cNvSpPr/>
              <p:nvPr/>
            </p:nvSpPr>
            <p:spPr bwMode="auto">
              <a:xfrm>
                <a:off x="5194300" y="1760062"/>
                <a:ext cx="700088" cy="806450"/>
              </a:xfrm>
              <a:custGeom>
                <a:avLst/>
                <a:gdLst>
                  <a:gd name="T0" fmla="*/ 181 w 220"/>
                  <a:gd name="T1" fmla="*/ 39 h 252"/>
                  <a:gd name="T2" fmla="*/ 39 w 220"/>
                  <a:gd name="T3" fmla="*/ 39 h 252"/>
                  <a:gd name="T4" fmla="*/ 39 w 220"/>
                  <a:gd name="T5" fmla="*/ 181 h 252"/>
                  <a:gd name="T6" fmla="*/ 110 w 220"/>
                  <a:gd name="T7" fmla="*/ 252 h 252"/>
                  <a:gd name="T8" fmla="*/ 181 w 220"/>
                  <a:gd name="T9" fmla="*/ 181 h 252"/>
                  <a:gd name="T10" fmla="*/ 181 w 220"/>
                  <a:gd name="T11" fmla="*/ 39 h 252"/>
                </a:gdLst>
                <a:ahLst/>
                <a:cxnLst>
                  <a:cxn ang="0">
                    <a:pos x="T0" y="T1"/>
                  </a:cxn>
                  <a:cxn ang="0">
                    <a:pos x="T2" y="T3"/>
                  </a:cxn>
                  <a:cxn ang="0">
                    <a:pos x="T4" y="T5"/>
                  </a:cxn>
                  <a:cxn ang="0">
                    <a:pos x="T6" y="T7"/>
                  </a:cxn>
                  <a:cxn ang="0">
                    <a:pos x="T8" y="T9"/>
                  </a:cxn>
                  <a:cxn ang="0">
                    <a:pos x="T10" y="T11"/>
                  </a:cxn>
                </a:cxnLst>
                <a:rect l="0" t="0" r="r" b="b"/>
                <a:pathLst>
                  <a:path w="220" h="252">
                    <a:moveTo>
                      <a:pt x="181" y="39"/>
                    </a:moveTo>
                    <a:cubicBezTo>
                      <a:pt x="142" y="0"/>
                      <a:pt x="78" y="0"/>
                      <a:pt x="39" y="39"/>
                    </a:cubicBezTo>
                    <a:cubicBezTo>
                      <a:pt x="0" y="78"/>
                      <a:pt x="0" y="142"/>
                      <a:pt x="39" y="181"/>
                    </a:cubicBezTo>
                    <a:cubicBezTo>
                      <a:pt x="110" y="252"/>
                      <a:pt x="110" y="252"/>
                      <a:pt x="110" y="252"/>
                    </a:cubicBezTo>
                    <a:cubicBezTo>
                      <a:pt x="181" y="181"/>
                      <a:pt x="181" y="181"/>
                      <a:pt x="181" y="181"/>
                    </a:cubicBezTo>
                    <a:cubicBezTo>
                      <a:pt x="220" y="142"/>
                      <a:pt x="220" y="78"/>
                      <a:pt x="181" y="39"/>
                    </a:cubicBezTo>
                    <a:close/>
                  </a:path>
                </a:pathLst>
              </a:custGeom>
              <a:noFill/>
              <a:ln w="6350">
                <a:solidFill>
                  <a:srgbClr val="ED0005"/>
                </a:solid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sp>
          <p:nvSpPr>
            <p:cNvPr id="14" name="矩形 13"/>
            <p:cNvSpPr/>
            <p:nvPr/>
          </p:nvSpPr>
          <p:spPr>
            <a:xfrm>
              <a:off x="5158949" y="2601924"/>
              <a:ext cx="781203" cy="890566"/>
            </a:xfrm>
            <a:prstGeom prst="rect">
              <a:avLst/>
            </a:prstGeom>
            <a:noFill/>
            <a:ln w="25400">
              <a:no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grpSp>
        <p:nvGrpSpPr>
          <p:cNvPr id="17" name="组合 16"/>
          <p:cNvGrpSpPr/>
          <p:nvPr/>
        </p:nvGrpSpPr>
        <p:grpSpPr>
          <a:xfrm>
            <a:off x="4248211" y="1926168"/>
            <a:ext cx="1041604" cy="2325144"/>
            <a:chOff x="3214733" y="1748632"/>
            <a:chExt cx="781203" cy="1743858"/>
          </a:xfrm>
        </p:grpSpPr>
        <p:grpSp>
          <p:nvGrpSpPr>
            <p:cNvPr id="18" name="组合 17"/>
            <p:cNvGrpSpPr/>
            <p:nvPr/>
          </p:nvGrpSpPr>
          <p:grpSpPr>
            <a:xfrm>
              <a:off x="3246438" y="1748632"/>
              <a:ext cx="701675" cy="806450"/>
              <a:chOff x="3246438" y="1748632"/>
              <a:chExt cx="701675" cy="806450"/>
            </a:xfrm>
          </p:grpSpPr>
          <p:sp>
            <p:nvSpPr>
              <p:cNvPr id="20" name="Oval 13"/>
              <p:cNvSpPr>
                <a:spLocks noChangeArrowheads="1"/>
              </p:cNvSpPr>
              <p:nvPr/>
            </p:nvSpPr>
            <p:spPr bwMode="auto">
              <a:xfrm>
                <a:off x="3363913" y="1862932"/>
                <a:ext cx="466725" cy="474662"/>
              </a:xfrm>
              <a:prstGeom prst="ellipse">
                <a:avLst/>
              </a:prstGeom>
              <a:solidFill>
                <a:srgbClr val="ED000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latin typeface="Impact" panose="020B0806030902050204" pitchFamily="34" charset="0"/>
                </a:endParaRPr>
              </a:p>
            </p:txBody>
          </p:sp>
          <p:sp>
            <p:nvSpPr>
              <p:cNvPr id="21" name="Freeform 12"/>
              <p:cNvSpPr/>
              <p:nvPr/>
            </p:nvSpPr>
            <p:spPr bwMode="auto">
              <a:xfrm>
                <a:off x="3246438" y="1748632"/>
                <a:ext cx="701675" cy="806450"/>
              </a:xfrm>
              <a:custGeom>
                <a:avLst/>
                <a:gdLst>
                  <a:gd name="T0" fmla="*/ 181 w 221"/>
                  <a:gd name="T1" fmla="*/ 39 h 252"/>
                  <a:gd name="T2" fmla="*/ 40 w 221"/>
                  <a:gd name="T3" fmla="*/ 39 h 252"/>
                  <a:gd name="T4" fmla="*/ 40 w 221"/>
                  <a:gd name="T5" fmla="*/ 181 h 252"/>
                  <a:gd name="T6" fmla="*/ 111 w 221"/>
                  <a:gd name="T7" fmla="*/ 252 h 252"/>
                  <a:gd name="T8" fmla="*/ 181 w 221"/>
                  <a:gd name="T9" fmla="*/ 181 h 252"/>
                  <a:gd name="T10" fmla="*/ 181 w 221"/>
                  <a:gd name="T11" fmla="*/ 39 h 252"/>
                </a:gdLst>
                <a:ahLst/>
                <a:cxnLst>
                  <a:cxn ang="0">
                    <a:pos x="T0" y="T1"/>
                  </a:cxn>
                  <a:cxn ang="0">
                    <a:pos x="T2" y="T3"/>
                  </a:cxn>
                  <a:cxn ang="0">
                    <a:pos x="T4" y="T5"/>
                  </a:cxn>
                  <a:cxn ang="0">
                    <a:pos x="T6" y="T7"/>
                  </a:cxn>
                  <a:cxn ang="0">
                    <a:pos x="T8" y="T9"/>
                  </a:cxn>
                  <a:cxn ang="0">
                    <a:pos x="T10" y="T11"/>
                  </a:cxn>
                </a:cxnLst>
                <a:rect l="0" t="0" r="r" b="b"/>
                <a:pathLst>
                  <a:path w="221" h="252">
                    <a:moveTo>
                      <a:pt x="181" y="39"/>
                    </a:moveTo>
                    <a:cubicBezTo>
                      <a:pt x="142" y="0"/>
                      <a:pt x="79" y="0"/>
                      <a:pt x="40" y="39"/>
                    </a:cubicBezTo>
                    <a:cubicBezTo>
                      <a:pt x="0" y="78"/>
                      <a:pt x="0" y="142"/>
                      <a:pt x="40" y="181"/>
                    </a:cubicBezTo>
                    <a:cubicBezTo>
                      <a:pt x="111" y="252"/>
                      <a:pt x="111" y="252"/>
                      <a:pt x="111" y="252"/>
                    </a:cubicBezTo>
                    <a:cubicBezTo>
                      <a:pt x="181" y="181"/>
                      <a:pt x="181" y="181"/>
                      <a:pt x="181" y="181"/>
                    </a:cubicBezTo>
                    <a:cubicBezTo>
                      <a:pt x="221" y="142"/>
                      <a:pt x="221" y="78"/>
                      <a:pt x="181" y="39"/>
                    </a:cubicBezTo>
                    <a:close/>
                  </a:path>
                </a:pathLst>
              </a:custGeom>
              <a:noFill/>
              <a:ln w="6350">
                <a:solidFill>
                  <a:srgbClr val="ED0005"/>
                </a:solid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latin typeface="Impact" panose="020B0806030902050204" pitchFamily="34" charset="0"/>
                </a:endParaRPr>
              </a:p>
            </p:txBody>
          </p:sp>
        </p:grpSp>
        <p:sp>
          <p:nvSpPr>
            <p:cNvPr id="19" name="矩形 18"/>
            <p:cNvSpPr/>
            <p:nvPr/>
          </p:nvSpPr>
          <p:spPr>
            <a:xfrm>
              <a:off x="3214733" y="2601924"/>
              <a:ext cx="781203" cy="890566"/>
            </a:xfrm>
            <a:prstGeom prst="rect">
              <a:avLst/>
            </a:prstGeom>
            <a:noFill/>
            <a:ln w="25400">
              <a:no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latin typeface="Impact" panose="020B0806030902050204" pitchFamily="34" charset="0"/>
              </a:endParaRPr>
            </a:p>
          </p:txBody>
        </p:sp>
      </p:grpSp>
      <p:grpSp>
        <p:nvGrpSpPr>
          <p:cNvPr id="22" name="组合 21"/>
          <p:cNvGrpSpPr/>
          <p:nvPr/>
        </p:nvGrpSpPr>
        <p:grpSpPr>
          <a:xfrm>
            <a:off x="1641410" y="1926168"/>
            <a:ext cx="1041604" cy="2325144"/>
            <a:chOff x="1259632" y="1748632"/>
            <a:chExt cx="781203" cy="1743858"/>
          </a:xfrm>
        </p:grpSpPr>
        <p:grpSp>
          <p:nvGrpSpPr>
            <p:cNvPr id="23" name="组合 22"/>
            <p:cNvGrpSpPr/>
            <p:nvPr/>
          </p:nvGrpSpPr>
          <p:grpSpPr>
            <a:xfrm>
              <a:off x="1300163" y="1748632"/>
              <a:ext cx="700087" cy="806450"/>
              <a:chOff x="1300163" y="1748632"/>
              <a:chExt cx="700087" cy="806450"/>
            </a:xfrm>
          </p:grpSpPr>
          <p:sp>
            <p:nvSpPr>
              <p:cNvPr id="25" name="Oval 9"/>
              <p:cNvSpPr>
                <a:spLocks noChangeArrowheads="1"/>
              </p:cNvSpPr>
              <p:nvPr/>
            </p:nvSpPr>
            <p:spPr bwMode="auto">
              <a:xfrm>
                <a:off x="1419225" y="1862932"/>
                <a:ext cx="466725" cy="474662"/>
              </a:xfrm>
              <a:prstGeom prst="ellipse">
                <a:avLst/>
              </a:prstGeom>
              <a:solidFill>
                <a:schemeClr val="accent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latin typeface="Impact" panose="020B0806030902050204" pitchFamily="34" charset="0"/>
                </a:endParaRPr>
              </a:p>
            </p:txBody>
          </p:sp>
          <p:sp>
            <p:nvSpPr>
              <p:cNvPr id="26" name="Freeform 8"/>
              <p:cNvSpPr/>
              <p:nvPr/>
            </p:nvSpPr>
            <p:spPr bwMode="auto">
              <a:xfrm>
                <a:off x="1300163" y="1748632"/>
                <a:ext cx="700087" cy="806450"/>
              </a:xfrm>
              <a:custGeom>
                <a:avLst/>
                <a:gdLst>
                  <a:gd name="T0" fmla="*/ 181 w 220"/>
                  <a:gd name="T1" fmla="*/ 39 h 252"/>
                  <a:gd name="T2" fmla="*/ 39 w 220"/>
                  <a:gd name="T3" fmla="*/ 39 h 252"/>
                  <a:gd name="T4" fmla="*/ 39 w 220"/>
                  <a:gd name="T5" fmla="*/ 181 h 252"/>
                  <a:gd name="T6" fmla="*/ 110 w 220"/>
                  <a:gd name="T7" fmla="*/ 252 h 252"/>
                  <a:gd name="T8" fmla="*/ 181 w 220"/>
                  <a:gd name="T9" fmla="*/ 181 h 252"/>
                  <a:gd name="T10" fmla="*/ 181 w 220"/>
                  <a:gd name="T11" fmla="*/ 39 h 252"/>
                </a:gdLst>
                <a:ahLst/>
                <a:cxnLst>
                  <a:cxn ang="0">
                    <a:pos x="T0" y="T1"/>
                  </a:cxn>
                  <a:cxn ang="0">
                    <a:pos x="T2" y="T3"/>
                  </a:cxn>
                  <a:cxn ang="0">
                    <a:pos x="T4" y="T5"/>
                  </a:cxn>
                  <a:cxn ang="0">
                    <a:pos x="T6" y="T7"/>
                  </a:cxn>
                  <a:cxn ang="0">
                    <a:pos x="T8" y="T9"/>
                  </a:cxn>
                  <a:cxn ang="0">
                    <a:pos x="T10" y="T11"/>
                  </a:cxn>
                </a:cxnLst>
                <a:rect l="0" t="0" r="r" b="b"/>
                <a:pathLst>
                  <a:path w="220" h="252">
                    <a:moveTo>
                      <a:pt x="181" y="39"/>
                    </a:moveTo>
                    <a:cubicBezTo>
                      <a:pt x="142" y="0"/>
                      <a:pt x="79" y="0"/>
                      <a:pt x="39" y="39"/>
                    </a:cubicBezTo>
                    <a:cubicBezTo>
                      <a:pt x="0" y="78"/>
                      <a:pt x="0" y="142"/>
                      <a:pt x="39" y="181"/>
                    </a:cubicBezTo>
                    <a:cubicBezTo>
                      <a:pt x="110" y="252"/>
                      <a:pt x="110" y="252"/>
                      <a:pt x="110" y="252"/>
                    </a:cubicBezTo>
                    <a:cubicBezTo>
                      <a:pt x="181" y="181"/>
                      <a:pt x="181" y="181"/>
                      <a:pt x="181" y="181"/>
                    </a:cubicBezTo>
                    <a:cubicBezTo>
                      <a:pt x="220" y="142"/>
                      <a:pt x="220" y="78"/>
                      <a:pt x="181" y="39"/>
                    </a:cubicBezTo>
                    <a:close/>
                  </a:path>
                </a:pathLst>
              </a:custGeom>
              <a:noFill/>
              <a:ln w="6350">
                <a:solidFill>
                  <a:schemeClr val="accent1"/>
                </a:solid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latin typeface="Impact" panose="020B0806030902050204" pitchFamily="34" charset="0"/>
                </a:endParaRPr>
              </a:p>
            </p:txBody>
          </p:sp>
        </p:grpSp>
        <p:sp>
          <p:nvSpPr>
            <p:cNvPr id="24" name="矩形 23"/>
            <p:cNvSpPr/>
            <p:nvPr/>
          </p:nvSpPr>
          <p:spPr>
            <a:xfrm>
              <a:off x="1259632" y="2601924"/>
              <a:ext cx="781203" cy="890566"/>
            </a:xfrm>
            <a:prstGeom prst="rect">
              <a:avLst/>
            </a:prstGeom>
            <a:noFill/>
            <a:ln w="25400">
              <a:no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latin typeface="Impact" panose="020B0806030902050204" pitchFamily="34" charset="0"/>
              </a:endParaRPr>
            </a:p>
          </p:txBody>
        </p:sp>
      </p:grpSp>
      <p:sp>
        <p:nvSpPr>
          <p:cNvPr id="27" name="Freeform 6"/>
          <p:cNvSpPr/>
          <p:nvPr/>
        </p:nvSpPr>
        <p:spPr bwMode="auto">
          <a:xfrm>
            <a:off x="823384" y="3282951"/>
            <a:ext cx="2681816" cy="374651"/>
          </a:xfrm>
          <a:custGeom>
            <a:avLst/>
            <a:gdLst>
              <a:gd name="T0" fmla="*/ 1169 w 1267"/>
              <a:gd name="T1" fmla="*/ 177 h 177"/>
              <a:gd name="T2" fmla="*/ 0 w 1267"/>
              <a:gd name="T3" fmla="*/ 177 h 177"/>
              <a:gd name="T4" fmla="*/ 98 w 1267"/>
              <a:gd name="T5" fmla="*/ 88 h 177"/>
              <a:gd name="T6" fmla="*/ 0 w 1267"/>
              <a:gd name="T7" fmla="*/ 0 h 177"/>
              <a:gd name="T8" fmla="*/ 1169 w 1267"/>
              <a:gd name="T9" fmla="*/ 0 h 177"/>
              <a:gd name="T10" fmla="*/ 1267 w 1267"/>
              <a:gd name="T11" fmla="*/ 88 h 177"/>
              <a:gd name="T12" fmla="*/ 1169 w 1267"/>
              <a:gd name="T13" fmla="*/ 177 h 177"/>
            </a:gdLst>
            <a:ahLst/>
            <a:cxnLst>
              <a:cxn ang="0">
                <a:pos x="T0" y="T1"/>
              </a:cxn>
              <a:cxn ang="0">
                <a:pos x="T2" y="T3"/>
              </a:cxn>
              <a:cxn ang="0">
                <a:pos x="T4" y="T5"/>
              </a:cxn>
              <a:cxn ang="0">
                <a:pos x="T6" y="T7"/>
              </a:cxn>
              <a:cxn ang="0">
                <a:pos x="T8" y="T9"/>
              </a:cxn>
              <a:cxn ang="0">
                <a:pos x="T10" y="T11"/>
              </a:cxn>
              <a:cxn ang="0">
                <a:pos x="T12" y="T13"/>
              </a:cxn>
            </a:cxnLst>
            <a:rect l="0" t="0" r="r" b="b"/>
            <a:pathLst>
              <a:path w="1267" h="177">
                <a:moveTo>
                  <a:pt x="1169" y="177"/>
                </a:moveTo>
                <a:lnTo>
                  <a:pt x="0" y="177"/>
                </a:lnTo>
                <a:lnTo>
                  <a:pt x="98" y="88"/>
                </a:lnTo>
                <a:lnTo>
                  <a:pt x="0" y="0"/>
                </a:lnTo>
                <a:lnTo>
                  <a:pt x="1169" y="0"/>
                </a:lnTo>
                <a:lnTo>
                  <a:pt x="1267" y="88"/>
                </a:lnTo>
                <a:lnTo>
                  <a:pt x="1169" y="177"/>
                </a:lnTo>
                <a:close/>
              </a:path>
            </a:pathLst>
          </a:custGeom>
          <a:solidFill>
            <a:schemeClr val="accent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latin typeface="Impact" panose="020B0806030902050204" pitchFamily="34" charset="0"/>
            </a:endParaRPr>
          </a:p>
        </p:txBody>
      </p:sp>
      <p:sp>
        <p:nvSpPr>
          <p:cNvPr id="28" name="Oval 7"/>
          <p:cNvSpPr>
            <a:spLocks noChangeArrowheads="1"/>
          </p:cNvSpPr>
          <p:nvPr/>
        </p:nvSpPr>
        <p:spPr bwMode="auto">
          <a:xfrm>
            <a:off x="2108201" y="3221569"/>
            <a:ext cx="114300" cy="120649"/>
          </a:xfrm>
          <a:prstGeom prst="ellipse">
            <a:avLst/>
          </a:prstGeom>
          <a:solidFill>
            <a:srgbClr val="ED0005"/>
          </a:solidFill>
          <a:ln w="19050">
            <a:solidFill>
              <a:schemeClr val="bg1"/>
            </a:solidFill>
          </a:ln>
          <a:effectLst>
            <a:softEdge rad="0"/>
          </a:effectLst>
          <a:scene3d>
            <a:camera prst="orthographicFront"/>
            <a:lightRig rig="threePt" dir="t">
              <a:rot lat="0" lon="0" rev="0"/>
            </a:lightRig>
          </a:scene3d>
          <a:sp3d prstMaterial="softEdge">
            <a:bevelT w="0" h="0"/>
            <a:bevelB w="0"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335">
              <a:solidFill>
                <a:schemeClr val="bg1"/>
              </a:solidFill>
            </a:endParaRPr>
          </a:p>
        </p:txBody>
      </p:sp>
      <p:sp>
        <p:nvSpPr>
          <p:cNvPr id="29" name="Freeform 10"/>
          <p:cNvSpPr/>
          <p:nvPr/>
        </p:nvSpPr>
        <p:spPr bwMode="auto">
          <a:xfrm>
            <a:off x="3416300" y="3282951"/>
            <a:ext cx="2683933" cy="374651"/>
          </a:xfrm>
          <a:custGeom>
            <a:avLst/>
            <a:gdLst>
              <a:gd name="T0" fmla="*/ 1170 w 1268"/>
              <a:gd name="T1" fmla="*/ 177 h 177"/>
              <a:gd name="T2" fmla="*/ 0 w 1268"/>
              <a:gd name="T3" fmla="*/ 177 h 177"/>
              <a:gd name="T4" fmla="*/ 99 w 1268"/>
              <a:gd name="T5" fmla="*/ 88 h 177"/>
              <a:gd name="T6" fmla="*/ 0 w 1268"/>
              <a:gd name="T7" fmla="*/ 0 h 177"/>
              <a:gd name="T8" fmla="*/ 1170 w 1268"/>
              <a:gd name="T9" fmla="*/ 0 h 177"/>
              <a:gd name="T10" fmla="*/ 1268 w 1268"/>
              <a:gd name="T11" fmla="*/ 88 h 177"/>
              <a:gd name="T12" fmla="*/ 1170 w 1268"/>
              <a:gd name="T13" fmla="*/ 177 h 177"/>
            </a:gdLst>
            <a:ahLst/>
            <a:cxnLst>
              <a:cxn ang="0">
                <a:pos x="T0" y="T1"/>
              </a:cxn>
              <a:cxn ang="0">
                <a:pos x="T2" y="T3"/>
              </a:cxn>
              <a:cxn ang="0">
                <a:pos x="T4" y="T5"/>
              </a:cxn>
              <a:cxn ang="0">
                <a:pos x="T6" y="T7"/>
              </a:cxn>
              <a:cxn ang="0">
                <a:pos x="T8" y="T9"/>
              </a:cxn>
              <a:cxn ang="0">
                <a:pos x="T10" y="T11"/>
              </a:cxn>
              <a:cxn ang="0">
                <a:pos x="T12" y="T13"/>
              </a:cxn>
            </a:cxnLst>
            <a:rect l="0" t="0" r="r" b="b"/>
            <a:pathLst>
              <a:path w="1268" h="177">
                <a:moveTo>
                  <a:pt x="1170" y="177"/>
                </a:moveTo>
                <a:lnTo>
                  <a:pt x="0" y="177"/>
                </a:lnTo>
                <a:lnTo>
                  <a:pt x="99" y="88"/>
                </a:lnTo>
                <a:lnTo>
                  <a:pt x="0" y="0"/>
                </a:lnTo>
                <a:lnTo>
                  <a:pt x="1170" y="0"/>
                </a:lnTo>
                <a:lnTo>
                  <a:pt x="1268" y="88"/>
                </a:lnTo>
                <a:lnTo>
                  <a:pt x="1170" y="177"/>
                </a:lnTo>
                <a:close/>
              </a:path>
            </a:pathLst>
          </a:custGeom>
          <a:solidFill>
            <a:schemeClr val="accent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latin typeface="Impact" panose="020B0806030902050204" pitchFamily="34" charset="0"/>
            </a:endParaRPr>
          </a:p>
        </p:txBody>
      </p:sp>
      <p:sp>
        <p:nvSpPr>
          <p:cNvPr id="30" name="Oval 11"/>
          <p:cNvSpPr>
            <a:spLocks noChangeArrowheads="1"/>
          </p:cNvSpPr>
          <p:nvPr/>
        </p:nvSpPr>
        <p:spPr bwMode="auto">
          <a:xfrm>
            <a:off x="4701118" y="3221569"/>
            <a:ext cx="114300" cy="120649"/>
          </a:xfrm>
          <a:prstGeom prst="ellipse">
            <a:avLst/>
          </a:prstGeom>
          <a:solidFill>
            <a:schemeClr val="accent1"/>
          </a:solidFill>
          <a:ln w="19050">
            <a:solidFill>
              <a:schemeClr val="bg1"/>
            </a:solidFill>
          </a:ln>
          <a:effectLst>
            <a:softEdge rad="0"/>
          </a:effectLst>
          <a:scene3d>
            <a:camera prst="orthographicFront"/>
            <a:lightRig rig="threePt" dir="t">
              <a:rot lat="0" lon="0" rev="0"/>
            </a:lightRig>
          </a:scene3d>
          <a:sp3d prstMaterial="softEdge">
            <a:bevelT w="0" h="0"/>
            <a:bevelB w="0"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335">
              <a:solidFill>
                <a:schemeClr val="bg1"/>
              </a:solidFill>
            </a:endParaRPr>
          </a:p>
        </p:txBody>
      </p:sp>
      <p:sp>
        <p:nvSpPr>
          <p:cNvPr id="31" name="Freeform 14"/>
          <p:cNvSpPr/>
          <p:nvPr/>
        </p:nvSpPr>
        <p:spPr bwMode="auto">
          <a:xfrm>
            <a:off x="6011334" y="3282951"/>
            <a:ext cx="2681817" cy="374651"/>
          </a:xfrm>
          <a:custGeom>
            <a:avLst/>
            <a:gdLst>
              <a:gd name="T0" fmla="*/ 1169 w 1267"/>
              <a:gd name="T1" fmla="*/ 177 h 177"/>
              <a:gd name="T2" fmla="*/ 0 w 1267"/>
              <a:gd name="T3" fmla="*/ 177 h 177"/>
              <a:gd name="T4" fmla="*/ 98 w 1267"/>
              <a:gd name="T5" fmla="*/ 88 h 177"/>
              <a:gd name="T6" fmla="*/ 0 w 1267"/>
              <a:gd name="T7" fmla="*/ 0 h 177"/>
              <a:gd name="T8" fmla="*/ 1169 w 1267"/>
              <a:gd name="T9" fmla="*/ 0 h 177"/>
              <a:gd name="T10" fmla="*/ 1267 w 1267"/>
              <a:gd name="T11" fmla="*/ 88 h 177"/>
              <a:gd name="T12" fmla="*/ 1169 w 1267"/>
              <a:gd name="T13" fmla="*/ 177 h 177"/>
            </a:gdLst>
            <a:ahLst/>
            <a:cxnLst>
              <a:cxn ang="0">
                <a:pos x="T0" y="T1"/>
              </a:cxn>
              <a:cxn ang="0">
                <a:pos x="T2" y="T3"/>
              </a:cxn>
              <a:cxn ang="0">
                <a:pos x="T4" y="T5"/>
              </a:cxn>
              <a:cxn ang="0">
                <a:pos x="T6" y="T7"/>
              </a:cxn>
              <a:cxn ang="0">
                <a:pos x="T8" y="T9"/>
              </a:cxn>
              <a:cxn ang="0">
                <a:pos x="T10" y="T11"/>
              </a:cxn>
              <a:cxn ang="0">
                <a:pos x="T12" y="T13"/>
              </a:cxn>
            </a:cxnLst>
            <a:rect l="0" t="0" r="r" b="b"/>
            <a:pathLst>
              <a:path w="1267" h="177">
                <a:moveTo>
                  <a:pt x="1169" y="177"/>
                </a:moveTo>
                <a:lnTo>
                  <a:pt x="0" y="177"/>
                </a:lnTo>
                <a:lnTo>
                  <a:pt x="98" y="88"/>
                </a:lnTo>
                <a:lnTo>
                  <a:pt x="0" y="0"/>
                </a:lnTo>
                <a:lnTo>
                  <a:pt x="1169" y="0"/>
                </a:lnTo>
                <a:lnTo>
                  <a:pt x="1267" y="88"/>
                </a:lnTo>
                <a:lnTo>
                  <a:pt x="1169" y="177"/>
                </a:lnTo>
                <a:close/>
              </a:path>
            </a:pathLst>
          </a:custGeom>
          <a:solidFill>
            <a:schemeClr val="accent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latin typeface="Impact" panose="020B0806030902050204" pitchFamily="34" charset="0"/>
            </a:endParaRPr>
          </a:p>
        </p:txBody>
      </p:sp>
      <p:sp>
        <p:nvSpPr>
          <p:cNvPr id="32" name="Oval 15"/>
          <p:cNvSpPr>
            <a:spLocks noChangeArrowheads="1"/>
          </p:cNvSpPr>
          <p:nvPr/>
        </p:nvSpPr>
        <p:spPr bwMode="auto">
          <a:xfrm>
            <a:off x="7296151" y="3221569"/>
            <a:ext cx="114300" cy="120649"/>
          </a:xfrm>
          <a:prstGeom prst="ellipse">
            <a:avLst/>
          </a:prstGeom>
          <a:solidFill>
            <a:schemeClr val="accent1"/>
          </a:solidFill>
          <a:ln w="19050">
            <a:solidFill>
              <a:schemeClr val="bg1"/>
            </a:solidFill>
          </a:ln>
          <a:effectLst>
            <a:softEdge rad="0"/>
          </a:effectLst>
          <a:scene3d>
            <a:camera prst="orthographicFront"/>
            <a:lightRig rig="threePt" dir="t">
              <a:rot lat="0" lon="0" rev="0"/>
            </a:lightRig>
          </a:scene3d>
          <a:sp3d prstMaterial="softEdge">
            <a:bevelT w="0" h="0"/>
            <a:bevelB w="0"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335">
              <a:solidFill>
                <a:schemeClr val="bg1"/>
              </a:solidFill>
            </a:endParaRPr>
          </a:p>
        </p:txBody>
      </p:sp>
      <p:sp>
        <p:nvSpPr>
          <p:cNvPr id="33" name="Freeform 18"/>
          <p:cNvSpPr/>
          <p:nvPr/>
        </p:nvSpPr>
        <p:spPr bwMode="auto">
          <a:xfrm>
            <a:off x="8604251" y="3282951"/>
            <a:ext cx="2688167" cy="374651"/>
          </a:xfrm>
          <a:custGeom>
            <a:avLst/>
            <a:gdLst>
              <a:gd name="T0" fmla="*/ 1170 w 1270"/>
              <a:gd name="T1" fmla="*/ 177 h 177"/>
              <a:gd name="T2" fmla="*/ 0 w 1270"/>
              <a:gd name="T3" fmla="*/ 177 h 177"/>
              <a:gd name="T4" fmla="*/ 100 w 1270"/>
              <a:gd name="T5" fmla="*/ 88 h 177"/>
              <a:gd name="T6" fmla="*/ 0 w 1270"/>
              <a:gd name="T7" fmla="*/ 0 h 177"/>
              <a:gd name="T8" fmla="*/ 1170 w 1270"/>
              <a:gd name="T9" fmla="*/ 0 h 177"/>
              <a:gd name="T10" fmla="*/ 1270 w 1270"/>
              <a:gd name="T11" fmla="*/ 88 h 177"/>
              <a:gd name="T12" fmla="*/ 1170 w 1270"/>
              <a:gd name="T13" fmla="*/ 177 h 177"/>
            </a:gdLst>
            <a:ahLst/>
            <a:cxnLst>
              <a:cxn ang="0">
                <a:pos x="T0" y="T1"/>
              </a:cxn>
              <a:cxn ang="0">
                <a:pos x="T2" y="T3"/>
              </a:cxn>
              <a:cxn ang="0">
                <a:pos x="T4" y="T5"/>
              </a:cxn>
              <a:cxn ang="0">
                <a:pos x="T6" y="T7"/>
              </a:cxn>
              <a:cxn ang="0">
                <a:pos x="T8" y="T9"/>
              </a:cxn>
              <a:cxn ang="0">
                <a:pos x="T10" y="T11"/>
              </a:cxn>
              <a:cxn ang="0">
                <a:pos x="T12" y="T13"/>
              </a:cxn>
            </a:cxnLst>
            <a:rect l="0" t="0" r="r" b="b"/>
            <a:pathLst>
              <a:path w="1270" h="177">
                <a:moveTo>
                  <a:pt x="1170" y="177"/>
                </a:moveTo>
                <a:lnTo>
                  <a:pt x="0" y="177"/>
                </a:lnTo>
                <a:lnTo>
                  <a:pt x="100" y="88"/>
                </a:lnTo>
                <a:lnTo>
                  <a:pt x="0" y="0"/>
                </a:lnTo>
                <a:lnTo>
                  <a:pt x="1170" y="0"/>
                </a:lnTo>
                <a:lnTo>
                  <a:pt x="1270" y="88"/>
                </a:lnTo>
                <a:lnTo>
                  <a:pt x="1170" y="177"/>
                </a:lnTo>
                <a:close/>
              </a:path>
            </a:pathLst>
          </a:custGeom>
          <a:solidFill>
            <a:schemeClr val="accent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latin typeface="Impact" panose="020B0806030902050204" pitchFamily="34" charset="0"/>
            </a:endParaRPr>
          </a:p>
        </p:txBody>
      </p:sp>
      <p:sp>
        <p:nvSpPr>
          <p:cNvPr id="34" name="Oval 19"/>
          <p:cNvSpPr>
            <a:spLocks noChangeArrowheads="1"/>
          </p:cNvSpPr>
          <p:nvPr/>
        </p:nvSpPr>
        <p:spPr bwMode="auto">
          <a:xfrm>
            <a:off x="9889067" y="3221569"/>
            <a:ext cx="118533" cy="120649"/>
          </a:xfrm>
          <a:prstGeom prst="ellipse">
            <a:avLst/>
          </a:prstGeom>
          <a:solidFill>
            <a:srgbClr val="ED0005"/>
          </a:solidFill>
          <a:ln w="19050">
            <a:solidFill>
              <a:schemeClr val="bg1"/>
            </a:solidFill>
          </a:ln>
          <a:effectLst>
            <a:softEdge rad="0"/>
          </a:effectLst>
          <a:scene3d>
            <a:camera prst="orthographicFront"/>
            <a:lightRig rig="threePt" dir="t">
              <a:rot lat="0" lon="0" rev="0"/>
            </a:lightRig>
          </a:scene3d>
          <a:sp3d prstMaterial="softEdge">
            <a:bevelT w="0" h="0"/>
            <a:bevelB w="0"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335">
              <a:solidFill>
                <a:schemeClr val="bg1"/>
              </a:solidFill>
            </a:endParaRPr>
          </a:p>
        </p:txBody>
      </p:sp>
      <p:sp>
        <p:nvSpPr>
          <p:cNvPr id="35" name="Rectangle 30"/>
          <p:cNvSpPr>
            <a:spLocks noChangeArrowheads="1"/>
          </p:cNvSpPr>
          <p:nvPr/>
        </p:nvSpPr>
        <p:spPr bwMode="auto">
          <a:xfrm>
            <a:off x="1845734" y="3360391"/>
            <a:ext cx="651933" cy="242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en-US" altLang="zh-CN" sz="1465">
                <a:solidFill>
                  <a:schemeClr val="bg1"/>
                </a:solidFill>
                <a:latin typeface="Impact" panose="020B0806030902050204" pitchFamily="34" charset="0"/>
              </a:rPr>
              <a:t>2016</a:t>
            </a:r>
            <a:endParaRPr lang="zh-CN" altLang="en-US" sz="1465" dirty="0">
              <a:solidFill>
                <a:schemeClr val="bg1"/>
              </a:solidFill>
              <a:latin typeface="Impact" panose="020B0806030902050204" pitchFamily="34" charset="0"/>
            </a:endParaRPr>
          </a:p>
        </p:txBody>
      </p:sp>
      <p:sp>
        <p:nvSpPr>
          <p:cNvPr id="36" name="Rectangle 31"/>
          <p:cNvSpPr>
            <a:spLocks noChangeArrowheads="1"/>
          </p:cNvSpPr>
          <p:nvPr/>
        </p:nvSpPr>
        <p:spPr bwMode="auto">
          <a:xfrm>
            <a:off x="4436534" y="3360391"/>
            <a:ext cx="651933" cy="242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en-US" altLang="zh-CN" sz="1465">
                <a:solidFill>
                  <a:schemeClr val="bg1"/>
                </a:solidFill>
                <a:latin typeface="Impact" panose="020B0806030902050204" pitchFamily="34" charset="0"/>
              </a:rPr>
              <a:t>2017</a:t>
            </a:r>
            <a:endParaRPr lang="zh-CN" altLang="en-US" sz="1465" dirty="0">
              <a:solidFill>
                <a:schemeClr val="bg1"/>
              </a:solidFill>
              <a:latin typeface="Impact" panose="020B0806030902050204" pitchFamily="34" charset="0"/>
            </a:endParaRPr>
          </a:p>
        </p:txBody>
      </p:sp>
      <p:sp>
        <p:nvSpPr>
          <p:cNvPr id="37" name="Rectangle 32"/>
          <p:cNvSpPr>
            <a:spLocks noChangeArrowheads="1"/>
          </p:cNvSpPr>
          <p:nvPr/>
        </p:nvSpPr>
        <p:spPr bwMode="auto">
          <a:xfrm>
            <a:off x="7035800" y="3360391"/>
            <a:ext cx="651933" cy="242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en-US" altLang="zh-CN" sz="1465">
                <a:solidFill>
                  <a:schemeClr val="bg1"/>
                </a:solidFill>
                <a:latin typeface="Impact" panose="020B0806030902050204" pitchFamily="34" charset="0"/>
              </a:rPr>
              <a:t>2018</a:t>
            </a:r>
            <a:endParaRPr lang="zh-CN" altLang="en-US" sz="1465" dirty="0">
              <a:solidFill>
                <a:schemeClr val="bg1"/>
              </a:solidFill>
              <a:latin typeface="Impact" panose="020B0806030902050204" pitchFamily="34" charset="0"/>
            </a:endParaRPr>
          </a:p>
        </p:txBody>
      </p:sp>
      <p:sp>
        <p:nvSpPr>
          <p:cNvPr id="38" name="Rectangle 33"/>
          <p:cNvSpPr>
            <a:spLocks noChangeArrowheads="1"/>
          </p:cNvSpPr>
          <p:nvPr/>
        </p:nvSpPr>
        <p:spPr bwMode="auto">
          <a:xfrm>
            <a:off x="9626600" y="3360391"/>
            <a:ext cx="651933" cy="242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panose="020B0604020202020204" pitchFamily="34" charset="0"/>
              <a:buNone/>
            </a:pPr>
            <a:r>
              <a:rPr lang="en-US" altLang="zh-CN" sz="1465">
                <a:solidFill>
                  <a:schemeClr val="bg1"/>
                </a:solidFill>
                <a:latin typeface="Impact" panose="020B0806030902050204" pitchFamily="34" charset="0"/>
              </a:rPr>
              <a:t>2019</a:t>
            </a:r>
            <a:endParaRPr lang="zh-CN" altLang="en-US" sz="1465" dirty="0">
              <a:solidFill>
                <a:schemeClr val="bg1"/>
              </a:solidFill>
              <a:latin typeface="Impact" panose="020B0806030902050204" pitchFamily="34" charset="0"/>
            </a:endParaRPr>
          </a:p>
        </p:txBody>
      </p:sp>
      <p:sp>
        <p:nvSpPr>
          <p:cNvPr id="39" name="文本框 38"/>
          <p:cNvSpPr txBox="1"/>
          <p:nvPr/>
        </p:nvSpPr>
        <p:spPr>
          <a:xfrm>
            <a:off x="1944438" y="2172369"/>
            <a:ext cx="709863" cy="461665"/>
          </a:xfrm>
          <a:prstGeom prst="rect">
            <a:avLst/>
          </a:prstGeom>
          <a:noFill/>
        </p:spPr>
        <p:txBody>
          <a:bodyPr wrap="square" rtlCol="0">
            <a:spAutoFit/>
          </a:bodyPr>
          <a:lstStyle/>
          <a:p>
            <a:r>
              <a:rPr lang="en-US" altLang="zh-CN" sz="2400">
                <a:solidFill>
                  <a:schemeClr val="bg1"/>
                </a:solidFill>
              </a:rPr>
              <a:t>01</a:t>
            </a:r>
            <a:endParaRPr lang="zh-CN" altLang="en-US" sz="2400">
              <a:solidFill>
                <a:schemeClr val="bg1"/>
              </a:solidFill>
            </a:endParaRPr>
          </a:p>
        </p:txBody>
      </p:sp>
      <p:sp>
        <p:nvSpPr>
          <p:cNvPr id="40" name="文本框 39"/>
          <p:cNvSpPr txBox="1"/>
          <p:nvPr/>
        </p:nvSpPr>
        <p:spPr>
          <a:xfrm>
            <a:off x="4492904" y="2172369"/>
            <a:ext cx="709863" cy="461665"/>
          </a:xfrm>
          <a:prstGeom prst="rect">
            <a:avLst/>
          </a:prstGeom>
          <a:noFill/>
        </p:spPr>
        <p:txBody>
          <a:bodyPr wrap="square" rtlCol="0">
            <a:spAutoFit/>
          </a:bodyPr>
          <a:lstStyle/>
          <a:p>
            <a:r>
              <a:rPr lang="en-US" altLang="zh-CN" sz="2400">
                <a:solidFill>
                  <a:schemeClr val="bg1"/>
                </a:solidFill>
              </a:rPr>
              <a:t>02</a:t>
            </a:r>
            <a:endParaRPr lang="zh-CN" altLang="en-US" sz="2400">
              <a:solidFill>
                <a:schemeClr val="bg1"/>
              </a:solidFill>
            </a:endParaRPr>
          </a:p>
        </p:txBody>
      </p:sp>
      <p:sp>
        <p:nvSpPr>
          <p:cNvPr id="41" name="文本框 40"/>
          <p:cNvSpPr txBox="1"/>
          <p:nvPr/>
        </p:nvSpPr>
        <p:spPr>
          <a:xfrm>
            <a:off x="7134504" y="2172369"/>
            <a:ext cx="709863" cy="461665"/>
          </a:xfrm>
          <a:prstGeom prst="rect">
            <a:avLst/>
          </a:prstGeom>
          <a:noFill/>
        </p:spPr>
        <p:txBody>
          <a:bodyPr wrap="square" rtlCol="0">
            <a:spAutoFit/>
          </a:bodyPr>
          <a:lstStyle/>
          <a:p>
            <a:r>
              <a:rPr lang="en-US" altLang="zh-CN" sz="2400">
                <a:solidFill>
                  <a:schemeClr val="bg1"/>
                </a:solidFill>
              </a:rPr>
              <a:t>03</a:t>
            </a:r>
            <a:endParaRPr lang="zh-CN" altLang="en-US" sz="2400">
              <a:solidFill>
                <a:schemeClr val="bg1"/>
              </a:solidFill>
            </a:endParaRPr>
          </a:p>
        </p:txBody>
      </p:sp>
      <p:sp>
        <p:nvSpPr>
          <p:cNvPr id="42" name="文本框 41"/>
          <p:cNvSpPr txBox="1"/>
          <p:nvPr/>
        </p:nvSpPr>
        <p:spPr>
          <a:xfrm>
            <a:off x="9708370" y="2180836"/>
            <a:ext cx="709863" cy="461665"/>
          </a:xfrm>
          <a:prstGeom prst="rect">
            <a:avLst/>
          </a:prstGeom>
          <a:noFill/>
        </p:spPr>
        <p:txBody>
          <a:bodyPr wrap="square" rtlCol="0">
            <a:spAutoFit/>
          </a:bodyPr>
          <a:lstStyle/>
          <a:p>
            <a:r>
              <a:rPr lang="en-US" altLang="zh-CN" sz="2400">
                <a:solidFill>
                  <a:schemeClr val="bg1"/>
                </a:solidFill>
              </a:rPr>
              <a:t>04</a:t>
            </a:r>
            <a:endParaRPr lang="zh-CN" altLang="en-US" sz="2400">
              <a:solidFill>
                <a:schemeClr val="bg1"/>
              </a:solidFill>
            </a:endParaRPr>
          </a:p>
        </p:txBody>
      </p:sp>
      <p:sp>
        <p:nvSpPr>
          <p:cNvPr id="43" name="TextBox 77"/>
          <p:cNvSpPr txBox="1"/>
          <p:nvPr/>
        </p:nvSpPr>
        <p:spPr>
          <a:xfrm>
            <a:off x="960724" y="3927315"/>
            <a:ext cx="2341276" cy="137268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defTabSz="914400" fontAlgn="base">
              <a:spcBef>
                <a:spcPct val="0"/>
              </a:spcBef>
              <a:spcAft>
                <a:spcPct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pPr marL="0" marR="0" lvl="0" indent="0" algn="just" defTabSz="914400" rtl="0" eaLnBrk="1" fontAlgn="base" latinLnBrk="0" hangingPunct="1">
              <a:lnSpc>
                <a:spcPct val="130000"/>
              </a:lnSpc>
              <a:spcBef>
                <a:spcPct val="0"/>
              </a:spcBef>
              <a:spcAft>
                <a:spcPct val="0"/>
              </a:spcAft>
              <a:buClrTx/>
              <a:buSzTx/>
              <a:buFontTx/>
              <a:buNone/>
              <a:defRPr/>
            </a:pPr>
            <a:r>
              <a:rPr kumimoji="0" lang="zh-CN" altLang="en-US"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本市目前有本行业商家近百家，绝大部分是小规模的街边小商铺，规模较小。</a:t>
            </a:r>
          </a:p>
        </p:txBody>
      </p:sp>
      <p:sp>
        <p:nvSpPr>
          <p:cNvPr id="44" name="TextBox 77"/>
          <p:cNvSpPr txBox="1"/>
          <p:nvPr/>
        </p:nvSpPr>
        <p:spPr>
          <a:xfrm>
            <a:off x="3538824" y="3927315"/>
            <a:ext cx="2341276" cy="137268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defTabSz="914400" fontAlgn="base">
              <a:spcBef>
                <a:spcPct val="0"/>
              </a:spcBef>
              <a:spcAft>
                <a:spcPct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pPr marL="0" marR="0" lvl="0" indent="0" algn="just" defTabSz="914400" rtl="0" eaLnBrk="1" fontAlgn="base" latinLnBrk="0" hangingPunct="1">
              <a:lnSpc>
                <a:spcPct val="130000"/>
              </a:lnSpc>
              <a:spcBef>
                <a:spcPct val="0"/>
              </a:spcBef>
              <a:spcAft>
                <a:spcPct val="0"/>
              </a:spcAft>
              <a:buClrTx/>
              <a:buSzTx/>
              <a:buFontTx/>
              <a:buNone/>
              <a:defRPr/>
            </a:pPr>
            <a:r>
              <a:rPr kumimoji="0" lang="zh-CN" altLang="en-US"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本市目前有本行业商家近百家，绝大部分是小规模的街边小商铺，规模较小。</a:t>
            </a:r>
          </a:p>
        </p:txBody>
      </p:sp>
      <p:sp>
        <p:nvSpPr>
          <p:cNvPr id="45" name="TextBox 77"/>
          <p:cNvSpPr txBox="1"/>
          <p:nvPr/>
        </p:nvSpPr>
        <p:spPr>
          <a:xfrm>
            <a:off x="6282024" y="3927315"/>
            <a:ext cx="2341276" cy="137268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defTabSz="914400" fontAlgn="base">
              <a:spcBef>
                <a:spcPct val="0"/>
              </a:spcBef>
              <a:spcAft>
                <a:spcPct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pPr marL="0" marR="0" lvl="0" indent="0" algn="just" defTabSz="914400" rtl="0" eaLnBrk="1" fontAlgn="base" latinLnBrk="0" hangingPunct="1">
              <a:lnSpc>
                <a:spcPct val="130000"/>
              </a:lnSpc>
              <a:spcBef>
                <a:spcPct val="0"/>
              </a:spcBef>
              <a:spcAft>
                <a:spcPct val="0"/>
              </a:spcAft>
              <a:buClrTx/>
              <a:buSzTx/>
              <a:buFontTx/>
              <a:buNone/>
              <a:defRPr/>
            </a:pPr>
            <a:r>
              <a:rPr kumimoji="0" lang="zh-CN" altLang="en-US"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本市目前有本行业商家近百家，绝大部分是小规模的街边小商铺，规模较小。</a:t>
            </a:r>
          </a:p>
        </p:txBody>
      </p:sp>
      <p:sp>
        <p:nvSpPr>
          <p:cNvPr id="46" name="TextBox 77"/>
          <p:cNvSpPr txBox="1"/>
          <p:nvPr/>
        </p:nvSpPr>
        <p:spPr>
          <a:xfrm>
            <a:off x="8936324" y="3927315"/>
            <a:ext cx="2341276" cy="137268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defTabSz="914400" fontAlgn="base">
              <a:spcBef>
                <a:spcPct val="0"/>
              </a:spcBef>
              <a:spcAft>
                <a:spcPct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pPr marL="0" marR="0" lvl="0" indent="0" algn="just" defTabSz="914400" rtl="0" eaLnBrk="1" fontAlgn="base" latinLnBrk="0" hangingPunct="1">
              <a:lnSpc>
                <a:spcPct val="130000"/>
              </a:lnSpc>
              <a:spcBef>
                <a:spcPct val="0"/>
              </a:spcBef>
              <a:spcAft>
                <a:spcPct val="0"/>
              </a:spcAft>
              <a:buClrTx/>
              <a:buSzTx/>
              <a:buFontTx/>
              <a:buNone/>
              <a:defRPr/>
            </a:pPr>
            <a:r>
              <a:rPr kumimoji="0" lang="zh-CN" altLang="en-US"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本市目前有本行业商家近百家，绝大部分是小规模的街边小商铺，规模较小。</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 presetClass="entr" presetSubtype="8" fill="hold" grpId="0" nodeType="withEffect" p14:presetBounceEnd="66000">
                                      <p:stCondLst>
                                        <p:cond delay="1000"/>
                                      </p:stCondLst>
                                      <p:childTnLst>
                                        <p:set>
                                          <p:cBhvr>
                                            <p:cTn id="13" dur="1" fill="hold">
                                              <p:stCondLst>
                                                <p:cond delay="0"/>
                                              </p:stCondLst>
                                            </p:cTn>
                                            <p:tgtEl>
                                              <p:spTgt spid="27"/>
                                            </p:tgtEl>
                                            <p:attrNameLst>
                                              <p:attrName>style.visibility</p:attrName>
                                            </p:attrNameLst>
                                          </p:cBhvr>
                                          <p:to>
                                            <p:strVal val="visible"/>
                                          </p:to>
                                        </p:set>
                                        <p:anim calcmode="lin" valueType="num" p14:bounceEnd="66000">
                                          <p:cBhvr additive="base">
                                            <p:cTn id="14" dur="600" fill="hold"/>
                                            <p:tgtEl>
                                              <p:spTgt spid="27"/>
                                            </p:tgtEl>
                                            <p:attrNameLst>
                                              <p:attrName>ppt_x</p:attrName>
                                            </p:attrNameLst>
                                          </p:cBhvr>
                                          <p:tavLst>
                                            <p:tav tm="0">
                                              <p:val>
                                                <p:strVal val="0-#ppt_w/2"/>
                                              </p:val>
                                            </p:tav>
                                            <p:tav tm="100000">
                                              <p:val>
                                                <p:strVal val="#ppt_x"/>
                                              </p:val>
                                            </p:tav>
                                          </p:tavLst>
                                        </p:anim>
                                        <p:anim calcmode="lin" valueType="num" p14:bounceEnd="66000">
                                          <p:cBhvr additive="base">
                                            <p:cTn id="15" dur="600" fill="hold"/>
                                            <p:tgtEl>
                                              <p:spTgt spid="27"/>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14:presetBounceEnd="66000">
                                      <p:stCondLst>
                                        <p:cond delay="1000"/>
                                      </p:stCondLst>
                                      <p:childTnLst>
                                        <p:set>
                                          <p:cBhvr>
                                            <p:cTn id="17" dur="1" fill="hold">
                                              <p:stCondLst>
                                                <p:cond delay="0"/>
                                              </p:stCondLst>
                                            </p:cTn>
                                            <p:tgtEl>
                                              <p:spTgt spid="28"/>
                                            </p:tgtEl>
                                            <p:attrNameLst>
                                              <p:attrName>style.visibility</p:attrName>
                                            </p:attrNameLst>
                                          </p:cBhvr>
                                          <p:to>
                                            <p:strVal val="visible"/>
                                          </p:to>
                                        </p:set>
                                        <p:anim calcmode="lin" valueType="num" p14:bounceEnd="66000">
                                          <p:cBhvr additive="base">
                                            <p:cTn id="18" dur="600" fill="hold"/>
                                            <p:tgtEl>
                                              <p:spTgt spid="28"/>
                                            </p:tgtEl>
                                            <p:attrNameLst>
                                              <p:attrName>ppt_x</p:attrName>
                                            </p:attrNameLst>
                                          </p:cBhvr>
                                          <p:tavLst>
                                            <p:tav tm="0">
                                              <p:val>
                                                <p:strVal val="0-#ppt_w/2"/>
                                              </p:val>
                                            </p:tav>
                                            <p:tav tm="100000">
                                              <p:val>
                                                <p:strVal val="#ppt_x"/>
                                              </p:val>
                                            </p:tav>
                                          </p:tavLst>
                                        </p:anim>
                                        <p:anim calcmode="lin" valueType="num" p14:bounceEnd="66000">
                                          <p:cBhvr additive="base">
                                            <p:cTn id="19" dur="600" fill="hold"/>
                                            <p:tgtEl>
                                              <p:spTgt spid="28"/>
                                            </p:tgtEl>
                                            <p:attrNameLst>
                                              <p:attrName>ppt_y</p:attrName>
                                            </p:attrNameLst>
                                          </p:cBhvr>
                                          <p:tavLst>
                                            <p:tav tm="0">
                                              <p:val>
                                                <p:strVal val="#ppt_y"/>
                                              </p:val>
                                            </p:tav>
                                            <p:tav tm="100000">
                                              <p:val>
                                                <p:strVal val="#ppt_y"/>
                                              </p:val>
                                            </p:tav>
                                          </p:tavLst>
                                        </p:anim>
                                      </p:childTnLst>
                                    </p:cTn>
                                  </p:par>
                                  <p:par>
                                    <p:cTn id="20" presetID="53" presetClass="entr" presetSubtype="16" fill="hold" grpId="0" nodeType="withEffect">
                                      <p:stCondLst>
                                        <p:cond delay="100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par>
                                    <p:cTn id="25" presetID="53" presetClass="entr" presetSubtype="16" fill="hold" nodeType="withEffect">
                                      <p:stCondLst>
                                        <p:cond delay="160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00" fill="hold"/>
                                            <p:tgtEl>
                                              <p:spTgt spid="22"/>
                                            </p:tgtEl>
                                            <p:attrNameLst>
                                              <p:attrName>ppt_w</p:attrName>
                                            </p:attrNameLst>
                                          </p:cBhvr>
                                          <p:tavLst>
                                            <p:tav tm="0">
                                              <p:val>
                                                <p:fltVal val="0"/>
                                              </p:val>
                                            </p:tav>
                                            <p:tav tm="100000">
                                              <p:val>
                                                <p:strVal val="#ppt_w"/>
                                              </p:val>
                                            </p:tav>
                                          </p:tavLst>
                                        </p:anim>
                                        <p:anim calcmode="lin" valueType="num">
                                          <p:cBhvr>
                                            <p:cTn id="28" dur="300" fill="hold"/>
                                            <p:tgtEl>
                                              <p:spTgt spid="22"/>
                                            </p:tgtEl>
                                            <p:attrNameLst>
                                              <p:attrName>ppt_h</p:attrName>
                                            </p:attrNameLst>
                                          </p:cBhvr>
                                          <p:tavLst>
                                            <p:tav tm="0">
                                              <p:val>
                                                <p:fltVal val="0"/>
                                              </p:val>
                                            </p:tav>
                                            <p:tav tm="100000">
                                              <p:val>
                                                <p:strVal val="#ppt_h"/>
                                              </p:val>
                                            </p:tav>
                                          </p:tavLst>
                                        </p:anim>
                                        <p:animEffect transition="in" filter="fade">
                                          <p:cBhvr>
                                            <p:cTn id="29" dur="300"/>
                                            <p:tgtEl>
                                              <p:spTgt spid="22"/>
                                            </p:tgtEl>
                                          </p:cBhvr>
                                        </p:animEffect>
                                      </p:childTnLst>
                                    </p:cTn>
                                  </p:par>
                                  <p:par>
                                    <p:cTn id="30" presetID="6" presetClass="emph" presetSubtype="0" autoRev="1" fill="hold" nodeType="withEffect">
                                      <p:stCondLst>
                                        <p:cond delay="1900"/>
                                      </p:stCondLst>
                                      <p:childTnLst>
                                        <p:animScale>
                                          <p:cBhvr>
                                            <p:cTn id="31" dur="150" fill="hold"/>
                                            <p:tgtEl>
                                              <p:spTgt spid="22"/>
                                            </p:tgtEl>
                                          </p:cBhvr>
                                          <p:by x="110000" y="110000"/>
                                        </p:animScale>
                                      </p:childTnLst>
                                    </p:cTn>
                                  </p:par>
                                  <p:par>
                                    <p:cTn id="32" presetID="2" presetClass="entr" presetSubtype="8" fill="hold" grpId="0" nodeType="withEffect" p14:presetBounceEnd="66000">
                                      <p:stCondLst>
                                        <p:cond delay="2500"/>
                                      </p:stCondLst>
                                      <p:childTnLst>
                                        <p:set>
                                          <p:cBhvr>
                                            <p:cTn id="33" dur="1" fill="hold">
                                              <p:stCondLst>
                                                <p:cond delay="0"/>
                                              </p:stCondLst>
                                            </p:cTn>
                                            <p:tgtEl>
                                              <p:spTgt spid="29"/>
                                            </p:tgtEl>
                                            <p:attrNameLst>
                                              <p:attrName>style.visibility</p:attrName>
                                            </p:attrNameLst>
                                          </p:cBhvr>
                                          <p:to>
                                            <p:strVal val="visible"/>
                                          </p:to>
                                        </p:set>
                                        <p:anim calcmode="lin" valueType="num" p14:bounceEnd="66000">
                                          <p:cBhvr additive="base">
                                            <p:cTn id="34" dur="600" fill="hold"/>
                                            <p:tgtEl>
                                              <p:spTgt spid="29"/>
                                            </p:tgtEl>
                                            <p:attrNameLst>
                                              <p:attrName>ppt_x</p:attrName>
                                            </p:attrNameLst>
                                          </p:cBhvr>
                                          <p:tavLst>
                                            <p:tav tm="0">
                                              <p:val>
                                                <p:strVal val="0-#ppt_w/2"/>
                                              </p:val>
                                            </p:tav>
                                            <p:tav tm="100000">
                                              <p:val>
                                                <p:strVal val="#ppt_x"/>
                                              </p:val>
                                            </p:tav>
                                          </p:tavLst>
                                        </p:anim>
                                        <p:anim calcmode="lin" valueType="num" p14:bounceEnd="66000">
                                          <p:cBhvr additive="base">
                                            <p:cTn id="35" dur="600" fill="hold"/>
                                            <p:tgtEl>
                                              <p:spTgt spid="29"/>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14:presetBounceEnd="66000">
                                      <p:stCondLst>
                                        <p:cond delay="2500"/>
                                      </p:stCondLst>
                                      <p:childTnLst>
                                        <p:set>
                                          <p:cBhvr>
                                            <p:cTn id="37" dur="1" fill="hold">
                                              <p:stCondLst>
                                                <p:cond delay="0"/>
                                              </p:stCondLst>
                                            </p:cTn>
                                            <p:tgtEl>
                                              <p:spTgt spid="30"/>
                                            </p:tgtEl>
                                            <p:attrNameLst>
                                              <p:attrName>style.visibility</p:attrName>
                                            </p:attrNameLst>
                                          </p:cBhvr>
                                          <p:to>
                                            <p:strVal val="visible"/>
                                          </p:to>
                                        </p:set>
                                        <p:anim calcmode="lin" valueType="num" p14:bounceEnd="66000">
                                          <p:cBhvr additive="base">
                                            <p:cTn id="38" dur="600" fill="hold"/>
                                            <p:tgtEl>
                                              <p:spTgt spid="30"/>
                                            </p:tgtEl>
                                            <p:attrNameLst>
                                              <p:attrName>ppt_x</p:attrName>
                                            </p:attrNameLst>
                                          </p:cBhvr>
                                          <p:tavLst>
                                            <p:tav tm="0">
                                              <p:val>
                                                <p:strVal val="0-#ppt_w/2"/>
                                              </p:val>
                                            </p:tav>
                                            <p:tav tm="100000">
                                              <p:val>
                                                <p:strVal val="#ppt_x"/>
                                              </p:val>
                                            </p:tav>
                                          </p:tavLst>
                                        </p:anim>
                                        <p:anim calcmode="lin" valueType="num" p14:bounceEnd="66000">
                                          <p:cBhvr additive="base">
                                            <p:cTn id="39" dur="600" fill="hold"/>
                                            <p:tgtEl>
                                              <p:spTgt spid="30"/>
                                            </p:tgtEl>
                                            <p:attrNameLst>
                                              <p:attrName>ppt_y</p:attrName>
                                            </p:attrNameLst>
                                          </p:cBhvr>
                                          <p:tavLst>
                                            <p:tav tm="0">
                                              <p:val>
                                                <p:strVal val="#ppt_y"/>
                                              </p:val>
                                            </p:tav>
                                            <p:tav tm="100000">
                                              <p:val>
                                                <p:strVal val="#ppt_y"/>
                                              </p:val>
                                            </p:tav>
                                          </p:tavLst>
                                        </p:anim>
                                      </p:childTnLst>
                                    </p:cTn>
                                  </p:par>
                                  <p:par>
                                    <p:cTn id="40" presetID="53" presetClass="entr" presetSubtype="16" fill="hold" grpId="0" nodeType="withEffect">
                                      <p:stCondLst>
                                        <p:cond delay="2500"/>
                                      </p:stCondLst>
                                      <p:childTnLst>
                                        <p:set>
                                          <p:cBhvr>
                                            <p:cTn id="41" dur="1" fill="hold">
                                              <p:stCondLst>
                                                <p:cond delay="0"/>
                                              </p:stCondLst>
                                            </p:cTn>
                                            <p:tgtEl>
                                              <p:spTgt spid="36"/>
                                            </p:tgtEl>
                                            <p:attrNameLst>
                                              <p:attrName>style.visibility</p:attrName>
                                            </p:attrNameLst>
                                          </p:cBhvr>
                                          <p:to>
                                            <p:strVal val="visible"/>
                                          </p:to>
                                        </p:set>
                                        <p:anim calcmode="lin" valueType="num">
                                          <p:cBhvr>
                                            <p:cTn id="42" dur="500" fill="hold"/>
                                            <p:tgtEl>
                                              <p:spTgt spid="36"/>
                                            </p:tgtEl>
                                            <p:attrNameLst>
                                              <p:attrName>ppt_w</p:attrName>
                                            </p:attrNameLst>
                                          </p:cBhvr>
                                          <p:tavLst>
                                            <p:tav tm="0">
                                              <p:val>
                                                <p:fltVal val="0"/>
                                              </p:val>
                                            </p:tav>
                                            <p:tav tm="100000">
                                              <p:val>
                                                <p:strVal val="#ppt_w"/>
                                              </p:val>
                                            </p:tav>
                                          </p:tavLst>
                                        </p:anim>
                                        <p:anim calcmode="lin" valueType="num">
                                          <p:cBhvr>
                                            <p:cTn id="43" dur="500" fill="hold"/>
                                            <p:tgtEl>
                                              <p:spTgt spid="36"/>
                                            </p:tgtEl>
                                            <p:attrNameLst>
                                              <p:attrName>ppt_h</p:attrName>
                                            </p:attrNameLst>
                                          </p:cBhvr>
                                          <p:tavLst>
                                            <p:tav tm="0">
                                              <p:val>
                                                <p:fltVal val="0"/>
                                              </p:val>
                                            </p:tav>
                                            <p:tav tm="100000">
                                              <p:val>
                                                <p:strVal val="#ppt_h"/>
                                              </p:val>
                                            </p:tav>
                                          </p:tavLst>
                                        </p:anim>
                                        <p:animEffect transition="in" filter="fade">
                                          <p:cBhvr>
                                            <p:cTn id="44" dur="500"/>
                                            <p:tgtEl>
                                              <p:spTgt spid="36"/>
                                            </p:tgtEl>
                                          </p:cBhvr>
                                        </p:animEffect>
                                      </p:childTnLst>
                                    </p:cTn>
                                  </p:par>
                                  <p:par>
                                    <p:cTn id="45" presetID="53" presetClass="entr" presetSubtype="16" fill="hold" nodeType="withEffect">
                                      <p:stCondLst>
                                        <p:cond delay="3100"/>
                                      </p:stCondLst>
                                      <p:childTnLst>
                                        <p:set>
                                          <p:cBhvr>
                                            <p:cTn id="46" dur="1" fill="hold">
                                              <p:stCondLst>
                                                <p:cond delay="0"/>
                                              </p:stCondLst>
                                            </p:cTn>
                                            <p:tgtEl>
                                              <p:spTgt spid="17"/>
                                            </p:tgtEl>
                                            <p:attrNameLst>
                                              <p:attrName>style.visibility</p:attrName>
                                            </p:attrNameLst>
                                          </p:cBhvr>
                                          <p:to>
                                            <p:strVal val="visible"/>
                                          </p:to>
                                        </p:set>
                                        <p:anim calcmode="lin" valueType="num">
                                          <p:cBhvr>
                                            <p:cTn id="47" dur="300" fill="hold"/>
                                            <p:tgtEl>
                                              <p:spTgt spid="17"/>
                                            </p:tgtEl>
                                            <p:attrNameLst>
                                              <p:attrName>ppt_w</p:attrName>
                                            </p:attrNameLst>
                                          </p:cBhvr>
                                          <p:tavLst>
                                            <p:tav tm="0">
                                              <p:val>
                                                <p:fltVal val="0"/>
                                              </p:val>
                                            </p:tav>
                                            <p:tav tm="100000">
                                              <p:val>
                                                <p:strVal val="#ppt_w"/>
                                              </p:val>
                                            </p:tav>
                                          </p:tavLst>
                                        </p:anim>
                                        <p:anim calcmode="lin" valueType="num">
                                          <p:cBhvr>
                                            <p:cTn id="48" dur="300" fill="hold"/>
                                            <p:tgtEl>
                                              <p:spTgt spid="17"/>
                                            </p:tgtEl>
                                            <p:attrNameLst>
                                              <p:attrName>ppt_h</p:attrName>
                                            </p:attrNameLst>
                                          </p:cBhvr>
                                          <p:tavLst>
                                            <p:tav tm="0">
                                              <p:val>
                                                <p:fltVal val="0"/>
                                              </p:val>
                                            </p:tav>
                                            <p:tav tm="100000">
                                              <p:val>
                                                <p:strVal val="#ppt_h"/>
                                              </p:val>
                                            </p:tav>
                                          </p:tavLst>
                                        </p:anim>
                                        <p:animEffect transition="in" filter="fade">
                                          <p:cBhvr>
                                            <p:cTn id="49" dur="300"/>
                                            <p:tgtEl>
                                              <p:spTgt spid="17"/>
                                            </p:tgtEl>
                                          </p:cBhvr>
                                        </p:animEffect>
                                      </p:childTnLst>
                                    </p:cTn>
                                  </p:par>
                                  <p:par>
                                    <p:cTn id="50" presetID="6" presetClass="emph" presetSubtype="0" autoRev="1" fill="hold" nodeType="withEffect">
                                      <p:stCondLst>
                                        <p:cond delay="3400"/>
                                      </p:stCondLst>
                                      <p:childTnLst>
                                        <p:animScale>
                                          <p:cBhvr>
                                            <p:cTn id="51" dur="150" fill="hold"/>
                                            <p:tgtEl>
                                              <p:spTgt spid="17"/>
                                            </p:tgtEl>
                                          </p:cBhvr>
                                          <p:by x="110000" y="110000"/>
                                        </p:animScale>
                                      </p:childTnLst>
                                    </p:cTn>
                                  </p:par>
                                  <p:par>
                                    <p:cTn id="52" presetID="2" presetClass="entr" presetSubtype="8" fill="hold" grpId="0" nodeType="withEffect" p14:presetBounceEnd="66000">
                                      <p:stCondLst>
                                        <p:cond delay="4000"/>
                                      </p:stCondLst>
                                      <p:childTnLst>
                                        <p:set>
                                          <p:cBhvr>
                                            <p:cTn id="53" dur="1" fill="hold">
                                              <p:stCondLst>
                                                <p:cond delay="0"/>
                                              </p:stCondLst>
                                            </p:cTn>
                                            <p:tgtEl>
                                              <p:spTgt spid="31"/>
                                            </p:tgtEl>
                                            <p:attrNameLst>
                                              <p:attrName>style.visibility</p:attrName>
                                            </p:attrNameLst>
                                          </p:cBhvr>
                                          <p:to>
                                            <p:strVal val="visible"/>
                                          </p:to>
                                        </p:set>
                                        <p:anim calcmode="lin" valueType="num" p14:bounceEnd="66000">
                                          <p:cBhvr additive="base">
                                            <p:cTn id="54" dur="600" fill="hold"/>
                                            <p:tgtEl>
                                              <p:spTgt spid="31"/>
                                            </p:tgtEl>
                                            <p:attrNameLst>
                                              <p:attrName>ppt_x</p:attrName>
                                            </p:attrNameLst>
                                          </p:cBhvr>
                                          <p:tavLst>
                                            <p:tav tm="0">
                                              <p:val>
                                                <p:strVal val="0-#ppt_w/2"/>
                                              </p:val>
                                            </p:tav>
                                            <p:tav tm="100000">
                                              <p:val>
                                                <p:strVal val="#ppt_x"/>
                                              </p:val>
                                            </p:tav>
                                          </p:tavLst>
                                        </p:anim>
                                        <p:anim calcmode="lin" valueType="num" p14:bounceEnd="66000">
                                          <p:cBhvr additive="base">
                                            <p:cTn id="55" dur="600" fill="hold"/>
                                            <p:tgtEl>
                                              <p:spTgt spid="31"/>
                                            </p:tgtEl>
                                            <p:attrNameLst>
                                              <p:attrName>ppt_y</p:attrName>
                                            </p:attrNameLst>
                                          </p:cBhvr>
                                          <p:tavLst>
                                            <p:tav tm="0">
                                              <p:val>
                                                <p:strVal val="#ppt_y"/>
                                              </p:val>
                                            </p:tav>
                                            <p:tav tm="100000">
                                              <p:val>
                                                <p:strVal val="#ppt_y"/>
                                              </p:val>
                                            </p:tav>
                                          </p:tavLst>
                                        </p:anim>
                                      </p:childTnLst>
                                    </p:cTn>
                                  </p:par>
                                  <p:par>
                                    <p:cTn id="56" presetID="53" presetClass="entr" presetSubtype="16" fill="hold" grpId="0" nodeType="withEffect">
                                      <p:stCondLst>
                                        <p:cond delay="4000"/>
                                      </p:stCondLst>
                                      <p:childTnLst>
                                        <p:set>
                                          <p:cBhvr>
                                            <p:cTn id="57" dur="1" fill="hold">
                                              <p:stCondLst>
                                                <p:cond delay="0"/>
                                              </p:stCondLst>
                                            </p:cTn>
                                            <p:tgtEl>
                                              <p:spTgt spid="37"/>
                                            </p:tgtEl>
                                            <p:attrNameLst>
                                              <p:attrName>style.visibility</p:attrName>
                                            </p:attrNameLst>
                                          </p:cBhvr>
                                          <p:to>
                                            <p:strVal val="visible"/>
                                          </p:to>
                                        </p:set>
                                        <p:anim calcmode="lin" valueType="num">
                                          <p:cBhvr>
                                            <p:cTn id="58" dur="500" fill="hold"/>
                                            <p:tgtEl>
                                              <p:spTgt spid="37"/>
                                            </p:tgtEl>
                                            <p:attrNameLst>
                                              <p:attrName>ppt_w</p:attrName>
                                            </p:attrNameLst>
                                          </p:cBhvr>
                                          <p:tavLst>
                                            <p:tav tm="0">
                                              <p:val>
                                                <p:fltVal val="0"/>
                                              </p:val>
                                            </p:tav>
                                            <p:tav tm="100000">
                                              <p:val>
                                                <p:strVal val="#ppt_w"/>
                                              </p:val>
                                            </p:tav>
                                          </p:tavLst>
                                        </p:anim>
                                        <p:anim calcmode="lin" valueType="num">
                                          <p:cBhvr>
                                            <p:cTn id="59" dur="500" fill="hold"/>
                                            <p:tgtEl>
                                              <p:spTgt spid="37"/>
                                            </p:tgtEl>
                                            <p:attrNameLst>
                                              <p:attrName>ppt_h</p:attrName>
                                            </p:attrNameLst>
                                          </p:cBhvr>
                                          <p:tavLst>
                                            <p:tav tm="0">
                                              <p:val>
                                                <p:fltVal val="0"/>
                                              </p:val>
                                            </p:tav>
                                            <p:tav tm="100000">
                                              <p:val>
                                                <p:strVal val="#ppt_h"/>
                                              </p:val>
                                            </p:tav>
                                          </p:tavLst>
                                        </p:anim>
                                        <p:animEffect transition="in" filter="fade">
                                          <p:cBhvr>
                                            <p:cTn id="60" dur="500"/>
                                            <p:tgtEl>
                                              <p:spTgt spid="37"/>
                                            </p:tgtEl>
                                          </p:cBhvr>
                                        </p:animEffect>
                                      </p:childTnLst>
                                    </p:cTn>
                                  </p:par>
                                  <p:par>
                                    <p:cTn id="61" presetID="2" presetClass="entr" presetSubtype="8" fill="hold" grpId="0" nodeType="withEffect" p14:presetBounceEnd="66000">
                                      <p:stCondLst>
                                        <p:cond delay="4000"/>
                                      </p:stCondLst>
                                      <p:childTnLst>
                                        <p:set>
                                          <p:cBhvr>
                                            <p:cTn id="62" dur="1" fill="hold">
                                              <p:stCondLst>
                                                <p:cond delay="0"/>
                                              </p:stCondLst>
                                            </p:cTn>
                                            <p:tgtEl>
                                              <p:spTgt spid="32"/>
                                            </p:tgtEl>
                                            <p:attrNameLst>
                                              <p:attrName>style.visibility</p:attrName>
                                            </p:attrNameLst>
                                          </p:cBhvr>
                                          <p:to>
                                            <p:strVal val="visible"/>
                                          </p:to>
                                        </p:set>
                                        <p:anim calcmode="lin" valueType="num" p14:bounceEnd="66000">
                                          <p:cBhvr additive="base">
                                            <p:cTn id="63" dur="600" fill="hold"/>
                                            <p:tgtEl>
                                              <p:spTgt spid="32"/>
                                            </p:tgtEl>
                                            <p:attrNameLst>
                                              <p:attrName>ppt_x</p:attrName>
                                            </p:attrNameLst>
                                          </p:cBhvr>
                                          <p:tavLst>
                                            <p:tav tm="0">
                                              <p:val>
                                                <p:strVal val="0-#ppt_w/2"/>
                                              </p:val>
                                            </p:tav>
                                            <p:tav tm="100000">
                                              <p:val>
                                                <p:strVal val="#ppt_x"/>
                                              </p:val>
                                            </p:tav>
                                          </p:tavLst>
                                        </p:anim>
                                        <p:anim calcmode="lin" valueType="num" p14:bounceEnd="66000">
                                          <p:cBhvr additive="base">
                                            <p:cTn id="64" dur="600" fill="hold"/>
                                            <p:tgtEl>
                                              <p:spTgt spid="32"/>
                                            </p:tgtEl>
                                            <p:attrNameLst>
                                              <p:attrName>ppt_y</p:attrName>
                                            </p:attrNameLst>
                                          </p:cBhvr>
                                          <p:tavLst>
                                            <p:tav tm="0">
                                              <p:val>
                                                <p:strVal val="#ppt_y"/>
                                              </p:val>
                                            </p:tav>
                                            <p:tav tm="100000">
                                              <p:val>
                                                <p:strVal val="#ppt_y"/>
                                              </p:val>
                                            </p:tav>
                                          </p:tavLst>
                                        </p:anim>
                                      </p:childTnLst>
                                    </p:cTn>
                                  </p:par>
                                  <p:par>
                                    <p:cTn id="65" presetID="53" presetClass="entr" presetSubtype="16" fill="hold" nodeType="withEffect">
                                      <p:stCondLst>
                                        <p:cond delay="4600"/>
                                      </p:stCondLst>
                                      <p:childTnLst>
                                        <p:set>
                                          <p:cBhvr>
                                            <p:cTn id="66" dur="1" fill="hold">
                                              <p:stCondLst>
                                                <p:cond delay="0"/>
                                              </p:stCondLst>
                                            </p:cTn>
                                            <p:tgtEl>
                                              <p:spTgt spid="12"/>
                                            </p:tgtEl>
                                            <p:attrNameLst>
                                              <p:attrName>style.visibility</p:attrName>
                                            </p:attrNameLst>
                                          </p:cBhvr>
                                          <p:to>
                                            <p:strVal val="visible"/>
                                          </p:to>
                                        </p:set>
                                        <p:anim calcmode="lin" valueType="num">
                                          <p:cBhvr>
                                            <p:cTn id="67" dur="300" fill="hold"/>
                                            <p:tgtEl>
                                              <p:spTgt spid="12"/>
                                            </p:tgtEl>
                                            <p:attrNameLst>
                                              <p:attrName>ppt_w</p:attrName>
                                            </p:attrNameLst>
                                          </p:cBhvr>
                                          <p:tavLst>
                                            <p:tav tm="0">
                                              <p:val>
                                                <p:fltVal val="0"/>
                                              </p:val>
                                            </p:tav>
                                            <p:tav tm="100000">
                                              <p:val>
                                                <p:strVal val="#ppt_w"/>
                                              </p:val>
                                            </p:tav>
                                          </p:tavLst>
                                        </p:anim>
                                        <p:anim calcmode="lin" valueType="num">
                                          <p:cBhvr>
                                            <p:cTn id="68" dur="300" fill="hold"/>
                                            <p:tgtEl>
                                              <p:spTgt spid="12"/>
                                            </p:tgtEl>
                                            <p:attrNameLst>
                                              <p:attrName>ppt_h</p:attrName>
                                            </p:attrNameLst>
                                          </p:cBhvr>
                                          <p:tavLst>
                                            <p:tav tm="0">
                                              <p:val>
                                                <p:fltVal val="0"/>
                                              </p:val>
                                            </p:tav>
                                            <p:tav tm="100000">
                                              <p:val>
                                                <p:strVal val="#ppt_h"/>
                                              </p:val>
                                            </p:tav>
                                          </p:tavLst>
                                        </p:anim>
                                        <p:animEffect transition="in" filter="fade">
                                          <p:cBhvr>
                                            <p:cTn id="69" dur="300"/>
                                            <p:tgtEl>
                                              <p:spTgt spid="12"/>
                                            </p:tgtEl>
                                          </p:cBhvr>
                                        </p:animEffect>
                                      </p:childTnLst>
                                    </p:cTn>
                                  </p:par>
                                  <p:par>
                                    <p:cTn id="70" presetID="6" presetClass="emph" presetSubtype="0" autoRev="1" fill="hold" nodeType="withEffect">
                                      <p:stCondLst>
                                        <p:cond delay="4900"/>
                                      </p:stCondLst>
                                      <p:childTnLst>
                                        <p:animScale>
                                          <p:cBhvr>
                                            <p:cTn id="71" dur="150" fill="hold"/>
                                            <p:tgtEl>
                                              <p:spTgt spid="12"/>
                                            </p:tgtEl>
                                          </p:cBhvr>
                                          <p:by x="110000" y="110000"/>
                                        </p:animScale>
                                      </p:childTnLst>
                                    </p:cTn>
                                  </p:par>
                                  <p:par>
                                    <p:cTn id="72" presetID="2" presetClass="entr" presetSubtype="8" fill="hold" grpId="0" nodeType="withEffect" p14:presetBounceEnd="66000">
                                      <p:stCondLst>
                                        <p:cond delay="5500"/>
                                      </p:stCondLst>
                                      <p:childTnLst>
                                        <p:set>
                                          <p:cBhvr>
                                            <p:cTn id="73" dur="1" fill="hold">
                                              <p:stCondLst>
                                                <p:cond delay="0"/>
                                              </p:stCondLst>
                                            </p:cTn>
                                            <p:tgtEl>
                                              <p:spTgt spid="33"/>
                                            </p:tgtEl>
                                            <p:attrNameLst>
                                              <p:attrName>style.visibility</p:attrName>
                                            </p:attrNameLst>
                                          </p:cBhvr>
                                          <p:to>
                                            <p:strVal val="visible"/>
                                          </p:to>
                                        </p:set>
                                        <p:anim calcmode="lin" valueType="num" p14:bounceEnd="66000">
                                          <p:cBhvr additive="base">
                                            <p:cTn id="74" dur="600" fill="hold"/>
                                            <p:tgtEl>
                                              <p:spTgt spid="33"/>
                                            </p:tgtEl>
                                            <p:attrNameLst>
                                              <p:attrName>ppt_x</p:attrName>
                                            </p:attrNameLst>
                                          </p:cBhvr>
                                          <p:tavLst>
                                            <p:tav tm="0">
                                              <p:val>
                                                <p:strVal val="0-#ppt_w/2"/>
                                              </p:val>
                                            </p:tav>
                                            <p:tav tm="100000">
                                              <p:val>
                                                <p:strVal val="#ppt_x"/>
                                              </p:val>
                                            </p:tav>
                                          </p:tavLst>
                                        </p:anim>
                                        <p:anim calcmode="lin" valueType="num" p14:bounceEnd="66000">
                                          <p:cBhvr additive="base">
                                            <p:cTn id="75" dur="600" fill="hold"/>
                                            <p:tgtEl>
                                              <p:spTgt spid="33"/>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14:presetBounceEnd="66000">
                                      <p:stCondLst>
                                        <p:cond delay="5500"/>
                                      </p:stCondLst>
                                      <p:childTnLst>
                                        <p:set>
                                          <p:cBhvr>
                                            <p:cTn id="77" dur="1" fill="hold">
                                              <p:stCondLst>
                                                <p:cond delay="0"/>
                                              </p:stCondLst>
                                            </p:cTn>
                                            <p:tgtEl>
                                              <p:spTgt spid="34"/>
                                            </p:tgtEl>
                                            <p:attrNameLst>
                                              <p:attrName>style.visibility</p:attrName>
                                            </p:attrNameLst>
                                          </p:cBhvr>
                                          <p:to>
                                            <p:strVal val="visible"/>
                                          </p:to>
                                        </p:set>
                                        <p:anim calcmode="lin" valueType="num" p14:bounceEnd="66000">
                                          <p:cBhvr additive="base">
                                            <p:cTn id="78" dur="600" fill="hold"/>
                                            <p:tgtEl>
                                              <p:spTgt spid="34"/>
                                            </p:tgtEl>
                                            <p:attrNameLst>
                                              <p:attrName>ppt_x</p:attrName>
                                            </p:attrNameLst>
                                          </p:cBhvr>
                                          <p:tavLst>
                                            <p:tav tm="0">
                                              <p:val>
                                                <p:strVal val="0-#ppt_w/2"/>
                                              </p:val>
                                            </p:tav>
                                            <p:tav tm="100000">
                                              <p:val>
                                                <p:strVal val="#ppt_x"/>
                                              </p:val>
                                            </p:tav>
                                          </p:tavLst>
                                        </p:anim>
                                        <p:anim calcmode="lin" valueType="num" p14:bounceEnd="66000">
                                          <p:cBhvr additive="base">
                                            <p:cTn id="79" dur="600" fill="hold"/>
                                            <p:tgtEl>
                                              <p:spTgt spid="34"/>
                                            </p:tgtEl>
                                            <p:attrNameLst>
                                              <p:attrName>ppt_y</p:attrName>
                                            </p:attrNameLst>
                                          </p:cBhvr>
                                          <p:tavLst>
                                            <p:tav tm="0">
                                              <p:val>
                                                <p:strVal val="#ppt_y"/>
                                              </p:val>
                                            </p:tav>
                                            <p:tav tm="100000">
                                              <p:val>
                                                <p:strVal val="#ppt_y"/>
                                              </p:val>
                                            </p:tav>
                                          </p:tavLst>
                                        </p:anim>
                                      </p:childTnLst>
                                    </p:cTn>
                                  </p:par>
                                  <p:par>
                                    <p:cTn id="80" presetID="53" presetClass="entr" presetSubtype="16" fill="hold" grpId="0" nodeType="withEffect">
                                      <p:stCondLst>
                                        <p:cond delay="5500"/>
                                      </p:stCondLst>
                                      <p:childTnLst>
                                        <p:set>
                                          <p:cBhvr>
                                            <p:cTn id="81" dur="1" fill="hold">
                                              <p:stCondLst>
                                                <p:cond delay="0"/>
                                              </p:stCondLst>
                                            </p:cTn>
                                            <p:tgtEl>
                                              <p:spTgt spid="38"/>
                                            </p:tgtEl>
                                            <p:attrNameLst>
                                              <p:attrName>style.visibility</p:attrName>
                                            </p:attrNameLst>
                                          </p:cBhvr>
                                          <p:to>
                                            <p:strVal val="visible"/>
                                          </p:to>
                                        </p:set>
                                        <p:anim calcmode="lin" valueType="num">
                                          <p:cBhvr>
                                            <p:cTn id="82" dur="500" fill="hold"/>
                                            <p:tgtEl>
                                              <p:spTgt spid="38"/>
                                            </p:tgtEl>
                                            <p:attrNameLst>
                                              <p:attrName>ppt_w</p:attrName>
                                            </p:attrNameLst>
                                          </p:cBhvr>
                                          <p:tavLst>
                                            <p:tav tm="0">
                                              <p:val>
                                                <p:fltVal val="0"/>
                                              </p:val>
                                            </p:tav>
                                            <p:tav tm="100000">
                                              <p:val>
                                                <p:strVal val="#ppt_w"/>
                                              </p:val>
                                            </p:tav>
                                          </p:tavLst>
                                        </p:anim>
                                        <p:anim calcmode="lin" valueType="num">
                                          <p:cBhvr>
                                            <p:cTn id="83" dur="500" fill="hold"/>
                                            <p:tgtEl>
                                              <p:spTgt spid="38"/>
                                            </p:tgtEl>
                                            <p:attrNameLst>
                                              <p:attrName>ppt_h</p:attrName>
                                            </p:attrNameLst>
                                          </p:cBhvr>
                                          <p:tavLst>
                                            <p:tav tm="0">
                                              <p:val>
                                                <p:fltVal val="0"/>
                                              </p:val>
                                            </p:tav>
                                            <p:tav tm="100000">
                                              <p:val>
                                                <p:strVal val="#ppt_h"/>
                                              </p:val>
                                            </p:tav>
                                          </p:tavLst>
                                        </p:anim>
                                        <p:animEffect transition="in" filter="fade">
                                          <p:cBhvr>
                                            <p:cTn id="84" dur="500"/>
                                            <p:tgtEl>
                                              <p:spTgt spid="38"/>
                                            </p:tgtEl>
                                          </p:cBhvr>
                                        </p:animEffect>
                                      </p:childTnLst>
                                    </p:cTn>
                                  </p:par>
                                  <p:par>
                                    <p:cTn id="85" presetID="53" presetClass="entr" presetSubtype="16" fill="hold" nodeType="withEffect">
                                      <p:stCondLst>
                                        <p:cond delay="6100"/>
                                      </p:stCondLst>
                                      <p:childTnLst>
                                        <p:set>
                                          <p:cBhvr>
                                            <p:cTn id="86" dur="1" fill="hold">
                                              <p:stCondLst>
                                                <p:cond delay="0"/>
                                              </p:stCondLst>
                                            </p:cTn>
                                            <p:tgtEl>
                                              <p:spTgt spid="7"/>
                                            </p:tgtEl>
                                            <p:attrNameLst>
                                              <p:attrName>style.visibility</p:attrName>
                                            </p:attrNameLst>
                                          </p:cBhvr>
                                          <p:to>
                                            <p:strVal val="visible"/>
                                          </p:to>
                                        </p:set>
                                        <p:anim calcmode="lin" valueType="num">
                                          <p:cBhvr>
                                            <p:cTn id="87" dur="300" fill="hold"/>
                                            <p:tgtEl>
                                              <p:spTgt spid="7"/>
                                            </p:tgtEl>
                                            <p:attrNameLst>
                                              <p:attrName>ppt_w</p:attrName>
                                            </p:attrNameLst>
                                          </p:cBhvr>
                                          <p:tavLst>
                                            <p:tav tm="0">
                                              <p:val>
                                                <p:fltVal val="0"/>
                                              </p:val>
                                            </p:tav>
                                            <p:tav tm="100000">
                                              <p:val>
                                                <p:strVal val="#ppt_w"/>
                                              </p:val>
                                            </p:tav>
                                          </p:tavLst>
                                        </p:anim>
                                        <p:anim calcmode="lin" valueType="num">
                                          <p:cBhvr>
                                            <p:cTn id="88" dur="300" fill="hold"/>
                                            <p:tgtEl>
                                              <p:spTgt spid="7"/>
                                            </p:tgtEl>
                                            <p:attrNameLst>
                                              <p:attrName>ppt_h</p:attrName>
                                            </p:attrNameLst>
                                          </p:cBhvr>
                                          <p:tavLst>
                                            <p:tav tm="0">
                                              <p:val>
                                                <p:fltVal val="0"/>
                                              </p:val>
                                            </p:tav>
                                            <p:tav tm="100000">
                                              <p:val>
                                                <p:strVal val="#ppt_h"/>
                                              </p:val>
                                            </p:tav>
                                          </p:tavLst>
                                        </p:anim>
                                        <p:animEffect transition="in" filter="fade">
                                          <p:cBhvr>
                                            <p:cTn id="89" dur="300"/>
                                            <p:tgtEl>
                                              <p:spTgt spid="7"/>
                                            </p:tgtEl>
                                          </p:cBhvr>
                                        </p:animEffect>
                                      </p:childTnLst>
                                    </p:cTn>
                                  </p:par>
                                  <p:par>
                                    <p:cTn id="90" presetID="6" presetClass="emph" presetSubtype="0" autoRev="1" fill="hold" nodeType="withEffect">
                                      <p:stCondLst>
                                        <p:cond delay="6400"/>
                                      </p:stCondLst>
                                      <p:childTnLst>
                                        <p:animScale>
                                          <p:cBhvr>
                                            <p:cTn id="91" dur="150" fill="hold"/>
                                            <p:tgtEl>
                                              <p:spTgt spid="7"/>
                                            </p:tgtEl>
                                          </p:cBhvr>
                                          <p:by x="110000" y="110000"/>
                                        </p:animScale>
                                      </p:childTnLst>
                                    </p:cTn>
                                  </p:par>
                                </p:childTnLst>
                              </p:cTn>
                            </p:par>
                            <p:par>
                              <p:cTn id="92" fill="hold">
                                <p:stCondLst>
                                  <p:cond delay="1000"/>
                                </p:stCondLst>
                                <p:childTnLst>
                                  <p:par>
                                    <p:cTn id="93" presetID="2" presetClass="entr" presetSubtype="4" fill="hold" grpId="0" nodeType="afterEffect" p14:presetBounceEnd="50000">
                                      <p:stCondLst>
                                        <p:cond delay="0"/>
                                      </p:stCondLst>
                                      <p:childTnLst>
                                        <p:set>
                                          <p:cBhvr>
                                            <p:cTn id="94" dur="1" fill="hold">
                                              <p:stCondLst>
                                                <p:cond delay="0"/>
                                              </p:stCondLst>
                                            </p:cTn>
                                            <p:tgtEl>
                                              <p:spTgt spid="43"/>
                                            </p:tgtEl>
                                            <p:attrNameLst>
                                              <p:attrName>style.visibility</p:attrName>
                                            </p:attrNameLst>
                                          </p:cBhvr>
                                          <p:to>
                                            <p:strVal val="visible"/>
                                          </p:to>
                                        </p:set>
                                        <p:anim calcmode="lin" valueType="num" p14:bounceEnd="50000">
                                          <p:cBhvr additive="base">
                                            <p:cTn id="95" dur="750" fill="hold"/>
                                            <p:tgtEl>
                                              <p:spTgt spid="43"/>
                                            </p:tgtEl>
                                            <p:attrNameLst>
                                              <p:attrName>ppt_x</p:attrName>
                                            </p:attrNameLst>
                                          </p:cBhvr>
                                          <p:tavLst>
                                            <p:tav tm="0">
                                              <p:val>
                                                <p:strVal val="#ppt_x"/>
                                              </p:val>
                                            </p:tav>
                                            <p:tav tm="100000">
                                              <p:val>
                                                <p:strVal val="#ppt_x"/>
                                              </p:val>
                                            </p:tav>
                                          </p:tavLst>
                                        </p:anim>
                                        <p:anim calcmode="lin" valueType="num" p14:bounceEnd="50000">
                                          <p:cBhvr additive="base">
                                            <p:cTn id="96" dur="750" fill="hold"/>
                                            <p:tgtEl>
                                              <p:spTgt spid="4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14:presetBounceEnd="50000">
                                      <p:stCondLst>
                                        <p:cond delay="0"/>
                                      </p:stCondLst>
                                      <p:childTnLst>
                                        <p:set>
                                          <p:cBhvr>
                                            <p:cTn id="98" dur="1" fill="hold">
                                              <p:stCondLst>
                                                <p:cond delay="0"/>
                                              </p:stCondLst>
                                            </p:cTn>
                                            <p:tgtEl>
                                              <p:spTgt spid="44"/>
                                            </p:tgtEl>
                                            <p:attrNameLst>
                                              <p:attrName>style.visibility</p:attrName>
                                            </p:attrNameLst>
                                          </p:cBhvr>
                                          <p:to>
                                            <p:strVal val="visible"/>
                                          </p:to>
                                        </p:set>
                                        <p:anim calcmode="lin" valueType="num" p14:bounceEnd="50000">
                                          <p:cBhvr additive="base">
                                            <p:cTn id="99" dur="750" fill="hold"/>
                                            <p:tgtEl>
                                              <p:spTgt spid="44"/>
                                            </p:tgtEl>
                                            <p:attrNameLst>
                                              <p:attrName>ppt_x</p:attrName>
                                            </p:attrNameLst>
                                          </p:cBhvr>
                                          <p:tavLst>
                                            <p:tav tm="0">
                                              <p:val>
                                                <p:strVal val="#ppt_x"/>
                                              </p:val>
                                            </p:tav>
                                            <p:tav tm="100000">
                                              <p:val>
                                                <p:strVal val="#ppt_x"/>
                                              </p:val>
                                            </p:tav>
                                          </p:tavLst>
                                        </p:anim>
                                        <p:anim calcmode="lin" valueType="num" p14:bounceEnd="50000">
                                          <p:cBhvr additive="base">
                                            <p:cTn id="100" dur="750" fill="hold"/>
                                            <p:tgtEl>
                                              <p:spTgt spid="4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14:presetBounceEnd="50000">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14:bounceEnd="50000">
                                          <p:cBhvr additive="base">
                                            <p:cTn id="103" dur="750" fill="hold"/>
                                            <p:tgtEl>
                                              <p:spTgt spid="45"/>
                                            </p:tgtEl>
                                            <p:attrNameLst>
                                              <p:attrName>ppt_x</p:attrName>
                                            </p:attrNameLst>
                                          </p:cBhvr>
                                          <p:tavLst>
                                            <p:tav tm="0">
                                              <p:val>
                                                <p:strVal val="#ppt_x"/>
                                              </p:val>
                                            </p:tav>
                                            <p:tav tm="100000">
                                              <p:val>
                                                <p:strVal val="#ppt_x"/>
                                              </p:val>
                                            </p:tav>
                                          </p:tavLst>
                                        </p:anim>
                                        <p:anim calcmode="lin" valueType="num" p14:bounceEnd="50000">
                                          <p:cBhvr additive="base">
                                            <p:cTn id="104" dur="750" fill="hold"/>
                                            <p:tgtEl>
                                              <p:spTgt spid="4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14:presetBounceEnd="50000">
                                      <p:stCondLst>
                                        <p:cond delay="0"/>
                                      </p:stCondLst>
                                      <p:childTnLst>
                                        <p:set>
                                          <p:cBhvr>
                                            <p:cTn id="106" dur="1" fill="hold">
                                              <p:stCondLst>
                                                <p:cond delay="0"/>
                                              </p:stCondLst>
                                            </p:cTn>
                                            <p:tgtEl>
                                              <p:spTgt spid="46"/>
                                            </p:tgtEl>
                                            <p:attrNameLst>
                                              <p:attrName>style.visibility</p:attrName>
                                            </p:attrNameLst>
                                          </p:cBhvr>
                                          <p:to>
                                            <p:strVal val="visible"/>
                                          </p:to>
                                        </p:set>
                                        <p:anim calcmode="lin" valueType="num" p14:bounceEnd="50000">
                                          <p:cBhvr additive="base">
                                            <p:cTn id="107" dur="750" fill="hold"/>
                                            <p:tgtEl>
                                              <p:spTgt spid="46"/>
                                            </p:tgtEl>
                                            <p:attrNameLst>
                                              <p:attrName>ppt_x</p:attrName>
                                            </p:attrNameLst>
                                          </p:cBhvr>
                                          <p:tavLst>
                                            <p:tav tm="0">
                                              <p:val>
                                                <p:strVal val="#ppt_x"/>
                                              </p:val>
                                            </p:tav>
                                            <p:tav tm="100000">
                                              <p:val>
                                                <p:strVal val="#ppt_x"/>
                                              </p:val>
                                            </p:tav>
                                          </p:tavLst>
                                        </p:anim>
                                        <p:anim calcmode="lin" valueType="num" p14:bounceEnd="50000">
                                          <p:cBhvr additive="base">
                                            <p:cTn id="108" dur="75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animBg="1"/>
          <p:bldP spid="28" grpId="0" animBg="1"/>
          <p:bldP spid="29" grpId="0" animBg="1"/>
          <p:bldP spid="30" grpId="0" animBg="1"/>
          <p:bldP spid="31" grpId="0" animBg="1"/>
          <p:bldP spid="32" grpId="0" animBg="1"/>
          <p:bldP spid="33" grpId="0" animBg="1"/>
          <p:bldP spid="34" grpId="0" animBg="1"/>
          <p:bldP spid="35" grpId="0"/>
          <p:bldP spid="36" grpId="0"/>
          <p:bldP spid="37" grpId="0"/>
          <p:bldP spid="38" grpId="0"/>
          <p:bldP spid="43" grpId="0"/>
          <p:bldP spid="44" grpId="0"/>
          <p:bldP spid="45" grpId="0"/>
          <p:bldP spid="4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 presetClass="entr" presetSubtype="8" fill="hold" grpId="0" nodeType="withEffect">
                                      <p:stCondLst>
                                        <p:cond delay="100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600" fill="hold"/>
                                            <p:tgtEl>
                                              <p:spTgt spid="27"/>
                                            </p:tgtEl>
                                            <p:attrNameLst>
                                              <p:attrName>ppt_x</p:attrName>
                                            </p:attrNameLst>
                                          </p:cBhvr>
                                          <p:tavLst>
                                            <p:tav tm="0">
                                              <p:val>
                                                <p:strVal val="0-#ppt_w/2"/>
                                              </p:val>
                                            </p:tav>
                                            <p:tav tm="100000">
                                              <p:val>
                                                <p:strVal val="#ppt_x"/>
                                              </p:val>
                                            </p:tav>
                                          </p:tavLst>
                                        </p:anim>
                                        <p:anim calcmode="lin" valueType="num">
                                          <p:cBhvr additive="base">
                                            <p:cTn id="15" dur="600" fill="hold"/>
                                            <p:tgtEl>
                                              <p:spTgt spid="27"/>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100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600" fill="hold"/>
                                            <p:tgtEl>
                                              <p:spTgt spid="28"/>
                                            </p:tgtEl>
                                            <p:attrNameLst>
                                              <p:attrName>ppt_x</p:attrName>
                                            </p:attrNameLst>
                                          </p:cBhvr>
                                          <p:tavLst>
                                            <p:tav tm="0">
                                              <p:val>
                                                <p:strVal val="0-#ppt_w/2"/>
                                              </p:val>
                                            </p:tav>
                                            <p:tav tm="100000">
                                              <p:val>
                                                <p:strVal val="#ppt_x"/>
                                              </p:val>
                                            </p:tav>
                                          </p:tavLst>
                                        </p:anim>
                                        <p:anim calcmode="lin" valueType="num">
                                          <p:cBhvr additive="base">
                                            <p:cTn id="19" dur="600" fill="hold"/>
                                            <p:tgtEl>
                                              <p:spTgt spid="28"/>
                                            </p:tgtEl>
                                            <p:attrNameLst>
                                              <p:attrName>ppt_y</p:attrName>
                                            </p:attrNameLst>
                                          </p:cBhvr>
                                          <p:tavLst>
                                            <p:tav tm="0">
                                              <p:val>
                                                <p:strVal val="#ppt_y"/>
                                              </p:val>
                                            </p:tav>
                                            <p:tav tm="100000">
                                              <p:val>
                                                <p:strVal val="#ppt_y"/>
                                              </p:val>
                                            </p:tav>
                                          </p:tavLst>
                                        </p:anim>
                                      </p:childTnLst>
                                    </p:cTn>
                                  </p:par>
                                  <p:par>
                                    <p:cTn id="20" presetID="53" presetClass="entr" presetSubtype="16" fill="hold" grpId="0" nodeType="withEffect">
                                      <p:stCondLst>
                                        <p:cond delay="100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par>
                                    <p:cTn id="25" presetID="53" presetClass="entr" presetSubtype="16" fill="hold" nodeType="withEffect">
                                      <p:stCondLst>
                                        <p:cond delay="160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00" fill="hold"/>
                                            <p:tgtEl>
                                              <p:spTgt spid="22"/>
                                            </p:tgtEl>
                                            <p:attrNameLst>
                                              <p:attrName>ppt_w</p:attrName>
                                            </p:attrNameLst>
                                          </p:cBhvr>
                                          <p:tavLst>
                                            <p:tav tm="0">
                                              <p:val>
                                                <p:fltVal val="0"/>
                                              </p:val>
                                            </p:tav>
                                            <p:tav tm="100000">
                                              <p:val>
                                                <p:strVal val="#ppt_w"/>
                                              </p:val>
                                            </p:tav>
                                          </p:tavLst>
                                        </p:anim>
                                        <p:anim calcmode="lin" valueType="num">
                                          <p:cBhvr>
                                            <p:cTn id="28" dur="300" fill="hold"/>
                                            <p:tgtEl>
                                              <p:spTgt spid="22"/>
                                            </p:tgtEl>
                                            <p:attrNameLst>
                                              <p:attrName>ppt_h</p:attrName>
                                            </p:attrNameLst>
                                          </p:cBhvr>
                                          <p:tavLst>
                                            <p:tav tm="0">
                                              <p:val>
                                                <p:fltVal val="0"/>
                                              </p:val>
                                            </p:tav>
                                            <p:tav tm="100000">
                                              <p:val>
                                                <p:strVal val="#ppt_h"/>
                                              </p:val>
                                            </p:tav>
                                          </p:tavLst>
                                        </p:anim>
                                        <p:animEffect transition="in" filter="fade">
                                          <p:cBhvr>
                                            <p:cTn id="29" dur="300"/>
                                            <p:tgtEl>
                                              <p:spTgt spid="22"/>
                                            </p:tgtEl>
                                          </p:cBhvr>
                                        </p:animEffect>
                                      </p:childTnLst>
                                    </p:cTn>
                                  </p:par>
                                  <p:par>
                                    <p:cTn id="30" presetID="6" presetClass="emph" presetSubtype="0" autoRev="1" fill="hold" nodeType="withEffect">
                                      <p:stCondLst>
                                        <p:cond delay="1900"/>
                                      </p:stCondLst>
                                      <p:childTnLst>
                                        <p:animScale>
                                          <p:cBhvr>
                                            <p:cTn id="31" dur="150" fill="hold"/>
                                            <p:tgtEl>
                                              <p:spTgt spid="22"/>
                                            </p:tgtEl>
                                          </p:cBhvr>
                                          <p:by x="110000" y="110000"/>
                                        </p:animScale>
                                      </p:childTnLst>
                                    </p:cTn>
                                  </p:par>
                                  <p:par>
                                    <p:cTn id="32" presetID="2" presetClass="entr" presetSubtype="8" fill="hold" grpId="0" nodeType="withEffect">
                                      <p:stCondLst>
                                        <p:cond delay="250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600" fill="hold"/>
                                            <p:tgtEl>
                                              <p:spTgt spid="29"/>
                                            </p:tgtEl>
                                            <p:attrNameLst>
                                              <p:attrName>ppt_x</p:attrName>
                                            </p:attrNameLst>
                                          </p:cBhvr>
                                          <p:tavLst>
                                            <p:tav tm="0">
                                              <p:val>
                                                <p:strVal val="0-#ppt_w/2"/>
                                              </p:val>
                                            </p:tav>
                                            <p:tav tm="100000">
                                              <p:val>
                                                <p:strVal val="#ppt_x"/>
                                              </p:val>
                                            </p:tav>
                                          </p:tavLst>
                                        </p:anim>
                                        <p:anim calcmode="lin" valueType="num">
                                          <p:cBhvr additive="base">
                                            <p:cTn id="35" dur="600" fill="hold"/>
                                            <p:tgtEl>
                                              <p:spTgt spid="29"/>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250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600" fill="hold"/>
                                            <p:tgtEl>
                                              <p:spTgt spid="30"/>
                                            </p:tgtEl>
                                            <p:attrNameLst>
                                              <p:attrName>ppt_x</p:attrName>
                                            </p:attrNameLst>
                                          </p:cBhvr>
                                          <p:tavLst>
                                            <p:tav tm="0">
                                              <p:val>
                                                <p:strVal val="0-#ppt_w/2"/>
                                              </p:val>
                                            </p:tav>
                                            <p:tav tm="100000">
                                              <p:val>
                                                <p:strVal val="#ppt_x"/>
                                              </p:val>
                                            </p:tav>
                                          </p:tavLst>
                                        </p:anim>
                                        <p:anim calcmode="lin" valueType="num">
                                          <p:cBhvr additive="base">
                                            <p:cTn id="39" dur="600" fill="hold"/>
                                            <p:tgtEl>
                                              <p:spTgt spid="30"/>
                                            </p:tgtEl>
                                            <p:attrNameLst>
                                              <p:attrName>ppt_y</p:attrName>
                                            </p:attrNameLst>
                                          </p:cBhvr>
                                          <p:tavLst>
                                            <p:tav tm="0">
                                              <p:val>
                                                <p:strVal val="#ppt_y"/>
                                              </p:val>
                                            </p:tav>
                                            <p:tav tm="100000">
                                              <p:val>
                                                <p:strVal val="#ppt_y"/>
                                              </p:val>
                                            </p:tav>
                                          </p:tavLst>
                                        </p:anim>
                                      </p:childTnLst>
                                    </p:cTn>
                                  </p:par>
                                  <p:par>
                                    <p:cTn id="40" presetID="53" presetClass="entr" presetSubtype="16" fill="hold" grpId="0" nodeType="withEffect">
                                      <p:stCondLst>
                                        <p:cond delay="2500"/>
                                      </p:stCondLst>
                                      <p:childTnLst>
                                        <p:set>
                                          <p:cBhvr>
                                            <p:cTn id="41" dur="1" fill="hold">
                                              <p:stCondLst>
                                                <p:cond delay="0"/>
                                              </p:stCondLst>
                                            </p:cTn>
                                            <p:tgtEl>
                                              <p:spTgt spid="36"/>
                                            </p:tgtEl>
                                            <p:attrNameLst>
                                              <p:attrName>style.visibility</p:attrName>
                                            </p:attrNameLst>
                                          </p:cBhvr>
                                          <p:to>
                                            <p:strVal val="visible"/>
                                          </p:to>
                                        </p:set>
                                        <p:anim calcmode="lin" valueType="num">
                                          <p:cBhvr>
                                            <p:cTn id="42" dur="500" fill="hold"/>
                                            <p:tgtEl>
                                              <p:spTgt spid="36"/>
                                            </p:tgtEl>
                                            <p:attrNameLst>
                                              <p:attrName>ppt_w</p:attrName>
                                            </p:attrNameLst>
                                          </p:cBhvr>
                                          <p:tavLst>
                                            <p:tav tm="0">
                                              <p:val>
                                                <p:fltVal val="0"/>
                                              </p:val>
                                            </p:tav>
                                            <p:tav tm="100000">
                                              <p:val>
                                                <p:strVal val="#ppt_w"/>
                                              </p:val>
                                            </p:tav>
                                          </p:tavLst>
                                        </p:anim>
                                        <p:anim calcmode="lin" valueType="num">
                                          <p:cBhvr>
                                            <p:cTn id="43" dur="500" fill="hold"/>
                                            <p:tgtEl>
                                              <p:spTgt spid="36"/>
                                            </p:tgtEl>
                                            <p:attrNameLst>
                                              <p:attrName>ppt_h</p:attrName>
                                            </p:attrNameLst>
                                          </p:cBhvr>
                                          <p:tavLst>
                                            <p:tav tm="0">
                                              <p:val>
                                                <p:fltVal val="0"/>
                                              </p:val>
                                            </p:tav>
                                            <p:tav tm="100000">
                                              <p:val>
                                                <p:strVal val="#ppt_h"/>
                                              </p:val>
                                            </p:tav>
                                          </p:tavLst>
                                        </p:anim>
                                        <p:animEffect transition="in" filter="fade">
                                          <p:cBhvr>
                                            <p:cTn id="44" dur="500"/>
                                            <p:tgtEl>
                                              <p:spTgt spid="36"/>
                                            </p:tgtEl>
                                          </p:cBhvr>
                                        </p:animEffect>
                                      </p:childTnLst>
                                    </p:cTn>
                                  </p:par>
                                  <p:par>
                                    <p:cTn id="45" presetID="53" presetClass="entr" presetSubtype="16" fill="hold" nodeType="withEffect">
                                      <p:stCondLst>
                                        <p:cond delay="3100"/>
                                      </p:stCondLst>
                                      <p:childTnLst>
                                        <p:set>
                                          <p:cBhvr>
                                            <p:cTn id="46" dur="1" fill="hold">
                                              <p:stCondLst>
                                                <p:cond delay="0"/>
                                              </p:stCondLst>
                                            </p:cTn>
                                            <p:tgtEl>
                                              <p:spTgt spid="17"/>
                                            </p:tgtEl>
                                            <p:attrNameLst>
                                              <p:attrName>style.visibility</p:attrName>
                                            </p:attrNameLst>
                                          </p:cBhvr>
                                          <p:to>
                                            <p:strVal val="visible"/>
                                          </p:to>
                                        </p:set>
                                        <p:anim calcmode="lin" valueType="num">
                                          <p:cBhvr>
                                            <p:cTn id="47" dur="300" fill="hold"/>
                                            <p:tgtEl>
                                              <p:spTgt spid="17"/>
                                            </p:tgtEl>
                                            <p:attrNameLst>
                                              <p:attrName>ppt_w</p:attrName>
                                            </p:attrNameLst>
                                          </p:cBhvr>
                                          <p:tavLst>
                                            <p:tav tm="0">
                                              <p:val>
                                                <p:fltVal val="0"/>
                                              </p:val>
                                            </p:tav>
                                            <p:tav tm="100000">
                                              <p:val>
                                                <p:strVal val="#ppt_w"/>
                                              </p:val>
                                            </p:tav>
                                          </p:tavLst>
                                        </p:anim>
                                        <p:anim calcmode="lin" valueType="num">
                                          <p:cBhvr>
                                            <p:cTn id="48" dur="300" fill="hold"/>
                                            <p:tgtEl>
                                              <p:spTgt spid="17"/>
                                            </p:tgtEl>
                                            <p:attrNameLst>
                                              <p:attrName>ppt_h</p:attrName>
                                            </p:attrNameLst>
                                          </p:cBhvr>
                                          <p:tavLst>
                                            <p:tav tm="0">
                                              <p:val>
                                                <p:fltVal val="0"/>
                                              </p:val>
                                            </p:tav>
                                            <p:tav tm="100000">
                                              <p:val>
                                                <p:strVal val="#ppt_h"/>
                                              </p:val>
                                            </p:tav>
                                          </p:tavLst>
                                        </p:anim>
                                        <p:animEffect transition="in" filter="fade">
                                          <p:cBhvr>
                                            <p:cTn id="49" dur="300"/>
                                            <p:tgtEl>
                                              <p:spTgt spid="17"/>
                                            </p:tgtEl>
                                          </p:cBhvr>
                                        </p:animEffect>
                                      </p:childTnLst>
                                    </p:cTn>
                                  </p:par>
                                  <p:par>
                                    <p:cTn id="50" presetID="6" presetClass="emph" presetSubtype="0" autoRev="1" fill="hold" nodeType="withEffect">
                                      <p:stCondLst>
                                        <p:cond delay="3400"/>
                                      </p:stCondLst>
                                      <p:childTnLst>
                                        <p:animScale>
                                          <p:cBhvr>
                                            <p:cTn id="51" dur="150" fill="hold"/>
                                            <p:tgtEl>
                                              <p:spTgt spid="17"/>
                                            </p:tgtEl>
                                          </p:cBhvr>
                                          <p:by x="110000" y="110000"/>
                                        </p:animScale>
                                      </p:childTnLst>
                                    </p:cTn>
                                  </p:par>
                                  <p:par>
                                    <p:cTn id="52" presetID="2" presetClass="entr" presetSubtype="8" fill="hold" grpId="0" nodeType="withEffect">
                                      <p:stCondLst>
                                        <p:cond delay="400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600" fill="hold"/>
                                            <p:tgtEl>
                                              <p:spTgt spid="31"/>
                                            </p:tgtEl>
                                            <p:attrNameLst>
                                              <p:attrName>ppt_x</p:attrName>
                                            </p:attrNameLst>
                                          </p:cBhvr>
                                          <p:tavLst>
                                            <p:tav tm="0">
                                              <p:val>
                                                <p:strVal val="0-#ppt_w/2"/>
                                              </p:val>
                                            </p:tav>
                                            <p:tav tm="100000">
                                              <p:val>
                                                <p:strVal val="#ppt_x"/>
                                              </p:val>
                                            </p:tav>
                                          </p:tavLst>
                                        </p:anim>
                                        <p:anim calcmode="lin" valueType="num">
                                          <p:cBhvr additive="base">
                                            <p:cTn id="55" dur="600" fill="hold"/>
                                            <p:tgtEl>
                                              <p:spTgt spid="31"/>
                                            </p:tgtEl>
                                            <p:attrNameLst>
                                              <p:attrName>ppt_y</p:attrName>
                                            </p:attrNameLst>
                                          </p:cBhvr>
                                          <p:tavLst>
                                            <p:tav tm="0">
                                              <p:val>
                                                <p:strVal val="#ppt_y"/>
                                              </p:val>
                                            </p:tav>
                                            <p:tav tm="100000">
                                              <p:val>
                                                <p:strVal val="#ppt_y"/>
                                              </p:val>
                                            </p:tav>
                                          </p:tavLst>
                                        </p:anim>
                                      </p:childTnLst>
                                    </p:cTn>
                                  </p:par>
                                  <p:par>
                                    <p:cTn id="56" presetID="53" presetClass="entr" presetSubtype="16" fill="hold" grpId="0" nodeType="withEffect">
                                      <p:stCondLst>
                                        <p:cond delay="4000"/>
                                      </p:stCondLst>
                                      <p:childTnLst>
                                        <p:set>
                                          <p:cBhvr>
                                            <p:cTn id="57" dur="1" fill="hold">
                                              <p:stCondLst>
                                                <p:cond delay="0"/>
                                              </p:stCondLst>
                                            </p:cTn>
                                            <p:tgtEl>
                                              <p:spTgt spid="37"/>
                                            </p:tgtEl>
                                            <p:attrNameLst>
                                              <p:attrName>style.visibility</p:attrName>
                                            </p:attrNameLst>
                                          </p:cBhvr>
                                          <p:to>
                                            <p:strVal val="visible"/>
                                          </p:to>
                                        </p:set>
                                        <p:anim calcmode="lin" valueType="num">
                                          <p:cBhvr>
                                            <p:cTn id="58" dur="500" fill="hold"/>
                                            <p:tgtEl>
                                              <p:spTgt spid="37"/>
                                            </p:tgtEl>
                                            <p:attrNameLst>
                                              <p:attrName>ppt_w</p:attrName>
                                            </p:attrNameLst>
                                          </p:cBhvr>
                                          <p:tavLst>
                                            <p:tav tm="0">
                                              <p:val>
                                                <p:fltVal val="0"/>
                                              </p:val>
                                            </p:tav>
                                            <p:tav tm="100000">
                                              <p:val>
                                                <p:strVal val="#ppt_w"/>
                                              </p:val>
                                            </p:tav>
                                          </p:tavLst>
                                        </p:anim>
                                        <p:anim calcmode="lin" valueType="num">
                                          <p:cBhvr>
                                            <p:cTn id="59" dur="500" fill="hold"/>
                                            <p:tgtEl>
                                              <p:spTgt spid="37"/>
                                            </p:tgtEl>
                                            <p:attrNameLst>
                                              <p:attrName>ppt_h</p:attrName>
                                            </p:attrNameLst>
                                          </p:cBhvr>
                                          <p:tavLst>
                                            <p:tav tm="0">
                                              <p:val>
                                                <p:fltVal val="0"/>
                                              </p:val>
                                            </p:tav>
                                            <p:tav tm="100000">
                                              <p:val>
                                                <p:strVal val="#ppt_h"/>
                                              </p:val>
                                            </p:tav>
                                          </p:tavLst>
                                        </p:anim>
                                        <p:animEffect transition="in" filter="fade">
                                          <p:cBhvr>
                                            <p:cTn id="60" dur="500"/>
                                            <p:tgtEl>
                                              <p:spTgt spid="37"/>
                                            </p:tgtEl>
                                          </p:cBhvr>
                                        </p:animEffect>
                                      </p:childTnLst>
                                    </p:cTn>
                                  </p:par>
                                  <p:par>
                                    <p:cTn id="61" presetID="2" presetClass="entr" presetSubtype="8" fill="hold" grpId="0" nodeType="withEffect">
                                      <p:stCondLst>
                                        <p:cond delay="400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600" fill="hold"/>
                                            <p:tgtEl>
                                              <p:spTgt spid="32"/>
                                            </p:tgtEl>
                                            <p:attrNameLst>
                                              <p:attrName>ppt_x</p:attrName>
                                            </p:attrNameLst>
                                          </p:cBhvr>
                                          <p:tavLst>
                                            <p:tav tm="0">
                                              <p:val>
                                                <p:strVal val="0-#ppt_w/2"/>
                                              </p:val>
                                            </p:tav>
                                            <p:tav tm="100000">
                                              <p:val>
                                                <p:strVal val="#ppt_x"/>
                                              </p:val>
                                            </p:tav>
                                          </p:tavLst>
                                        </p:anim>
                                        <p:anim calcmode="lin" valueType="num">
                                          <p:cBhvr additive="base">
                                            <p:cTn id="64" dur="600" fill="hold"/>
                                            <p:tgtEl>
                                              <p:spTgt spid="32"/>
                                            </p:tgtEl>
                                            <p:attrNameLst>
                                              <p:attrName>ppt_y</p:attrName>
                                            </p:attrNameLst>
                                          </p:cBhvr>
                                          <p:tavLst>
                                            <p:tav tm="0">
                                              <p:val>
                                                <p:strVal val="#ppt_y"/>
                                              </p:val>
                                            </p:tav>
                                            <p:tav tm="100000">
                                              <p:val>
                                                <p:strVal val="#ppt_y"/>
                                              </p:val>
                                            </p:tav>
                                          </p:tavLst>
                                        </p:anim>
                                      </p:childTnLst>
                                    </p:cTn>
                                  </p:par>
                                  <p:par>
                                    <p:cTn id="65" presetID="53" presetClass="entr" presetSubtype="16" fill="hold" nodeType="withEffect">
                                      <p:stCondLst>
                                        <p:cond delay="4600"/>
                                      </p:stCondLst>
                                      <p:childTnLst>
                                        <p:set>
                                          <p:cBhvr>
                                            <p:cTn id="66" dur="1" fill="hold">
                                              <p:stCondLst>
                                                <p:cond delay="0"/>
                                              </p:stCondLst>
                                            </p:cTn>
                                            <p:tgtEl>
                                              <p:spTgt spid="12"/>
                                            </p:tgtEl>
                                            <p:attrNameLst>
                                              <p:attrName>style.visibility</p:attrName>
                                            </p:attrNameLst>
                                          </p:cBhvr>
                                          <p:to>
                                            <p:strVal val="visible"/>
                                          </p:to>
                                        </p:set>
                                        <p:anim calcmode="lin" valueType="num">
                                          <p:cBhvr>
                                            <p:cTn id="67" dur="300" fill="hold"/>
                                            <p:tgtEl>
                                              <p:spTgt spid="12"/>
                                            </p:tgtEl>
                                            <p:attrNameLst>
                                              <p:attrName>ppt_w</p:attrName>
                                            </p:attrNameLst>
                                          </p:cBhvr>
                                          <p:tavLst>
                                            <p:tav tm="0">
                                              <p:val>
                                                <p:fltVal val="0"/>
                                              </p:val>
                                            </p:tav>
                                            <p:tav tm="100000">
                                              <p:val>
                                                <p:strVal val="#ppt_w"/>
                                              </p:val>
                                            </p:tav>
                                          </p:tavLst>
                                        </p:anim>
                                        <p:anim calcmode="lin" valueType="num">
                                          <p:cBhvr>
                                            <p:cTn id="68" dur="300" fill="hold"/>
                                            <p:tgtEl>
                                              <p:spTgt spid="12"/>
                                            </p:tgtEl>
                                            <p:attrNameLst>
                                              <p:attrName>ppt_h</p:attrName>
                                            </p:attrNameLst>
                                          </p:cBhvr>
                                          <p:tavLst>
                                            <p:tav tm="0">
                                              <p:val>
                                                <p:fltVal val="0"/>
                                              </p:val>
                                            </p:tav>
                                            <p:tav tm="100000">
                                              <p:val>
                                                <p:strVal val="#ppt_h"/>
                                              </p:val>
                                            </p:tav>
                                          </p:tavLst>
                                        </p:anim>
                                        <p:animEffect transition="in" filter="fade">
                                          <p:cBhvr>
                                            <p:cTn id="69" dur="300"/>
                                            <p:tgtEl>
                                              <p:spTgt spid="12"/>
                                            </p:tgtEl>
                                          </p:cBhvr>
                                        </p:animEffect>
                                      </p:childTnLst>
                                    </p:cTn>
                                  </p:par>
                                  <p:par>
                                    <p:cTn id="70" presetID="6" presetClass="emph" presetSubtype="0" autoRev="1" fill="hold" nodeType="withEffect">
                                      <p:stCondLst>
                                        <p:cond delay="4900"/>
                                      </p:stCondLst>
                                      <p:childTnLst>
                                        <p:animScale>
                                          <p:cBhvr>
                                            <p:cTn id="71" dur="150" fill="hold"/>
                                            <p:tgtEl>
                                              <p:spTgt spid="12"/>
                                            </p:tgtEl>
                                          </p:cBhvr>
                                          <p:by x="110000" y="110000"/>
                                        </p:animScale>
                                      </p:childTnLst>
                                    </p:cTn>
                                  </p:par>
                                  <p:par>
                                    <p:cTn id="72" presetID="2" presetClass="entr" presetSubtype="8" fill="hold" grpId="0" nodeType="withEffect">
                                      <p:stCondLst>
                                        <p:cond delay="5500"/>
                                      </p:stCondLst>
                                      <p:childTnLst>
                                        <p:set>
                                          <p:cBhvr>
                                            <p:cTn id="73" dur="1" fill="hold">
                                              <p:stCondLst>
                                                <p:cond delay="0"/>
                                              </p:stCondLst>
                                            </p:cTn>
                                            <p:tgtEl>
                                              <p:spTgt spid="33"/>
                                            </p:tgtEl>
                                            <p:attrNameLst>
                                              <p:attrName>style.visibility</p:attrName>
                                            </p:attrNameLst>
                                          </p:cBhvr>
                                          <p:to>
                                            <p:strVal val="visible"/>
                                          </p:to>
                                        </p:set>
                                        <p:anim calcmode="lin" valueType="num">
                                          <p:cBhvr additive="base">
                                            <p:cTn id="74" dur="600" fill="hold"/>
                                            <p:tgtEl>
                                              <p:spTgt spid="33"/>
                                            </p:tgtEl>
                                            <p:attrNameLst>
                                              <p:attrName>ppt_x</p:attrName>
                                            </p:attrNameLst>
                                          </p:cBhvr>
                                          <p:tavLst>
                                            <p:tav tm="0">
                                              <p:val>
                                                <p:strVal val="0-#ppt_w/2"/>
                                              </p:val>
                                            </p:tav>
                                            <p:tav tm="100000">
                                              <p:val>
                                                <p:strVal val="#ppt_x"/>
                                              </p:val>
                                            </p:tav>
                                          </p:tavLst>
                                        </p:anim>
                                        <p:anim calcmode="lin" valueType="num">
                                          <p:cBhvr additive="base">
                                            <p:cTn id="75" dur="600" fill="hold"/>
                                            <p:tgtEl>
                                              <p:spTgt spid="33"/>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550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600" fill="hold"/>
                                            <p:tgtEl>
                                              <p:spTgt spid="34"/>
                                            </p:tgtEl>
                                            <p:attrNameLst>
                                              <p:attrName>ppt_x</p:attrName>
                                            </p:attrNameLst>
                                          </p:cBhvr>
                                          <p:tavLst>
                                            <p:tav tm="0">
                                              <p:val>
                                                <p:strVal val="0-#ppt_w/2"/>
                                              </p:val>
                                            </p:tav>
                                            <p:tav tm="100000">
                                              <p:val>
                                                <p:strVal val="#ppt_x"/>
                                              </p:val>
                                            </p:tav>
                                          </p:tavLst>
                                        </p:anim>
                                        <p:anim calcmode="lin" valueType="num">
                                          <p:cBhvr additive="base">
                                            <p:cTn id="79" dur="600" fill="hold"/>
                                            <p:tgtEl>
                                              <p:spTgt spid="34"/>
                                            </p:tgtEl>
                                            <p:attrNameLst>
                                              <p:attrName>ppt_y</p:attrName>
                                            </p:attrNameLst>
                                          </p:cBhvr>
                                          <p:tavLst>
                                            <p:tav tm="0">
                                              <p:val>
                                                <p:strVal val="#ppt_y"/>
                                              </p:val>
                                            </p:tav>
                                            <p:tav tm="100000">
                                              <p:val>
                                                <p:strVal val="#ppt_y"/>
                                              </p:val>
                                            </p:tav>
                                          </p:tavLst>
                                        </p:anim>
                                      </p:childTnLst>
                                    </p:cTn>
                                  </p:par>
                                  <p:par>
                                    <p:cTn id="80" presetID="53" presetClass="entr" presetSubtype="16" fill="hold" grpId="0" nodeType="withEffect">
                                      <p:stCondLst>
                                        <p:cond delay="5500"/>
                                      </p:stCondLst>
                                      <p:childTnLst>
                                        <p:set>
                                          <p:cBhvr>
                                            <p:cTn id="81" dur="1" fill="hold">
                                              <p:stCondLst>
                                                <p:cond delay="0"/>
                                              </p:stCondLst>
                                            </p:cTn>
                                            <p:tgtEl>
                                              <p:spTgt spid="38"/>
                                            </p:tgtEl>
                                            <p:attrNameLst>
                                              <p:attrName>style.visibility</p:attrName>
                                            </p:attrNameLst>
                                          </p:cBhvr>
                                          <p:to>
                                            <p:strVal val="visible"/>
                                          </p:to>
                                        </p:set>
                                        <p:anim calcmode="lin" valueType="num">
                                          <p:cBhvr>
                                            <p:cTn id="82" dur="500" fill="hold"/>
                                            <p:tgtEl>
                                              <p:spTgt spid="38"/>
                                            </p:tgtEl>
                                            <p:attrNameLst>
                                              <p:attrName>ppt_w</p:attrName>
                                            </p:attrNameLst>
                                          </p:cBhvr>
                                          <p:tavLst>
                                            <p:tav tm="0">
                                              <p:val>
                                                <p:fltVal val="0"/>
                                              </p:val>
                                            </p:tav>
                                            <p:tav tm="100000">
                                              <p:val>
                                                <p:strVal val="#ppt_w"/>
                                              </p:val>
                                            </p:tav>
                                          </p:tavLst>
                                        </p:anim>
                                        <p:anim calcmode="lin" valueType="num">
                                          <p:cBhvr>
                                            <p:cTn id="83" dur="500" fill="hold"/>
                                            <p:tgtEl>
                                              <p:spTgt spid="38"/>
                                            </p:tgtEl>
                                            <p:attrNameLst>
                                              <p:attrName>ppt_h</p:attrName>
                                            </p:attrNameLst>
                                          </p:cBhvr>
                                          <p:tavLst>
                                            <p:tav tm="0">
                                              <p:val>
                                                <p:fltVal val="0"/>
                                              </p:val>
                                            </p:tav>
                                            <p:tav tm="100000">
                                              <p:val>
                                                <p:strVal val="#ppt_h"/>
                                              </p:val>
                                            </p:tav>
                                          </p:tavLst>
                                        </p:anim>
                                        <p:animEffect transition="in" filter="fade">
                                          <p:cBhvr>
                                            <p:cTn id="84" dur="500"/>
                                            <p:tgtEl>
                                              <p:spTgt spid="38"/>
                                            </p:tgtEl>
                                          </p:cBhvr>
                                        </p:animEffect>
                                      </p:childTnLst>
                                    </p:cTn>
                                  </p:par>
                                  <p:par>
                                    <p:cTn id="85" presetID="53" presetClass="entr" presetSubtype="16" fill="hold" nodeType="withEffect">
                                      <p:stCondLst>
                                        <p:cond delay="6100"/>
                                      </p:stCondLst>
                                      <p:childTnLst>
                                        <p:set>
                                          <p:cBhvr>
                                            <p:cTn id="86" dur="1" fill="hold">
                                              <p:stCondLst>
                                                <p:cond delay="0"/>
                                              </p:stCondLst>
                                            </p:cTn>
                                            <p:tgtEl>
                                              <p:spTgt spid="7"/>
                                            </p:tgtEl>
                                            <p:attrNameLst>
                                              <p:attrName>style.visibility</p:attrName>
                                            </p:attrNameLst>
                                          </p:cBhvr>
                                          <p:to>
                                            <p:strVal val="visible"/>
                                          </p:to>
                                        </p:set>
                                        <p:anim calcmode="lin" valueType="num">
                                          <p:cBhvr>
                                            <p:cTn id="87" dur="300" fill="hold"/>
                                            <p:tgtEl>
                                              <p:spTgt spid="7"/>
                                            </p:tgtEl>
                                            <p:attrNameLst>
                                              <p:attrName>ppt_w</p:attrName>
                                            </p:attrNameLst>
                                          </p:cBhvr>
                                          <p:tavLst>
                                            <p:tav tm="0">
                                              <p:val>
                                                <p:fltVal val="0"/>
                                              </p:val>
                                            </p:tav>
                                            <p:tav tm="100000">
                                              <p:val>
                                                <p:strVal val="#ppt_w"/>
                                              </p:val>
                                            </p:tav>
                                          </p:tavLst>
                                        </p:anim>
                                        <p:anim calcmode="lin" valueType="num">
                                          <p:cBhvr>
                                            <p:cTn id="88" dur="300" fill="hold"/>
                                            <p:tgtEl>
                                              <p:spTgt spid="7"/>
                                            </p:tgtEl>
                                            <p:attrNameLst>
                                              <p:attrName>ppt_h</p:attrName>
                                            </p:attrNameLst>
                                          </p:cBhvr>
                                          <p:tavLst>
                                            <p:tav tm="0">
                                              <p:val>
                                                <p:fltVal val="0"/>
                                              </p:val>
                                            </p:tav>
                                            <p:tav tm="100000">
                                              <p:val>
                                                <p:strVal val="#ppt_h"/>
                                              </p:val>
                                            </p:tav>
                                          </p:tavLst>
                                        </p:anim>
                                        <p:animEffect transition="in" filter="fade">
                                          <p:cBhvr>
                                            <p:cTn id="89" dur="300"/>
                                            <p:tgtEl>
                                              <p:spTgt spid="7"/>
                                            </p:tgtEl>
                                          </p:cBhvr>
                                        </p:animEffect>
                                      </p:childTnLst>
                                    </p:cTn>
                                  </p:par>
                                  <p:par>
                                    <p:cTn id="90" presetID="6" presetClass="emph" presetSubtype="0" autoRev="1" fill="hold" nodeType="withEffect">
                                      <p:stCondLst>
                                        <p:cond delay="6400"/>
                                      </p:stCondLst>
                                      <p:childTnLst>
                                        <p:animScale>
                                          <p:cBhvr>
                                            <p:cTn id="91" dur="150" fill="hold"/>
                                            <p:tgtEl>
                                              <p:spTgt spid="7"/>
                                            </p:tgtEl>
                                          </p:cBhvr>
                                          <p:by x="110000" y="110000"/>
                                        </p:animScale>
                                      </p:childTnLst>
                                    </p:cTn>
                                  </p:par>
                                </p:childTnLst>
                              </p:cTn>
                            </p:par>
                            <p:par>
                              <p:cTn id="92" fill="hold">
                                <p:stCondLst>
                                  <p:cond delay="1000"/>
                                </p:stCondLst>
                                <p:childTnLst>
                                  <p:par>
                                    <p:cTn id="93" presetID="2" presetClass="entr" presetSubtype="4"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 calcmode="lin" valueType="num">
                                          <p:cBhvr additive="base">
                                            <p:cTn id="95" dur="750" fill="hold"/>
                                            <p:tgtEl>
                                              <p:spTgt spid="43"/>
                                            </p:tgtEl>
                                            <p:attrNameLst>
                                              <p:attrName>ppt_x</p:attrName>
                                            </p:attrNameLst>
                                          </p:cBhvr>
                                          <p:tavLst>
                                            <p:tav tm="0">
                                              <p:val>
                                                <p:strVal val="#ppt_x"/>
                                              </p:val>
                                            </p:tav>
                                            <p:tav tm="100000">
                                              <p:val>
                                                <p:strVal val="#ppt_x"/>
                                              </p:val>
                                            </p:tav>
                                          </p:tavLst>
                                        </p:anim>
                                        <p:anim calcmode="lin" valueType="num">
                                          <p:cBhvr additive="base">
                                            <p:cTn id="96" dur="750" fill="hold"/>
                                            <p:tgtEl>
                                              <p:spTgt spid="4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4"/>
                                            </p:tgtEl>
                                            <p:attrNameLst>
                                              <p:attrName>style.visibility</p:attrName>
                                            </p:attrNameLst>
                                          </p:cBhvr>
                                          <p:to>
                                            <p:strVal val="visible"/>
                                          </p:to>
                                        </p:set>
                                        <p:anim calcmode="lin" valueType="num">
                                          <p:cBhvr additive="base">
                                            <p:cTn id="99" dur="750" fill="hold"/>
                                            <p:tgtEl>
                                              <p:spTgt spid="44"/>
                                            </p:tgtEl>
                                            <p:attrNameLst>
                                              <p:attrName>ppt_x</p:attrName>
                                            </p:attrNameLst>
                                          </p:cBhvr>
                                          <p:tavLst>
                                            <p:tav tm="0">
                                              <p:val>
                                                <p:strVal val="#ppt_x"/>
                                              </p:val>
                                            </p:tav>
                                            <p:tav tm="100000">
                                              <p:val>
                                                <p:strVal val="#ppt_x"/>
                                              </p:val>
                                            </p:tav>
                                          </p:tavLst>
                                        </p:anim>
                                        <p:anim calcmode="lin" valueType="num">
                                          <p:cBhvr additive="base">
                                            <p:cTn id="100" dur="750" fill="hold"/>
                                            <p:tgtEl>
                                              <p:spTgt spid="4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additive="base">
                                            <p:cTn id="103" dur="750" fill="hold"/>
                                            <p:tgtEl>
                                              <p:spTgt spid="45"/>
                                            </p:tgtEl>
                                            <p:attrNameLst>
                                              <p:attrName>ppt_x</p:attrName>
                                            </p:attrNameLst>
                                          </p:cBhvr>
                                          <p:tavLst>
                                            <p:tav tm="0">
                                              <p:val>
                                                <p:strVal val="#ppt_x"/>
                                              </p:val>
                                            </p:tav>
                                            <p:tav tm="100000">
                                              <p:val>
                                                <p:strVal val="#ppt_x"/>
                                              </p:val>
                                            </p:tav>
                                          </p:tavLst>
                                        </p:anim>
                                        <p:anim calcmode="lin" valueType="num">
                                          <p:cBhvr additive="base">
                                            <p:cTn id="104" dur="750" fill="hold"/>
                                            <p:tgtEl>
                                              <p:spTgt spid="4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6"/>
                                            </p:tgtEl>
                                            <p:attrNameLst>
                                              <p:attrName>style.visibility</p:attrName>
                                            </p:attrNameLst>
                                          </p:cBhvr>
                                          <p:to>
                                            <p:strVal val="visible"/>
                                          </p:to>
                                        </p:set>
                                        <p:anim calcmode="lin" valueType="num">
                                          <p:cBhvr additive="base">
                                            <p:cTn id="107" dur="750" fill="hold"/>
                                            <p:tgtEl>
                                              <p:spTgt spid="46"/>
                                            </p:tgtEl>
                                            <p:attrNameLst>
                                              <p:attrName>ppt_x</p:attrName>
                                            </p:attrNameLst>
                                          </p:cBhvr>
                                          <p:tavLst>
                                            <p:tav tm="0">
                                              <p:val>
                                                <p:strVal val="#ppt_x"/>
                                              </p:val>
                                            </p:tav>
                                            <p:tav tm="100000">
                                              <p:val>
                                                <p:strVal val="#ppt_x"/>
                                              </p:val>
                                            </p:tav>
                                          </p:tavLst>
                                        </p:anim>
                                        <p:anim calcmode="lin" valueType="num">
                                          <p:cBhvr additive="base">
                                            <p:cTn id="108" dur="75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animBg="1"/>
          <p:bldP spid="28" grpId="0" animBg="1"/>
          <p:bldP spid="29" grpId="0" animBg="1"/>
          <p:bldP spid="30" grpId="0" animBg="1"/>
          <p:bldP spid="31" grpId="0" animBg="1"/>
          <p:bldP spid="32" grpId="0" animBg="1"/>
          <p:bldP spid="33" grpId="0" animBg="1"/>
          <p:bldP spid="34" grpId="0" animBg="1"/>
          <p:bldP spid="35" grpId="0"/>
          <p:bldP spid="36" grpId="0"/>
          <p:bldP spid="37" grpId="0"/>
          <p:bldP spid="38" grpId="0"/>
          <p:bldP spid="43" grpId="0"/>
          <p:bldP spid="44" grpId="0"/>
          <p:bldP spid="45" grpId="0"/>
          <p:bldP spid="46"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2789914">
            <a:off x="750645" y="2478082"/>
            <a:ext cx="1598895" cy="1598895"/>
          </a:xfrm>
          <a:prstGeom prst="rect">
            <a:avLst/>
          </a:prstGeom>
          <a:noFill/>
          <a:ln w="12700">
            <a:solidFill>
              <a:srgbClr val="010B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rot="2789914">
            <a:off x="-1225624" y="2075645"/>
            <a:ext cx="2248047" cy="2248047"/>
          </a:xfrm>
          <a:prstGeom prst="rect">
            <a:avLst/>
          </a:prstGeom>
          <a:solidFill>
            <a:srgbClr val="ED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892300" y="2806700"/>
            <a:ext cx="2476500" cy="830997"/>
          </a:xfrm>
          <a:prstGeom prst="rect">
            <a:avLst/>
          </a:prstGeom>
          <a:solidFill>
            <a:schemeClr val="bg1"/>
          </a:solidFill>
        </p:spPr>
        <p:txBody>
          <a:bodyPr wrap="square" rtlCol="0">
            <a:spAutoFit/>
          </a:bodyPr>
          <a:lstStyle/>
          <a:p>
            <a:r>
              <a:rPr lang="zh-CN" altLang="en-US" sz="4800" b="1">
                <a:solidFill>
                  <a:srgbClr val="ED0005"/>
                </a:solidFill>
                <a:latin typeface="等线" panose="02010600030101010101" pitchFamily="2" charset="-122"/>
                <a:ea typeface="等线" panose="02010600030101010101" pitchFamily="2" charset="-122"/>
              </a:rPr>
              <a:t>目录</a:t>
            </a:r>
          </a:p>
        </p:txBody>
      </p:sp>
      <p:sp>
        <p:nvSpPr>
          <p:cNvPr id="5" name="椭圆 4"/>
          <p:cNvSpPr/>
          <p:nvPr/>
        </p:nvSpPr>
        <p:spPr>
          <a:xfrm>
            <a:off x="4182434" y="2537932"/>
            <a:ext cx="659219" cy="6592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t>01</a:t>
            </a:r>
            <a:endParaRPr lang="zh-CN" altLang="en-US" sz="2000" b="1"/>
          </a:p>
        </p:txBody>
      </p:sp>
      <p:sp>
        <p:nvSpPr>
          <p:cNvPr id="6" name="文本框 21"/>
          <p:cNvSpPr txBox="1"/>
          <p:nvPr/>
        </p:nvSpPr>
        <p:spPr>
          <a:xfrm>
            <a:off x="5182636" y="2618483"/>
            <a:ext cx="2084224" cy="438582"/>
          </a:xfrm>
          <a:prstGeom prst="rect">
            <a:avLst/>
          </a:prstGeom>
          <a:noFill/>
        </p:spPr>
        <p:txBody>
          <a:bodyPr wrap="square" lIns="68580" tIns="34290" rIns="68580" bIns="34290" rtlCol="0">
            <a:spAutoFit/>
          </a:bodyPr>
          <a:lstStyle/>
          <a:p>
            <a:r>
              <a:rPr lang="zh-CN" altLang="en-US" sz="2400" b="1">
                <a:solidFill>
                  <a:srgbClr val="000000">
                    <a:lumMod val="75000"/>
                    <a:lumOff val="25000"/>
                  </a:srgbClr>
                </a:solidFill>
                <a:latin typeface="微软雅黑" panose="020B0503020204020204" pitchFamily="34" charset="-122"/>
                <a:ea typeface="微软雅黑" panose="020B0503020204020204" pitchFamily="34" charset="-122"/>
              </a:rPr>
              <a:t>添加标题</a:t>
            </a:r>
            <a:endParaRPr lang="en-US" altLang="zh-CN" sz="2400" b="1" dirty="0">
              <a:solidFill>
                <a:srgbClr val="000000">
                  <a:lumMod val="75000"/>
                  <a:lumOff val="25000"/>
                </a:srgbClr>
              </a:solidFill>
              <a:latin typeface="微软雅黑" panose="020B0503020204020204" pitchFamily="34" charset="-122"/>
              <a:ea typeface="微软雅黑" panose="020B0503020204020204" pitchFamily="34" charset="-122"/>
            </a:endParaRPr>
          </a:p>
        </p:txBody>
      </p:sp>
      <p:sp>
        <p:nvSpPr>
          <p:cNvPr id="7" name="圆角矩形 37"/>
          <p:cNvSpPr/>
          <p:nvPr/>
        </p:nvSpPr>
        <p:spPr>
          <a:xfrm>
            <a:off x="4820209" y="3215451"/>
            <a:ext cx="1824559" cy="58214"/>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sz="1600">
              <a:solidFill>
                <a:srgbClr val="FFFFFF"/>
              </a:solidFill>
              <a:latin typeface="Calibri" panose="020F0502020204030204"/>
              <a:ea typeface="宋体" panose="02010600030101010101" pitchFamily="2" charset="-122"/>
            </a:endParaRPr>
          </a:p>
        </p:txBody>
      </p:sp>
      <p:sp>
        <p:nvSpPr>
          <p:cNvPr id="8" name="椭圆 7"/>
          <p:cNvSpPr/>
          <p:nvPr/>
        </p:nvSpPr>
        <p:spPr>
          <a:xfrm>
            <a:off x="4182434" y="3941430"/>
            <a:ext cx="659219" cy="6592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t>02</a:t>
            </a:r>
            <a:endParaRPr lang="zh-CN" altLang="en-US" sz="2000" b="1"/>
          </a:p>
        </p:txBody>
      </p:sp>
      <p:sp>
        <p:nvSpPr>
          <p:cNvPr id="9" name="文本框 21"/>
          <p:cNvSpPr txBox="1"/>
          <p:nvPr/>
        </p:nvSpPr>
        <p:spPr>
          <a:xfrm>
            <a:off x="5182636" y="4021981"/>
            <a:ext cx="2084224" cy="438582"/>
          </a:xfrm>
          <a:prstGeom prst="rect">
            <a:avLst/>
          </a:prstGeom>
          <a:noFill/>
        </p:spPr>
        <p:txBody>
          <a:bodyPr wrap="square" lIns="68580" tIns="34290" rIns="68580" bIns="34290" rtlCol="0">
            <a:spAutoFit/>
          </a:bodyPr>
          <a:lstStyle/>
          <a:p>
            <a:r>
              <a:rPr lang="zh-CN" altLang="en-US" sz="2400" b="1">
                <a:solidFill>
                  <a:srgbClr val="000000">
                    <a:lumMod val="75000"/>
                    <a:lumOff val="25000"/>
                  </a:srgbClr>
                </a:solidFill>
                <a:latin typeface="微软雅黑" panose="020B0503020204020204" pitchFamily="34" charset="-122"/>
                <a:ea typeface="微软雅黑" panose="020B0503020204020204" pitchFamily="34" charset="-122"/>
              </a:rPr>
              <a:t>添加标题</a:t>
            </a:r>
            <a:endParaRPr lang="en-US" altLang="zh-CN" sz="2400" b="1" dirty="0">
              <a:solidFill>
                <a:srgbClr val="000000">
                  <a:lumMod val="75000"/>
                  <a:lumOff val="25000"/>
                </a:srgbClr>
              </a:solidFill>
              <a:latin typeface="微软雅黑" panose="020B0503020204020204" pitchFamily="34" charset="-122"/>
              <a:ea typeface="微软雅黑" panose="020B0503020204020204" pitchFamily="34" charset="-122"/>
            </a:endParaRPr>
          </a:p>
        </p:txBody>
      </p:sp>
      <p:sp>
        <p:nvSpPr>
          <p:cNvPr id="10" name="圆角矩形 37"/>
          <p:cNvSpPr/>
          <p:nvPr/>
        </p:nvSpPr>
        <p:spPr>
          <a:xfrm>
            <a:off x="4820209" y="4618949"/>
            <a:ext cx="1824559" cy="58214"/>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sz="1600">
              <a:solidFill>
                <a:srgbClr val="FFFFFF"/>
              </a:solidFill>
              <a:latin typeface="Calibri" panose="020F0502020204030204"/>
              <a:ea typeface="宋体" panose="02010600030101010101" pitchFamily="2" charset="-122"/>
            </a:endParaRPr>
          </a:p>
        </p:txBody>
      </p:sp>
      <p:sp>
        <p:nvSpPr>
          <p:cNvPr id="11" name="椭圆 10"/>
          <p:cNvSpPr/>
          <p:nvPr/>
        </p:nvSpPr>
        <p:spPr>
          <a:xfrm>
            <a:off x="7659281" y="2537932"/>
            <a:ext cx="659219" cy="6592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t>03</a:t>
            </a:r>
            <a:endParaRPr lang="zh-CN" altLang="en-US" sz="2000" b="1"/>
          </a:p>
        </p:txBody>
      </p:sp>
      <p:sp>
        <p:nvSpPr>
          <p:cNvPr id="12" name="文本框 21"/>
          <p:cNvSpPr txBox="1"/>
          <p:nvPr/>
        </p:nvSpPr>
        <p:spPr>
          <a:xfrm>
            <a:off x="8659483" y="2618483"/>
            <a:ext cx="2084224" cy="438582"/>
          </a:xfrm>
          <a:prstGeom prst="rect">
            <a:avLst/>
          </a:prstGeom>
          <a:noFill/>
        </p:spPr>
        <p:txBody>
          <a:bodyPr wrap="square" lIns="68580" tIns="34290" rIns="68580" bIns="34290" rtlCol="0">
            <a:spAutoFit/>
          </a:bodyPr>
          <a:lstStyle/>
          <a:p>
            <a:r>
              <a:rPr lang="zh-CN" altLang="en-US" sz="2400" b="1">
                <a:solidFill>
                  <a:srgbClr val="000000">
                    <a:lumMod val="75000"/>
                    <a:lumOff val="25000"/>
                  </a:srgbClr>
                </a:solidFill>
                <a:latin typeface="微软雅黑" panose="020B0503020204020204" pitchFamily="34" charset="-122"/>
                <a:ea typeface="微软雅黑" panose="020B0503020204020204" pitchFamily="34" charset="-122"/>
              </a:rPr>
              <a:t>添加标题</a:t>
            </a:r>
            <a:endParaRPr lang="en-US" altLang="zh-CN" sz="2400" b="1" dirty="0">
              <a:solidFill>
                <a:srgbClr val="000000">
                  <a:lumMod val="75000"/>
                  <a:lumOff val="25000"/>
                </a:srgbClr>
              </a:solidFill>
              <a:latin typeface="微软雅黑" panose="020B0503020204020204" pitchFamily="34" charset="-122"/>
              <a:ea typeface="微软雅黑" panose="020B0503020204020204" pitchFamily="34" charset="-122"/>
            </a:endParaRPr>
          </a:p>
        </p:txBody>
      </p:sp>
      <p:sp>
        <p:nvSpPr>
          <p:cNvPr id="13" name="圆角矩形 37"/>
          <p:cNvSpPr/>
          <p:nvPr/>
        </p:nvSpPr>
        <p:spPr>
          <a:xfrm>
            <a:off x="8297056" y="3215451"/>
            <a:ext cx="1824559" cy="58214"/>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sz="1600">
              <a:solidFill>
                <a:srgbClr val="FFFFFF"/>
              </a:solidFill>
              <a:latin typeface="Calibri" panose="020F0502020204030204"/>
              <a:ea typeface="宋体" panose="02010600030101010101" pitchFamily="2" charset="-122"/>
            </a:endParaRPr>
          </a:p>
        </p:txBody>
      </p:sp>
      <p:sp>
        <p:nvSpPr>
          <p:cNvPr id="14" name="椭圆 13"/>
          <p:cNvSpPr/>
          <p:nvPr/>
        </p:nvSpPr>
        <p:spPr>
          <a:xfrm>
            <a:off x="7659281" y="3941430"/>
            <a:ext cx="659219" cy="6592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t>04</a:t>
            </a:r>
            <a:endParaRPr lang="zh-CN" altLang="en-US" sz="2000" b="1"/>
          </a:p>
        </p:txBody>
      </p:sp>
      <p:sp>
        <p:nvSpPr>
          <p:cNvPr id="15" name="文本框 21"/>
          <p:cNvSpPr txBox="1"/>
          <p:nvPr/>
        </p:nvSpPr>
        <p:spPr>
          <a:xfrm>
            <a:off x="8659483" y="4021981"/>
            <a:ext cx="2084224" cy="438582"/>
          </a:xfrm>
          <a:prstGeom prst="rect">
            <a:avLst/>
          </a:prstGeom>
          <a:noFill/>
        </p:spPr>
        <p:txBody>
          <a:bodyPr wrap="square" lIns="68580" tIns="34290" rIns="68580" bIns="34290" rtlCol="0">
            <a:spAutoFit/>
          </a:bodyPr>
          <a:lstStyle/>
          <a:p>
            <a:r>
              <a:rPr lang="zh-CN" altLang="en-US" sz="2400" b="1">
                <a:solidFill>
                  <a:srgbClr val="000000">
                    <a:lumMod val="75000"/>
                    <a:lumOff val="25000"/>
                  </a:srgbClr>
                </a:solidFill>
                <a:latin typeface="微软雅黑" panose="020B0503020204020204" pitchFamily="34" charset="-122"/>
                <a:ea typeface="微软雅黑" panose="020B0503020204020204" pitchFamily="34" charset="-122"/>
              </a:rPr>
              <a:t>添加标题</a:t>
            </a:r>
            <a:endParaRPr lang="en-US" altLang="zh-CN" sz="2400" b="1" dirty="0">
              <a:solidFill>
                <a:srgbClr val="000000">
                  <a:lumMod val="75000"/>
                  <a:lumOff val="25000"/>
                </a:srgbClr>
              </a:solidFill>
              <a:latin typeface="微软雅黑" panose="020B0503020204020204" pitchFamily="34" charset="-122"/>
              <a:ea typeface="微软雅黑" panose="020B0503020204020204" pitchFamily="34" charset="-122"/>
            </a:endParaRPr>
          </a:p>
        </p:txBody>
      </p:sp>
      <p:sp>
        <p:nvSpPr>
          <p:cNvPr id="16" name="圆角矩形 37"/>
          <p:cNvSpPr/>
          <p:nvPr/>
        </p:nvSpPr>
        <p:spPr>
          <a:xfrm>
            <a:off x="8297056" y="4618949"/>
            <a:ext cx="1824559" cy="58214"/>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sz="1600">
              <a:solidFill>
                <a:srgbClr val="FFFFFF"/>
              </a:solidFill>
              <a:latin typeface="Calibri" panose="020F0502020204030204"/>
              <a:ea typeface="宋体" panose="02010600030101010101" pitchFamily="2" charset="-122"/>
            </a:endParaRPr>
          </a:p>
        </p:txBody>
      </p:sp>
      <p:sp>
        <p:nvSpPr>
          <p:cNvPr id="17" name="直角三角形 16"/>
          <p:cNvSpPr/>
          <p:nvPr/>
        </p:nvSpPr>
        <p:spPr>
          <a:xfrm flipH="1">
            <a:off x="9537700" y="4508500"/>
            <a:ext cx="2654300" cy="23495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400" advClick="0" advTm="0">
        <p14:reveal/>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4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4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64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50" presetClass="entr" presetSubtype="0" decel="100000" fill="hold" grpId="0" nodeType="after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3"/>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Effect transition="in" filter="fade">
                                          <p:cBhvr>
                                            <p:cTn id="17" dur="1000"/>
                                            <p:tgtEl>
                                              <p:spTgt spid="4"/>
                                            </p:tgtEl>
                                          </p:cBhvr>
                                        </p:animEffect>
                                      </p:childTnLst>
                                    </p:cTn>
                                  </p:par>
                                  <p:par>
                                    <p:cTn id="18" presetID="2" presetClass="entr" presetSubtype="6" fill="hold" grpId="0" nodeType="withEffect" p14:presetBounceEnd="29000">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14:bounceEnd="29000">
                                          <p:cBhvr additive="base">
                                            <p:cTn id="20" dur="1000" fill="hold"/>
                                            <p:tgtEl>
                                              <p:spTgt spid="17"/>
                                            </p:tgtEl>
                                            <p:attrNameLst>
                                              <p:attrName>ppt_x</p:attrName>
                                            </p:attrNameLst>
                                          </p:cBhvr>
                                          <p:tavLst>
                                            <p:tav tm="0">
                                              <p:val>
                                                <p:strVal val="1+#ppt_w/2"/>
                                              </p:val>
                                            </p:tav>
                                            <p:tav tm="100000">
                                              <p:val>
                                                <p:strVal val="#ppt_x"/>
                                              </p:val>
                                            </p:tav>
                                          </p:tavLst>
                                        </p:anim>
                                        <p:anim calcmode="lin" valueType="num" p14:bounceEnd="29000">
                                          <p:cBhvr additive="base">
                                            <p:cTn id="21" dur="1000" fill="hold"/>
                                            <p:tgtEl>
                                              <p:spTgt spid="17"/>
                                            </p:tgtEl>
                                            <p:attrNameLst>
                                              <p:attrName>ppt_y</p:attrName>
                                            </p:attrNameLst>
                                          </p:cBhvr>
                                          <p:tavLst>
                                            <p:tav tm="0">
                                              <p:val>
                                                <p:strVal val="1+#ppt_h/2"/>
                                              </p:val>
                                            </p:tav>
                                            <p:tav tm="100000">
                                              <p:val>
                                                <p:strVal val="#ppt_y"/>
                                              </p:val>
                                            </p:tav>
                                          </p:tavLst>
                                        </p:anim>
                                      </p:childTnLst>
                                    </p:cTn>
                                  </p:par>
                                </p:childTnLst>
                              </p:cTn>
                            </p:par>
                            <p:par>
                              <p:cTn id="22" fill="hold">
                                <p:stCondLst>
                                  <p:cond delay="11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16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par>
                              <p:cTn id="32" fill="hold">
                                <p:stCondLst>
                                  <p:cond delay="2100"/>
                                </p:stCondLst>
                                <p:childTnLst>
                                  <p:par>
                                    <p:cTn id="33" presetID="22" presetClass="entr" presetSubtype="8"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par>
                              <p:cTn id="36" fill="hold">
                                <p:stCondLst>
                                  <p:cond delay="2600"/>
                                </p:stCondLst>
                                <p:childTnLst>
                                  <p:par>
                                    <p:cTn id="37" presetID="53" presetClass="entr" presetSubtype="16"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par>
                              <p:cTn id="42" fill="hold">
                                <p:stCondLst>
                                  <p:cond delay="3100"/>
                                </p:stCondLst>
                                <p:childTnLst>
                                  <p:par>
                                    <p:cTn id="43" presetID="22" presetClass="entr" presetSubtype="8"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childTnLst>
                              </p:cTn>
                            </p:par>
                            <p:par>
                              <p:cTn id="46" fill="hold">
                                <p:stCondLst>
                                  <p:cond delay="3600"/>
                                </p:stCondLst>
                                <p:childTnLst>
                                  <p:par>
                                    <p:cTn id="47" presetID="22" presetClass="entr" presetSubtype="8"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par>
                              <p:cTn id="50" fill="hold">
                                <p:stCondLst>
                                  <p:cond delay="41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4600"/>
                                </p:stCondLst>
                                <p:childTnLst>
                                  <p:par>
                                    <p:cTn id="57" presetID="22" presetClass="entr" presetSubtype="8"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500"/>
                                            <p:tgtEl>
                                              <p:spTgt spid="12"/>
                                            </p:tgtEl>
                                          </p:cBhvr>
                                        </p:animEffect>
                                      </p:childTnLst>
                                    </p:cTn>
                                  </p:par>
                                </p:childTnLst>
                              </p:cTn>
                            </p:par>
                            <p:par>
                              <p:cTn id="60" fill="hold">
                                <p:stCondLst>
                                  <p:cond delay="5100"/>
                                </p:stCondLst>
                                <p:childTnLst>
                                  <p:par>
                                    <p:cTn id="61" presetID="22" presetClass="entr" presetSubtype="8"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left)">
                                          <p:cBhvr>
                                            <p:cTn id="63" dur="500"/>
                                            <p:tgtEl>
                                              <p:spTgt spid="13"/>
                                            </p:tgtEl>
                                          </p:cBhvr>
                                        </p:animEffect>
                                      </p:childTnLst>
                                    </p:cTn>
                                  </p:par>
                                </p:childTnLst>
                              </p:cTn>
                            </p:par>
                            <p:par>
                              <p:cTn id="64" fill="hold">
                                <p:stCondLst>
                                  <p:cond delay="56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childTnLst>
                              </p:cTn>
                            </p:par>
                            <p:par>
                              <p:cTn id="70" fill="hold">
                                <p:stCondLst>
                                  <p:cond delay="6100"/>
                                </p:stCondLst>
                                <p:childTnLst>
                                  <p:par>
                                    <p:cTn id="71" presetID="22" presetClass="entr" presetSubtype="8" fill="hold" grpId="0" nodeType="after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wipe(left)">
                                          <p:cBhvr>
                                            <p:cTn id="73" dur="500"/>
                                            <p:tgtEl>
                                              <p:spTgt spid="15"/>
                                            </p:tgtEl>
                                          </p:cBhvr>
                                        </p:animEffect>
                                      </p:childTnLst>
                                    </p:cTn>
                                  </p:par>
                                </p:childTnLst>
                              </p:cTn>
                            </p:par>
                            <p:par>
                              <p:cTn id="74" fill="hold">
                                <p:stCondLst>
                                  <p:cond delay="6600"/>
                                </p:stCondLst>
                                <p:childTnLst>
                                  <p:par>
                                    <p:cTn id="75" presetID="22" presetClass="entr" presetSubtype="8" fill="hold" grpId="0" nodeType="after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wipe(left)">
                                          <p:cBhvr>
                                            <p:cTn id="7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P spid="5" grpId="0" animBg="1"/>
          <p:bldP spid="6" grpId="0"/>
          <p:bldP spid="7" grpId="0" animBg="1"/>
          <p:bldP spid="8" grpId="0" animBg="1"/>
          <p:bldP spid="9" grpId="0"/>
          <p:bldP spid="10" grpId="0" animBg="1"/>
          <p:bldP spid="11" grpId="0" animBg="1"/>
          <p:bldP spid="12" grpId="0"/>
          <p:bldP spid="13" grpId="0" animBg="1"/>
          <p:bldP spid="14" grpId="0" animBg="1"/>
          <p:bldP spid="15" grpId="0"/>
          <p:bldP spid="16" grpId="0" animBg="1"/>
          <p:bldP spid="1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50" presetClass="entr" presetSubtype="0" decel="100000" fill="hold" grpId="0" nodeType="after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3"/>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Effect transition="in" filter="fade">
                                          <p:cBhvr>
                                            <p:cTn id="17" dur="1000"/>
                                            <p:tgtEl>
                                              <p:spTgt spid="4"/>
                                            </p:tgtEl>
                                          </p:cBhvr>
                                        </p:animEffect>
                                      </p:childTnLst>
                                    </p:cTn>
                                  </p:par>
                                  <p:par>
                                    <p:cTn id="18" presetID="2" presetClass="entr" presetSubtype="6"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1000" fill="hold"/>
                                            <p:tgtEl>
                                              <p:spTgt spid="17"/>
                                            </p:tgtEl>
                                            <p:attrNameLst>
                                              <p:attrName>ppt_x</p:attrName>
                                            </p:attrNameLst>
                                          </p:cBhvr>
                                          <p:tavLst>
                                            <p:tav tm="0">
                                              <p:val>
                                                <p:strVal val="1+#ppt_w/2"/>
                                              </p:val>
                                            </p:tav>
                                            <p:tav tm="100000">
                                              <p:val>
                                                <p:strVal val="#ppt_x"/>
                                              </p:val>
                                            </p:tav>
                                          </p:tavLst>
                                        </p:anim>
                                        <p:anim calcmode="lin" valueType="num">
                                          <p:cBhvr additive="base">
                                            <p:cTn id="21" dur="1000" fill="hold"/>
                                            <p:tgtEl>
                                              <p:spTgt spid="17"/>
                                            </p:tgtEl>
                                            <p:attrNameLst>
                                              <p:attrName>ppt_y</p:attrName>
                                            </p:attrNameLst>
                                          </p:cBhvr>
                                          <p:tavLst>
                                            <p:tav tm="0">
                                              <p:val>
                                                <p:strVal val="1+#ppt_h/2"/>
                                              </p:val>
                                            </p:tav>
                                            <p:tav tm="100000">
                                              <p:val>
                                                <p:strVal val="#ppt_y"/>
                                              </p:val>
                                            </p:tav>
                                          </p:tavLst>
                                        </p:anim>
                                      </p:childTnLst>
                                    </p:cTn>
                                  </p:par>
                                </p:childTnLst>
                              </p:cTn>
                            </p:par>
                            <p:par>
                              <p:cTn id="22" fill="hold">
                                <p:stCondLst>
                                  <p:cond delay="11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16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par>
                              <p:cTn id="32" fill="hold">
                                <p:stCondLst>
                                  <p:cond delay="2100"/>
                                </p:stCondLst>
                                <p:childTnLst>
                                  <p:par>
                                    <p:cTn id="33" presetID="22" presetClass="entr" presetSubtype="8"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par>
                              <p:cTn id="36" fill="hold">
                                <p:stCondLst>
                                  <p:cond delay="2600"/>
                                </p:stCondLst>
                                <p:childTnLst>
                                  <p:par>
                                    <p:cTn id="37" presetID="53" presetClass="entr" presetSubtype="16"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par>
                              <p:cTn id="42" fill="hold">
                                <p:stCondLst>
                                  <p:cond delay="3100"/>
                                </p:stCondLst>
                                <p:childTnLst>
                                  <p:par>
                                    <p:cTn id="43" presetID="22" presetClass="entr" presetSubtype="8"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childTnLst>
                              </p:cTn>
                            </p:par>
                            <p:par>
                              <p:cTn id="46" fill="hold">
                                <p:stCondLst>
                                  <p:cond delay="3600"/>
                                </p:stCondLst>
                                <p:childTnLst>
                                  <p:par>
                                    <p:cTn id="47" presetID="22" presetClass="entr" presetSubtype="8"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par>
                              <p:cTn id="50" fill="hold">
                                <p:stCondLst>
                                  <p:cond delay="41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4600"/>
                                </p:stCondLst>
                                <p:childTnLst>
                                  <p:par>
                                    <p:cTn id="57" presetID="22" presetClass="entr" presetSubtype="8"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500"/>
                                            <p:tgtEl>
                                              <p:spTgt spid="12"/>
                                            </p:tgtEl>
                                          </p:cBhvr>
                                        </p:animEffect>
                                      </p:childTnLst>
                                    </p:cTn>
                                  </p:par>
                                </p:childTnLst>
                              </p:cTn>
                            </p:par>
                            <p:par>
                              <p:cTn id="60" fill="hold">
                                <p:stCondLst>
                                  <p:cond delay="5100"/>
                                </p:stCondLst>
                                <p:childTnLst>
                                  <p:par>
                                    <p:cTn id="61" presetID="22" presetClass="entr" presetSubtype="8"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left)">
                                          <p:cBhvr>
                                            <p:cTn id="63" dur="500"/>
                                            <p:tgtEl>
                                              <p:spTgt spid="13"/>
                                            </p:tgtEl>
                                          </p:cBhvr>
                                        </p:animEffect>
                                      </p:childTnLst>
                                    </p:cTn>
                                  </p:par>
                                </p:childTnLst>
                              </p:cTn>
                            </p:par>
                            <p:par>
                              <p:cTn id="64" fill="hold">
                                <p:stCondLst>
                                  <p:cond delay="56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childTnLst>
                              </p:cTn>
                            </p:par>
                            <p:par>
                              <p:cTn id="70" fill="hold">
                                <p:stCondLst>
                                  <p:cond delay="6100"/>
                                </p:stCondLst>
                                <p:childTnLst>
                                  <p:par>
                                    <p:cTn id="71" presetID="22" presetClass="entr" presetSubtype="8" fill="hold" grpId="0" nodeType="after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wipe(left)">
                                          <p:cBhvr>
                                            <p:cTn id="73" dur="500"/>
                                            <p:tgtEl>
                                              <p:spTgt spid="15"/>
                                            </p:tgtEl>
                                          </p:cBhvr>
                                        </p:animEffect>
                                      </p:childTnLst>
                                    </p:cTn>
                                  </p:par>
                                </p:childTnLst>
                              </p:cTn>
                            </p:par>
                            <p:par>
                              <p:cTn id="74" fill="hold">
                                <p:stCondLst>
                                  <p:cond delay="6600"/>
                                </p:stCondLst>
                                <p:childTnLst>
                                  <p:par>
                                    <p:cTn id="75" presetID="22" presetClass="entr" presetSubtype="8" fill="hold" grpId="0" nodeType="after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wipe(left)">
                                          <p:cBhvr>
                                            <p:cTn id="7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P spid="5" grpId="0" animBg="1"/>
          <p:bldP spid="6" grpId="0"/>
          <p:bldP spid="7" grpId="0" animBg="1"/>
          <p:bldP spid="8" grpId="0" animBg="1"/>
          <p:bldP spid="9" grpId="0"/>
          <p:bldP spid="10" grpId="0" animBg="1"/>
          <p:bldP spid="11" grpId="0" animBg="1"/>
          <p:bldP spid="12" grpId="0"/>
          <p:bldP spid="13" grpId="0" animBg="1"/>
          <p:bldP spid="14" grpId="0" animBg="1"/>
          <p:bldP spid="15" grpId="0"/>
          <p:bldP spid="16" grpId="0" animBg="1"/>
          <p:bldP spid="17"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96900" y="475456"/>
            <a:ext cx="561975" cy="387350"/>
            <a:chOff x="596900" y="475456"/>
            <a:chExt cx="561975" cy="387350"/>
          </a:xfrm>
        </p:grpSpPr>
        <p:sp>
          <p:nvSpPr>
            <p:cNvPr id="4" name="箭头: V 形 3"/>
            <p:cNvSpPr/>
            <p:nvPr/>
          </p:nvSpPr>
          <p:spPr>
            <a:xfrm>
              <a:off x="596900" y="475456"/>
              <a:ext cx="314325" cy="387350"/>
            </a:xfrm>
            <a:prstGeom prst="diamond">
              <a:avLst/>
            </a:prstGeom>
            <a:solidFill>
              <a:srgbClr val="010B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箭头: V 形 4"/>
            <p:cNvSpPr/>
            <p:nvPr/>
          </p:nvSpPr>
          <p:spPr>
            <a:xfrm>
              <a:off x="844550" y="475456"/>
              <a:ext cx="314325" cy="38735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 name="文本框 5"/>
          <p:cNvSpPr txBox="1"/>
          <p:nvPr/>
        </p:nvSpPr>
        <p:spPr>
          <a:xfrm>
            <a:off x="1324604" y="423382"/>
            <a:ext cx="23391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rPr>
              <a:t>点击添加标题</a:t>
            </a:r>
            <a:endParaRPr kumimoji="0" lang="zh-CN" altLang="en-US"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p:txBody>
      </p:sp>
      <p:sp>
        <p:nvSpPr>
          <p:cNvPr id="7" name="Rectangle 82"/>
          <p:cNvSpPr>
            <a:spLocks noChangeArrowheads="1"/>
          </p:cNvSpPr>
          <p:nvPr/>
        </p:nvSpPr>
        <p:spPr bwMode="auto">
          <a:xfrm>
            <a:off x="5890684" y="4329643"/>
            <a:ext cx="2690283" cy="1663700"/>
          </a:xfrm>
          <a:prstGeom prst="rect">
            <a:avLst/>
          </a:prstGeom>
          <a:solidFill>
            <a:srgbClr val="ED0005"/>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lumMod val="50000"/>
                </a:schemeClr>
              </a:solidFill>
            </a:endParaRPr>
          </a:p>
        </p:txBody>
      </p:sp>
      <p:sp>
        <p:nvSpPr>
          <p:cNvPr id="8" name="Rectangle 83"/>
          <p:cNvSpPr>
            <a:spLocks noChangeArrowheads="1"/>
          </p:cNvSpPr>
          <p:nvPr/>
        </p:nvSpPr>
        <p:spPr bwMode="auto">
          <a:xfrm>
            <a:off x="8665633" y="1368426"/>
            <a:ext cx="2650067" cy="1680633"/>
          </a:xfrm>
          <a:prstGeom prst="rect">
            <a:avLst/>
          </a:prstGeom>
          <a:solidFill>
            <a:srgbClr val="ED0005"/>
          </a:solidFill>
          <a:ln w="9525">
            <a:solidFill>
              <a:srgbClr val="D1B19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lumMod val="50000"/>
                </a:schemeClr>
              </a:solidFill>
            </a:endParaRPr>
          </a:p>
        </p:txBody>
      </p:sp>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32208" r="23834"/>
          <a:stretch>
            <a:fillRect/>
          </a:stretch>
        </p:blipFill>
        <p:spPr>
          <a:xfrm>
            <a:off x="5905500" y="1384300"/>
            <a:ext cx="2679700" cy="2857500"/>
          </a:xfrm>
          <a:prstGeom prst="rect">
            <a:avLst/>
          </a:prstGeom>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38183" r="18746"/>
          <a:stretch>
            <a:fillRect/>
          </a:stretch>
        </p:blipFill>
        <p:spPr>
          <a:xfrm>
            <a:off x="8661400" y="3153156"/>
            <a:ext cx="2667000" cy="2841244"/>
          </a:xfrm>
          <a:prstGeom prst="rect">
            <a:avLst/>
          </a:prstGeom>
        </p:spPr>
      </p:pic>
      <p:sp>
        <p:nvSpPr>
          <p:cNvPr id="11" name="TextBox 77"/>
          <p:cNvSpPr txBox="1"/>
          <p:nvPr/>
        </p:nvSpPr>
        <p:spPr>
          <a:xfrm>
            <a:off x="6053424" y="4409915"/>
            <a:ext cx="2341276" cy="137268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defTabSz="914400" fontAlgn="base">
              <a:spcBef>
                <a:spcPct val="0"/>
              </a:spcBef>
              <a:spcAft>
                <a:spcPct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pPr marL="0" marR="0" lvl="0" indent="0" algn="just" defTabSz="914400" rtl="0" eaLnBrk="1" fontAlgn="base" latinLnBrk="0" hangingPunct="1">
              <a:lnSpc>
                <a:spcPct val="130000"/>
              </a:lnSpc>
              <a:spcBef>
                <a:spcPct val="0"/>
              </a:spcBef>
              <a:spcAft>
                <a:spcPct val="0"/>
              </a:spcAft>
              <a:buClrTx/>
              <a:buSzTx/>
              <a:buFontTx/>
              <a:buNone/>
              <a:defRPr/>
            </a:pPr>
            <a:r>
              <a:rPr kumimoji="0" lang="zh-CN" altLang="en-US"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本市目前有本行业商家近百家，绝大部分是小规模的街边小商铺，规模较小。</a:t>
            </a:r>
          </a:p>
        </p:txBody>
      </p:sp>
      <p:sp>
        <p:nvSpPr>
          <p:cNvPr id="12" name="TextBox 77"/>
          <p:cNvSpPr txBox="1"/>
          <p:nvPr/>
        </p:nvSpPr>
        <p:spPr>
          <a:xfrm>
            <a:off x="8783924" y="1565115"/>
            <a:ext cx="2341276" cy="137268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defTabSz="914400" fontAlgn="base">
              <a:spcBef>
                <a:spcPct val="0"/>
              </a:spcBef>
              <a:spcAft>
                <a:spcPct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pPr marL="0" marR="0" lvl="0" indent="0" algn="just" defTabSz="914400" rtl="0" eaLnBrk="1" fontAlgn="base" latinLnBrk="0" hangingPunct="1">
              <a:lnSpc>
                <a:spcPct val="130000"/>
              </a:lnSpc>
              <a:spcBef>
                <a:spcPct val="0"/>
              </a:spcBef>
              <a:spcAft>
                <a:spcPct val="0"/>
              </a:spcAft>
              <a:buClrTx/>
              <a:buSzTx/>
              <a:buFontTx/>
              <a:buNone/>
              <a:defRPr/>
            </a:pPr>
            <a:r>
              <a:rPr kumimoji="0" lang="zh-CN" altLang="en-US"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本市目前有本行业商家近百家，绝大部分是小规模的街边小商铺，规模较小。</a:t>
            </a:r>
          </a:p>
        </p:txBody>
      </p:sp>
      <p:sp>
        <p:nvSpPr>
          <p:cNvPr id="13" name="矩形: 圆角 12"/>
          <p:cNvSpPr/>
          <p:nvPr/>
        </p:nvSpPr>
        <p:spPr>
          <a:xfrm>
            <a:off x="762000" y="1981200"/>
            <a:ext cx="3644900" cy="533400"/>
          </a:xfrm>
          <a:prstGeom prst="roundRect">
            <a:avLst>
              <a:gd name="adj" fmla="val 50000"/>
            </a:avLst>
          </a:prstGeom>
          <a:solidFill>
            <a:srgbClr val="ED0005"/>
          </a:solidFill>
          <a:ln>
            <a:solidFill>
              <a:srgbClr val="D1B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085367" y="2025092"/>
            <a:ext cx="2929309" cy="400110"/>
          </a:xfrm>
          <a:prstGeom prst="rect">
            <a:avLst/>
          </a:prstGeom>
          <a:noFill/>
        </p:spPr>
        <p:txBody>
          <a:bodyPr wrap="square" rtlCol="0">
            <a:spAutoFit/>
          </a:bodyPr>
          <a:lstStyle>
            <a:defPPr>
              <a:defRPr lang="zh-CN"/>
            </a:defPPr>
            <a:lvl1pPr>
              <a:defRPr sz="2400">
                <a:solidFill>
                  <a:srgbClr val="D1B191"/>
                </a:solidFill>
                <a:latin typeface="汉仪雅酷黑 75W" panose="020B0503020204020204" pitchFamily="34" charset="-122"/>
                <a:ea typeface="汉仪雅酷黑 75W" panose="020B0503020204020204" pitchFamily="34" charset="-122"/>
              </a:defRPr>
            </a:lvl1pPr>
          </a:lstStyle>
          <a:p>
            <a:pPr algn="ctr"/>
            <a:r>
              <a:rPr lang="zh-CN" altLang="en-US" sz="2000" b="1">
                <a:solidFill>
                  <a:schemeClr val="bg1"/>
                </a:solidFill>
                <a:latin typeface="等线" panose="02010600030101010101" pitchFamily="2" charset="-122"/>
                <a:ea typeface="等线" panose="02010600030101010101" pitchFamily="2" charset="-122"/>
              </a:rPr>
              <a:t>点击添加标题</a:t>
            </a:r>
          </a:p>
        </p:txBody>
      </p:sp>
      <p:sp>
        <p:nvSpPr>
          <p:cNvPr id="15" name="TextBox 77"/>
          <p:cNvSpPr txBox="1"/>
          <p:nvPr/>
        </p:nvSpPr>
        <p:spPr>
          <a:xfrm>
            <a:off x="706724" y="2898615"/>
            <a:ext cx="4500276" cy="233294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defTabSz="914400" fontAlgn="base">
              <a:spcBef>
                <a:spcPct val="0"/>
              </a:spcBef>
              <a:spcAft>
                <a:spcPct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pPr>
              <a:lnSpc>
                <a:spcPct val="130000"/>
              </a:lnSpc>
              <a:defRPr/>
            </a:pPr>
            <a:r>
              <a:rPr kumimoji="0" lang="zh-CN" altLang="en-US"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本市目前有本行业商家近百家，绝大部分是小规模的街边小商铺，规模</a:t>
            </a:r>
            <a:r>
              <a:rPr kumimoji="0" lang="zh-CN" altLang="en-US"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较小</a:t>
            </a:r>
            <a:r>
              <a:rPr lang="zh-CN" altLang="en-US">
                <a:solidFill>
                  <a:schemeClr val="tx1"/>
                </a:solidFill>
              </a:rPr>
              <a:t>。本市目前有本行业商家近百家，绝大部分是小规模的街边小商铺，规模较小。</a:t>
            </a:r>
          </a:p>
          <a:p>
            <a:pPr>
              <a:lnSpc>
                <a:spcPct val="130000"/>
              </a:lnSpc>
              <a:defRPr/>
            </a:pPr>
            <a:r>
              <a:rPr lang="zh-CN" altLang="en-US">
                <a:solidFill>
                  <a:schemeClr val="tx1"/>
                </a:solidFill>
              </a:rPr>
              <a:t>本市目前有本行业商家近百家，绝大部分是小规模的街边小商铺，规模较小。</a:t>
            </a:r>
          </a:p>
          <a:p>
            <a:pPr marL="0" marR="0" lvl="0" indent="0" algn="just" defTabSz="914400" rtl="0" eaLnBrk="1" fontAlgn="base" latinLnBrk="0" hangingPunct="1">
              <a:lnSpc>
                <a:spcPct val="130000"/>
              </a:lnSpc>
              <a:spcBef>
                <a:spcPct val="0"/>
              </a:spcBef>
              <a:spcAft>
                <a:spcPct val="0"/>
              </a:spcAft>
              <a:buClrTx/>
              <a:buSzTx/>
              <a:buFontTx/>
              <a:buNone/>
              <a:defRPr/>
            </a:pPr>
            <a:endParaRPr kumimoji="0" lang="zh-CN" altLang="en-US"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 presetClass="entr" presetSubtype="2" fill="hold" nodeType="afterEffect" p14:presetBounceEnd="66000">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14:bounceEnd="66000">
                                          <p:cBhvr additive="base">
                                            <p:cTn id="15" dur="6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16" dur="6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 presetClass="entr" presetSubtype="2" fill="hold" grpId="0" nodeType="afterEffect" p14:presetBounceEnd="66000">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14:bounceEnd="66000">
                                          <p:cBhvr additive="base">
                                            <p:cTn id="20" dur="600" fill="hold"/>
                                            <p:tgtEl>
                                              <p:spTgt spid="7"/>
                                            </p:tgtEl>
                                            <p:attrNameLst>
                                              <p:attrName>ppt_x</p:attrName>
                                            </p:attrNameLst>
                                          </p:cBhvr>
                                          <p:tavLst>
                                            <p:tav tm="0">
                                              <p:val>
                                                <p:strVal val="1+#ppt_w/2"/>
                                              </p:val>
                                            </p:tav>
                                            <p:tav tm="100000">
                                              <p:val>
                                                <p:strVal val="#ppt_x"/>
                                              </p:val>
                                            </p:tav>
                                          </p:tavLst>
                                        </p:anim>
                                        <p:anim calcmode="lin" valueType="num" p14:bounceEnd="66000">
                                          <p:cBhvr additive="base">
                                            <p:cTn id="21" dur="600" fill="hold"/>
                                            <p:tgtEl>
                                              <p:spTgt spid="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14:presetBounceEnd="66000">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14:bounceEnd="66000">
                                          <p:cBhvr additive="base">
                                            <p:cTn id="24" dur="600" fill="hold"/>
                                            <p:tgtEl>
                                              <p:spTgt spid="8"/>
                                            </p:tgtEl>
                                            <p:attrNameLst>
                                              <p:attrName>ppt_x</p:attrName>
                                            </p:attrNameLst>
                                          </p:cBhvr>
                                          <p:tavLst>
                                            <p:tav tm="0">
                                              <p:val>
                                                <p:strVal val="1+#ppt_w/2"/>
                                              </p:val>
                                            </p:tav>
                                            <p:tav tm="100000">
                                              <p:val>
                                                <p:strVal val="#ppt_x"/>
                                              </p:val>
                                            </p:tav>
                                          </p:tavLst>
                                        </p:anim>
                                        <p:anim calcmode="lin" valueType="num" p14:bounceEnd="66000">
                                          <p:cBhvr additive="base">
                                            <p:cTn id="25" dur="600" fill="hold"/>
                                            <p:tgtEl>
                                              <p:spTgt spid="8"/>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14:presetBounceEnd="66000">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14:bounceEnd="66000">
                                          <p:cBhvr additive="base">
                                            <p:cTn id="28" dur="600" fill="hold"/>
                                            <p:tgtEl>
                                              <p:spTgt spid="10"/>
                                            </p:tgtEl>
                                            <p:attrNameLst>
                                              <p:attrName>ppt_x</p:attrName>
                                            </p:attrNameLst>
                                          </p:cBhvr>
                                          <p:tavLst>
                                            <p:tav tm="0">
                                              <p:val>
                                                <p:strVal val="1+#ppt_w/2"/>
                                              </p:val>
                                            </p:tav>
                                            <p:tav tm="100000">
                                              <p:val>
                                                <p:strVal val="#ppt_x"/>
                                              </p:val>
                                            </p:tav>
                                          </p:tavLst>
                                        </p:anim>
                                        <p:anim calcmode="lin" valueType="num" p14:bounceEnd="66000">
                                          <p:cBhvr additive="base">
                                            <p:cTn id="29" dur="600" fill="hold"/>
                                            <p:tgtEl>
                                              <p:spTgt spid="10"/>
                                            </p:tgtEl>
                                            <p:attrNameLst>
                                              <p:attrName>ppt_y</p:attrName>
                                            </p:attrNameLst>
                                          </p:cBhvr>
                                          <p:tavLst>
                                            <p:tav tm="0">
                                              <p:val>
                                                <p:strVal val="#ppt_y"/>
                                              </p:val>
                                            </p:tav>
                                            <p:tav tm="100000">
                                              <p:val>
                                                <p:strVal val="#ppt_y"/>
                                              </p:val>
                                            </p:tav>
                                          </p:tavLst>
                                        </p:anim>
                                      </p:childTnLst>
                                    </p:cTn>
                                  </p:par>
                                  <p:par>
                                    <p:cTn id="30" presetID="2" presetClass="entr" presetSubtype="4" fill="hold" grpId="0" nodeType="withEffect" p14:presetBounceEnd="50000">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14:bounceEnd="50000">
                                          <p:cBhvr additive="base">
                                            <p:cTn id="32" dur="75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33" dur="750" fill="hold"/>
                                            <p:tgtEl>
                                              <p:spTgt spid="11"/>
                                            </p:tgtEl>
                                            <p:attrNameLst>
                                              <p:attrName>ppt_y</p:attrName>
                                            </p:attrNameLst>
                                          </p:cBhvr>
                                          <p:tavLst>
                                            <p:tav tm="0">
                                              <p:val>
                                                <p:strVal val="1+#ppt_h/2"/>
                                              </p:val>
                                            </p:tav>
                                            <p:tav tm="100000">
                                              <p:val>
                                                <p:strVal val="#ppt_y"/>
                                              </p:val>
                                            </p:tav>
                                          </p:tavLst>
                                        </p:anim>
                                      </p:childTnLst>
                                    </p:cTn>
                                  </p:par>
                                  <p:par>
                                    <p:cTn id="34" presetID="2" presetClass="entr" presetSubtype="2" fill="hold" grpId="0" nodeType="withEffect" p14:presetBounceEnd="50000">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14:bounceEnd="50000">
                                          <p:cBhvr additive="base">
                                            <p:cTn id="36" dur="750" fill="hold"/>
                                            <p:tgtEl>
                                              <p:spTgt spid="12"/>
                                            </p:tgtEl>
                                            <p:attrNameLst>
                                              <p:attrName>ppt_x</p:attrName>
                                            </p:attrNameLst>
                                          </p:cBhvr>
                                          <p:tavLst>
                                            <p:tav tm="0">
                                              <p:val>
                                                <p:strVal val="1+#ppt_w/2"/>
                                              </p:val>
                                            </p:tav>
                                            <p:tav tm="100000">
                                              <p:val>
                                                <p:strVal val="#ppt_x"/>
                                              </p:val>
                                            </p:tav>
                                          </p:tavLst>
                                        </p:anim>
                                        <p:anim calcmode="lin" valueType="num" p14:bounceEnd="50000">
                                          <p:cBhvr additive="base">
                                            <p:cTn id="37" dur="750" fill="hold"/>
                                            <p:tgtEl>
                                              <p:spTgt spid="12"/>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16" presetClass="entr" presetSubtype="21"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iterate type="lt">
                                        <p:tmPct val="10000"/>
                                      </p:iterate>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 calcmode="lin" valueType="num">
                                          <p:cBhvr>
                                            <p:cTn id="47" dur="500" fill="hold"/>
                                            <p:tgtEl>
                                              <p:spTgt spid="14"/>
                                            </p:tgtEl>
                                            <p:attrNameLst>
                                              <p:attrName>style.rotation</p:attrName>
                                            </p:attrNameLst>
                                          </p:cBhvr>
                                          <p:tavLst>
                                            <p:tav tm="0">
                                              <p:val>
                                                <p:fltVal val="360"/>
                                              </p:val>
                                            </p:tav>
                                            <p:tav tm="100000">
                                              <p:val>
                                                <p:fltVal val="0"/>
                                              </p:val>
                                            </p:tav>
                                          </p:tavLst>
                                        </p:anim>
                                        <p:animEffect transition="in" filter="fade">
                                          <p:cBhvr>
                                            <p:cTn id="48" dur="500"/>
                                            <p:tgtEl>
                                              <p:spTgt spid="14"/>
                                            </p:tgtEl>
                                          </p:cBhvr>
                                        </p:animEffect>
                                      </p:childTnLst>
                                    </p:cTn>
                                  </p:par>
                                  <p:par>
                                    <p:cTn id="49" presetID="2" presetClass="entr" presetSubtype="2" fill="hold" grpId="0" nodeType="withEffect" p14:presetBounceEnd="50000">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14:bounceEnd="50000">
                                          <p:cBhvr additive="base">
                                            <p:cTn id="51" dur="750" fill="hold"/>
                                            <p:tgtEl>
                                              <p:spTgt spid="15"/>
                                            </p:tgtEl>
                                            <p:attrNameLst>
                                              <p:attrName>ppt_x</p:attrName>
                                            </p:attrNameLst>
                                          </p:cBhvr>
                                          <p:tavLst>
                                            <p:tav tm="0">
                                              <p:val>
                                                <p:strVal val="1+#ppt_w/2"/>
                                              </p:val>
                                            </p:tav>
                                            <p:tav tm="100000">
                                              <p:val>
                                                <p:strVal val="#ppt_x"/>
                                              </p:val>
                                            </p:tav>
                                          </p:tavLst>
                                        </p:anim>
                                        <p:anim calcmode="lin" valueType="num" p14:bounceEnd="50000">
                                          <p:cBhvr additive="base">
                                            <p:cTn id="52" dur="75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11" grpId="0"/>
          <p:bldP spid="12" grpId="0"/>
          <p:bldP spid="13" grpId="0" animBg="1"/>
          <p:bldP spid="14"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600" fill="hold"/>
                                            <p:tgtEl>
                                              <p:spTgt spid="9"/>
                                            </p:tgtEl>
                                            <p:attrNameLst>
                                              <p:attrName>ppt_x</p:attrName>
                                            </p:attrNameLst>
                                          </p:cBhvr>
                                          <p:tavLst>
                                            <p:tav tm="0">
                                              <p:val>
                                                <p:strVal val="1+#ppt_w/2"/>
                                              </p:val>
                                            </p:tav>
                                            <p:tav tm="100000">
                                              <p:val>
                                                <p:strVal val="#ppt_x"/>
                                              </p:val>
                                            </p:tav>
                                          </p:tavLst>
                                        </p:anim>
                                        <p:anim calcmode="lin" valueType="num">
                                          <p:cBhvr additive="base">
                                            <p:cTn id="16" dur="6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 presetClass="entr" presetSubtype="2"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600" fill="hold"/>
                                            <p:tgtEl>
                                              <p:spTgt spid="7"/>
                                            </p:tgtEl>
                                            <p:attrNameLst>
                                              <p:attrName>ppt_x</p:attrName>
                                            </p:attrNameLst>
                                          </p:cBhvr>
                                          <p:tavLst>
                                            <p:tav tm="0">
                                              <p:val>
                                                <p:strVal val="1+#ppt_w/2"/>
                                              </p:val>
                                            </p:tav>
                                            <p:tav tm="100000">
                                              <p:val>
                                                <p:strVal val="#ppt_x"/>
                                              </p:val>
                                            </p:tav>
                                          </p:tavLst>
                                        </p:anim>
                                        <p:anim calcmode="lin" valueType="num">
                                          <p:cBhvr additive="base">
                                            <p:cTn id="21" dur="600" fill="hold"/>
                                            <p:tgtEl>
                                              <p:spTgt spid="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600" fill="hold"/>
                                            <p:tgtEl>
                                              <p:spTgt spid="8"/>
                                            </p:tgtEl>
                                            <p:attrNameLst>
                                              <p:attrName>ppt_x</p:attrName>
                                            </p:attrNameLst>
                                          </p:cBhvr>
                                          <p:tavLst>
                                            <p:tav tm="0">
                                              <p:val>
                                                <p:strVal val="1+#ppt_w/2"/>
                                              </p:val>
                                            </p:tav>
                                            <p:tav tm="100000">
                                              <p:val>
                                                <p:strVal val="#ppt_x"/>
                                              </p:val>
                                            </p:tav>
                                          </p:tavLst>
                                        </p:anim>
                                        <p:anim calcmode="lin" valueType="num">
                                          <p:cBhvr additive="base">
                                            <p:cTn id="25" dur="600" fill="hold"/>
                                            <p:tgtEl>
                                              <p:spTgt spid="8"/>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600" fill="hold"/>
                                            <p:tgtEl>
                                              <p:spTgt spid="10"/>
                                            </p:tgtEl>
                                            <p:attrNameLst>
                                              <p:attrName>ppt_x</p:attrName>
                                            </p:attrNameLst>
                                          </p:cBhvr>
                                          <p:tavLst>
                                            <p:tav tm="0">
                                              <p:val>
                                                <p:strVal val="1+#ppt_w/2"/>
                                              </p:val>
                                            </p:tav>
                                            <p:tav tm="100000">
                                              <p:val>
                                                <p:strVal val="#ppt_x"/>
                                              </p:val>
                                            </p:tav>
                                          </p:tavLst>
                                        </p:anim>
                                        <p:anim calcmode="lin" valueType="num">
                                          <p:cBhvr additive="base">
                                            <p:cTn id="29" dur="600" fill="hold"/>
                                            <p:tgtEl>
                                              <p:spTgt spid="10"/>
                                            </p:tgtEl>
                                            <p:attrNameLst>
                                              <p:attrName>ppt_y</p:attrName>
                                            </p:attrNameLst>
                                          </p:cBhvr>
                                          <p:tavLst>
                                            <p:tav tm="0">
                                              <p:val>
                                                <p:strVal val="#ppt_y"/>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750" fill="hold"/>
                                            <p:tgtEl>
                                              <p:spTgt spid="11"/>
                                            </p:tgtEl>
                                            <p:attrNameLst>
                                              <p:attrName>ppt_x</p:attrName>
                                            </p:attrNameLst>
                                          </p:cBhvr>
                                          <p:tavLst>
                                            <p:tav tm="0">
                                              <p:val>
                                                <p:strVal val="#ppt_x"/>
                                              </p:val>
                                            </p:tav>
                                            <p:tav tm="100000">
                                              <p:val>
                                                <p:strVal val="#ppt_x"/>
                                              </p:val>
                                            </p:tav>
                                          </p:tavLst>
                                        </p:anim>
                                        <p:anim calcmode="lin" valueType="num">
                                          <p:cBhvr additive="base">
                                            <p:cTn id="33" dur="750" fill="hold"/>
                                            <p:tgtEl>
                                              <p:spTgt spid="11"/>
                                            </p:tgtEl>
                                            <p:attrNameLst>
                                              <p:attrName>ppt_y</p:attrName>
                                            </p:attrNameLst>
                                          </p:cBhvr>
                                          <p:tavLst>
                                            <p:tav tm="0">
                                              <p:val>
                                                <p:strVal val="1+#ppt_h/2"/>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750" fill="hold"/>
                                            <p:tgtEl>
                                              <p:spTgt spid="12"/>
                                            </p:tgtEl>
                                            <p:attrNameLst>
                                              <p:attrName>ppt_x</p:attrName>
                                            </p:attrNameLst>
                                          </p:cBhvr>
                                          <p:tavLst>
                                            <p:tav tm="0">
                                              <p:val>
                                                <p:strVal val="1+#ppt_w/2"/>
                                              </p:val>
                                            </p:tav>
                                            <p:tav tm="100000">
                                              <p:val>
                                                <p:strVal val="#ppt_x"/>
                                              </p:val>
                                            </p:tav>
                                          </p:tavLst>
                                        </p:anim>
                                        <p:anim calcmode="lin" valueType="num">
                                          <p:cBhvr additive="base">
                                            <p:cTn id="37" dur="750" fill="hold"/>
                                            <p:tgtEl>
                                              <p:spTgt spid="12"/>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16" presetClass="entr" presetSubtype="21"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iterate type="lt">
                                        <p:tmPct val="10000"/>
                                      </p:iterate>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 calcmode="lin" valueType="num">
                                          <p:cBhvr>
                                            <p:cTn id="47" dur="500" fill="hold"/>
                                            <p:tgtEl>
                                              <p:spTgt spid="14"/>
                                            </p:tgtEl>
                                            <p:attrNameLst>
                                              <p:attrName>style.rotation</p:attrName>
                                            </p:attrNameLst>
                                          </p:cBhvr>
                                          <p:tavLst>
                                            <p:tav tm="0">
                                              <p:val>
                                                <p:fltVal val="360"/>
                                              </p:val>
                                            </p:tav>
                                            <p:tav tm="100000">
                                              <p:val>
                                                <p:fltVal val="0"/>
                                              </p:val>
                                            </p:tav>
                                          </p:tavLst>
                                        </p:anim>
                                        <p:animEffect transition="in" filter="fade">
                                          <p:cBhvr>
                                            <p:cTn id="48" dur="500"/>
                                            <p:tgtEl>
                                              <p:spTgt spid="14"/>
                                            </p:tgtEl>
                                          </p:cBhvr>
                                        </p:animEffect>
                                      </p:childTnLst>
                                    </p:cTn>
                                  </p:par>
                                  <p:par>
                                    <p:cTn id="49" presetID="2" presetClass="entr" presetSubtype="2"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750" fill="hold"/>
                                            <p:tgtEl>
                                              <p:spTgt spid="15"/>
                                            </p:tgtEl>
                                            <p:attrNameLst>
                                              <p:attrName>ppt_x</p:attrName>
                                            </p:attrNameLst>
                                          </p:cBhvr>
                                          <p:tavLst>
                                            <p:tav tm="0">
                                              <p:val>
                                                <p:strVal val="1+#ppt_w/2"/>
                                              </p:val>
                                            </p:tav>
                                            <p:tav tm="100000">
                                              <p:val>
                                                <p:strVal val="#ppt_x"/>
                                              </p:val>
                                            </p:tav>
                                          </p:tavLst>
                                        </p:anim>
                                        <p:anim calcmode="lin" valueType="num">
                                          <p:cBhvr additive="base">
                                            <p:cTn id="52" dur="75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11" grpId="0"/>
          <p:bldP spid="12" grpId="0"/>
          <p:bldP spid="13" grpId="0" animBg="1"/>
          <p:bldP spid="14" grpId="0"/>
          <p:bldP spid="15"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96900" y="475456"/>
            <a:ext cx="561975" cy="387350"/>
            <a:chOff x="596900" y="475456"/>
            <a:chExt cx="561975" cy="387350"/>
          </a:xfrm>
        </p:grpSpPr>
        <p:sp>
          <p:nvSpPr>
            <p:cNvPr id="4" name="箭头: V 形 3"/>
            <p:cNvSpPr/>
            <p:nvPr/>
          </p:nvSpPr>
          <p:spPr>
            <a:xfrm>
              <a:off x="596900" y="475456"/>
              <a:ext cx="314325" cy="387350"/>
            </a:xfrm>
            <a:prstGeom prst="diamond">
              <a:avLst/>
            </a:prstGeom>
            <a:solidFill>
              <a:srgbClr val="010B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箭头: V 形 4"/>
            <p:cNvSpPr/>
            <p:nvPr/>
          </p:nvSpPr>
          <p:spPr>
            <a:xfrm>
              <a:off x="844550" y="475456"/>
              <a:ext cx="314325" cy="38735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 name="文本框 5"/>
          <p:cNvSpPr txBox="1"/>
          <p:nvPr/>
        </p:nvSpPr>
        <p:spPr>
          <a:xfrm>
            <a:off x="1324604" y="423382"/>
            <a:ext cx="23391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rPr>
              <a:t>点击添加标题</a:t>
            </a:r>
            <a:endParaRPr kumimoji="0" lang="zh-CN" altLang="en-US"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p:txBody>
      </p:sp>
      <p:cxnSp>
        <p:nvCxnSpPr>
          <p:cNvPr id="27" name="直接箭头连接符 26"/>
          <p:cNvCxnSpPr/>
          <p:nvPr/>
        </p:nvCxnSpPr>
        <p:spPr>
          <a:xfrm flipV="1">
            <a:off x="3165431" y="2710621"/>
            <a:ext cx="0" cy="557213"/>
          </a:xfrm>
          <a:prstGeom prst="straightConnector1">
            <a:avLst/>
          </a:prstGeom>
          <a:ln w="12700">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flipV="1">
            <a:off x="6416631" y="2547110"/>
            <a:ext cx="0" cy="557212"/>
          </a:xfrm>
          <a:prstGeom prst="straightConnector1">
            <a:avLst/>
          </a:prstGeom>
          <a:ln w="12700">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a:off x="4316898" y="4183822"/>
            <a:ext cx="0" cy="555625"/>
          </a:xfrm>
          <a:prstGeom prst="straightConnector1">
            <a:avLst/>
          </a:prstGeom>
          <a:ln w="12700">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7695098" y="4428297"/>
            <a:ext cx="0" cy="555625"/>
          </a:xfrm>
          <a:prstGeom prst="straightConnector1">
            <a:avLst/>
          </a:prstGeom>
          <a:ln w="12700">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2775965" y="3185284"/>
            <a:ext cx="1320800" cy="1003300"/>
            <a:chOff x="2171426" y="2403872"/>
            <a:chExt cx="990600" cy="752475"/>
          </a:xfrm>
        </p:grpSpPr>
        <p:sp>
          <p:nvSpPr>
            <p:cNvPr id="32" name="Freeform 19"/>
            <p:cNvSpPr/>
            <p:nvPr/>
          </p:nvSpPr>
          <p:spPr bwMode="auto">
            <a:xfrm>
              <a:off x="2171426" y="2403872"/>
              <a:ext cx="990600" cy="752475"/>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chemeClr val="accent1"/>
            </a:solidFill>
            <a:ln w="3175" cap="flat" cmpd="sng" algn="ctr">
              <a:noFill/>
              <a:prstDash val="solid"/>
            </a:ln>
            <a:effectLst>
              <a:outerShdw blurRad="50800" dist="25400" dir="2700000" algn="tl" rotWithShape="0">
                <a:prstClr val="black">
                  <a:alpha val="15000"/>
                </a:prstClr>
              </a:outerShdw>
            </a:effectLst>
          </p:spPr>
          <p:txBody>
            <a:bodyPr anchor="ctr"/>
            <a:lstStyle/>
            <a:p>
              <a:pPr algn="ctr" defTabSz="1219200">
                <a:defRPr/>
              </a:pPr>
              <a:r>
                <a:rPr lang="en-US" altLang="zh-CN" sz="3735" kern="0" dirty="0">
                  <a:solidFill>
                    <a:srgbClr val="FFFFFF"/>
                  </a:solidFill>
                  <a:latin typeface="Arial" panose="020B0604020202020204"/>
                  <a:ea typeface="幼圆" panose="02010509060101010101" charset="-122"/>
                </a:rPr>
                <a:t>01</a:t>
              </a:r>
              <a:endParaRPr lang="zh-CN" altLang="en-US" sz="3735" kern="0" dirty="0">
                <a:solidFill>
                  <a:srgbClr val="FFFFFF"/>
                </a:solidFill>
                <a:latin typeface="Arial" panose="020B0604020202020204"/>
                <a:ea typeface="幼圆" panose="02010509060101010101" charset="-122"/>
              </a:endParaRPr>
            </a:p>
          </p:txBody>
        </p:sp>
        <p:sp>
          <p:nvSpPr>
            <p:cNvPr id="33" name="椭圆 32"/>
            <p:cNvSpPr/>
            <p:nvPr/>
          </p:nvSpPr>
          <p:spPr>
            <a:xfrm>
              <a:off x="2415901" y="2465785"/>
              <a:ext cx="107950" cy="809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9200">
                <a:defRPr/>
              </a:pPr>
              <a:endParaRPr lang="zh-CN" altLang="en-US" sz="2400" dirty="0">
                <a:solidFill>
                  <a:srgbClr val="FFFFFF"/>
                </a:solidFill>
                <a:latin typeface="微软雅黑" panose="020B0503020204020204" pitchFamily="34" charset="-122"/>
                <a:ea typeface="幼圆" panose="02010509060101010101" charset="-122"/>
              </a:endParaRPr>
            </a:p>
          </p:txBody>
        </p:sp>
      </p:grpSp>
      <p:grpSp>
        <p:nvGrpSpPr>
          <p:cNvPr id="34" name="组合 33"/>
          <p:cNvGrpSpPr/>
          <p:nvPr/>
        </p:nvGrpSpPr>
        <p:grpSpPr>
          <a:xfrm>
            <a:off x="4153917" y="3077334"/>
            <a:ext cx="1663700" cy="1219200"/>
            <a:chOff x="3204890" y="2322910"/>
            <a:chExt cx="1247775" cy="914400"/>
          </a:xfrm>
        </p:grpSpPr>
        <p:sp>
          <p:nvSpPr>
            <p:cNvPr id="35" name="Freeform 18"/>
            <p:cNvSpPr/>
            <p:nvPr/>
          </p:nvSpPr>
          <p:spPr bwMode="auto">
            <a:xfrm>
              <a:off x="3204890" y="2322910"/>
              <a:ext cx="1247775" cy="914400"/>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chemeClr val="accent1"/>
            </a:solidFill>
            <a:ln w="3175" cap="flat" cmpd="sng" algn="ctr">
              <a:noFill/>
              <a:prstDash val="solid"/>
            </a:ln>
            <a:effectLst>
              <a:outerShdw blurRad="50800" dist="25400" dir="2700000" algn="tl" rotWithShape="0">
                <a:prstClr val="black">
                  <a:alpha val="15000"/>
                </a:prstClr>
              </a:outerShdw>
            </a:effectLst>
          </p:spPr>
          <p:txBody>
            <a:bodyPr lIns="384000" anchor="ctr"/>
            <a:lstStyle/>
            <a:p>
              <a:pPr algn="ctr" defTabSz="1219200">
                <a:defRPr/>
              </a:pPr>
              <a:r>
                <a:rPr lang="en-US" altLang="zh-CN" sz="3735" kern="0" dirty="0">
                  <a:solidFill>
                    <a:srgbClr val="FFFFFF"/>
                  </a:solidFill>
                  <a:latin typeface="Arial" panose="020B0604020202020204"/>
                  <a:ea typeface="幼圆" panose="02010509060101010101" charset="-122"/>
                </a:rPr>
                <a:t>02</a:t>
              </a:r>
              <a:endParaRPr lang="zh-CN" altLang="en-US" sz="3735" kern="0" dirty="0">
                <a:solidFill>
                  <a:srgbClr val="FFFFFF"/>
                </a:solidFill>
                <a:latin typeface="Arial" panose="020B0604020202020204"/>
                <a:ea typeface="幼圆" panose="02010509060101010101" charset="-122"/>
              </a:endParaRPr>
            </a:p>
          </p:txBody>
        </p:sp>
        <p:sp>
          <p:nvSpPr>
            <p:cNvPr id="36" name="椭圆 35"/>
            <p:cNvSpPr/>
            <p:nvPr/>
          </p:nvSpPr>
          <p:spPr>
            <a:xfrm>
              <a:off x="3274739" y="3092053"/>
              <a:ext cx="107950" cy="809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9200">
                <a:defRPr/>
              </a:pPr>
              <a:endParaRPr lang="zh-CN" altLang="en-US" sz="2400" dirty="0">
                <a:solidFill>
                  <a:srgbClr val="FFFFFF"/>
                </a:solidFill>
                <a:latin typeface="微软雅黑" panose="020B0503020204020204" pitchFamily="34" charset="-122"/>
                <a:ea typeface="幼圆" panose="02010509060101010101" charset="-122"/>
              </a:endParaRPr>
            </a:p>
          </p:txBody>
        </p:sp>
      </p:grpSp>
      <p:grpSp>
        <p:nvGrpSpPr>
          <p:cNvPr id="37" name="组合 36"/>
          <p:cNvGrpSpPr/>
          <p:nvPr/>
        </p:nvGrpSpPr>
        <p:grpSpPr>
          <a:xfrm>
            <a:off x="5889582" y="2985261"/>
            <a:ext cx="1902883" cy="1404937"/>
            <a:chOff x="4506639" y="2253854"/>
            <a:chExt cx="1427162" cy="1053703"/>
          </a:xfrm>
        </p:grpSpPr>
        <p:sp>
          <p:nvSpPr>
            <p:cNvPr id="38" name="Freeform 17"/>
            <p:cNvSpPr/>
            <p:nvPr/>
          </p:nvSpPr>
          <p:spPr bwMode="auto">
            <a:xfrm>
              <a:off x="4506639" y="2253854"/>
              <a:ext cx="1427162" cy="1053703"/>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chemeClr val="accent1"/>
            </a:solidFill>
            <a:ln w="3175" cap="flat" cmpd="sng" algn="ctr">
              <a:noFill/>
              <a:prstDash val="solid"/>
            </a:ln>
            <a:effectLst>
              <a:outerShdw blurRad="50800" dist="25400" dir="2700000" algn="tl" rotWithShape="0">
                <a:prstClr val="black">
                  <a:alpha val="15000"/>
                </a:prstClr>
              </a:outerShdw>
            </a:effectLst>
          </p:spPr>
          <p:txBody>
            <a:bodyPr lIns="576000" anchor="ctr"/>
            <a:lstStyle/>
            <a:p>
              <a:pPr algn="ctr" defTabSz="1219200">
                <a:defRPr/>
              </a:pPr>
              <a:r>
                <a:rPr lang="en-US" altLang="zh-CN" sz="3735" kern="0" dirty="0">
                  <a:solidFill>
                    <a:srgbClr val="FFFFFF"/>
                  </a:solidFill>
                  <a:latin typeface="Arial" panose="020B0604020202020204"/>
                  <a:ea typeface="幼圆" panose="02010509060101010101" charset="-122"/>
                </a:rPr>
                <a:t>03</a:t>
              </a:r>
              <a:endParaRPr lang="zh-CN" altLang="en-US" sz="3735" kern="0" dirty="0">
                <a:solidFill>
                  <a:srgbClr val="FFFFFF"/>
                </a:solidFill>
                <a:latin typeface="Arial" panose="020B0604020202020204"/>
                <a:ea typeface="幼圆" panose="02010509060101010101" charset="-122"/>
              </a:endParaRPr>
            </a:p>
          </p:txBody>
        </p:sp>
        <p:sp>
          <p:nvSpPr>
            <p:cNvPr id="39" name="椭圆 38"/>
            <p:cNvSpPr/>
            <p:nvPr/>
          </p:nvSpPr>
          <p:spPr>
            <a:xfrm>
              <a:off x="4847951" y="2325291"/>
              <a:ext cx="107950" cy="809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9200">
                <a:defRPr/>
              </a:pPr>
              <a:endParaRPr lang="zh-CN" altLang="en-US" sz="2400" dirty="0">
                <a:solidFill>
                  <a:srgbClr val="FFFFFF"/>
                </a:solidFill>
                <a:latin typeface="微软雅黑" panose="020B0503020204020204" pitchFamily="34" charset="-122"/>
                <a:ea typeface="幼圆" panose="02010509060101010101" charset="-122"/>
              </a:endParaRPr>
            </a:p>
          </p:txBody>
        </p:sp>
      </p:grpSp>
      <p:grpSp>
        <p:nvGrpSpPr>
          <p:cNvPr id="40" name="组合 39"/>
          <p:cNvGrpSpPr/>
          <p:nvPr/>
        </p:nvGrpSpPr>
        <p:grpSpPr>
          <a:xfrm>
            <a:off x="7527882" y="2802697"/>
            <a:ext cx="2396067" cy="1768475"/>
            <a:chOff x="5735364" y="2116932"/>
            <a:chExt cx="1797050" cy="1326356"/>
          </a:xfrm>
        </p:grpSpPr>
        <p:sp>
          <p:nvSpPr>
            <p:cNvPr id="41" name="Freeform 17"/>
            <p:cNvSpPr/>
            <p:nvPr/>
          </p:nvSpPr>
          <p:spPr bwMode="auto">
            <a:xfrm>
              <a:off x="5735364" y="2116932"/>
              <a:ext cx="1797050" cy="1326356"/>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chemeClr val="accent1"/>
            </a:solidFill>
            <a:ln w="3175" cap="flat" cmpd="sng" algn="ctr">
              <a:noFill/>
              <a:prstDash val="solid"/>
            </a:ln>
            <a:effectLst>
              <a:outerShdw blurRad="50800" dist="25400" dir="2700000" algn="tl" rotWithShape="0">
                <a:prstClr val="black">
                  <a:alpha val="15000"/>
                </a:prstClr>
              </a:outerShdw>
            </a:effectLst>
          </p:spPr>
          <p:txBody>
            <a:bodyPr lIns="720000" anchor="ctr"/>
            <a:lstStyle/>
            <a:p>
              <a:pPr algn="ctr" defTabSz="1219200">
                <a:defRPr/>
              </a:pPr>
              <a:r>
                <a:rPr lang="en-US" altLang="zh-CN" sz="3735" kern="0" dirty="0">
                  <a:solidFill>
                    <a:srgbClr val="FFFFFF"/>
                  </a:solidFill>
                  <a:latin typeface="Arial" panose="020B0604020202020204"/>
                  <a:ea typeface="幼圆" panose="02010509060101010101" charset="-122"/>
                </a:rPr>
                <a:t>04</a:t>
              </a:r>
              <a:endParaRPr lang="zh-CN" altLang="en-US" sz="3735" kern="0" dirty="0">
                <a:solidFill>
                  <a:srgbClr val="FFFFFF"/>
                </a:solidFill>
                <a:latin typeface="Arial" panose="020B0604020202020204"/>
                <a:ea typeface="幼圆" panose="02010509060101010101" charset="-122"/>
              </a:endParaRPr>
            </a:p>
          </p:txBody>
        </p:sp>
        <p:sp>
          <p:nvSpPr>
            <p:cNvPr id="42" name="椭圆 41"/>
            <p:cNvSpPr/>
            <p:nvPr/>
          </p:nvSpPr>
          <p:spPr>
            <a:xfrm>
              <a:off x="5808389" y="3308747"/>
              <a:ext cx="107950" cy="809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9200">
                <a:defRPr/>
              </a:pPr>
              <a:endParaRPr lang="zh-CN" altLang="en-US" sz="2400" dirty="0">
                <a:solidFill>
                  <a:srgbClr val="FFFFFF"/>
                </a:solidFill>
                <a:latin typeface="微软雅黑" panose="020B0503020204020204" pitchFamily="34" charset="-122"/>
                <a:ea typeface="幼圆" panose="02010509060101010101" charset="-122"/>
              </a:endParaRPr>
            </a:p>
          </p:txBody>
        </p:sp>
      </p:grpSp>
      <p:sp>
        <p:nvSpPr>
          <p:cNvPr id="43" name="文本框 4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317684" y="1475646"/>
            <a:ext cx="2968602" cy="1495794"/>
          </a:xfrm>
          <a:prstGeom prst="rect">
            <a:avLst/>
          </a:prstGeom>
          <a:noFill/>
          <a:effectLst/>
        </p:spPr>
        <p:txBody>
          <a:bodyPr wrap="square" rtlCol="0">
            <a:spAutoFit/>
          </a:bodyPr>
          <a:lstStyle/>
          <a:p>
            <a:pPr marL="0" marR="0" lvl="0" indent="0" algn="l" defTabSz="914400" rtl="0" eaLnBrk="1" fontAlgn="auto" latinLnBrk="0" hangingPunct="1">
              <a:lnSpc>
                <a:spcPct val="120000"/>
              </a:lnSpc>
              <a:spcBef>
                <a:spcPts val="0"/>
              </a:spcBef>
              <a:spcAft>
                <a:spcPts val="0"/>
              </a:spcAft>
              <a:buClr>
                <a:srgbClr val="808080"/>
              </a:buClr>
              <a:buSzTx/>
              <a:buFontTx/>
              <a:buNone/>
              <a:defRPr/>
            </a:pPr>
            <a:r>
              <a:rPr kumimoji="0" lang="zh-CN" altLang="en-US" sz="2000" b="0" i="0" u="none" strike="noStrike" kern="1200" cap="none" spc="0" normalizeH="0" baseline="0" noProof="0" dirty="0">
                <a:ln>
                  <a:noFill/>
                </a:ln>
                <a:solidFill>
                  <a:srgbClr val="029BAB"/>
                </a:solidFill>
                <a:effectLst/>
                <a:uLnTx/>
                <a:uFillTx/>
                <a:latin typeface="Calibri" panose="020F0502020204030204"/>
                <a:ea typeface="宋体" panose="02010600030101010101" pitchFamily="2" charset="-122"/>
                <a:cs typeface="+mn-cs"/>
                <a:sym typeface="+mn-lt"/>
              </a:rPr>
              <a:t>     </a:t>
            </a:r>
            <a:r>
              <a:rPr kumimoji="0" lang="zh-CN" altLang="en-US" sz="2000" b="0"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sym typeface="+mn-lt"/>
              </a:rPr>
              <a:t>突破心智</a:t>
            </a: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请在这里输入您的主要叙述内容</a:t>
            </a:r>
            <a:endParaRPr kumimoji="0" lang="en-US" altLang="zh-CN"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请在这里输入您的主要叙述内容</a:t>
            </a:r>
            <a:endParaRPr kumimoji="0" lang="en-US" altLang="zh-CN"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0"/>
              </a:spcBef>
              <a:spcAft>
                <a:spcPts val="0"/>
              </a:spcAft>
              <a:buClrTx/>
              <a:buSzTx/>
              <a:buFontTx/>
              <a:buNone/>
              <a:defRPr/>
            </a:pPr>
            <a:endParaRPr kumimoji="0" lang="en-US" altLang="zh-CN" sz="3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44" name="文本框 4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708112" y="5085559"/>
            <a:ext cx="2968602" cy="1569660"/>
          </a:xfrm>
          <a:prstGeom prst="rect">
            <a:avLst/>
          </a:prstGeom>
          <a:noFill/>
          <a:effectLst/>
        </p:spPr>
        <p:txBody>
          <a:bodyPr wrap="square" rtlCol="0">
            <a:spAutoFit/>
          </a:bodyPr>
          <a:lstStyle/>
          <a:p>
            <a:pPr marL="0" marR="0" lvl="0" indent="0" algn="l" defTabSz="914400" rtl="0" eaLnBrk="1" fontAlgn="auto" latinLnBrk="0" hangingPunct="1">
              <a:lnSpc>
                <a:spcPct val="120000"/>
              </a:lnSpc>
              <a:spcBef>
                <a:spcPts val="0"/>
              </a:spcBef>
              <a:spcAft>
                <a:spcPts val="0"/>
              </a:spcAft>
              <a:buClr>
                <a:srgbClr val="808080"/>
              </a:buClr>
              <a:buSzTx/>
              <a:buFontTx/>
              <a:buNone/>
              <a:defRPr/>
            </a:pPr>
            <a:r>
              <a:rPr kumimoji="0" lang="zh-CN" altLang="en-US" sz="2400" b="0" i="0" u="none" strike="noStrike" kern="1200" cap="none" spc="0" normalizeH="0" baseline="0" noProof="0" dirty="0">
                <a:ln>
                  <a:noFill/>
                </a:ln>
                <a:solidFill>
                  <a:schemeClr val="accent1"/>
                </a:solidFill>
                <a:effectLst/>
                <a:uLnTx/>
                <a:uFillTx/>
                <a:latin typeface="Calibri" panose="020F0502020204030204"/>
                <a:ea typeface="宋体" panose="02010600030101010101" pitchFamily="2" charset="-122"/>
                <a:cs typeface="+mn-cs"/>
                <a:sym typeface="+mn-lt"/>
              </a:rPr>
              <a:t>      </a:t>
            </a:r>
            <a:r>
              <a:rPr kumimoji="0" lang="zh-CN" altLang="en-US" sz="2000" b="0"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sym typeface="+mn-lt"/>
              </a:rPr>
              <a:t>学习深造</a:t>
            </a: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请在这里输入您的主要叙述内容</a:t>
            </a:r>
            <a:endParaRPr kumimoji="0" lang="en-US" altLang="zh-CN"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请在这里输入您的主要叙述内容</a:t>
            </a:r>
            <a:endParaRPr kumimoji="0" lang="en-US" altLang="zh-CN"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0"/>
              </a:spcBef>
              <a:spcAft>
                <a:spcPts val="0"/>
              </a:spcAft>
              <a:buClrTx/>
              <a:buSzTx/>
              <a:buFontTx/>
              <a:buNone/>
              <a:defRPr/>
            </a:pPr>
            <a:endParaRPr kumimoji="0" lang="en-US" altLang="zh-CN" sz="3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45" name="文本框 4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030780" y="1619724"/>
            <a:ext cx="2968602" cy="1569660"/>
          </a:xfrm>
          <a:prstGeom prst="rect">
            <a:avLst/>
          </a:prstGeom>
          <a:noFill/>
          <a:effectLst/>
        </p:spPr>
        <p:txBody>
          <a:bodyPr wrap="square" rtlCol="0">
            <a:spAutoFit/>
          </a:bodyPr>
          <a:lstStyle/>
          <a:p>
            <a:pPr marL="0" marR="0" lvl="0" indent="0" algn="l" defTabSz="914400" rtl="0" eaLnBrk="1" fontAlgn="auto" latinLnBrk="0" hangingPunct="1">
              <a:lnSpc>
                <a:spcPct val="120000"/>
              </a:lnSpc>
              <a:spcBef>
                <a:spcPts val="0"/>
              </a:spcBef>
              <a:spcAft>
                <a:spcPts val="0"/>
              </a:spcAft>
              <a:buClr>
                <a:srgbClr val="808080"/>
              </a:buClr>
              <a:buSzTx/>
              <a:buFontTx/>
              <a:buNone/>
              <a:defRPr/>
            </a:pPr>
            <a:r>
              <a:rPr kumimoji="0" lang="zh-CN" altLang="en-US" sz="24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sym typeface="+mn-lt"/>
              </a:rPr>
              <a:t>      </a:t>
            </a:r>
            <a:r>
              <a:rPr kumimoji="0" lang="zh-CN" altLang="en-US" sz="2000" b="0"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sym typeface="+mn-lt"/>
              </a:rPr>
              <a:t>强化优势</a:t>
            </a:r>
            <a:endParaRPr kumimoji="0" lang="zh-CN" altLang="en-US" sz="2400" b="0"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sym typeface="+mn-lt"/>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请在这里输入您的主要叙述内容</a:t>
            </a:r>
            <a:endParaRPr kumimoji="0" lang="en-US" altLang="zh-CN"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请在这里输入您的主要叙述内容</a:t>
            </a:r>
            <a:endParaRPr kumimoji="0" lang="en-US" altLang="zh-CN"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0"/>
              </a:spcBef>
              <a:spcAft>
                <a:spcPts val="0"/>
              </a:spcAft>
              <a:buClrTx/>
              <a:buSzTx/>
              <a:buFontTx/>
              <a:buNone/>
              <a:defRPr/>
            </a:pPr>
            <a:endParaRPr kumimoji="0" lang="en-US" altLang="zh-CN" sz="3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46" name="文本框 4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3174249" y="4769582"/>
            <a:ext cx="2968602" cy="1569660"/>
          </a:xfrm>
          <a:prstGeom prst="rect">
            <a:avLst/>
          </a:prstGeom>
          <a:noFill/>
          <a:effectLst/>
        </p:spPr>
        <p:txBody>
          <a:bodyPr wrap="square" rtlCol="0">
            <a:spAutoFit/>
          </a:bodyPr>
          <a:lstStyle/>
          <a:p>
            <a:pPr marL="0" marR="0" lvl="0" indent="0" algn="l" defTabSz="914400" rtl="0" eaLnBrk="1" fontAlgn="auto" latinLnBrk="0" hangingPunct="1">
              <a:lnSpc>
                <a:spcPct val="120000"/>
              </a:lnSpc>
              <a:spcBef>
                <a:spcPts val="0"/>
              </a:spcBef>
              <a:spcAft>
                <a:spcPts val="0"/>
              </a:spcAft>
              <a:buClr>
                <a:srgbClr val="0298A8"/>
              </a:buClr>
              <a:buSzTx/>
              <a:buFontTx/>
              <a:buNone/>
              <a:defRPr/>
            </a:pPr>
            <a:r>
              <a:rPr kumimoji="0" lang="zh-CN" altLang="en-US" sz="24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sym typeface="+mn-lt"/>
              </a:rPr>
              <a:t>      </a:t>
            </a:r>
            <a:r>
              <a:rPr kumimoji="0" lang="zh-CN" altLang="en-US" sz="2000" b="0"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sym typeface="+mn-lt"/>
              </a:rPr>
              <a:t>不断实践</a:t>
            </a: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请在这里输入您的主要叙述内容</a:t>
            </a:r>
            <a:endParaRPr kumimoji="0" lang="en-US" altLang="zh-CN"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请在这里输入您的主要叙述内容</a:t>
            </a:r>
            <a:endParaRPr kumimoji="0" lang="en-US" altLang="zh-CN"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0"/>
              </a:spcBef>
              <a:spcAft>
                <a:spcPts val="0"/>
              </a:spcAft>
              <a:buClrTx/>
              <a:buSzTx/>
              <a:buFontTx/>
              <a:buNone/>
              <a:defRPr/>
            </a:pPr>
            <a:endParaRPr kumimoji="0" lang="en-US" altLang="zh-CN" sz="3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down)">
                                      <p:cBhvr>
                                        <p:cTn id="21" dur="500"/>
                                        <p:tgtEl>
                                          <p:spTgt spid="27"/>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500" fill="hold"/>
                                        <p:tgtEl>
                                          <p:spTgt spid="34"/>
                                        </p:tgtEl>
                                        <p:attrNameLst>
                                          <p:attrName>ppt_w</p:attrName>
                                        </p:attrNameLst>
                                      </p:cBhvr>
                                      <p:tavLst>
                                        <p:tav tm="0">
                                          <p:val>
                                            <p:fltVal val="0"/>
                                          </p:val>
                                        </p:tav>
                                        <p:tav tm="100000">
                                          <p:val>
                                            <p:strVal val="#ppt_w"/>
                                          </p:val>
                                        </p:tav>
                                      </p:tavLst>
                                    </p:anim>
                                    <p:anim calcmode="lin" valueType="num">
                                      <p:cBhvr>
                                        <p:cTn id="30" dur="500" fill="hold"/>
                                        <p:tgtEl>
                                          <p:spTgt spid="34"/>
                                        </p:tgtEl>
                                        <p:attrNameLst>
                                          <p:attrName>ppt_h</p:attrName>
                                        </p:attrNameLst>
                                      </p:cBhvr>
                                      <p:tavLst>
                                        <p:tav tm="0">
                                          <p:val>
                                            <p:fltVal val="0"/>
                                          </p:val>
                                        </p:tav>
                                        <p:tav tm="100000">
                                          <p:val>
                                            <p:strVal val="#ppt_h"/>
                                          </p:val>
                                        </p:tav>
                                      </p:tavLst>
                                    </p:anim>
                                    <p:animEffect transition="in" filter="fade">
                                      <p:cBhvr>
                                        <p:cTn id="31" dur="500"/>
                                        <p:tgtEl>
                                          <p:spTgt spid="34"/>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up)">
                                      <p:cBhvr>
                                        <p:cTn id="35" dur="500"/>
                                        <p:tgtEl>
                                          <p:spTgt spid="29"/>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p:cTn id="43" dur="500" fill="hold"/>
                                        <p:tgtEl>
                                          <p:spTgt spid="37"/>
                                        </p:tgtEl>
                                        <p:attrNameLst>
                                          <p:attrName>ppt_w</p:attrName>
                                        </p:attrNameLst>
                                      </p:cBhvr>
                                      <p:tavLst>
                                        <p:tav tm="0">
                                          <p:val>
                                            <p:fltVal val="0"/>
                                          </p:val>
                                        </p:tav>
                                        <p:tav tm="100000">
                                          <p:val>
                                            <p:strVal val="#ppt_w"/>
                                          </p:val>
                                        </p:tav>
                                      </p:tavLst>
                                    </p:anim>
                                    <p:anim calcmode="lin" valueType="num">
                                      <p:cBhvr>
                                        <p:cTn id="44" dur="500" fill="hold"/>
                                        <p:tgtEl>
                                          <p:spTgt spid="37"/>
                                        </p:tgtEl>
                                        <p:attrNameLst>
                                          <p:attrName>ppt_h</p:attrName>
                                        </p:attrNameLst>
                                      </p:cBhvr>
                                      <p:tavLst>
                                        <p:tav tm="0">
                                          <p:val>
                                            <p:fltVal val="0"/>
                                          </p:val>
                                        </p:tav>
                                        <p:tav tm="100000">
                                          <p:val>
                                            <p:strVal val="#ppt_h"/>
                                          </p:val>
                                        </p:tav>
                                      </p:tavLst>
                                    </p:anim>
                                    <p:animEffect transition="in" filter="fade">
                                      <p:cBhvr>
                                        <p:cTn id="45" dur="500"/>
                                        <p:tgtEl>
                                          <p:spTgt spid="37"/>
                                        </p:tgtEl>
                                      </p:cBhvr>
                                    </p:animEffect>
                                  </p:childTnLst>
                                </p:cTn>
                              </p:par>
                            </p:childTnLst>
                          </p:cTn>
                        </p:par>
                        <p:par>
                          <p:cTn id="46" fill="hold">
                            <p:stCondLst>
                              <p:cond delay="4500"/>
                            </p:stCondLst>
                            <p:childTnLst>
                              <p:par>
                                <p:cTn id="47" presetID="22" presetClass="entr" presetSubtype="4" fill="hold"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down)">
                                      <p:cBhvr>
                                        <p:cTn id="49" dur="500"/>
                                        <p:tgtEl>
                                          <p:spTgt spid="28"/>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500"/>
                                        <p:tgtEl>
                                          <p:spTgt spid="43"/>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up)">
                                      <p:cBhvr>
                                        <p:cTn id="63" dur="500"/>
                                        <p:tgtEl>
                                          <p:spTgt spid="30"/>
                                        </p:tgtEl>
                                      </p:cBhvr>
                                    </p:animEffect>
                                  </p:childTnLst>
                                </p:cTn>
                              </p:par>
                            </p:childTnLst>
                          </p:cTn>
                        </p:par>
                        <p:par>
                          <p:cTn id="64" fill="hold">
                            <p:stCondLst>
                              <p:cond delay="6500"/>
                            </p:stCondLst>
                            <p:childTnLst>
                              <p:par>
                                <p:cTn id="65" presetID="10" presetClass="entr" presetSubtype="0"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3" grpId="0"/>
      <p:bldP spid="44" grpId="0"/>
      <p:bldP spid="45" grpId="0"/>
      <p:bldP spid="4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96900" y="475456"/>
            <a:ext cx="561975" cy="387350"/>
            <a:chOff x="596900" y="475456"/>
            <a:chExt cx="561975" cy="387350"/>
          </a:xfrm>
        </p:grpSpPr>
        <p:sp>
          <p:nvSpPr>
            <p:cNvPr id="4" name="箭头: V 形 3"/>
            <p:cNvSpPr/>
            <p:nvPr/>
          </p:nvSpPr>
          <p:spPr>
            <a:xfrm>
              <a:off x="596900" y="475456"/>
              <a:ext cx="314325" cy="387350"/>
            </a:xfrm>
            <a:prstGeom prst="diamond">
              <a:avLst/>
            </a:prstGeom>
            <a:solidFill>
              <a:srgbClr val="010B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箭头: V 形 4"/>
            <p:cNvSpPr/>
            <p:nvPr/>
          </p:nvSpPr>
          <p:spPr>
            <a:xfrm>
              <a:off x="844550" y="475456"/>
              <a:ext cx="314325" cy="38735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 name="文本框 5"/>
          <p:cNvSpPr txBox="1"/>
          <p:nvPr/>
        </p:nvSpPr>
        <p:spPr>
          <a:xfrm>
            <a:off x="1324604" y="423382"/>
            <a:ext cx="23391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rPr>
              <a:t>点击添加标题</a:t>
            </a:r>
            <a:endParaRPr kumimoji="0" lang="zh-CN" altLang="en-US"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p:txBody>
      </p:sp>
      <p:sp>
        <p:nvSpPr>
          <p:cNvPr id="7" name="Freeform 31"/>
          <p:cNvSpPr/>
          <p:nvPr/>
        </p:nvSpPr>
        <p:spPr bwMode="auto">
          <a:xfrm>
            <a:off x="5410201" y="1528696"/>
            <a:ext cx="1350433" cy="4895849"/>
          </a:xfrm>
          <a:custGeom>
            <a:avLst/>
            <a:gdLst>
              <a:gd name="T0" fmla="*/ 416 w 833"/>
              <a:gd name="T1" fmla="*/ 2194 h 3027"/>
              <a:gd name="T2" fmla="*/ 416 w 833"/>
              <a:gd name="T3" fmla="*/ 2194 h 3027"/>
              <a:gd name="T4" fmla="*/ 102 w 833"/>
              <a:gd name="T5" fmla="*/ 1879 h 3027"/>
              <a:gd name="T6" fmla="*/ 416 w 833"/>
              <a:gd name="T7" fmla="*/ 1564 h 3027"/>
              <a:gd name="T8" fmla="*/ 416 w 833"/>
              <a:gd name="T9" fmla="*/ 1564 h 3027"/>
              <a:gd name="T10" fmla="*/ 833 w 833"/>
              <a:gd name="T11" fmla="*/ 1148 h 3027"/>
              <a:gd name="T12" fmla="*/ 416 w 833"/>
              <a:gd name="T13" fmla="*/ 731 h 3027"/>
              <a:gd name="T14" fmla="*/ 416 w 833"/>
              <a:gd name="T15" fmla="*/ 731 h 3027"/>
              <a:gd name="T16" fmla="*/ 102 w 833"/>
              <a:gd name="T17" fmla="*/ 416 h 3027"/>
              <a:gd name="T18" fmla="*/ 416 w 833"/>
              <a:gd name="T19" fmla="*/ 102 h 3027"/>
              <a:gd name="T20" fmla="*/ 416 w 833"/>
              <a:gd name="T21" fmla="*/ 0 h 3027"/>
              <a:gd name="T22" fmla="*/ 0 w 833"/>
              <a:gd name="T23" fmla="*/ 416 h 3027"/>
              <a:gd name="T24" fmla="*/ 416 w 833"/>
              <a:gd name="T25" fmla="*/ 833 h 3027"/>
              <a:gd name="T26" fmla="*/ 416 w 833"/>
              <a:gd name="T27" fmla="*/ 833 h 3027"/>
              <a:gd name="T28" fmla="*/ 731 w 833"/>
              <a:gd name="T29" fmla="*/ 1148 h 3027"/>
              <a:gd name="T30" fmla="*/ 416 w 833"/>
              <a:gd name="T31" fmla="*/ 1462 h 3027"/>
              <a:gd name="T32" fmla="*/ 416 w 833"/>
              <a:gd name="T33" fmla="*/ 1462 h 3027"/>
              <a:gd name="T34" fmla="*/ 0 w 833"/>
              <a:gd name="T35" fmla="*/ 1879 h 3027"/>
              <a:gd name="T36" fmla="*/ 416 w 833"/>
              <a:gd name="T37" fmla="*/ 2296 h 3027"/>
              <a:gd name="T38" fmla="*/ 416 w 833"/>
              <a:gd name="T39" fmla="*/ 2296 h 3027"/>
              <a:gd name="T40" fmla="*/ 731 w 833"/>
              <a:gd name="T41" fmla="*/ 2610 h 3027"/>
              <a:gd name="T42" fmla="*/ 416 w 833"/>
              <a:gd name="T43" fmla="*/ 2925 h 3027"/>
              <a:gd name="T44" fmla="*/ 416 w 833"/>
              <a:gd name="T45" fmla="*/ 3027 h 3027"/>
              <a:gd name="T46" fmla="*/ 833 w 833"/>
              <a:gd name="T47" fmla="*/ 2610 h 3027"/>
              <a:gd name="T48" fmla="*/ 416 w 833"/>
              <a:gd name="T49" fmla="*/ 2194 h 3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3" h="3027">
                <a:moveTo>
                  <a:pt x="416" y="2194"/>
                </a:moveTo>
                <a:cubicBezTo>
                  <a:pt x="416" y="2194"/>
                  <a:pt x="416" y="2194"/>
                  <a:pt x="416" y="2194"/>
                </a:cubicBezTo>
                <a:cubicBezTo>
                  <a:pt x="243" y="2194"/>
                  <a:pt x="102" y="2053"/>
                  <a:pt x="102" y="1879"/>
                </a:cubicBezTo>
                <a:cubicBezTo>
                  <a:pt x="102" y="1705"/>
                  <a:pt x="243" y="1564"/>
                  <a:pt x="416" y="1564"/>
                </a:cubicBezTo>
                <a:cubicBezTo>
                  <a:pt x="416" y="1564"/>
                  <a:pt x="416" y="1564"/>
                  <a:pt x="416" y="1564"/>
                </a:cubicBezTo>
                <a:cubicBezTo>
                  <a:pt x="647" y="1564"/>
                  <a:pt x="833" y="1378"/>
                  <a:pt x="833" y="1148"/>
                </a:cubicBezTo>
                <a:cubicBezTo>
                  <a:pt x="833" y="918"/>
                  <a:pt x="647" y="731"/>
                  <a:pt x="416" y="731"/>
                </a:cubicBezTo>
                <a:cubicBezTo>
                  <a:pt x="416" y="731"/>
                  <a:pt x="416" y="731"/>
                  <a:pt x="416" y="731"/>
                </a:cubicBezTo>
                <a:cubicBezTo>
                  <a:pt x="243" y="731"/>
                  <a:pt x="102" y="590"/>
                  <a:pt x="102" y="416"/>
                </a:cubicBezTo>
                <a:cubicBezTo>
                  <a:pt x="102" y="243"/>
                  <a:pt x="243" y="102"/>
                  <a:pt x="416" y="102"/>
                </a:cubicBezTo>
                <a:cubicBezTo>
                  <a:pt x="416" y="0"/>
                  <a:pt x="416" y="0"/>
                  <a:pt x="416" y="0"/>
                </a:cubicBezTo>
                <a:cubicBezTo>
                  <a:pt x="186" y="0"/>
                  <a:pt x="0" y="186"/>
                  <a:pt x="0" y="416"/>
                </a:cubicBezTo>
                <a:cubicBezTo>
                  <a:pt x="0" y="646"/>
                  <a:pt x="186" y="833"/>
                  <a:pt x="416" y="833"/>
                </a:cubicBezTo>
                <a:cubicBezTo>
                  <a:pt x="416" y="833"/>
                  <a:pt x="416" y="833"/>
                  <a:pt x="416" y="833"/>
                </a:cubicBezTo>
                <a:cubicBezTo>
                  <a:pt x="590" y="833"/>
                  <a:pt x="731" y="974"/>
                  <a:pt x="731" y="1148"/>
                </a:cubicBezTo>
                <a:cubicBezTo>
                  <a:pt x="731" y="1321"/>
                  <a:pt x="590" y="1462"/>
                  <a:pt x="416" y="1462"/>
                </a:cubicBezTo>
                <a:cubicBezTo>
                  <a:pt x="416" y="1462"/>
                  <a:pt x="416" y="1462"/>
                  <a:pt x="416" y="1462"/>
                </a:cubicBezTo>
                <a:cubicBezTo>
                  <a:pt x="186" y="1462"/>
                  <a:pt x="0" y="1649"/>
                  <a:pt x="0" y="1879"/>
                </a:cubicBezTo>
                <a:cubicBezTo>
                  <a:pt x="0" y="2109"/>
                  <a:pt x="186" y="2296"/>
                  <a:pt x="416" y="2296"/>
                </a:cubicBezTo>
                <a:cubicBezTo>
                  <a:pt x="416" y="2296"/>
                  <a:pt x="416" y="2296"/>
                  <a:pt x="416" y="2296"/>
                </a:cubicBezTo>
                <a:cubicBezTo>
                  <a:pt x="590" y="2296"/>
                  <a:pt x="731" y="2437"/>
                  <a:pt x="731" y="2610"/>
                </a:cubicBezTo>
                <a:cubicBezTo>
                  <a:pt x="731" y="2784"/>
                  <a:pt x="590" y="2925"/>
                  <a:pt x="416" y="2925"/>
                </a:cubicBezTo>
                <a:cubicBezTo>
                  <a:pt x="416" y="3027"/>
                  <a:pt x="416" y="3027"/>
                  <a:pt x="416" y="3027"/>
                </a:cubicBezTo>
                <a:cubicBezTo>
                  <a:pt x="647" y="3027"/>
                  <a:pt x="833" y="2841"/>
                  <a:pt x="833" y="2610"/>
                </a:cubicBezTo>
                <a:cubicBezTo>
                  <a:pt x="833" y="2380"/>
                  <a:pt x="647" y="2194"/>
                  <a:pt x="416" y="2194"/>
                </a:cubicBezTo>
                <a:close/>
              </a:path>
            </a:pathLst>
          </a:custGeom>
          <a:solidFill>
            <a:schemeClr val="bg1">
              <a:lumMod val="85000"/>
              <a:alpha val="50000"/>
            </a:schemeClr>
          </a:solidFill>
          <a:ln>
            <a:noFill/>
          </a:ln>
        </p:spPr>
        <p:txBody>
          <a:bodyPr/>
          <a:lstStyle/>
          <a:p>
            <a:endParaRPr lang="zh-CN" altLang="en-US" sz="2400">
              <a:solidFill>
                <a:schemeClr val="bg1"/>
              </a:solidFill>
            </a:endParaRPr>
          </a:p>
        </p:txBody>
      </p:sp>
      <p:sp>
        <p:nvSpPr>
          <p:cNvPr id="8" name="Freeform 32"/>
          <p:cNvSpPr/>
          <p:nvPr/>
        </p:nvSpPr>
        <p:spPr bwMode="auto">
          <a:xfrm>
            <a:off x="6625168" y="1939328"/>
            <a:ext cx="359833" cy="531283"/>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ED0005"/>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9" name="Freeform 33"/>
          <p:cNvSpPr/>
          <p:nvPr/>
        </p:nvSpPr>
        <p:spPr bwMode="auto">
          <a:xfrm>
            <a:off x="5209118" y="3118311"/>
            <a:ext cx="357716" cy="531284"/>
          </a:xfrm>
          <a:custGeom>
            <a:avLst/>
            <a:gdLst>
              <a:gd name="T0" fmla="*/ 169 w 169"/>
              <a:gd name="T1" fmla="*/ 251 h 251"/>
              <a:gd name="T2" fmla="*/ 78 w 169"/>
              <a:gd name="T3" fmla="*/ 126 h 251"/>
              <a:gd name="T4" fmla="*/ 169 w 169"/>
              <a:gd name="T5" fmla="*/ 0 h 251"/>
              <a:gd name="T6" fmla="*/ 91 w 169"/>
              <a:gd name="T7" fmla="*/ 0 h 251"/>
              <a:gd name="T8" fmla="*/ 0 w 169"/>
              <a:gd name="T9" fmla="*/ 126 h 251"/>
              <a:gd name="T10" fmla="*/ 91 w 169"/>
              <a:gd name="T11" fmla="*/ 251 h 251"/>
              <a:gd name="T12" fmla="*/ 169 w 169"/>
              <a:gd name="T13" fmla="*/ 251 h 251"/>
            </a:gdLst>
            <a:ahLst/>
            <a:cxnLst>
              <a:cxn ang="0">
                <a:pos x="T0" y="T1"/>
              </a:cxn>
              <a:cxn ang="0">
                <a:pos x="T2" y="T3"/>
              </a:cxn>
              <a:cxn ang="0">
                <a:pos x="T4" y="T5"/>
              </a:cxn>
              <a:cxn ang="0">
                <a:pos x="T6" y="T7"/>
              </a:cxn>
              <a:cxn ang="0">
                <a:pos x="T8" y="T9"/>
              </a:cxn>
              <a:cxn ang="0">
                <a:pos x="T10" y="T11"/>
              </a:cxn>
              <a:cxn ang="0">
                <a:pos x="T12" y="T13"/>
              </a:cxn>
            </a:cxnLst>
            <a:rect l="0" t="0" r="r" b="b"/>
            <a:pathLst>
              <a:path w="169" h="251">
                <a:moveTo>
                  <a:pt x="169" y="251"/>
                </a:moveTo>
                <a:lnTo>
                  <a:pt x="78" y="126"/>
                </a:lnTo>
                <a:lnTo>
                  <a:pt x="169" y="0"/>
                </a:lnTo>
                <a:lnTo>
                  <a:pt x="91" y="0"/>
                </a:lnTo>
                <a:lnTo>
                  <a:pt x="0" y="126"/>
                </a:lnTo>
                <a:lnTo>
                  <a:pt x="91" y="251"/>
                </a:lnTo>
                <a:lnTo>
                  <a:pt x="169" y="251"/>
                </a:lnTo>
                <a:close/>
              </a:path>
            </a:pathLst>
          </a:custGeom>
          <a:solidFill>
            <a:srgbClr val="ED0005"/>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0" name="Freeform 34"/>
          <p:cNvSpPr/>
          <p:nvPr/>
        </p:nvSpPr>
        <p:spPr bwMode="auto">
          <a:xfrm>
            <a:off x="5209118" y="5484745"/>
            <a:ext cx="357716" cy="531284"/>
          </a:xfrm>
          <a:custGeom>
            <a:avLst/>
            <a:gdLst>
              <a:gd name="T0" fmla="*/ 169 w 169"/>
              <a:gd name="T1" fmla="*/ 251 h 251"/>
              <a:gd name="T2" fmla="*/ 78 w 169"/>
              <a:gd name="T3" fmla="*/ 125 h 251"/>
              <a:gd name="T4" fmla="*/ 169 w 169"/>
              <a:gd name="T5" fmla="*/ 0 h 251"/>
              <a:gd name="T6" fmla="*/ 91 w 169"/>
              <a:gd name="T7" fmla="*/ 0 h 251"/>
              <a:gd name="T8" fmla="*/ 0 w 169"/>
              <a:gd name="T9" fmla="*/ 125 h 251"/>
              <a:gd name="T10" fmla="*/ 91 w 169"/>
              <a:gd name="T11" fmla="*/ 251 h 251"/>
              <a:gd name="T12" fmla="*/ 169 w 169"/>
              <a:gd name="T13" fmla="*/ 251 h 251"/>
            </a:gdLst>
            <a:ahLst/>
            <a:cxnLst>
              <a:cxn ang="0">
                <a:pos x="T0" y="T1"/>
              </a:cxn>
              <a:cxn ang="0">
                <a:pos x="T2" y="T3"/>
              </a:cxn>
              <a:cxn ang="0">
                <a:pos x="T4" y="T5"/>
              </a:cxn>
              <a:cxn ang="0">
                <a:pos x="T6" y="T7"/>
              </a:cxn>
              <a:cxn ang="0">
                <a:pos x="T8" y="T9"/>
              </a:cxn>
              <a:cxn ang="0">
                <a:pos x="T10" y="T11"/>
              </a:cxn>
              <a:cxn ang="0">
                <a:pos x="T12" y="T13"/>
              </a:cxn>
            </a:cxnLst>
            <a:rect l="0" t="0" r="r" b="b"/>
            <a:pathLst>
              <a:path w="169" h="251">
                <a:moveTo>
                  <a:pt x="169" y="251"/>
                </a:moveTo>
                <a:lnTo>
                  <a:pt x="78" y="125"/>
                </a:lnTo>
                <a:lnTo>
                  <a:pt x="169" y="0"/>
                </a:lnTo>
                <a:lnTo>
                  <a:pt x="91" y="0"/>
                </a:lnTo>
                <a:lnTo>
                  <a:pt x="0" y="125"/>
                </a:lnTo>
                <a:lnTo>
                  <a:pt x="91" y="251"/>
                </a:lnTo>
                <a:lnTo>
                  <a:pt x="169" y="251"/>
                </a:lnTo>
                <a:close/>
              </a:path>
            </a:pathLst>
          </a:custGeom>
          <a:solidFill>
            <a:srgbClr val="ED0005"/>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1" name="Freeform 35"/>
          <p:cNvSpPr/>
          <p:nvPr/>
        </p:nvSpPr>
        <p:spPr bwMode="auto">
          <a:xfrm>
            <a:off x="6625168" y="4301528"/>
            <a:ext cx="359833" cy="531283"/>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ED0005"/>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nvGrpSpPr>
          <p:cNvPr id="12" name="组合 11"/>
          <p:cNvGrpSpPr/>
          <p:nvPr/>
        </p:nvGrpSpPr>
        <p:grpSpPr>
          <a:xfrm>
            <a:off x="5674783" y="5335591"/>
            <a:ext cx="840317" cy="838059"/>
            <a:chOff x="4256087" y="4000899"/>
            <a:chExt cx="630238" cy="628544"/>
          </a:xfrm>
        </p:grpSpPr>
        <p:sp>
          <p:nvSpPr>
            <p:cNvPr id="13" name="Oval 27"/>
            <p:cNvSpPr>
              <a:spLocks noChangeArrowheads="1"/>
            </p:cNvSpPr>
            <p:nvPr/>
          </p:nvSpPr>
          <p:spPr bwMode="auto">
            <a:xfrm>
              <a:off x="4319927" y="4066036"/>
              <a:ext cx="502558" cy="499856"/>
            </a:xfrm>
            <a:prstGeom prst="ellipse">
              <a:avLst/>
            </a:prstGeom>
            <a:gradFill flip="none" rotWithShape="1">
              <a:gsLst>
                <a:gs pos="90000">
                  <a:srgbClr val="108692"/>
                </a:gs>
                <a:gs pos="30000">
                  <a:srgbClr val="16B2C1"/>
                </a:gs>
              </a:gsLst>
              <a:lin ang="2700000" scaled="1"/>
              <a:tileRect/>
            </a:gradFill>
            <a:ln w="25400">
              <a:gradFill>
                <a:gsLst>
                  <a:gs pos="0">
                    <a:srgbClr val="108692"/>
                  </a:gs>
                  <a:gs pos="100000">
                    <a:srgbClr val="16B2C1"/>
                  </a:gs>
                </a:gsLst>
                <a:lin ang="5400000" scaled="0"/>
              </a:grad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4" name="Oval 30"/>
            <p:cNvSpPr>
              <a:spLocks noChangeArrowheads="1"/>
            </p:cNvSpPr>
            <p:nvPr/>
          </p:nvSpPr>
          <p:spPr bwMode="auto">
            <a:xfrm>
              <a:off x="4256087" y="4000899"/>
              <a:ext cx="630238" cy="628544"/>
            </a:xfrm>
            <a:prstGeom prst="ellipse">
              <a:avLst/>
            </a:prstGeom>
            <a:solidFill>
              <a:srgbClr val="ED000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grpSp>
        <p:nvGrpSpPr>
          <p:cNvPr id="15" name="组合 14"/>
          <p:cNvGrpSpPr/>
          <p:nvPr/>
        </p:nvGrpSpPr>
        <p:grpSpPr>
          <a:xfrm>
            <a:off x="5674784" y="4152373"/>
            <a:ext cx="840317" cy="838059"/>
            <a:chOff x="4256088" y="3113486"/>
            <a:chExt cx="630238" cy="628544"/>
          </a:xfrm>
        </p:grpSpPr>
        <p:sp>
          <p:nvSpPr>
            <p:cNvPr id="16" name="Oval 27"/>
            <p:cNvSpPr>
              <a:spLocks noChangeArrowheads="1"/>
            </p:cNvSpPr>
            <p:nvPr/>
          </p:nvSpPr>
          <p:spPr bwMode="auto">
            <a:xfrm>
              <a:off x="4319927" y="3177830"/>
              <a:ext cx="502558" cy="499856"/>
            </a:xfrm>
            <a:prstGeom prst="ellipse">
              <a:avLst/>
            </a:prstGeom>
            <a:gradFill flip="none" rotWithShape="1">
              <a:gsLst>
                <a:gs pos="90000">
                  <a:srgbClr val="89A13D"/>
                </a:gs>
                <a:gs pos="30000">
                  <a:srgbClr val="B2D138"/>
                </a:gs>
              </a:gsLst>
              <a:lin ang="2700000" scaled="1"/>
              <a:tileRect/>
            </a:gradFill>
            <a:ln w="25400">
              <a:gradFill>
                <a:gsLst>
                  <a:gs pos="0">
                    <a:srgbClr val="89A13D"/>
                  </a:gs>
                  <a:gs pos="100000">
                    <a:srgbClr val="B2D138"/>
                  </a:gs>
                </a:gsLst>
                <a:lin ang="5400000" scaled="0"/>
              </a:grad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7" name="Oval 29"/>
            <p:cNvSpPr>
              <a:spLocks noChangeArrowheads="1"/>
            </p:cNvSpPr>
            <p:nvPr/>
          </p:nvSpPr>
          <p:spPr bwMode="auto">
            <a:xfrm>
              <a:off x="4256087" y="3113486"/>
              <a:ext cx="630238" cy="628544"/>
            </a:xfrm>
            <a:prstGeom prst="ellipse">
              <a:avLst/>
            </a:prstGeom>
            <a:solidFill>
              <a:srgbClr val="ED0005"/>
            </a:solidFill>
            <a:ln w="25400">
              <a:solidFill>
                <a:srgbClr val="D1B19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grpSp>
        <p:nvGrpSpPr>
          <p:cNvPr id="18" name="组合 17"/>
          <p:cNvGrpSpPr/>
          <p:nvPr/>
        </p:nvGrpSpPr>
        <p:grpSpPr>
          <a:xfrm>
            <a:off x="5675842" y="2964924"/>
            <a:ext cx="840317" cy="838059"/>
            <a:chOff x="4256881" y="2222899"/>
            <a:chExt cx="630238" cy="628544"/>
          </a:xfrm>
        </p:grpSpPr>
        <p:sp>
          <p:nvSpPr>
            <p:cNvPr id="19" name="Oval 27"/>
            <p:cNvSpPr>
              <a:spLocks noChangeArrowheads="1"/>
            </p:cNvSpPr>
            <p:nvPr/>
          </p:nvSpPr>
          <p:spPr bwMode="auto">
            <a:xfrm>
              <a:off x="4319927" y="2286795"/>
              <a:ext cx="502558" cy="499856"/>
            </a:xfrm>
            <a:prstGeom prst="ellipse">
              <a:avLst/>
            </a:prstGeom>
            <a:gradFill flip="none" rotWithShape="1">
              <a:gsLst>
                <a:gs pos="90000">
                  <a:srgbClr val="E33F24"/>
                </a:gs>
                <a:gs pos="30000">
                  <a:srgbClr val="F26434"/>
                </a:gs>
              </a:gsLst>
              <a:lin ang="2700000" scaled="1"/>
              <a:tileRect/>
            </a:gradFill>
            <a:ln w="25400">
              <a:gradFill>
                <a:gsLst>
                  <a:gs pos="0">
                    <a:srgbClr val="E33F24"/>
                  </a:gs>
                  <a:gs pos="100000">
                    <a:srgbClr val="F26434"/>
                  </a:gs>
                </a:gsLst>
                <a:lin ang="5400000" scaled="0"/>
              </a:grad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20" name="Oval 28"/>
            <p:cNvSpPr>
              <a:spLocks noChangeArrowheads="1"/>
            </p:cNvSpPr>
            <p:nvPr/>
          </p:nvSpPr>
          <p:spPr bwMode="auto">
            <a:xfrm>
              <a:off x="4256881" y="2222899"/>
              <a:ext cx="630238" cy="628544"/>
            </a:xfrm>
            <a:prstGeom prst="ellipse">
              <a:avLst/>
            </a:prstGeom>
            <a:solidFill>
              <a:srgbClr val="ED0005"/>
            </a:solidFill>
            <a:ln w="25400">
              <a:solidFill>
                <a:srgbClr val="D1B19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grpSp>
        <p:nvGrpSpPr>
          <p:cNvPr id="21" name="组合 20"/>
          <p:cNvGrpSpPr/>
          <p:nvPr/>
        </p:nvGrpSpPr>
        <p:grpSpPr>
          <a:xfrm>
            <a:off x="5675842" y="1783896"/>
            <a:ext cx="840317" cy="835797"/>
            <a:chOff x="4256881" y="1337128"/>
            <a:chExt cx="630238" cy="626848"/>
          </a:xfrm>
        </p:grpSpPr>
        <p:sp>
          <p:nvSpPr>
            <p:cNvPr id="22" name="Oval 27"/>
            <p:cNvSpPr>
              <a:spLocks noChangeArrowheads="1"/>
            </p:cNvSpPr>
            <p:nvPr/>
          </p:nvSpPr>
          <p:spPr bwMode="auto">
            <a:xfrm>
              <a:off x="4319927" y="1403351"/>
              <a:ext cx="502558" cy="499856"/>
            </a:xfrm>
            <a:prstGeom prst="ellipse">
              <a:avLst/>
            </a:prstGeom>
            <a:gradFill flip="none" rotWithShape="1">
              <a:gsLst>
                <a:gs pos="90000">
                  <a:srgbClr val="138F81"/>
                </a:gs>
                <a:gs pos="30000">
                  <a:srgbClr val="19BAA9"/>
                </a:gs>
              </a:gsLst>
              <a:lin ang="2700000" scaled="1"/>
              <a:tileRect/>
            </a:gradFill>
            <a:ln w="25400">
              <a:gradFill>
                <a:gsLst>
                  <a:gs pos="0">
                    <a:srgbClr val="138F81"/>
                  </a:gs>
                  <a:gs pos="100000">
                    <a:srgbClr val="19BAA9"/>
                  </a:gs>
                </a:gsLst>
                <a:lin ang="5400000" scaled="0"/>
              </a:grad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latin typeface="Impact" panose="020B0806030902050204" pitchFamily="34" charset="0"/>
              </a:endParaRPr>
            </a:p>
          </p:txBody>
        </p:sp>
        <p:sp>
          <p:nvSpPr>
            <p:cNvPr id="23" name="Oval 27"/>
            <p:cNvSpPr>
              <a:spLocks noChangeArrowheads="1"/>
            </p:cNvSpPr>
            <p:nvPr/>
          </p:nvSpPr>
          <p:spPr bwMode="auto">
            <a:xfrm>
              <a:off x="4256881" y="1337128"/>
              <a:ext cx="630238" cy="626848"/>
            </a:xfrm>
            <a:prstGeom prst="ellipse">
              <a:avLst/>
            </a:prstGeom>
            <a:solidFill>
              <a:srgbClr val="ED0005"/>
            </a:solidFill>
            <a:ln w="25400">
              <a:solidFill>
                <a:srgbClr val="D1B19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latin typeface="Impact" panose="020B0806030902050204" pitchFamily="34" charset="0"/>
              </a:endParaRPr>
            </a:p>
          </p:txBody>
        </p:sp>
      </p:grpSp>
      <p:sp>
        <p:nvSpPr>
          <p:cNvPr id="24" name="文本框 23"/>
          <p:cNvSpPr txBox="1"/>
          <p:nvPr/>
        </p:nvSpPr>
        <p:spPr>
          <a:xfrm>
            <a:off x="5741068" y="1943769"/>
            <a:ext cx="709863" cy="461665"/>
          </a:xfrm>
          <a:prstGeom prst="rect">
            <a:avLst/>
          </a:prstGeom>
          <a:noFill/>
        </p:spPr>
        <p:txBody>
          <a:bodyPr wrap="square" rtlCol="0">
            <a:spAutoFit/>
          </a:bodyPr>
          <a:lstStyle/>
          <a:p>
            <a:pPr algn="ctr"/>
            <a:r>
              <a:rPr lang="en-US" altLang="zh-CN" sz="2400">
                <a:solidFill>
                  <a:schemeClr val="bg1"/>
                </a:solidFill>
              </a:rPr>
              <a:t>01</a:t>
            </a:r>
            <a:endParaRPr lang="zh-CN" altLang="en-US" sz="2400">
              <a:solidFill>
                <a:schemeClr val="bg1"/>
              </a:solidFill>
            </a:endParaRPr>
          </a:p>
        </p:txBody>
      </p:sp>
      <p:sp>
        <p:nvSpPr>
          <p:cNvPr id="25" name="文本框 24"/>
          <p:cNvSpPr txBox="1"/>
          <p:nvPr/>
        </p:nvSpPr>
        <p:spPr>
          <a:xfrm>
            <a:off x="5741068" y="3160067"/>
            <a:ext cx="709863" cy="461665"/>
          </a:xfrm>
          <a:prstGeom prst="rect">
            <a:avLst/>
          </a:prstGeom>
          <a:noFill/>
        </p:spPr>
        <p:txBody>
          <a:bodyPr wrap="square" rtlCol="0">
            <a:spAutoFit/>
          </a:bodyPr>
          <a:lstStyle/>
          <a:p>
            <a:pPr algn="ctr"/>
            <a:r>
              <a:rPr lang="en-US" altLang="zh-CN" sz="2400">
                <a:solidFill>
                  <a:schemeClr val="bg1"/>
                </a:solidFill>
              </a:rPr>
              <a:t>02</a:t>
            </a:r>
            <a:endParaRPr lang="zh-CN" altLang="en-US" sz="2400">
              <a:solidFill>
                <a:schemeClr val="bg1"/>
              </a:solidFill>
            </a:endParaRPr>
          </a:p>
        </p:txBody>
      </p:sp>
      <p:sp>
        <p:nvSpPr>
          <p:cNvPr id="26" name="文本框 25"/>
          <p:cNvSpPr txBox="1"/>
          <p:nvPr/>
        </p:nvSpPr>
        <p:spPr>
          <a:xfrm>
            <a:off x="5741068" y="4341167"/>
            <a:ext cx="709863" cy="461665"/>
          </a:xfrm>
          <a:prstGeom prst="rect">
            <a:avLst/>
          </a:prstGeom>
          <a:noFill/>
        </p:spPr>
        <p:txBody>
          <a:bodyPr wrap="square" rtlCol="0">
            <a:spAutoFit/>
          </a:bodyPr>
          <a:lstStyle/>
          <a:p>
            <a:pPr algn="ctr"/>
            <a:r>
              <a:rPr lang="en-US" altLang="zh-CN" sz="2400">
                <a:solidFill>
                  <a:schemeClr val="bg1"/>
                </a:solidFill>
              </a:rPr>
              <a:t>03</a:t>
            </a:r>
            <a:endParaRPr lang="zh-CN" altLang="en-US" sz="2400">
              <a:solidFill>
                <a:schemeClr val="bg1"/>
              </a:solidFill>
            </a:endParaRPr>
          </a:p>
        </p:txBody>
      </p:sp>
      <p:sp>
        <p:nvSpPr>
          <p:cNvPr id="27" name="文本框 26"/>
          <p:cNvSpPr txBox="1"/>
          <p:nvPr/>
        </p:nvSpPr>
        <p:spPr>
          <a:xfrm>
            <a:off x="5741068" y="5522267"/>
            <a:ext cx="709863" cy="461665"/>
          </a:xfrm>
          <a:prstGeom prst="rect">
            <a:avLst/>
          </a:prstGeom>
          <a:noFill/>
        </p:spPr>
        <p:txBody>
          <a:bodyPr wrap="square" rtlCol="0">
            <a:spAutoFit/>
          </a:bodyPr>
          <a:lstStyle/>
          <a:p>
            <a:pPr algn="ctr"/>
            <a:r>
              <a:rPr lang="en-US" altLang="zh-CN" sz="2400">
                <a:solidFill>
                  <a:schemeClr val="bg1"/>
                </a:solidFill>
              </a:rPr>
              <a:t>04</a:t>
            </a:r>
            <a:endParaRPr lang="zh-CN" altLang="en-US" sz="2400">
              <a:solidFill>
                <a:schemeClr val="bg1"/>
              </a:solidFill>
            </a:endParaRPr>
          </a:p>
        </p:txBody>
      </p:sp>
      <p:sp>
        <p:nvSpPr>
          <p:cNvPr id="28" name="TextBox 77"/>
          <p:cNvSpPr txBox="1"/>
          <p:nvPr/>
        </p:nvSpPr>
        <p:spPr>
          <a:xfrm>
            <a:off x="7082124" y="1806415"/>
            <a:ext cx="3839876" cy="7325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defTabSz="914400" fontAlgn="base">
              <a:spcBef>
                <a:spcPct val="0"/>
              </a:spcBef>
              <a:spcAft>
                <a:spcPct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pPr marL="0" marR="0" lvl="0" indent="0" algn="just" defTabSz="914400" rtl="0" eaLnBrk="1" fontAlgn="base" latinLnBrk="0" hangingPunct="1">
              <a:lnSpc>
                <a:spcPct val="130000"/>
              </a:lnSpc>
              <a:spcBef>
                <a:spcPct val="0"/>
              </a:spcBef>
              <a:spcAft>
                <a:spcPct val="0"/>
              </a:spcAft>
              <a:buClrTx/>
              <a:buSzTx/>
              <a:buFontTx/>
              <a:buNone/>
              <a:defRPr/>
            </a:pPr>
            <a:r>
              <a:rPr kumimoji="0" lang="zh-CN" altLang="en-US"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本市目前有本行业商家近百家，绝大部分是小规模的街边小商铺，规模较小。</a:t>
            </a:r>
          </a:p>
        </p:txBody>
      </p:sp>
      <p:sp>
        <p:nvSpPr>
          <p:cNvPr id="29" name="TextBox 77"/>
          <p:cNvSpPr txBox="1"/>
          <p:nvPr/>
        </p:nvSpPr>
        <p:spPr>
          <a:xfrm>
            <a:off x="7082124" y="4219415"/>
            <a:ext cx="3839876" cy="7325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defTabSz="914400" fontAlgn="base">
              <a:spcBef>
                <a:spcPct val="0"/>
              </a:spcBef>
              <a:spcAft>
                <a:spcPct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pPr marL="0" marR="0" lvl="0" indent="0" algn="just" defTabSz="914400" rtl="0" eaLnBrk="1" fontAlgn="base" latinLnBrk="0" hangingPunct="1">
              <a:lnSpc>
                <a:spcPct val="130000"/>
              </a:lnSpc>
              <a:spcBef>
                <a:spcPct val="0"/>
              </a:spcBef>
              <a:spcAft>
                <a:spcPct val="0"/>
              </a:spcAft>
              <a:buClrTx/>
              <a:buSzTx/>
              <a:buFontTx/>
              <a:buNone/>
              <a:defRPr/>
            </a:pPr>
            <a:r>
              <a:rPr kumimoji="0" lang="zh-CN" altLang="en-US"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本市目前有本行业商家近百家，绝大部分是小规模的街边小商铺，规模较小。</a:t>
            </a:r>
          </a:p>
        </p:txBody>
      </p:sp>
      <p:sp>
        <p:nvSpPr>
          <p:cNvPr id="30" name="TextBox 77"/>
          <p:cNvSpPr txBox="1"/>
          <p:nvPr/>
        </p:nvSpPr>
        <p:spPr>
          <a:xfrm>
            <a:off x="1392524" y="2898615"/>
            <a:ext cx="3839876" cy="7325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defTabSz="914400" fontAlgn="base">
              <a:spcBef>
                <a:spcPct val="0"/>
              </a:spcBef>
              <a:spcAft>
                <a:spcPct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pPr marL="0" marR="0" lvl="0" indent="0" algn="just" defTabSz="914400" rtl="0" eaLnBrk="1" fontAlgn="base" latinLnBrk="0" hangingPunct="1">
              <a:lnSpc>
                <a:spcPct val="130000"/>
              </a:lnSpc>
              <a:spcBef>
                <a:spcPct val="0"/>
              </a:spcBef>
              <a:spcAft>
                <a:spcPct val="0"/>
              </a:spcAft>
              <a:buClrTx/>
              <a:buSzTx/>
              <a:buFontTx/>
              <a:buNone/>
              <a:defRPr/>
            </a:pPr>
            <a:r>
              <a:rPr kumimoji="0" lang="zh-CN" altLang="en-US"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本市目前有本行业商家近百家，绝大部分是小规模的街边小商铺，规模较小。</a:t>
            </a:r>
          </a:p>
        </p:txBody>
      </p:sp>
      <p:sp>
        <p:nvSpPr>
          <p:cNvPr id="31" name="TextBox 77"/>
          <p:cNvSpPr txBox="1"/>
          <p:nvPr/>
        </p:nvSpPr>
        <p:spPr>
          <a:xfrm>
            <a:off x="1392524" y="5311615"/>
            <a:ext cx="3839876" cy="7325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defTabSz="914400" fontAlgn="base">
              <a:spcBef>
                <a:spcPct val="0"/>
              </a:spcBef>
              <a:spcAft>
                <a:spcPct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pPr marL="0" marR="0" lvl="0" indent="0" algn="just" defTabSz="914400" rtl="0" eaLnBrk="1" fontAlgn="base" latinLnBrk="0" hangingPunct="1">
              <a:lnSpc>
                <a:spcPct val="130000"/>
              </a:lnSpc>
              <a:spcBef>
                <a:spcPct val="0"/>
              </a:spcBef>
              <a:spcAft>
                <a:spcPct val="0"/>
              </a:spcAft>
              <a:buClrTx/>
              <a:buSzTx/>
              <a:buFontTx/>
              <a:buNone/>
              <a:defRPr/>
            </a:pPr>
            <a:r>
              <a:rPr kumimoji="0" lang="zh-CN" altLang="en-US"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本市目前有本行业商家近百家，绝大部分是小规模的街边小商铺，规模较小。</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1" fill="hold" grpId="0" nodeType="withEffect">
                                      <p:stCondLst>
                                        <p:cond delay="50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par>
                                    <p:cTn id="15" presetID="53" presetClass="entr" presetSubtype="16" fill="hold" nodeType="withEffect">
                                      <p:stCondLst>
                                        <p:cond delay="600"/>
                                      </p:stCondLst>
                                      <p:childTnLst>
                                        <p:set>
                                          <p:cBhvr>
                                            <p:cTn id="16" dur="1" fill="hold">
                                              <p:stCondLst>
                                                <p:cond delay="0"/>
                                              </p:stCondLst>
                                            </p:cTn>
                                            <p:tgtEl>
                                              <p:spTgt spid="21"/>
                                            </p:tgtEl>
                                            <p:attrNameLst>
                                              <p:attrName>style.visibility</p:attrName>
                                            </p:attrNameLst>
                                          </p:cBhvr>
                                          <p:to>
                                            <p:strVal val="visible"/>
                                          </p:to>
                                        </p:set>
                                        <p:anim calcmode="lin" valueType="num">
                                          <p:cBhvr>
                                            <p:cTn id="17" dur="300" fill="hold"/>
                                            <p:tgtEl>
                                              <p:spTgt spid="21"/>
                                            </p:tgtEl>
                                            <p:attrNameLst>
                                              <p:attrName>ppt_w</p:attrName>
                                            </p:attrNameLst>
                                          </p:cBhvr>
                                          <p:tavLst>
                                            <p:tav tm="0">
                                              <p:val>
                                                <p:fltVal val="0"/>
                                              </p:val>
                                            </p:tav>
                                            <p:tav tm="100000">
                                              <p:val>
                                                <p:strVal val="#ppt_w"/>
                                              </p:val>
                                            </p:tav>
                                          </p:tavLst>
                                        </p:anim>
                                        <p:anim calcmode="lin" valueType="num">
                                          <p:cBhvr>
                                            <p:cTn id="18" dur="300" fill="hold"/>
                                            <p:tgtEl>
                                              <p:spTgt spid="21"/>
                                            </p:tgtEl>
                                            <p:attrNameLst>
                                              <p:attrName>ppt_h</p:attrName>
                                            </p:attrNameLst>
                                          </p:cBhvr>
                                          <p:tavLst>
                                            <p:tav tm="0">
                                              <p:val>
                                                <p:fltVal val="0"/>
                                              </p:val>
                                            </p:tav>
                                            <p:tav tm="100000">
                                              <p:val>
                                                <p:strVal val="#ppt_h"/>
                                              </p:val>
                                            </p:tav>
                                          </p:tavLst>
                                        </p:anim>
                                        <p:animEffect transition="in" filter="fade">
                                          <p:cBhvr>
                                            <p:cTn id="19" dur="300"/>
                                            <p:tgtEl>
                                              <p:spTgt spid="21"/>
                                            </p:tgtEl>
                                          </p:cBhvr>
                                        </p:animEffect>
                                      </p:childTnLst>
                                    </p:cTn>
                                  </p:par>
                                  <p:par>
                                    <p:cTn id="20" presetID="6" presetClass="emph" presetSubtype="0" autoRev="1" fill="hold" nodeType="withEffect">
                                      <p:stCondLst>
                                        <p:cond delay="900"/>
                                      </p:stCondLst>
                                      <p:childTnLst>
                                        <p:animScale>
                                          <p:cBhvr>
                                            <p:cTn id="21" dur="150" fill="hold"/>
                                            <p:tgtEl>
                                              <p:spTgt spid="21"/>
                                            </p:tgtEl>
                                          </p:cBhvr>
                                          <p:by x="110000" y="110000"/>
                                        </p:animScale>
                                      </p:childTnLst>
                                    </p:cTn>
                                  </p:par>
                                  <p:par>
                                    <p:cTn id="22" presetID="2" presetClass="entr" presetSubtype="8" fill="hold" grpId="0" nodeType="withEffect" p14:presetBounceEnd="66000">
                                      <p:stCondLst>
                                        <p:cond delay="1000"/>
                                      </p:stCondLst>
                                      <p:childTnLst>
                                        <p:set>
                                          <p:cBhvr>
                                            <p:cTn id="23" dur="1" fill="hold">
                                              <p:stCondLst>
                                                <p:cond delay="0"/>
                                              </p:stCondLst>
                                            </p:cTn>
                                            <p:tgtEl>
                                              <p:spTgt spid="8"/>
                                            </p:tgtEl>
                                            <p:attrNameLst>
                                              <p:attrName>style.visibility</p:attrName>
                                            </p:attrNameLst>
                                          </p:cBhvr>
                                          <p:to>
                                            <p:strVal val="visible"/>
                                          </p:to>
                                        </p:set>
                                        <p:anim calcmode="lin" valueType="num" p14:bounceEnd="66000">
                                          <p:cBhvr additive="base">
                                            <p:cTn id="24" dur="600" fill="hold"/>
                                            <p:tgtEl>
                                              <p:spTgt spid="8"/>
                                            </p:tgtEl>
                                            <p:attrNameLst>
                                              <p:attrName>ppt_x</p:attrName>
                                            </p:attrNameLst>
                                          </p:cBhvr>
                                          <p:tavLst>
                                            <p:tav tm="0">
                                              <p:val>
                                                <p:strVal val="0-#ppt_w/2"/>
                                              </p:val>
                                            </p:tav>
                                            <p:tav tm="100000">
                                              <p:val>
                                                <p:strVal val="#ppt_x"/>
                                              </p:val>
                                            </p:tav>
                                          </p:tavLst>
                                        </p:anim>
                                        <p:anim calcmode="lin" valueType="num" p14:bounceEnd="66000">
                                          <p:cBhvr additive="base">
                                            <p:cTn id="25" dur="600" fill="hold"/>
                                            <p:tgtEl>
                                              <p:spTgt spid="8"/>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2" presetClass="entr" presetSubtype="4" fill="hold" grpId="0" nodeType="afterEffect" p14:presetBounceEnd="50000">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14:bounceEnd="50000">
                                          <p:cBhvr additive="base">
                                            <p:cTn id="29" dur="750" fill="hold"/>
                                            <p:tgtEl>
                                              <p:spTgt spid="28"/>
                                            </p:tgtEl>
                                            <p:attrNameLst>
                                              <p:attrName>ppt_x</p:attrName>
                                            </p:attrNameLst>
                                          </p:cBhvr>
                                          <p:tavLst>
                                            <p:tav tm="0">
                                              <p:val>
                                                <p:strVal val="#ppt_x"/>
                                              </p:val>
                                            </p:tav>
                                            <p:tav tm="100000">
                                              <p:val>
                                                <p:strVal val="#ppt_x"/>
                                              </p:val>
                                            </p:tav>
                                          </p:tavLst>
                                        </p:anim>
                                        <p:anim calcmode="lin" valueType="num" p14:bounceEnd="50000">
                                          <p:cBhvr additive="base">
                                            <p:cTn id="30" dur="750" fill="hold"/>
                                            <p:tgtEl>
                                              <p:spTgt spid="28"/>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300" fill="hold"/>
                                            <p:tgtEl>
                                              <p:spTgt spid="18"/>
                                            </p:tgtEl>
                                            <p:attrNameLst>
                                              <p:attrName>ppt_w</p:attrName>
                                            </p:attrNameLst>
                                          </p:cBhvr>
                                          <p:tavLst>
                                            <p:tav tm="0">
                                              <p:val>
                                                <p:fltVal val="0"/>
                                              </p:val>
                                            </p:tav>
                                            <p:tav tm="100000">
                                              <p:val>
                                                <p:strVal val="#ppt_w"/>
                                              </p:val>
                                            </p:tav>
                                          </p:tavLst>
                                        </p:anim>
                                        <p:anim calcmode="lin" valueType="num">
                                          <p:cBhvr>
                                            <p:cTn id="35" dur="300" fill="hold"/>
                                            <p:tgtEl>
                                              <p:spTgt spid="18"/>
                                            </p:tgtEl>
                                            <p:attrNameLst>
                                              <p:attrName>ppt_h</p:attrName>
                                            </p:attrNameLst>
                                          </p:cBhvr>
                                          <p:tavLst>
                                            <p:tav tm="0">
                                              <p:val>
                                                <p:fltVal val="0"/>
                                              </p:val>
                                            </p:tav>
                                            <p:tav tm="100000">
                                              <p:val>
                                                <p:strVal val="#ppt_h"/>
                                              </p:val>
                                            </p:tav>
                                          </p:tavLst>
                                        </p:anim>
                                        <p:animEffect transition="in" filter="fade">
                                          <p:cBhvr>
                                            <p:cTn id="36" dur="300"/>
                                            <p:tgtEl>
                                              <p:spTgt spid="18"/>
                                            </p:tgtEl>
                                          </p:cBhvr>
                                        </p:animEffect>
                                      </p:childTnLst>
                                    </p:cTn>
                                  </p:par>
                                  <p:par>
                                    <p:cTn id="37" presetID="6" presetClass="emph" presetSubtype="0" autoRev="1" fill="hold" nodeType="withEffect">
                                      <p:stCondLst>
                                        <p:cond delay="0"/>
                                      </p:stCondLst>
                                      <p:childTnLst>
                                        <p:animScale>
                                          <p:cBhvr>
                                            <p:cTn id="38" dur="150" fill="hold"/>
                                            <p:tgtEl>
                                              <p:spTgt spid="18"/>
                                            </p:tgtEl>
                                          </p:cBhvr>
                                          <p:by x="110000" y="110000"/>
                                        </p:animScale>
                                      </p:childTnLst>
                                    </p:cTn>
                                  </p:par>
                                </p:childTnLst>
                              </p:cTn>
                            </p:par>
                            <p:par>
                              <p:cTn id="39" fill="hold">
                                <p:stCondLst>
                                  <p:cond delay="2500"/>
                                </p:stCondLst>
                                <p:childTnLst>
                                  <p:par>
                                    <p:cTn id="40" presetID="2" presetClass="entr" presetSubtype="2" fill="hold" grpId="0" nodeType="afterEffect" p14:presetBounceEnd="66000">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14:bounceEnd="66000">
                                          <p:cBhvr additive="base">
                                            <p:cTn id="42" dur="6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43" dur="600" fill="hold"/>
                                            <p:tgtEl>
                                              <p:spTgt spid="9"/>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14:presetBounceEnd="50000">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14:bounceEnd="50000">
                                          <p:cBhvr additive="base">
                                            <p:cTn id="47" dur="750" fill="hold"/>
                                            <p:tgtEl>
                                              <p:spTgt spid="30"/>
                                            </p:tgtEl>
                                            <p:attrNameLst>
                                              <p:attrName>ppt_x</p:attrName>
                                            </p:attrNameLst>
                                          </p:cBhvr>
                                          <p:tavLst>
                                            <p:tav tm="0">
                                              <p:val>
                                                <p:strVal val="#ppt_x"/>
                                              </p:val>
                                            </p:tav>
                                            <p:tav tm="100000">
                                              <p:val>
                                                <p:strVal val="#ppt_x"/>
                                              </p:val>
                                            </p:tav>
                                          </p:tavLst>
                                        </p:anim>
                                        <p:anim calcmode="lin" valueType="num" p14:bounceEnd="50000">
                                          <p:cBhvr additive="base">
                                            <p:cTn id="48" dur="750" fill="hold"/>
                                            <p:tgtEl>
                                              <p:spTgt spid="30"/>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53" presetClass="entr" presetSubtype="16"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300" fill="hold"/>
                                            <p:tgtEl>
                                              <p:spTgt spid="15"/>
                                            </p:tgtEl>
                                            <p:attrNameLst>
                                              <p:attrName>ppt_w</p:attrName>
                                            </p:attrNameLst>
                                          </p:cBhvr>
                                          <p:tavLst>
                                            <p:tav tm="0">
                                              <p:val>
                                                <p:fltVal val="0"/>
                                              </p:val>
                                            </p:tav>
                                            <p:tav tm="100000">
                                              <p:val>
                                                <p:strVal val="#ppt_w"/>
                                              </p:val>
                                            </p:tav>
                                          </p:tavLst>
                                        </p:anim>
                                        <p:anim calcmode="lin" valueType="num">
                                          <p:cBhvr>
                                            <p:cTn id="53" dur="300" fill="hold"/>
                                            <p:tgtEl>
                                              <p:spTgt spid="15"/>
                                            </p:tgtEl>
                                            <p:attrNameLst>
                                              <p:attrName>ppt_h</p:attrName>
                                            </p:attrNameLst>
                                          </p:cBhvr>
                                          <p:tavLst>
                                            <p:tav tm="0">
                                              <p:val>
                                                <p:fltVal val="0"/>
                                              </p:val>
                                            </p:tav>
                                            <p:tav tm="100000">
                                              <p:val>
                                                <p:strVal val="#ppt_h"/>
                                              </p:val>
                                            </p:tav>
                                          </p:tavLst>
                                        </p:anim>
                                        <p:animEffect transition="in" filter="fade">
                                          <p:cBhvr>
                                            <p:cTn id="54" dur="300"/>
                                            <p:tgtEl>
                                              <p:spTgt spid="15"/>
                                            </p:tgtEl>
                                          </p:cBhvr>
                                        </p:animEffect>
                                      </p:childTnLst>
                                    </p:cTn>
                                  </p:par>
                                  <p:par>
                                    <p:cTn id="55" presetID="6" presetClass="emph" presetSubtype="0" autoRev="1" fill="hold" nodeType="withEffect">
                                      <p:stCondLst>
                                        <p:cond delay="0"/>
                                      </p:stCondLst>
                                      <p:childTnLst>
                                        <p:animScale>
                                          <p:cBhvr>
                                            <p:cTn id="56" dur="150" fill="hold"/>
                                            <p:tgtEl>
                                              <p:spTgt spid="15"/>
                                            </p:tgtEl>
                                          </p:cBhvr>
                                          <p:by x="110000" y="110000"/>
                                        </p:animScale>
                                      </p:childTnLst>
                                    </p:cTn>
                                  </p:par>
                                </p:childTnLst>
                              </p:cTn>
                            </p:par>
                            <p:par>
                              <p:cTn id="57" fill="hold">
                                <p:stCondLst>
                                  <p:cond delay="5000"/>
                                </p:stCondLst>
                                <p:childTnLst>
                                  <p:par>
                                    <p:cTn id="58" presetID="2" presetClass="entr" presetSubtype="8" fill="hold" grpId="0" nodeType="afterEffect" p14:presetBounceEnd="66000">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14:bounceEnd="66000">
                                          <p:cBhvr additive="base">
                                            <p:cTn id="60" dur="600" fill="hold"/>
                                            <p:tgtEl>
                                              <p:spTgt spid="11"/>
                                            </p:tgtEl>
                                            <p:attrNameLst>
                                              <p:attrName>ppt_x</p:attrName>
                                            </p:attrNameLst>
                                          </p:cBhvr>
                                          <p:tavLst>
                                            <p:tav tm="0">
                                              <p:val>
                                                <p:strVal val="0-#ppt_w/2"/>
                                              </p:val>
                                            </p:tav>
                                            <p:tav tm="100000">
                                              <p:val>
                                                <p:strVal val="#ppt_x"/>
                                              </p:val>
                                            </p:tav>
                                          </p:tavLst>
                                        </p:anim>
                                        <p:anim calcmode="lin" valueType="num" p14:bounceEnd="66000">
                                          <p:cBhvr additive="base">
                                            <p:cTn id="61" dur="600" fill="hold"/>
                                            <p:tgtEl>
                                              <p:spTgt spid="11"/>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 presetClass="entr" presetSubtype="4" fill="hold" grpId="0" nodeType="afterEffect" p14:presetBounceEnd="50000">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14:bounceEnd="50000">
                                          <p:cBhvr additive="base">
                                            <p:cTn id="65" dur="75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66" dur="750" fill="hold"/>
                                            <p:tgtEl>
                                              <p:spTgt spid="29"/>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300" fill="hold"/>
                                            <p:tgtEl>
                                              <p:spTgt spid="12"/>
                                            </p:tgtEl>
                                            <p:attrNameLst>
                                              <p:attrName>ppt_w</p:attrName>
                                            </p:attrNameLst>
                                          </p:cBhvr>
                                          <p:tavLst>
                                            <p:tav tm="0">
                                              <p:val>
                                                <p:fltVal val="0"/>
                                              </p:val>
                                            </p:tav>
                                            <p:tav tm="100000">
                                              <p:val>
                                                <p:strVal val="#ppt_w"/>
                                              </p:val>
                                            </p:tav>
                                          </p:tavLst>
                                        </p:anim>
                                        <p:anim calcmode="lin" valueType="num">
                                          <p:cBhvr>
                                            <p:cTn id="71" dur="300" fill="hold"/>
                                            <p:tgtEl>
                                              <p:spTgt spid="12"/>
                                            </p:tgtEl>
                                            <p:attrNameLst>
                                              <p:attrName>ppt_h</p:attrName>
                                            </p:attrNameLst>
                                          </p:cBhvr>
                                          <p:tavLst>
                                            <p:tav tm="0">
                                              <p:val>
                                                <p:fltVal val="0"/>
                                              </p:val>
                                            </p:tav>
                                            <p:tav tm="100000">
                                              <p:val>
                                                <p:strVal val="#ppt_h"/>
                                              </p:val>
                                            </p:tav>
                                          </p:tavLst>
                                        </p:anim>
                                        <p:animEffect transition="in" filter="fade">
                                          <p:cBhvr>
                                            <p:cTn id="72" dur="300"/>
                                            <p:tgtEl>
                                              <p:spTgt spid="12"/>
                                            </p:tgtEl>
                                          </p:cBhvr>
                                        </p:animEffect>
                                      </p:childTnLst>
                                    </p:cTn>
                                  </p:par>
                                  <p:par>
                                    <p:cTn id="73" presetID="6" presetClass="emph" presetSubtype="0" autoRev="1" fill="hold" nodeType="withEffect">
                                      <p:stCondLst>
                                        <p:cond delay="0"/>
                                      </p:stCondLst>
                                      <p:childTnLst>
                                        <p:animScale>
                                          <p:cBhvr>
                                            <p:cTn id="74" dur="150" fill="hold"/>
                                            <p:tgtEl>
                                              <p:spTgt spid="12"/>
                                            </p:tgtEl>
                                          </p:cBhvr>
                                          <p:by x="110000" y="110000"/>
                                        </p:animScale>
                                      </p:childTnLst>
                                    </p:cTn>
                                  </p:par>
                                </p:childTnLst>
                              </p:cTn>
                            </p:par>
                            <p:par>
                              <p:cTn id="75" fill="hold">
                                <p:stCondLst>
                                  <p:cond delay="7500"/>
                                </p:stCondLst>
                                <p:childTnLst>
                                  <p:par>
                                    <p:cTn id="76" presetID="2" presetClass="entr" presetSubtype="2" fill="hold" grpId="0" nodeType="afterEffect" p14:presetBounceEnd="66000">
                                      <p:stCondLst>
                                        <p:cond delay="0"/>
                                      </p:stCondLst>
                                      <p:childTnLst>
                                        <p:set>
                                          <p:cBhvr>
                                            <p:cTn id="77" dur="1" fill="hold">
                                              <p:stCondLst>
                                                <p:cond delay="0"/>
                                              </p:stCondLst>
                                            </p:cTn>
                                            <p:tgtEl>
                                              <p:spTgt spid="10"/>
                                            </p:tgtEl>
                                            <p:attrNameLst>
                                              <p:attrName>style.visibility</p:attrName>
                                            </p:attrNameLst>
                                          </p:cBhvr>
                                          <p:to>
                                            <p:strVal val="visible"/>
                                          </p:to>
                                        </p:set>
                                        <p:anim calcmode="lin" valueType="num" p14:bounceEnd="66000">
                                          <p:cBhvr additive="base">
                                            <p:cTn id="78" dur="600" fill="hold"/>
                                            <p:tgtEl>
                                              <p:spTgt spid="10"/>
                                            </p:tgtEl>
                                            <p:attrNameLst>
                                              <p:attrName>ppt_x</p:attrName>
                                            </p:attrNameLst>
                                          </p:cBhvr>
                                          <p:tavLst>
                                            <p:tav tm="0">
                                              <p:val>
                                                <p:strVal val="1+#ppt_w/2"/>
                                              </p:val>
                                            </p:tav>
                                            <p:tav tm="100000">
                                              <p:val>
                                                <p:strVal val="#ppt_x"/>
                                              </p:val>
                                            </p:tav>
                                          </p:tavLst>
                                        </p:anim>
                                        <p:anim calcmode="lin" valueType="num" p14:bounceEnd="66000">
                                          <p:cBhvr additive="base">
                                            <p:cTn id="79" dur="600" fill="hold"/>
                                            <p:tgtEl>
                                              <p:spTgt spid="10"/>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2" presetClass="entr" presetSubtype="4" fill="hold" grpId="0" nodeType="afterEffect" p14:presetBounceEnd="50000">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14:bounceEnd="50000">
                                          <p:cBhvr additive="base">
                                            <p:cTn id="83" dur="750" fill="hold"/>
                                            <p:tgtEl>
                                              <p:spTgt spid="31"/>
                                            </p:tgtEl>
                                            <p:attrNameLst>
                                              <p:attrName>ppt_x</p:attrName>
                                            </p:attrNameLst>
                                          </p:cBhvr>
                                          <p:tavLst>
                                            <p:tav tm="0">
                                              <p:val>
                                                <p:strVal val="#ppt_x"/>
                                              </p:val>
                                            </p:tav>
                                            <p:tav tm="100000">
                                              <p:val>
                                                <p:strVal val="#ppt_x"/>
                                              </p:val>
                                            </p:tav>
                                          </p:tavLst>
                                        </p:anim>
                                        <p:anim calcmode="lin" valueType="num" p14:bounceEnd="50000">
                                          <p:cBhvr additive="base">
                                            <p:cTn id="84" dur="75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animBg="1"/>
          <p:bldP spid="28" grpId="0"/>
          <p:bldP spid="29" grpId="0"/>
          <p:bldP spid="30"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1" fill="hold" grpId="0" nodeType="withEffect">
                                      <p:stCondLst>
                                        <p:cond delay="50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par>
                                    <p:cTn id="15" presetID="53" presetClass="entr" presetSubtype="16" fill="hold" nodeType="withEffect">
                                      <p:stCondLst>
                                        <p:cond delay="600"/>
                                      </p:stCondLst>
                                      <p:childTnLst>
                                        <p:set>
                                          <p:cBhvr>
                                            <p:cTn id="16" dur="1" fill="hold">
                                              <p:stCondLst>
                                                <p:cond delay="0"/>
                                              </p:stCondLst>
                                            </p:cTn>
                                            <p:tgtEl>
                                              <p:spTgt spid="21"/>
                                            </p:tgtEl>
                                            <p:attrNameLst>
                                              <p:attrName>style.visibility</p:attrName>
                                            </p:attrNameLst>
                                          </p:cBhvr>
                                          <p:to>
                                            <p:strVal val="visible"/>
                                          </p:to>
                                        </p:set>
                                        <p:anim calcmode="lin" valueType="num">
                                          <p:cBhvr>
                                            <p:cTn id="17" dur="300" fill="hold"/>
                                            <p:tgtEl>
                                              <p:spTgt spid="21"/>
                                            </p:tgtEl>
                                            <p:attrNameLst>
                                              <p:attrName>ppt_w</p:attrName>
                                            </p:attrNameLst>
                                          </p:cBhvr>
                                          <p:tavLst>
                                            <p:tav tm="0">
                                              <p:val>
                                                <p:fltVal val="0"/>
                                              </p:val>
                                            </p:tav>
                                            <p:tav tm="100000">
                                              <p:val>
                                                <p:strVal val="#ppt_w"/>
                                              </p:val>
                                            </p:tav>
                                          </p:tavLst>
                                        </p:anim>
                                        <p:anim calcmode="lin" valueType="num">
                                          <p:cBhvr>
                                            <p:cTn id="18" dur="300" fill="hold"/>
                                            <p:tgtEl>
                                              <p:spTgt spid="21"/>
                                            </p:tgtEl>
                                            <p:attrNameLst>
                                              <p:attrName>ppt_h</p:attrName>
                                            </p:attrNameLst>
                                          </p:cBhvr>
                                          <p:tavLst>
                                            <p:tav tm="0">
                                              <p:val>
                                                <p:fltVal val="0"/>
                                              </p:val>
                                            </p:tav>
                                            <p:tav tm="100000">
                                              <p:val>
                                                <p:strVal val="#ppt_h"/>
                                              </p:val>
                                            </p:tav>
                                          </p:tavLst>
                                        </p:anim>
                                        <p:animEffect transition="in" filter="fade">
                                          <p:cBhvr>
                                            <p:cTn id="19" dur="300"/>
                                            <p:tgtEl>
                                              <p:spTgt spid="21"/>
                                            </p:tgtEl>
                                          </p:cBhvr>
                                        </p:animEffect>
                                      </p:childTnLst>
                                    </p:cTn>
                                  </p:par>
                                  <p:par>
                                    <p:cTn id="20" presetID="6" presetClass="emph" presetSubtype="0" autoRev="1" fill="hold" nodeType="withEffect">
                                      <p:stCondLst>
                                        <p:cond delay="900"/>
                                      </p:stCondLst>
                                      <p:childTnLst>
                                        <p:animScale>
                                          <p:cBhvr>
                                            <p:cTn id="21" dur="150" fill="hold"/>
                                            <p:tgtEl>
                                              <p:spTgt spid="21"/>
                                            </p:tgtEl>
                                          </p:cBhvr>
                                          <p:by x="110000" y="110000"/>
                                        </p:animScale>
                                      </p:childTnLst>
                                    </p:cTn>
                                  </p:par>
                                  <p:par>
                                    <p:cTn id="22" presetID="2" presetClass="entr" presetSubtype="8" fill="hold" grpId="0" nodeType="withEffect">
                                      <p:stCondLst>
                                        <p:cond delay="100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600" fill="hold"/>
                                            <p:tgtEl>
                                              <p:spTgt spid="8"/>
                                            </p:tgtEl>
                                            <p:attrNameLst>
                                              <p:attrName>ppt_x</p:attrName>
                                            </p:attrNameLst>
                                          </p:cBhvr>
                                          <p:tavLst>
                                            <p:tav tm="0">
                                              <p:val>
                                                <p:strVal val="0-#ppt_w/2"/>
                                              </p:val>
                                            </p:tav>
                                            <p:tav tm="100000">
                                              <p:val>
                                                <p:strVal val="#ppt_x"/>
                                              </p:val>
                                            </p:tav>
                                          </p:tavLst>
                                        </p:anim>
                                        <p:anim calcmode="lin" valueType="num">
                                          <p:cBhvr additive="base">
                                            <p:cTn id="25" dur="600" fill="hold"/>
                                            <p:tgtEl>
                                              <p:spTgt spid="8"/>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2" presetClass="entr" presetSubtype="4"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750" fill="hold"/>
                                            <p:tgtEl>
                                              <p:spTgt spid="28"/>
                                            </p:tgtEl>
                                            <p:attrNameLst>
                                              <p:attrName>ppt_x</p:attrName>
                                            </p:attrNameLst>
                                          </p:cBhvr>
                                          <p:tavLst>
                                            <p:tav tm="0">
                                              <p:val>
                                                <p:strVal val="#ppt_x"/>
                                              </p:val>
                                            </p:tav>
                                            <p:tav tm="100000">
                                              <p:val>
                                                <p:strVal val="#ppt_x"/>
                                              </p:val>
                                            </p:tav>
                                          </p:tavLst>
                                        </p:anim>
                                        <p:anim calcmode="lin" valueType="num">
                                          <p:cBhvr additive="base">
                                            <p:cTn id="30" dur="750" fill="hold"/>
                                            <p:tgtEl>
                                              <p:spTgt spid="28"/>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300" fill="hold"/>
                                            <p:tgtEl>
                                              <p:spTgt spid="18"/>
                                            </p:tgtEl>
                                            <p:attrNameLst>
                                              <p:attrName>ppt_w</p:attrName>
                                            </p:attrNameLst>
                                          </p:cBhvr>
                                          <p:tavLst>
                                            <p:tav tm="0">
                                              <p:val>
                                                <p:fltVal val="0"/>
                                              </p:val>
                                            </p:tav>
                                            <p:tav tm="100000">
                                              <p:val>
                                                <p:strVal val="#ppt_w"/>
                                              </p:val>
                                            </p:tav>
                                          </p:tavLst>
                                        </p:anim>
                                        <p:anim calcmode="lin" valueType="num">
                                          <p:cBhvr>
                                            <p:cTn id="35" dur="300" fill="hold"/>
                                            <p:tgtEl>
                                              <p:spTgt spid="18"/>
                                            </p:tgtEl>
                                            <p:attrNameLst>
                                              <p:attrName>ppt_h</p:attrName>
                                            </p:attrNameLst>
                                          </p:cBhvr>
                                          <p:tavLst>
                                            <p:tav tm="0">
                                              <p:val>
                                                <p:fltVal val="0"/>
                                              </p:val>
                                            </p:tav>
                                            <p:tav tm="100000">
                                              <p:val>
                                                <p:strVal val="#ppt_h"/>
                                              </p:val>
                                            </p:tav>
                                          </p:tavLst>
                                        </p:anim>
                                        <p:animEffect transition="in" filter="fade">
                                          <p:cBhvr>
                                            <p:cTn id="36" dur="300"/>
                                            <p:tgtEl>
                                              <p:spTgt spid="18"/>
                                            </p:tgtEl>
                                          </p:cBhvr>
                                        </p:animEffect>
                                      </p:childTnLst>
                                    </p:cTn>
                                  </p:par>
                                  <p:par>
                                    <p:cTn id="37" presetID="6" presetClass="emph" presetSubtype="0" autoRev="1" fill="hold" nodeType="withEffect">
                                      <p:stCondLst>
                                        <p:cond delay="0"/>
                                      </p:stCondLst>
                                      <p:childTnLst>
                                        <p:animScale>
                                          <p:cBhvr>
                                            <p:cTn id="38" dur="150" fill="hold"/>
                                            <p:tgtEl>
                                              <p:spTgt spid="18"/>
                                            </p:tgtEl>
                                          </p:cBhvr>
                                          <p:by x="110000" y="110000"/>
                                        </p:animScale>
                                      </p:childTnLst>
                                    </p:cTn>
                                  </p:par>
                                </p:childTnLst>
                              </p:cTn>
                            </p:par>
                            <p:par>
                              <p:cTn id="39" fill="hold">
                                <p:stCondLst>
                                  <p:cond delay="2500"/>
                                </p:stCondLst>
                                <p:childTnLst>
                                  <p:par>
                                    <p:cTn id="40" presetID="2" presetClass="entr" presetSubtype="2"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600" fill="hold"/>
                                            <p:tgtEl>
                                              <p:spTgt spid="9"/>
                                            </p:tgtEl>
                                            <p:attrNameLst>
                                              <p:attrName>ppt_x</p:attrName>
                                            </p:attrNameLst>
                                          </p:cBhvr>
                                          <p:tavLst>
                                            <p:tav tm="0">
                                              <p:val>
                                                <p:strVal val="1+#ppt_w/2"/>
                                              </p:val>
                                            </p:tav>
                                            <p:tav tm="100000">
                                              <p:val>
                                                <p:strVal val="#ppt_x"/>
                                              </p:val>
                                            </p:tav>
                                          </p:tavLst>
                                        </p:anim>
                                        <p:anim calcmode="lin" valueType="num">
                                          <p:cBhvr additive="base">
                                            <p:cTn id="43" dur="600" fill="hold"/>
                                            <p:tgtEl>
                                              <p:spTgt spid="9"/>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750" fill="hold"/>
                                            <p:tgtEl>
                                              <p:spTgt spid="30"/>
                                            </p:tgtEl>
                                            <p:attrNameLst>
                                              <p:attrName>ppt_x</p:attrName>
                                            </p:attrNameLst>
                                          </p:cBhvr>
                                          <p:tavLst>
                                            <p:tav tm="0">
                                              <p:val>
                                                <p:strVal val="#ppt_x"/>
                                              </p:val>
                                            </p:tav>
                                            <p:tav tm="100000">
                                              <p:val>
                                                <p:strVal val="#ppt_x"/>
                                              </p:val>
                                            </p:tav>
                                          </p:tavLst>
                                        </p:anim>
                                        <p:anim calcmode="lin" valueType="num">
                                          <p:cBhvr additive="base">
                                            <p:cTn id="48" dur="750" fill="hold"/>
                                            <p:tgtEl>
                                              <p:spTgt spid="30"/>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53" presetClass="entr" presetSubtype="16"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300" fill="hold"/>
                                            <p:tgtEl>
                                              <p:spTgt spid="15"/>
                                            </p:tgtEl>
                                            <p:attrNameLst>
                                              <p:attrName>ppt_w</p:attrName>
                                            </p:attrNameLst>
                                          </p:cBhvr>
                                          <p:tavLst>
                                            <p:tav tm="0">
                                              <p:val>
                                                <p:fltVal val="0"/>
                                              </p:val>
                                            </p:tav>
                                            <p:tav tm="100000">
                                              <p:val>
                                                <p:strVal val="#ppt_w"/>
                                              </p:val>
                                            </p:tav>
                                          </p:tavLst>
                                        </p:anim>
                                        <p:anim calcmode="lin" valueType="num">
                                          <p:cBhvr>
                                            <p:cTn id="53" dur="300" fill="hold"/>
                                            <p:tgtEl>
                                              <p:spTgt spid="15"/>
                                            </p:tgtEl>
                                            <p:attrNameLst>
                                              <p:attrName>ppt_h</p:attrName>
                                            </p:attrNameLst>
                                          </p:cBhvr>
                                          <p:tavLst>
                                            <p:tav tm="0">
                                              <p:val>
                                                <p:fltVal val="0"/>
                                              </p:val>
                                            </p:tav>
                                            <p:tav tm="100000">
                                              <p:val>
                                                <p:strVal val="#ppt_h"/>
                                              </p:val>
                                            </p:tav>
                                          </p:tavLst>
                                        </p:anim>
                                        <p:animEffect transition="in" filter="fade">
                                          <p:cBhvr>
                                            <p:cTn id="54" dur="300"/>
                                            <p:tgtEl>
                                              <p:spTgt spid="15"/>
                                            </p:tgtEl>
                                          </p:cBhvr>
                                        </p:animEffect>
                                      </p:childTnLst>
                                    </p:cTn>
                                  </p:par>
                                  <p:par>
                                    <p:cTn id="55" presetID="6" presetClass="emph" presetSubtype="0" autoRev="1" fill="hold" nodeType="withEffect">
                                      <p:stCondLst>
                                        <p:cond delay="0"/>
                                      </p:stCondLst>
                                      <p:childTnLst>
                                        <p:animScale>
                                          <p:cBhvr>
                                            <p:cTn id="56" dur="150" fill="hold"/>
                                            <p:tgtEl>
                                              <p:spTgt spid="15"/>
                                            </p:tgtEl>
                                          </p:cBhvr>
                                          <p:by x="110000" y="110000"/>
                                        </p:animScale>
                                      </p:childTnLst>
                                    </p:cTn>
                                  </p:par>
                                </p:childTnLst>
                              </p:cTn>
                            </p:par>
                            <p:par>
                              <p:cTn id="57" fill="hold">
                                <p:stCondLst>
                                  <p:cond delay="5000"/>
                                </p:stCondLst>
                                <p:childTnLst>
                                  <p:par>
                                    <p:cTn id="58" presetID="2" presetClass="entr" presetSubtype="8" fill="hold" grpId="0" nodeType="after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600" fill="hold"/>
                                            <p:tgtEl>
                                              <p:spTgt spid="11"/>
                                            </p:tgtEl>
                                            <p:attrNameLst>
                                              <p:attrName>ppt_x</p:attrName>
                                            </p:attrNameLst>
                                          </p:cBhvr>
                                          <p:tavLst>
                                            <p:tav tm="0">
                                              <p:val>
                                                <p:strVal val="0-#ppt_w/2"/>
                                              </p:val>
                                            </p:tav>
                                            <p:tav tm="100000">
                                              <p:val>
                                                <p:strVal val="#ppt_x"/>
                                              </p:val>
                                            </p:tav>
                                          </p:tavLst>
                                        </p:anim>
                                        <p:anim calcmode="lin" valueType="num">
                                          <p:cBhvr additive="base">
                                            <p:cTn id="61" dur="600" fill="hold"/>
                                            <p:tgtEl>
                                              <p:spTgt spid="11"/>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750" fill="hold"/>
                                            <p:tgtEl>
                                              <p:spTgt spid="29"/>
                                            </p:tgtEl>
                                            <p:attrNameLst>
                                              <p:attrName>ppt_x</p:attrName>
                                            </p:attrNameLst>
                                          </p:cBhvr>
                                          <p:tavLst>
                                            <p:tav tm="0">
                                              <p:val>
                                                <p:strVal val="#ppt_x"/>
                                              </p:val>
                                            </p:tav>
                                            <p:tav tm="100000">
                                              <p:val>
                                                <p:strVal val="#ppt_x"/>
                                              </p:val>
                                            </p:tav>
                                          </p:tavLst>
                                        </p:anim>
                                        <p:anim calcmode="lin" valueType="num">
                                          <p:cBhvr additive="base">
                                            <p:cTn id="66" dur="750" fill="hold"/>
                                            <p:tgtEl>
                                              <p:spTgt spid="29"/>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300" fill="hold"/>
                                            <p:tgtEl>
                                              <p:spTgt spid="12"/>
                                            </p:tgtEl>
                                            <p:attrNameLst>
                                              <p:attrName>ppt_w</p:attrName>
                                            </p:attrNameLst>
                                          </p:cBhvr>
                                          <p:tavLst>
                                            <p:tav tm="0">
                                              <p:val>
                                                <p:fltVal val="0"/>
                                              </p:val>
                                            </p:tav>
                                            <p:tav tm="100000">
                                              <p:val>
                                                <p:strVal val="#ppt_w"/>
                                              </p:val>
                                            </p:tav>
                                          </p:tavLst>
                                        </p:anim>
                                        <p:anim calcmode="lin" valueType="num">
                                          <p:cBhvr>
                                            <p:cTn id="71" dur="300" fill="hold"/>
                                            <p:tgtEl>
                                              <p:spTgt spid="12"/>
                                            </p:tgtEl>
                                            <p:attrNameLst>
                                              <p:attrName>ppt_h</p:attrName>
                                            </p:attrNameLst>
                                          </p:cBhvr>
                                          <p:tavLst>
                                            <p:tav tm="0">
                                              <p:val>
                                                <p:fltVal val="0"/>
                                              </p:val>
                                            </p:tav>
                                            <p:tav tm="100000">
                                              <p:val>
                                                <p:strVal val="#ppt_h"/>
                                              </p:val>
                                            </p:tav>
                                          </p:tavLst>
                                        </p:anim>
                                        <p:animEffect transition="in" filter="fade">
                                          <p:cBhvr>
                                            <p:cTn id="72" dur="300"/>
                                            <p:tgtEl>
                                              <p:spTgt spid="12"/>
                                            </p:tgtEl>
                                          </p:cBhvr>
                                        </p:animEffect>
                                      </p:childTnLst>
                                    </p:cTn>
                                  </p:par>
                                  <p:par>
                                    <p:cTn id="73" presetID="6" presetClass="emph" presetSubtype="0" autoRev="1" fill="hold" nodeType="withEffect">
                                      <p:stCondLst>
                                        <p:cond delay="0"/>
                                      </p:stCondLst>
                                      <p:childTnLst>
                                        <p:animScale>
                                          <p:cBhvr>
                                            <p:cTn id="74" dur="150" fill="hold"/>
                                            <p:tgtEl>
                                              <p:spTgt spid="12"/>
                                            </p:tgtEl>
                                          </p:cBhvr>
                                          <p:by x="110000" y="110000"/>
                                        </p:animScale>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10"/>
                                            </p:tgtEl>
                                            <p:attrNameLst>
                                              <p:attrName>style.visibility</p:attrName>
                                            </p:attrNameLst>
                                          </p:cBhvr>
                                          <p:to>
                                            <p:strVal val="visible"/>
                                          </p:to>
                                        </p:set>
                                        <p:anim calcmode="lin" valueType="num">
                                          <p:cBhvr additive="base">
                                            <p:cTn id="78" dur="600" fill="hold"/>
                                            <p:tgtEl>
                                              <p:spTgt spid="10"/>
                                            </p:tgtEl>
                                            <p:attrNameLst>
                                              <p:attrName>ppt_x</p:attrName>
                                            </p:attrNameLst>
                                          </p:cBhvr>
                                          <p:tavLst>
                                            <p:tav tm="0">
                                              <p:val>
                                                <p:strVal val="1+#ppt_w/2"/>
                                              </p:val>
                                            </p:tav>
                                            <p:tav tm="100000">
                                              <p:val>
                                                <p:strVal val="#ppt_x"/>
                                              </p:val>
                                            </p:tav>
                                          </p:tavLst>
                                        </p:anim>
                                        <p:anim calcmode="lin" valueType="num">
                                          <p:cBhvr additive="base">
                                            <p:cTn id="79" dur="600" fill="hold"/>
                                            <p:tgtEl>
                                              <p:spTgt spid="10"/>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2" presetClass="entr" presetSubtype="4"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750" fill="hold"/>
                                            <p:tgtEl>
                                              <p:spTgt spid="31"/>
                                            </p:tgtEl>
                                            <p:attrNameLst>
                                              <p:attrName>ppt_x</p:attrName>
                                            </p:attrNameLst>
                                          </p:cBhvr>
                                          <p:tavLst>
                                            <p:tav tm="0">
                                              <p:val>
                                                <p:strVal val="#ppt_x"/>
                                              </p:val>
                                            </p:tav>
                                            <p:tav tm="100000">
                                              <p:val>
                                                <p:strVal val="#ppt_x"/>
                                              </p:val>
                                            </p:tav>
                                          </p:tavLst>
                                        </p:anim>
                                        <p:anim calcmode="lin" valueType="num">
                                          <p:cBhvr additive="base">
                                            <p:cTn id="84" dur="75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animBg="1"/>
          <p:bldP spid="28" grpId="0"/>
          <p:bldP spid="29" grpId="0"/>
          <p:bldP spid="30" grpId="0"/>
          <p:bldP spid="31"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5c8a0ea6e79e6"/>
          <p:cNvPicPr>
            <a:picLocks noChangeAspect="1"/>
          </p:cNvPicPr>
          <p:nvPr/>
        </p:nvPicPr>
        <p:blipFill>
          <a:blip r:embed="rId2"/>
          <a:srcRect l="9610" r="17746"/>
          <a:stretch>
            <a:fillRect/>
          </a:stretch>
        </p:blipFill>
        <p:spPr>
          <a:xfrm>
            <a:off x="-5715" y="-8255"/>
            <a:ext cx="12194540" cy="6875145"/>
          </a:xfrm>
          <a:prstGeom prst="rect">
            <a:avLst/>
          </a:prstGeom>
        </p:spPr>
      </p:pic>
      <p:sp>
        <p:nvSpPr>
          <p:cNvPr id="13" name="文本框 12"/>
          <p:cNvSpPr txBox="1"/>
          <p:nvPr/>
        </p:nvSpPr>
        <p:spPr>
          <a:xfrm>
            <a:off x="5794872" y="2502535"/>
            <a:ext cx="6180463" cy="1322070"/>
          </a:xfrm>
          <a:prstGeom prst="rect">
            <a:avLst/>
          </a:prstGeom>
          <a:noFill/>
        </p:spPr>
        <p:txBody>
          <a:bodyPr wrap="square" rtlCol="0">
            <a:spAutoFit/>
          </a:bodyPr>
          <a:lstStyle/>
          <a:p>
            <a:pPr algn="dist"/>
            <a:r>
              <a:rPr lang="zh-CN" altLang="en-US" sz="8000">
                <a:ln w="12700">
                  <a:noFill/>
                </a:ln>
                <a:solidFill>
                  <a:srgbClr val="010B44"/>
                </a:solidFill>
                <a:latin typeface="汉仪星球体W" panose="00020600040101010101" charset="-122"/>
                <a:ea typeface="汉仪星球体W" panose="00020600040101010101" charset="-122"/>
              </a:rPr>
              <a:t>感谢观看</a:t>
            </a:r>
          </a:p>
        </p:txBody>
      </p:sp>
      <p:sp>
        <p:nvSpPr>
          <p:cNvPr id="28" name="文本框 27"/>
          <p:cNvSpPr txBox="1"/>
          <p:nvPr/>
        </p:nvSpPr>
        <p:spPr>
          <a:xfrm>
            <a:off x="4935220" y="3824605"/>
            <a:ext cx="6936105" cy="1014730"/>
          </a:xfrm>
          <a:prstGeom prst="rect">
            <a:avLst/>
          </a:prstGeom>
          <a:noFill/>
        </p:spPr>
        <p:txBody>
          <a:bodyPr wrap="square" rtlCol="0">
            <a:spAutoFit/>
          </a:bodyPr>
          <a:lstStyle/>
          <a:p>
            <a:pPr algn="r"/>
            <a:r>
              <a:rPr lang="zh-CN" altLang="en-US" sz="2000" dirty="0">
                <a:solidFill>
                  <a:schemeClr val="tx1">
                    <a:lumMod val="85000"/>
                    <a:lumOff val="15000"/>
                  </a:schemeClr>
                </a:solidFill>
                <a:cs typeface="宋体" panose="02010600030101010101" pitchFamily="2" charset="-122"/>
                <a:sym typeface="Calibri" panose="020F0502020204030204" charset="0"/>
              </a:rPr>
              <a:t>Loem ipsum dolor sameman tanam casectetur adipiscing elit tamam dalam qoue sampe. dolor sameman tanam casectetur adipiscing</a:t>
            </a:r>
          </a:p>
        </p:txBody>
      </p:sp>
      <p:sp>
        <p:nvSpPr>
          <p:cNvPr id="9" name="椭圆 8"/>
          <p:cNvSpPr/>
          <p:nvPr/>
        </p:nvSpPr>
        <p:spPr>
          <a:xfrm>
            <a:off x="7879715" y="1393190"/>
            <a:ext cx="913130" cy="913765"/>
          </a:xfrm>
          <a:prstGeom prst="ellipse">
            <a:avLst/>
          </a:prstGeom>
          <a:solidFill>
            <a:srgbClr val="F100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8888730" y="1393190"/>
            <a:ext cx="913130" cy="913765"/>
          </a:xfrm>
          <a:prstGeom prst="ellipse">
            <a:avLst/>
          </a:prstGeom>
          <a:solidFill>
            <a:srgbClr val="F100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9880600" y="1393190"/>
            <a:ext cx="913130" cy="913765"/>
          </a:xfrm>
          <a:prstGeom prst="ellipse">
            <a:avLst/>
          </a:prstGeom>
          <a:solidFill>
            <a:srgbClr val="F100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0874375" y="1393190"/>
            <a:ext cx="913130" cy="913765"/>
          </a:xfrm>
          <a:prstGeom prst="ellipse">
            <a:avLst/>
          </a:prstGeom>
          <a:solidFill>
            <a:srgbClr val="F100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8070850" y="1296670"/>
            <a:ext cx="721995" cy="1106805"/>
          </a:xfrm>
          <a:prstGeom prst="rect">
            <a:avLst/>
          </a:prstGeom>
          <a:noFill/>
        </p:spPr>
        <p:txBody>
          <a:bodyPr wrap="square" rtlCol="0">
            <a:spAutoFit/>
          </a:bodyPr>
          <a:lstStyle/>
          <a:p>
            <a:r>
              <a:rPr lang="en-US" altLang="zh-CN" sz="6600">
                <a:solidFill>
                  <a:schemeClr val="bg1"/>
                </a:solidFill>
                <a:latin typeface="印品嗨宋" panose="02000500000000000000" charset="-122"/>
                <a:ea typeface="印品嗨宋" panose="02000500000000000000" charset="-122"/>
              </a:rPr>
              <a:t>2</a:t>
            </a:r>
          </a:p>
        </p:txBody>
      </p:sp>
      <p:sp>
        <p:nvSpPr>
          <p:cNvPr id="15" name="文本框 14"/>
          <p:cNvSpPr txBox="1"/>
          <p:nvPr/>
        </p:nvSpPr>
        <p:spPr>
          <a:xfrm>
            <a:off x="9063355" y="1296670"/>
            <a:ext cx="738505" cy="1106805"/>
          </a:xfrm>
          <a:prstGeom prst="rect">
            <a:avLst/>
          </a:prstGeom>
          <a:noFill/>
        </p:spPr>
        <p:txBody>
          <a:bodyPr wrap="square" rtlCol="0">
            <a:spAutoFit/>
          </a:bodyPr>
          <a:lstStyle/>
          <a:p>
            <a:r>
              <a:rPr lang="en-US" altLang="zh-CN" sz="6600">
                <a:solidFill>
                  <a:schemeClr val="bg1"/>
                </a:solidFill>
                <a:latin typeface="印品嗨宋" panose="02000500000000000000" charset="-122"/>
                <a:ea typeface="印品嗨宋" panose="02000500000000000000" charset="-122"/>
              </a:rPr>
              <a:t>0</a:t>
            </a:r>
          </a:p>
        </p:txBody>
      </p:sp>
      <p:sp>
        <p:nvSpPr>
          <p:cNvPr id="16" name="文本框 15"/>
          <p:cNvSpPr txBox="1"/>
          <p:nvPr/>
        </p:nvSpPr>
        <p:spPr>
          <a:xfrm>
            <a:off x="10056495" y="1296670"/>
            <a:ext cx="736600" cy="1106805"/>
          </a:xfrm>
          <a:prstGeom prst="rect">
            <a:avLst/>
          </a:prstGeom>
          <a:noFill/>
        </p:spPr>
        <p:txBody>
          <a:bodyPr wrap="square" rtlCol="0">
            <a:spAutoFit/>
          </a:bodyPr>
          <a:lstStyle/>
          <a:p>
            <a:r>
              <a:rPr lang="en-US" altLang="zh-CN" sz="6600">
                <a:solidFill>
                  <a:schemeClr val="bg1"/>
                </a:solidFill>
                <a:latin typeface="印品嗨宋" panose="02000500000000000000" charset="-122"/>
                <a:ea typeface="印品嗨宋" panose="02000500000000000000" charset="-122"/>
              </a:rPr>
              <a:t>X</a:t>
            </a:r>
          </a:p>
        </p:txBody>
      </p:sp>
      <p:sp>
        <p:nvSpPr>
          <p:cNvPr id="17" name="文本框 16"/>
          <p:cNvSpPr txBox="1"/>
          <p:nvPr/>
        </p:nvSpPr>
        <p:spPr>
          <a:xfrm>
            <a:off x="11053445" y="1296670"/>
            <a:ext cx="817880" cy="1106805"/>
          </a:xfrm>
          <a:prstGeom prst="rect">
            <a:avLst/>
          </a:prstGeom>
          <a:noFill/>
        </p:spPr>
        <p:txBody>
          <a:bodyPr wrap="square" rtlCol="0">
            <a:spAutoFit/>
          </a:bodyPr>
          <a:lstStyle/>
          <a:p>
            <a:r>
              <a:rPr lang="en-US" altLang="zh-CN" sz="6600">
                <a:solidFill>
                  <a:schemeClr val="bg1"/>
                </a:solidFill>
                <a:latin typeface="印品嗨宋" panose="02000500000000000000" charset="-122"/>
                <a:ea typeface="印品嗨宋" panose="02000500000000000000" charset="-122"/>
              </a:rPr>
              <a:t>X</a:t>
            </a:r>
          </a:p>
        </p:txBody>
      </p:sp>
      <p:sp>
        <p:nvSpPr>
          <p:cNvPr id="24" name="文本框 23"/>
          <p:cNvSpPr txBox="1"/>
          <p:nvPr/>
        </p:nvSpPr>
        <p:spPr>
          <a:xfrm>
            <a:off x="5915025" y="4915535"/>
            <a:ext cx="5956300" cy="460375"/>
          </a:xfrm>
          <a:prstGeom prst="rect">
            <a:avLst/>
          </a:prstGeom>
          <a:noFill/>
        </p:spPr>
        <p:txBody>
          <a:bodyPr wrap="square" rtlCol="0">
            <a:spAutoFit/>
          </a:bodyPr>
          <a:lstStyle/>
          <a:p>
            <a:pPr algn="r"/>
            <a:r>
              <a:rPr lang="zh-CN" altLang="en-US" sz="2400">
                <a:ln>
                  <a:noFill/>
                </a:ln>
                <a:solidFill>
                  <a:srgbClr val="010B44"/>
                </a:solidFill>
                <a:latin typeface="汉仪星球体W" panose="00020600040101010101" charset="-122"/>
                <a:ea typeface="汉仪星球体W" panose="00020600040101010101" charset="-122"/>
                <a:cs typeface="汉仪星球体W" panose="00020600040101010101" charset="-122"/>
              </a:rPr>
              <a:t>汇报人：</a:t>
            </a:r>
            <a:r>
              <a:rPr lang="en-US" altLang="zh-CN" sz="2400">
                <a:ln>
                  <a:noFill/>
                </a:ln>
                <a:solidFill>
                  <a:srgbClr val="010B44"/>
                </a:solidFill>
                <a:latin typeface="汉仪星球体W" panose="00020600040101010101" charset="-122"/>
                <a:ea typeface="汉仪星球体W" panose="00020600040101010101" charset="-122"/>
                <a:cs typeface="汉仪星球体W" panose="00020600040101010101" charset="-122"/>
              </a:rPr>
              <a:t>xiazaii   </a:t>
            </a:r>
            <a:r>
              <a:rPr lang="zh-CN" altLang="en-US" sz="2400">
                <a:ln>
                  <a:noFill/>
                </a:ln>
                <a:solidFill>
                  <a:srgbClr val="010B44"/>
                </a:solidFill>
                <a:latin typeface="汉仪星球体W" panose="00020600040101010101" charset="-122"/>
                <a:ea typeface="汉仪星球体W" panose="00020600040101010101" charset="-122"/>
                <a:cs typeface="汉仪星球体W" panose="00020600040101010101" charset="-122"/>
              </a:rPr>
              <a:t>汇报时间：</a:t>
            </a:r>
            <a:r>
              <a:rPr lang="en-US" altLang="zh-CN" sz="2400">
                <a:ln>
                  <a:noFill/>
                </a:ln>
                <a:solidFill>
                  <a:srgbClr val="010B44"/>
                </a:solidFill>
                <a:latin typeface="汉仪星球体W" panose="00020600040101010101" charset="-122"/>
                <a:ea typeface="汉仪星球体W" panose="00020600040101010101" charset="-122"/>
                <a:cs typeface="汉仪星球体W" panose="00020600040101010101" charset="-122"/>
              </a:rPr>
              <a:t>20XX</a:t>
            </a:r>
            <a:r>
              <a:rPr lang="zh-CN" altLang="en-US" sz="2400">
                <a:ln>
                  <a:noFill/>
                </a:ln>
                <a:solidFill>
                  <a:srgbClr val="010B44"/>
                </a:solidFill>
                <a:latin typeface="汉仪星球体W" panose="00020600040101010101" charset="-122"/>
                <a:ea typeface="汉仪星球体W" panose="00020600040101010101" charset="-122"/>
                <a:cs typeface="汉仪星球体W" panose="00020600040101010101" charset="-122"/>
              </a:rPr>
              <a:t>年</a:t>
            </a:r>
            <a:endParaRPr lang="zh-CN" altLang="en-US" sz="2400" dirty="0">
              <a:ln>
                <a:noFill/>
              </a:ln>
              <a:solidFill>
                <a:srgbClr val="010B44"/>
              </a:solidFill>
              <a:latin typeface="汉仪星球体W" panose="00020600040101010101" charset="-122"/>
              <a:ea typeface="汉仪星球体W" panose="00020600040101010101" charset="-122"/>
              <a:cs typeface="汉仪星球体W" panose="00020600040101010101"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par>
                          <p:cTn id="29" fill="hold">
                            <p:stCondLst>
                              <p:cond delay="500"/>
                            </p:stCondLst>
                            <p:childTnLst>
                              <p:par>
                                <p:cTn id="30" presetID="50" presetClass="entr" presetSubtype="0" decel="100000" fill="hold" grpId="0" nodeType="afterEffect">
                                  <p:stCondLst>
                                    <p:cond delay="0"/>
                                  </p:stCondLst>
                                  <p:iterate type="lt">
                                    <p:tmPct val="10000"/>
                                  </p:iterate>
                                  <p:childTnLst>
                                    <p:set>
                                      <p:cBhvr>
                                        <p:cTn id="31" dur="1" fill="hold">
                                          <p:stCondLst>
                                            <p:cond delay="0"/>
                                          </p:stCondLst>
                                        </p:cTn>
                                        <p:tgtEl>
                                          <p:spTgt spid="13"/>
                                        </p:tgtEl>
                                        <p:attrNameLst>
                                          <p:attrName>style.visibility</p:attrName>
                                        </p:attrNameLst>
                                      </p:cBhvr>
                                      <p:to>
                                        <p:strVal val="visible"/>
                                      </p:to>
                                    </p:set>
                                    <p:anim calcmode="lin" valueType="num">
                                      <p:cBhvr>
                                        <p:cTn id="32" dur="1000" fill="hold"/>
                                        <p:tgtEl>
                                          <p:spTgt spid="13"/>
                                        </p:tgtEl>
                                        <p:attrNameLst>
                                          <p:attrName>ppt_w</p:attrName>
                                        </p:attrNameLst>
                                      </p:cBhvr>
                                      <p:tavLst>
                                        <p:tav tm="0">
                                          <p:val>
                                            <p:strVal val="#ppt_w+.3"/>
                                          </p:val>
                                        </p:tav>
                                        <p:tav tm="100000">
                                          <p:val>
                                            <p:strVal val="#ppt_w"/>
                                          </p:val>
                                        </p:tav>
                                      </p:tavLst>
                                    </p:anim>
                                    <p:anim calcmode="lin" valueType="num">
                                      <p:cBhvr>
                                        <p:cTn id="33" dur="1000" fill="hold"/>
                                        <p:tgtEl>
                                          <p:spTgt spid="13"/>
                                        </p:tgtEl>
                                        <p:attrNameLst>
                                          <p:attrName>ppt_h</p:attrName>
                                        </p:attrNameLst>
                                      </p:cBhvr>
                                      <p:tavLst>
                                        <p:tav tm="0">
                                          <p:val>
                                            <p:strVal val="#ppt_h"/>
                                          </p:val>
                                        </p:tav>
                                        <p:tav tm="100000">
                                          <p:val>
                                            <p:strVal val="#ppt_h"/>
                                          </p:val>
                                        </p:tav>
                                      </p:tavLst>
                                    </p:anim>
                                    <p:animEffect transition="in" filter="fade">
                                      <p:cBhvr>
                                        <p:cTn id="34" dur="1000"/>
                                        <p:tgtEl>
                                          <p:spTgt spid="13"/>
                                        </p:tgtEl>
                                      </p:cBhvr>
                                    </p:animEffect>
                                  </p:childTnLst>
                                </p:cTn>
                              </p:par>
                            </p:childTnLst>
                          </p:cTn>
                        </p:par>
                        <p:par>
                          <p:cTn id="35" fill="hold">
                            <p:stCondLst>
                              <p:cond delay="1299"/>
                            </p:stCondLst>
                            <p:childTnLst>
                              <p:par>
                                <p:cTn id="36" presetID="14" presetClass="entr" presetSubtype="10"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randombar(horizontal)">
                                      <p:cBhvr>
                                        <p:cTn id="38" dur="500"/>
                                        <p:tgtEl>
                                          <p:spTgt spid="28"/>
                                        </p:tgtEl>
                                      </p:cBhvr>
                                    </p:animEffect>
                                  </p:childTnLst>
                                </p:cTn>
                              </p:par>
                            </p:childTnLst>
                          </p:cTn>
                        </p:par>
                        <p:par>
                          <p:cTn id="39" fill="hold">
                            <p:stCondLst>
                              <p:cond delay="1799"/>
                            </p:stCondLst>
                            <p:childTnLst>
                              <p:par>
                                <p:cTn id="40" presetID="14" presetClass="entr" presetSubtype="10"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8" grpId="0"/>
      <p:bldP spid="9" grpId="0" bldLvl="0" animBg="1"/>
      <p:bldP spid="11" grpId="0" bldLvl="0" animBg="1"/>
      <p:bldP spid="12" grpId="0" bldLvl="0" animBg="1"/>
      <p:bldP spid="5" grpId="0" bldLvl="0" animBg="1"/>
      <p:bldP spid="14" grpId="0"/>
      <p:bldP spid="15" grpId="0"/>
      <p:bldP spid="16" grpId="0"/>
      <p:bldP spid="17"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228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PA-A000320141231J37PPSH-2927"/>
          <p:cNvSpPr/>
          <p:nvPr>
            <p:custDataLst>
              <p:tags r:id="rId1"/>
            </p:custDataLst>
          </p:nvPr>
        </p:nvSpPr>
        <p:spPr bwMode="auto">
          <a:xfrm>
            <a:off x="1517650" y="2146758"/>
            <a:ext cx="1511300" cy="2470790"/>
          </a:xfrm>
          <a:custGeom>
            <a:avLst/>
            <a:gdLst>
              <a:gd name="T0" fmla="*/ 17798553 w 10110"/>
              <a:gd name="T1" fmla="*/ 199577361 h 16529"/>
              <a:gd name="T2" fmla="*/ 30695899 w 10110"/>
              <a:gd name="T3" fmla="*/ 213763612 h 16529"/>
              <a:gd name="T4" fmla="*/ 49517222 w 10110"/>
              <a:gd name="T5" fmla="*/ 219528401 h 16529"/>
              <a:gd name="T6" fmla="*/ 68192517 w 10110"/>
              <a:gd name="T7" fmla="*/ 215118515 h 16529"/>
              <a:gd name="T8" fmla="*/ 82604080 w 10110"/>
              <a:gd name="T9" fmla="*/ 201901879 h 16529"/>
              <a:gd name="T10" fmla="*/ 88209261 w 10110"/>
              <a:gd name="T11" fmla="*/ 182893945 h 16529"/>
              <a:gd name="T12" fmla="*/ 100987089 w 10110"/>
              <a:gd name="T13" fmla="*/ 99582783 h 16529"/>
              <a:gd name="T14" fmla="*/ 113485884 w 10110"/>
              <a:gd name="T15" fmla="*/ 86977213 h 16529"/>
              <a:gd name="T16" fmla="*/ 129185879 w 10110"/>
              <a:gd name="T17" fmla="*/ 54380725 h 16529"/>
              <a:gd name="T18" fmla="*/ 134193350 w 10110"/>
              <a:gd name="T19" fmla="*/ 21677860 h 16529"/>
              <a:gd name="T20" fmla="*/ 131297807 w 10110"/>
              <a:gd name="T21" fmla="*/ 10931881 h 16529"/>
              <a:gd name="T22" fmla="*/ 121933593 w 10110"/>
              <a:gd name="T23" fmla="*/ 6203207 h 16529"/>
              <a:gd name="T24" fmla="*/ 111706006 w 10110"/>
              <a:gd name="T25" fmla="*/ 2709689 h 16529"/>
              <a:gd name="T26" fmla="*/ 108093232 w 10110"/>
              <a:gd name="T27" fmla="*/ 39877 h 16529"/>
              <a:gd name="T28" fmla="*/ 104108416 w 10110"/>
              <a:gd name="T29" fmla="*/ 1779952 h 16529"/>
              <a:gd name="T30" fmla="*/ 103497451 w 10110"/>
              <a:gd name="T31" fmla="*/ 18317228 h 16529"/>
              <a:gd name="T32" fmla="*/ 106964197 w 10110"/>
              <a:gd name="T33" fmla="*/ 21159803 h 16529"/>
              <a:gd name="T34" fmla="*/ 111055163 w 10110"/>
              <a:gd name="T35" fmla="*/ 19605745 h 16529"/>
              <a:gd name="T36" fmla="*/ 118413714 w 10110"/>
              <a:gd name="T37" fmla="*/ 14319137 h 16529"/>
              <a:gd name="T38" fmla="*/ 125028412 w 10110"/>
              <a:gd name="T39" fmla="*/ 16072465 h 16529"/>
              <a:gd name="T40" fmla="*/ 124895639 w 10110"/>
              <a:gd name="T41" fmla="*/ 28292863 h 16529"/>
              <a:gd name="T42" fmla="*/ 119197446 w 10110"/>
              <a:gd name="T43" fmla="*/ 56080923 h 16529"/>
              <a:gd name="T44" fmla="*/ 108465159 w 10110"/>
              <a:gd name="T45" fmla="*/ 79060554 h 16529"/>
              <a:gd name="T46" fmla="*/ 92260464 w 10110"/>
              <a:gd name="T47" fmla="*/ 94561830 h 16529"/>
              <a:gd name="T48" fmla="*/ 72203841 w 10110"/>
              <a:gd name="T49" fmla="*/ 93167051 h 16529"/>
              <a:gd name="T50" fmla="*/ 55082641 w 10110"/>
              <a:gd name="T51" fmla="*/ 73747323 h 16529"/>
              <a:gd name="T52" fmla="*/ 46342762 w 10110"/>
              <a:gd name="T53" fmla="*/ 51737306 h 16529"/>
              <a:gd name="T54" fmla="*/ 41321921 w 10110"/>
              <a:gd name="T55" fmla="*/ 22195918 h 16529"/>
              <a:gd name="T56" fmla="*/ 42411078 w 10110"/>
              <a:gd name="T57" fmla="*/ 15581031 h 16529"/>
              <a:gd name="T58" fmla="*/ 51921435 w 10110"/>
              <a:gd name="T59" fmla="*/ 14451907 h 16529"/>
              <a:gd name="T60" fmla="*/ 56371073 w 10110"/>
              <a:gd name="T61" fmla="*/ 20203442 h 16529"/>
              <a:gd name="T62" fmla="*/ 60701192 w 10110"/>
              <a:gd name="T63" fmla="*/ 20947278 h 16529"/>
              <a:gd name="T64" fmla="*/ 63543603 w 10110"/>
              <a:gd name="T65" fmla="*/ 17467129 h 16529"/>
              <a:gd name="T66" fmla="*/ 62162276 w 10110"/>
              <a:gd name="T67" fmla="*/ 1155632 h 16529"/>
              <a:gd name="T68" fmla="*/ 57871920 w 10110"/>
              <a:gd name="T69" fmla="*/ 212525 h 16529"/>
              <a:gd name="T70" fmla="*/ 54843602 w 10110"/>
              <a:gd name="T71" fmla="*/ 3546534 h 16529"/>
              <a:gd name="T72" fmla="*/ 41733726 w 10110"/>
              <a:gd name="T73" fmla="*/ 6973552 h 16529"/>
              <a:gd name="T74" fmla="*/ 34640837 w 10110"/>
              <a:gd name="T75" fmla="*/ 12246906 h 16529"/>
              <a:gd name="T76" fmla="*/ 32555534 w 10110"/>
              <a:gd name="T77" fmla="*/ 24653321 h 16529"/>
              <a:gd name="T78" fmla="*/ 40179632 w 10110"/>
              <a:gd name="T79" fmla="*/ 61779326 h 16529"/>
              <a:gd name="T80" fmla="*/ 55467822 w 10110"/>
              <a:gd name="T81" fmla="*/ 89753403 h 16529"/>
              <a:gd name="T82" fmla="*/ 68312036 w 10110"/>
              <a:gd name="T83" fmla="*/ 101057202 h 16529"/>
              <a:gd name="T84" fmla="*/ 78499745 w 10110"/>
              <a:gd name="T85" fmla="*/ 185032446 h 16529"/>
              <a:gd name="T86" fmla="*/ 73386009 w 10110"/>
              <a:gd name="T87" fmla="*/ 199152312 h 16529"/>
              <a:gd name="T88" fmla="*/ 62016133 w 10110"/>
              <a:gd name="T89" fmla="*/ 208516881 h 16529"/>
              <a:gd name="T90" fmla="*/ 47591316 w 10110"/>
              <a:gd name="T91" fmla="*/ 210854652 h 16529"/>
              <a:gd name="T92" fmla="*/ 33644691 w 10110"/>
              <a:gd name="T93" fmla="*/ 205421905 h 16529"/>
              <a:gd name="T94" fmla="*/ 24546139 w 10110"/>
              <a:gd name="T95" fmla="*/ 193825826 h 16529"/>
              <a:gd name="T96" fmla="*/ 25024331 w 10110"/>
              <a:gd name="T97" fmla="*/ 151665499 h 16529"/>
              <a:gd name="T98" fmla="*/ 34707224 w 10110"/>
              <a:gd name="T99" fmla="*/ 140082675 h 16529"/>
              <a:gd name="T100" fmla="*/ 34029872 w 10110"/>
              <a:gd name="T101" fmla="*/ 129230548 h 16529"/>
              <a:gd name="T102" fmla="*/ 28517585 w 10110"/>
              <a:gd name="T103" fmla="*/ 121818578 h 16529"/>
              <a:gd name="T104" fmla="*/ 19883971 w 10110"/>
              <a:gd name="T105" fmla="*/ 118192290 h 16529"/>
              <a:gd name="T106" fmla="*/ 10772165 w 10110"/>
              <a:gd name="T107" fmla="*/ 119440930 h 16529"/>
              <a:gd name="T108" fmla="*/ 3506624 w 10110"/>
              <a:gd name="T109" fmla="*/ 125152588 h 16529"/>
              <a:gd name="T110" fmla="*/ 93011 w 10110"/>
              <a:gd name="T111" fmla="*/ 133892837 h 16529"/>
              <a:gd name="T112" fmla="*/ 4409760 w 10110"/>
              <a:gd name="T113" fmla="*/ 147335252 h 16529"/>
              <a:gd name="T114" fmla="*/ 8739879 w 10110"/>
              <a:gd name="T115" fmla="*/ 133852960 h 16529"/>
              <a:gd name="T116" fmla="*/ 14929517 w 10110"/>
              <a:gd name="T117" fmla="*/ 127012178 h 16529"/>
              <a:gd name="T118" fmla="*/ 23735898 w 10110"/>
              <a:gd name="T119" fmla="*/ 128964777 h 16529"/>
              <a:gd name="T120" fmla="*/ 26525177 w 10110"/>
              <a:gd name="T121" fmla="*/ 137519125 h 16529"/>
              <a:gd name="T122" fmla="*/ 20335539 w 10110"/>
              <a:gd name="T123" fmla="*/ 144359907 h 16529"/>
              <a:gd name="T124" fmla="*/ 11529273 w 10110"/>
              <a:gd name="T125" fmla="*/ 142407192 h 165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110" h="16529">
                <a:moveTo>
                  <a:pt x="1038" y="11509"/>
                </a:moveTo>
                <a:lnTo>
                  <a:pt x="1038" y="13769"/>
                </a:lnTo>
                <a:lnTo>
                  <a:pt x="1039" y="13840"/>
                </a:lnTo>
                <a:lnTo>
                  <a:pt x="1042" y="13910"/>
                </a:lnTo>
                <a:lnTo>
                  <a:pt x="1046" y="13981"/>
                </a:lnTo>
                <a:lnTo>
                  <a:pt x="1052" y="14050"/>
                </a:lnTo>
                <a:lnTo>
                  <a:pt x="1061" y="14120"/>
                </a:lnTo>
                <a:lnTo>
                  <a:pt x="1070" y="14188"/>
                </a:lnTo>
                <a:lnTo>
                  <a:pt x="1082" y="14257"/>
                </a:lnTo>
                <a:lnTo>
                  <a:pt x="1095" y="14325"/>
                </a:lnTo>
                <a:lnTo>
                  <a:pt x="1109" y="14391"/>
                </a:lnTo>
                <a:lnTo>
                  <a:pt x="1125" y="14458"/>
                </a:lnTo>
                <a:lnTo>
                  <a:pt x="1143" y="14524"/>
                </a:lnTo>
                <a:lnTo>
                  <a:pt x="1163" y="14590"/>
                </a:lnTo>
                <a:lnTo>
                  <a:pt x="1184" y="14654"/>
                </a:lnTo>
                <a:lnTo>
                  <a:pt x="1206" y="14717"/>
                </a:lnTo>
                <a:lnTo>
                  <a:pt x="1229" y="14781"/>
                </a:lnTo>
                <a:lnTo>
                  <a:pt x="1255" y="14843"/>
                </a:lnTo>
                <a:lnTo>
                  <a:pt x="1282" y="14904"/>
                </a:lnTo>
                <a:lnTo>
                  <a:pt x="1310" y="14965"/>
                </a:lnTo>
                <a:lnTo>
                  <a:pt x="1340" y="15025"/>
                </a:lnTo>
                <a:lnTo>
                  <a:pt x="1371" y="15085"/>
                </a:lnTo>
                <a:lnTo>
                  <a:pt x="1404" y="15142"/>
                </a:lnTo>
                <a:lnTo>
                  <a:pt x="1438" y="15200"/>
                </a:lnTo>
                <a:lnTo>
                  <a:pt x="1473" y="15256"/>
                </a:lnTo>
                <a:lnTo>
                  <a:pt x="1510" y="15312"/>
                </a:lnTo>
                <a:lnTo>
                  <a:pt x="1547" y="15366"/>
                </a:lnTo>
                <a:lnTo>
                  <a:pt x="1586" y="15420"/>
                </a:lnTo>
                <a:lnTo>
                  <a:pt x="1627" y="15473"/>
                </a:lnTo>
                <a:lnTo>
                  <a:pt x="1668" y="15524"/>
                </a:lnTo>
                <a:lnTo>
                  <a:pt x="1712" y="15575"/>
                </a:lnTo>
                <a:lnTo>
                  <a:pt x="1755" y="15624"/>
                </a:lnTo>
                <a:lnTo>
                  <a:pt x="1801" y="15672"/>
                </a:lnTo>
                <a:lnTo>
                  <a:pt x="1846" y="15720"/>
                </a:lnTo>
                <a:lnTo>
                  <a:pt x="1895" y="15766"/>
                </a:lnTo>
                <a:lnTo>
                  <a:pt x="1943" y="15812"/>
                </a:lnTo>
                <a:lnTo>
                  <a:pt x="1992" y="15855"/>
                </a:lnTo>
                <a:lnTo>
                  <a:pt x="2042" y="15899"/>
                </a:lnTo>
                <a:lnTo>
                  <a:pt x="2094" y="15940"/>
                </a:lnTo>
                <a:lnTo>
                  <a:pt x="2147" y="15981"/>
                </a:lnTo>
                <a:lnTo>
                  <a:pt x="2201" y="16019"/>
                </a:lnTo>
                <a:lnTo>
                  <a:pt x="2256" y="16057"/>
                </a:lnTo>
                <a:lnTo>
                  <a:pt x="2311" y="16093"/>
                </a:lnTo>
                <a:lnTo>
                  <a:pt x="2367" y="16129"/>
                </a:lnTo>
                <a:lnTo>
                  <a:pt x="2425" y="16163"/>
                </a:lnTo>
                <a:lnTo>
                  <a:pt x="2484" y="16195"/>
                </a:lnTo>
                <a:lnTo>
                  <a:pt x="2542" y="16227"/>
                </a:lnTo>
                <a:lnTo>
                  <a:pt x="2602" y="16256"/>
                </a:lnTo>
                <a:lnTo>
                  <a:pt x="2663" y="16285"/>
                </a:lnTo>
                <a:lnTo>
                  <a:pt x="2724" y="16312"/>
                </a:lnTo>
                <a:lnTo>
                  <a:pt x="2786" y="16337"/>
                </a:lnTo>
                <a:lnTo>
                  <a:pt x="2850" y="16361"/>
                </a:lnTo>
                <a:lnTo>
                  <a:pt x="2914" y="16383"/>
                </a:lnTo>
                <a:lnTo>
                  <a:pt x="2977" y="16404"/>
                </a:lnTo>
                <a:lnTo>
                  <a:pt x="3043" y="16424"/>
                </a:lnTo>
                <a:lnTo>
                  <a:pt x="3109" y="16442"/>
                </a:lnTo>
                <a:lnTo>
                  <a:pt x="3176" y="16458"/>
                </a:lnTo>
                <a:lnTo>
                  <a:pt x="3243" y="16472"/>
                </a:lnTo>
                <a:lnTo>
                  <a:pt x="3311" y="16485"/>
                </a:lnTo>
                <a:lnTo>
                  <a:pt x="3379" y="16497"/>
                </a:lnTo>
                <a:lnTo>
                  <a:pt x="3448" y="16506"/>
                </a:lnTo>
                <a:lnTo>
                  <a:pt x="3517" y="16514"/>
                </a:lnTo>
                <a:lnTo>
                  <a:pt x="3586" y="16520"/>
                </a:lnTo>
                <a:lnTo>
                  <a:pt x="3657" y="16525"/>
                </a:lnTo>
                <a:lnTo>
                  <a:pt x="3728" y="16527"/>
                </a:lnTo>
                <a:lnTo>
                  <a:pt x="3799" y="16529"/>
                </a:lnTo>
                <a:lnTo>
                  <a:pt x="3870" y="16527"/>
                </a:lnTo>
                <a:lnTo>
                  <a:pt x="3942" y="16525"/>
                </a:lnTo>
                <a:lnTo>
                  <a:pt x="4012" y="16520"/>
                </a:lnTo>
                <a:lnTo>
                  <a:pt x="4082" y="16514"/>
                </a:lnTo>
                <a:lnTo>
                  <a:pt x="4152" y="16506"/>
                </a:lnTo>
                <a:lnTo>
                  <a:pt x="4221" y="16497"/>
                </a:lnTo>
                <a:lnTo>
                  <a:pt x="4290" y="16485"/>
                </a:lnTo>
                <a:lnTo>
                  <a:pt x="4359" y="16472"/>
                </a:lnTo>
                <a:lnTo>
                  <a:pt x="4426" y="16458"/>
                </a:lnTo>
                <a:lnTo>
                  <a:pt x="4494" y="16442"/>
                </a:lnTo>
                <a:lnTo>
                  <a:pt x="4561" y="16424"/>
                </a:lnTo>
                <a:lnTo>
                  <a:pt x="4627" y="16404"/>
                </a:lnTo>
                <a:lnTo>
                  <a:pt x="4692" y="16383"/>
                </a:lnTo>
                <a:lnTo>
                  <a:pt x="4758" y="16361"/>
                </a:lnTo>
                <a:lnTo>
                  <a:pt x="4823" y="16337"/>
                </a:lnTo>
                <a:lnTo>
                  <a:pt x="4886" y="16312"/>
                </a:lnTo>
                <a:lnTo>
                  <a:pt x="4949" y="16285"/>
                </a:lnTo>
                <a:lnTo>
                  <a:pt x="5012" y="16256"/>
                </a:lnTo>
                <a:lnTo>
                  <a:pt x="5073" y="16227"/>
                </a:lnTo>
                <a:lnTo>
                  <a:pt x="5134" y="16195"/>
                </a:lnTo>
                <a:lnTo>
                  <a:pt x="5193" y="16163"/>
                </a:lnTo>
                <a:lnTo>
                  <a:pt x="5252" y="16129"/>
                </a:lnTo>
                <a:lnTo>
                  <a:pt x="5311" y="16093"/>
                </a:lnTo>
                <a:lnTo>
                  <a:pt x="5368" y="16057"/>
                </a:lnTo>
                <a:lnTo>
                  <a:pt x="5425" y="16019"/>
                </a:lnTo>
                <a:lnTo>
                  <a:pt x="5480" y="15981"/>
                </a:lnTo>
                <a:lnTo>
                  <a:pt x="5535" y="15940"/>
                </a:lnTo>
                <a:lnTo>
                  <a:pt x="5588" y="15899"/>
                </a:lnTo>
                <a:lnTo>
                  <a:pt x="5640" y="15855"/>
                </a:lnTo>
                <a:lnTo>
                  <a:pt x="5692" y="15812"/>
                </a:lnTo>
                <a:lnTo>
                  <a:pt x="5742" y="15766"/>
                </a:lnTo>
                <a:lnTo>
                  <a:pt x="5792" y="15720"/>
                </a:lnTo>
                <a:lnTo>
                  <a:pt x="5840" y="15672"/>
                </a:lnTo>
                <a:lnTo>
                  <a:pt x="5887" y="15624"/>
                </a:lnTo>
                <a:lnTo>
                  <a:pt x="5932" y="15575"/>
                </a:lnTo>
                <a:lnTo>
                  <a:pt x="5977" y="15524"/>
                </a:lnTo>
                <a:lnTo>
                  <a:pt x="6020" y="15473"/>
                </a:lnTo>
                <a:lnTo>
                  <a:pt x="6063" y="15420"/>
                </a:lnTo>
                <a:lnTo>
                  <a:pt x="6104" y="15366"/>
                </a:lnTo>
                <a:lnTo>
                  <a:pt x="6144" y="15312"/>
                </a:lnTo>
                <a:lnTo>
                  <a:pt x="6182" y="15256"/>
                </a:lnTo>
                <a:lnTo>
                  <a:pt x="6219" y="15200"/>
                </a:lnTo>
                <a:lnTo>
                  <a:pt x="6255" y="15142"/>
                </a:lnTo>
                <a:lnTo>
                  <a:pt x="6289" y="15085"/>
                </a:lnTo>
                <a:lnTo>
                  <a:pt x="6322" y="15025"/>
                </a:lnTo>
                <a:lnTo>
                  <a:pt x="6352" y="14965"/>
                </a:lnTo>
                <a:lnTo>
                  <a:pt x="6383" y="14904"/>
                </a:lnTo>
                <a:lnTo>
                  <a:pt x="6411" y="14843"/>
                </a:lnTo>
                <a:lnTo>
                  <a:pt x="6438" y="14781"/>
                </a:lnTo>
                <a:lnTo>
                  <a:pt x="6464" y="14717"/>
                </a:lnTo>
                <a:lnTo>
                  <a:pt x="6487" y="14654"/>
                </a:lnTo>
                <a:lnTo>
                  <a:pt x="6510" y="14590"/>
                </a:lnTo>
                <a:lnTo>
                  <a:pt x="6530" y="14524"/>
                </a:lnTo>
                <a:lnTo>
                  <a:pt x="6548" y="14458"/>
                </a:lnTo>
                <a:lnTo>
                  <a:pt x="6566" y="14391"/>
                </a:lnTo>
                <a:lnTo>
                  <a:pt x="6581" y="14325"/>
                </a:lnTo>
                <a:lnTo>
                  <a:pt x="6595" y="14257"/>
                </a:lnTo>
                <a:lnTo>
                  <a:pt x="6607" y="14188"/>
                </a:lnTo>
                <a:lnTo>
                  <a:pt x="6618" y="14120"/>
                </a:lnTo>
                <a:lnTo>
                  <a:pt x="6626" y="14050"/>
                </a:lnTo>
                <a:lnTo>
                  <a:pt x="6633" y="13981"/>
                </a:lnTo>
                <a:lnTo>
                  <a:pt x="6638" y="13910"/>
                </a:lnTo>
                <a:lnTo>
                  <a:pt x="6640" y="13840"/>
                </a:lnTo>
                <a:lnTo>
                  <a:pt x="6641" y="13769"/>
                </a:lnTo>
                <a:lnTo>
                  <a:pt x="6641" y="7816"/>
                </a:lnTo>
                <a:lnTo>
                  <a:pt x="6690" y="7815"/>
                </a:lnTo>
                <a:lnTo>
                  <a:pt x="6741" y="7812"/>
                </a:lnTo>
                <a:lnTo>
                  <a:pt x="6790" y="7808"/>
                </a:lnTo>
                <a:lnTo>
                  <a:pt x="6839" y="7802"/>
                </a:lnTo>
                <a:lnTo>
                  <a:pt x="6889" y="7795"/>
                </a:lnTo>
                <a:lnTo>
                  <a:pt x="6938" y="7785"/>
                </a:lnTo>
                <a:lnTo>
                  <a:pt x="6986" y="7775"/>
                </a:lnTo>
                <a:lnTo>
                  <a:pt x="7035" y="7762"/>
                </a:lnTo>
                <a:lnTo>
                  <a:pt x="7083" y="7748"/>
                </a:lnTo>
                <a:lnTo>
                  <a:pt x="7131" y="7733"/>
                </a:lnTo>
                <a:lnTo>
                  <a:pt x="7180" y="7715"/>
                </a:lnTo>
                <a:lnTo>
                  <a:pt x="7228" y="7696"/>
                </a:lnTo>
                <a:lnTo>
                  <a:pt x="7276" y="7676"/>
                </a:lnTo>
                <a:lnTo>
                  <a:pt x="7323" y="7655"/>
                </a:lnTo>
                <a:lnTo>
                  <a:pt x="7370" y="7632"/>
                </a:lnTo>
                <a:lnTo>
                  <a:pt x="7416" y="7608"/>
                </a:lnTo>
                <a:lnTo>
                  <a:pt x="7463" y="7582"/>
                </a:lnTo>
                <a:lnTo>
                  <a:pt x="7510" y="7554"/>
                </a:lnTo>
                <a:lnTo>
                  <a:pt x="7556" y="7526"/>
                </a:lnTo>
                <a:lnTo>
                  <a:pt x="7603" y="7497"/>
                </a:lnTo>
                <a:lnTo>
                  <a:pt x="7649" y="7465"/>
                </a:lnTo>
                <a:lnTo>
                  <a:pt x="7695" y="7432"/>
                </a:lnTo>
                <a:lnTo>
                  <a:pt x="7739" y="7399"/>
                </a:lnTo>
                <a:lnTo>
                  <a:pt x="7785" y="7364"/>
                </a:lnTo>
                <a:lnTo>
                  <a:pt x="7829" y="7328"/>
                </a:lnTo>
                <a:lnTo>
                  <a:pt x="7874" y="7290"/>
                </a:lnTo>
                <a:lnTo>
                  <a:pt x="7917" y="7252"/>
                </a:lnTo>
                <a:lnTo>
                  <a:pt x="7962" y="7213"/>
                </a:lnTo>
                <a:lnTo>
                  <a:pt x="8005" y="7172"/>
                </a:lnTo>
                <a:lnTo>
                  <a:pt x="8049" y="7130"/>
                </a:lnTo>
                <a:lnTo>
                  <a:pt x="8092" y="7086"/>
                </a:lnTo>
                <a:lnTo>
                  <a:pt x="8134" y="7043"/>
                </a:lnTo>
                <a:lnTo>
                  <a:pt x="8177" y="6997"/>
                </a:lnTo>
                <a:lnTo>
                  <a:pt x="8219" y="6951"/>
                </a:lnTo>
                <a:lnTo>
                  <a:pt x="8261" y="6904"/>
                </a:lnTo>
                <a:lnTo>
                  <a:pt x="8302" y="6856"/>
                </a:lnTo>
                <a:lnTo>
                  <a:pt x="8343" y="6807"/>
                </a:lnTo>
                <a:lnTo>
                  <a:pt x="8384" y="6757"/>
                </a:lnTo>
                <a:lnTo>
                  <a:pt x="8424" y="6706"/>
                </a:lnTo>
                <a:lnTo>
                  <a:pt x="8465" y="6653"/>
                </a:lnTo>
                <a:lnTo>
                  <a:pt x="8504" y="6601"/>
                </a:lnTo>
                <a:lnTo>
                  <a:pt x="8544" y="6548"/>
                </a:lnTo>
                <a:lnTo>
                  <a:pt x="8583" y="6493"/>
                </a:lnTo>
                <a:lnTo>
                  <a:pt x="8621" y="6438"/>
                </a:lnTo>
                <a:lnTo>
                  <a:pt x="8660" y="6382"/>
                </a:lnTo>
                <a:lnTo>
                  <a:pt x="8698" y="6325"/>
                </a:lnTo>
                <a:lnTo>
                  <a:pt x="8735" y="6268"/>
                </a:lnTo>
                <a:lnTo>
                  <a:pt x="8773" y="6209"/>
                </a:lnTo>
                <a:lnTo>
                  <a:pt x="8845" y="6090"/>
                </a:lnTo>
                <a:lnTo>
                  <a:pt x="8917" y="5970"/>
                </a:lnTo>
                <a:lnTo>
                  <a:pt x="8987" y="5846"/>
                </a:lnTo>
                <a:lnTo>
                  <a:pt x="9055" y="5720"/>
                </a:lnTo>
                <a:lnTo>
                  <a:pt x="9121" y="5592"/>
                </a:lnTo>
                <a:lnTo>
                  <a:pt x="9187" y="5462"/>
                </a:lnTo>
                <a:lnTo>
                  <a:pt x="9249" y="5330"/>
                </a:lnTo>
                <a:lnTo>
                  <a:pt x="9310" y="5197"/>
                </a:lnTo>
                <a:lnTo>
                  <a:pt x="9369" y="5062"/>
                </a:lnTo>
                <a:lnTo>
                  <a:pt x="9426" y="4926"/>
                </a:lnTo>
                <a:lnTo>
                  <a:pt x="9481" y="4790"/>
                </a:lnTo>
                <a:lnTo>
                  <a:pt x="9534" y="4651"/>
                </a:lnTo>
                <a:lnTo>
                  <a:pt x="9586" y="4513"/>
                </a:lnTo>
                <a:lnTo>
                  <a:pt x="9635" y="4373"/>
                </a:lnTo>
                <a:lnTo>
                  <a:pt x="9682" y="4234"/>
                </a:lnTo>
                <a:lnTo>
                  <a:pt x="9726" y="4094"/>
                </a:lnTo>
                <a:lnTo>
                  <a:pt x="9769" y="3954"/>
                </a:lnTo>
                <a:lnTo>
                  <a:pt x="9808" y="3815"/>
                </a:lnTo>
                <a:lnTo>
                  <a:pt x="9846" y="3675"/>
                </a:lnTo>
                <a:lnTo>
                  <a:pt x="9881" y="3537"/>
                </a:lnTo>
                <a:lnTo>
                  <a:pt x="9915" y="3398"/>
                </a:lnTo>
                <a:lnTo>
                  <a:pt x="9946" y="3261"/>
                </a:lnTo>
                <a:lnTo>
                  <a:pt x="9974" y="3125"/>
                </a:lnTo>
                <a:lnTo>
                  <a:pt x="9999" y="2989"/>
                </a:lnTo>
                <a:lnTo>
                  <a:pt x="10022" y="2855"/>
                </a:lnTo>
                <a:lnTo>
                  <a:pt x="10043" y="2724"/>
                </a:lnTo>
                <a:lnTo>
                  <a:pt x="10061" y="2593"/>
                </a:lnTo>
                <a:lnTo>
                  <a:pt x="10076" y="2465"/>
                </a:lnTo>
                <a:lnTo>
                  <a:pt x="10088" y="2338"/>
                </a:lnTo>
                <a:lnTo>
                  <a:pt x="10098" y="2214"/>
                </a:lnTo>
                <a:lnTo>
                  <a:pt x="10104" y="2092"/>
                </a:lnTo>
                <a:lnTo>
                  <a:pt x="10109" y="1972"/>
                </a:lnTo>
                <a:lnTo>
                  <a:pt x="10110" y="1913"/>
                </a:lnTo>
                <a:lnTo>
                  <a:pt x="10110" y="1856"/>
                </a:lnTo>
                <a:lnTo>
                  <a:pt x="10109" y="1799"/>
                </a:lnTo>
                <a:lnTo>
                  <a:pt x="10108" y="1742"/>
                </a:lnTo>
                <a:lnTo>
                  <a:pt x="10106" y="1687"/>
                </a:lnTo>
                <a:lnTo>
                  <a:pt x="10103" y="1632"/>
                </a:lnTo>
                <a:lnTo>
                  <a:pt x="10099" y="1578"/>
                </a:lnTo>
                <a:lnTo>
                  <a:pt x="10096" y="1524"/>
                </a:lnTo>
                <a:lnTo>
                  <a:pt x="10090" y="1472"/>
                </a:lnTo>
                <a:lnTo>
                  <a:pt x="10084" y="1421"/>
                </a:lnTo>
                <a:lnTo>
                  <a:pt x="10078" y="1370"/>
                </a:lnTo>
                <a:lnTo>
                  <a:pt x="10070" y="1320"/>
                </a:lnTo>
                <a:lnTo>
                  <a:pt x="10063" y="1272"/>
                </a:lnTo>
                <a:lnTo>
                  <a:pt x="10054" y="1224"/>
                </a:lnTo>
                <a:lnTo>
                  <a:pt x="10044" y="1177"/>
                </a:lnTo>
                <a:lnTo>
                  <a:pt x="10034" y="1131"/>
                </a:lnTo>
                <a:lnTo>
                  <a:pt x="10024" y="1098"/>
                </a:lnTo>
                <a:lnTo>
                  <a:pt x="10015" y="1067"/>
                </a:lnTo>
                <a:lnTo>
                  <a:pt x="10004" y="1036"/>
                </a:lnTo>
                <a:lnTo>
                  <a:pt x="9993" y="1006"/>
                </a:lnTo>
                <a:lnTo>
                  <a:pt x="9980" y="977"/>
                </a:lnTo>
                <a:lnTo>
                  <a:pt x="9966" y="949"/>
                </a:lnTo>
                <a:lnTo>
                  <a:pt x="9952" y="922"/>
                </a:lnTo>
                <a:lnTo>
                  <a:pt x="9936" y="895"/>
                </a:lnTo>
                <a:lnTo>
                  <a:pt x="9920" y="871"/>
                </a:lnTo>
                <a:lnTo>
                  <a:pt x="9902" y="846"/>
                </a:lnTo>
                <a:lnTo>
                  <a:pt x="9885" y="823"/>
                </a:lnTo>
                <a:lnTo>
                  <a:pt x="9866" y="800"/>
                </a:lnTo>
                <a:lnTo>
                  <a:pt x="9846" y="778"/>
                </a:lnTo>
                <a:lnTo>
                  <a:pt x="9825" y="758"/>
                </a:lnTo>
                <a:lnTo>
                  <a:pt x="9804" y="737"/>
                </a:lnTo>
                <a:lnTo>
                  <a:pt x="9783" y="718"/>
                </a:lnTo>
                <a:lnTo>
                  <a:pt x="9760" y="699"/>
                </a:lnTo>
                <a:lnTo>
                  <a:pt x="9737" y="682"/>
                </a:lnTo>
                <a:lnTo>
                  <a:pt x="9713" y="665"/>
                </a:lnTo>
                <a:lnTo>
                  <a:pt x="9689" y="649"/>
                </a:lnTo>
                <a:lnTo>
                  <a:pt x="9664" y="634"/>
                </a:lnTo>
                <a:lnTo>
                  <a:pt x="9638" y="619"/>
                </a:lnTo>
                <a:lnTo>
                  <a:pt x="9613" y="604"/>
                </a:lnTo>
                <a:lnTo>
                  <a:pt x="9586" y="592"/>
                </a:lnTo>
                <a:lnTo>
                  <a:pt x="9559" y="579"/>
                </a:lnTo>
                <a:lnTo>
                  <a:pt x="9532" y="566"/>
                </a:lnTo>
                <a:lnTo>
                  <a:pt x="9503" y="555"/>
                </a:lnTo>
                <a:lnTo>
                  <a:pt x="9475" y="543"/>
                </a:lnTo>
                <a:lnTo>
                  <a:pt x="9418" y="525"/>
                </a:lnTo>
                <a:lnTo>
                  <a:pt x="9360" y="507"/>
                </a:lnTo>
                <a:lnTo>
                  <a:pt x="9301" y="492"/>
                </a:lnTo>
                <a:lnTo>
                  <a:pt x="9241" y="479"/>
                </a:lnTo>
                <a:lnTo>
                  <a:pt x="9180" y="467"/>
                </a:lnTo>
                <a:lnTo>
                  <a:pt x="9119" y="458"/>
                </a:lnTo>
                <a:lnTo>
                  <a:pt x="9058" y="451"/>
                </a:lnTo>
                <a:lnTo>
                  <a:pt x="8997" y="445"/>
                </a:lnTo>
                <a:lnTo>
                  <a:pt x="8936" y="441"/>
                </a:lnTo>
                <a:lnTo>
                  <a:pt x="8875" y="438"/>
                </a:lnTo>
                <a:lnTo>
                  <a:pt x="8816" y="437"/>
                </a:lnTo>
                <a:lnTo>
                  <a:pt x="8757" y="436"/>
                </a:lnTo>
                <a:lnTo>
                  <a:pt x="8700" y="437"/>
                </a:lnTo>
                <a:lnTo>
                  <a:pt x="8644" y="438"/>
                </a:lnTo>
                <a:lnTo>
                  <a:pt x="8588" y="441"/>
                </a:lnTo>
                <a:lnTo>
                  <a:pt x="8536" y="444"/>
                </a:lnTo>
                <a:lnTo>
                  <a:pt x="8437" y="452"/>
                </a:lnTo>
                <a:lnTo>
                  <a:pt x="8437" y="334"/>
                </a:lnTo>
                <a:lnTo>
                  <a:pt x="8436" y="316"/>
                </a:lnTo>
                <a:lnTo>
                  <a:pt x="8435" y="300"/>
                </a:lnTo>
                <a:lnTo>
                  <a:pt x="8434" y="283"/>
                </a:lnTo>
                <a:lnTo>
                  <a:pt x="8430" y="267"/>
                </a:lnTo>
                <a:lnTo>
                  <a:pt x="8427" y="250"/>
                </a:lnTo>
                <a:lnTo>
                  <a:pt x="8422" y="235"/>
                </a:lnTo>
                <a:lnTo>
                  <a:pt x="8417" y="219"/>
                </a:lnTo>
                <a:lnTo>
                  <a:pt x="8410" y="204"/>
                </a:lnTo>
                <a:lnTo>
                  <a:pt x="8404" y="189"/>
                </a:lnTo>
                <a:lnTo>
                  <a:pt x="8397" y="175"/>
                </a:lnTo>
                <a:lnTo>
                  <a:pt x="8389" y="161"/>
                </a:lnTo>
                <a:lnTo>
                  <a:pt x="8380" y="147"/>
                </a:lnTo>
                <a:lnTo>
                  <a:pt x="8370" y="134"/>
                </a:lnTo>
                <a:lnTo>
                  <a:pt x="8361" y="122"/>
                </a:lnTo>
                <a:lnTo>
                  <a:pt x="8350" y="109"/>
                </a:lnTo>
                <a:lnTo>
                  <a:pt x="8340" y="98"/>
                </a:lnTo>
                <a:lnTo>
                  <a:pt x="8328" y="87"/>
                </a:lnTo>
                <a:lnTo>
                  <a:pt x="8316" y="77"/>
                </a:lnTo>
                <a:lnTo>
                  <a:pt x="8303" y="67"/>
                </a:lnTo>
                <a:lnTo>
                  <a:pt x="8290" y="58"/>
                </a:lnTo>
                <a:lnTo>
                  <a:pt x="8276" y="48"/>
                </a:lnTo>
                <a:lnTo>
                  <a:pt x="8262" y="41"/>
                </a:lnTo>
                <a:lnTo>
                  <a:pt x="8248" y="33"/>
                </a:lnTo>
                <a:lnTo>
                  <a:pt x="8234" y="27"/>
                </a:lnTo>
                <a:lnTo>
                  <a:pt x="8219" y="22"/>
                </a:lnTo>
                <a:lnTo>
                  <a:pt x="8204" y="16"/>
                </a:lnTo>
                <a:lnTo>
                  <a:pt x="8187" y="11"/>
                </a:lnTo>
                <a:lnTo>
                  <a:pt x="8171" y="7"/>
                </a:lnTo>
                <a:lnTo>
                  <a:pt x="8154" y="5"/>
                </a:lnTo>
                <a:lnTo>
                  <a:pt x="8138" y="3"/>
                </a:lnTo>
                <a:lnTo>
                  <a:pt x="8122" y="2"/>
                </a:lnTo>
                <a:lnTo>
                  <a:pt x="8104" y="0"/>
                </a:lnTo>
                <a:lnTo>
                  <a:pt x="8088" y="2"/>
                </a:lnTo>
                <a:lnTo>
                  <a:pt x="8070" y="3"/>
                </a:lnTo>
                <a:lnTo>
                  <a:pt x="8053" y="5"/>
                </a:lnTo>
                <a:lnTo>
                  <a:pt x="8037" y="7"/>
                </a:lnTo>
                <a:lnTo>
                  <a:pt x="8021" y="11"/>
                </a:lnTo>
                <a:lnTo>
                  <a:pt x="8005" y="16"/>
                </a:lnTo>
                <a:lnTo>
                  <a:pt x="7990" y="22"/>
                </a:lnTo>
                <a:lnTo>
                  <a:pt x="7975" y="27"/>
                </a:lnTo>
                <a:lnTo>
                  <a:pt x="7960" y="33"/>
                </a:lnTo>
                <a:lnTo>
                  <a:pt x="7946" y="41"/>
                </a:lnTo>
                <a:lnTo>
                  <a:pt x="7931" y="48"/>
                </a:lnTo>
                <a:lnTo>
                  <a:pt x="7919" y="58"/>
                </a:lnTo>
                <a:lnTo>
                  <a:pt x="7906" y="67"/>
                </a:lnTo>
                <a:lnTo>
                  <a:pt x="7893" y="77"/>
                </a:lnTo>
                <a:lnTo>
                  <a:pt x="7881" y="87"/>
                </a:lnTo>
                <a:lnTo>
                  <a:pt x="7869" y="98"/>
                </a:lnTo>
                <a:lnTo>
                  <a:pt x="7858" y="109"/>
                </a:lnTo>
                <a:lnTo>
                  <a:pt x="7847" y="122"/>
                </a:lnTo>
                <a:lnTo>
                  <a:pt x="7838" y="134"/>
                </a:lnTo>
                <a:lnTo>
                  <a:pt x="7828" y="147"/>
                </a:lnTo>
                <a:lnTo>
                  <a:pt x="7820" y="161"/>
                </a:lnTo>
                <a:lnTo>
                  <a:pt x="7812" y="175"/>
                </a:lnTo>
                <a:lnTo>
                  <a:pt x="7805" y="189"/>
                </a:lnTo>
                <a:lnTo>
                  <a:pt x="7798" y="204"/>
                </a:lnTo>
                <a:lnTo>
                  <a:pt x="7792" y="219"/>
                </a:lnTo>
                <a:lnTo>
                  <a:pt x="7787" y="235"/>
                </a:lnTo>
                <a:lnTo>
                  <a:pt x="7782" y="250"/>
                </a:lnTo>
                <a:lnTo>
                  <a:pt x="7779" y="267"/>
                </a:lnTo>
                <a:lnTo>
                  <a:pt x="7775" y="283"/>
                </a:lnTo>
                <a:lnTo>
                  <a:pt x="7773" y="300"/>
                </a:lnTo>
                <a:lnTo>
                  <a:pt x="7772" y="316"/>
                </a:lnTo>
                <a:lnTo>
                  <a:pt x="7772" y="334"/>
                </a:lnTo>
                <a:lnTo>
                  <a:pt x="7772" y="1265"/>
                </a:lnTo>
                <a:lnTo>
                  <a:pt x="7772" y="1281"/>
                </a:lnTo>
                <a:lnTo>
                  <a:pt x="7773" y="1299"/>
                </a:lnTo>
                <a:lnTo>
                  <a:pt x="7775" y="1315"/>
                </a:lnTo>
                <a:lnTo>
                  <a:pt x="7779" y="1332"/>
                </a:lnTo>
                <a:lnTo>
                  <a:pt x="7782" y="1348"/>
                </a:lnTo>
                <a:lnTo>
                  <a:pt x="7787" y="1363"/>
                </a:lnTo>
                <a:lnTo>
                  <a:pt x="7792" y="1379"/>
                </a:lnTo>
                <a:lnTo>
                  <a:pt x="7798" y="1394"/>
                </a:lnTo>
                <a:lnTo>
                  <a:pt x="7805" y="1409"/>
                </a:lnTo>
                <a:lnTo>
                  <a:pt x="7812" y="1423"/>
                </a:lnTo>
                <a:lnTo>
                  <a:pt x="7820" y="1437"/>
                </a:lnTo>
                <a:lnTo>
                  <a:pt x="7828" y="1450"/>
                </a:lnTo>
                <a:lnTo>
                  <a:pt x="7838" y="1463"/>
                </a:lnTo>
                <a:lnTo>
                  <a:pt x="7847" y="1476"/>
                </a:lnTo>
                <a:lnTo>
                  <a:pt x="7858" y="1488"/>
                </a:lnTo>
                <a:lnTo>
                  <a:pt x="7869" y="1499"/>
                </a:lnTo>
                <a:lnTo>
                  <a:pt x="7881" y="1511"/>
                </a:lnTo>
                <a:lnTo>
                  <a:pt x="7893" y="1521"/>
                </a:lnTo>
                <a:lnTo>
                  <a:pt x="7906" y="1531"/>
                </a:lnTo>
                <a:lnTo>
                  <a:pt x="7919" y="1540"/>
                </a:lnTo>
                <a:lnTo>
                  <a:pt x="7931" y="1549"/>
                </a:lnTo>
                <a:lnTo>
                  <a:pt x="7946" y="1557"/>
                </a:lnTo>
                <a:lnTo>
                  <a:pt x="7960" y="1564"/>
                </a:lnTo>
                <a:lnTo>
                  <a:pt x="7975" y="1571"/>
                </a:lnTo>
                <a:lnTo>
                  <a:pt x="7990" y="1577"/>
                </a:lnTo>
                <a:lnTo>
                  <a:pt x="8005" y="1582"/>
                </a:lnTo>
                <a:lnTo>
                  <a:pt x="8021" y="1586"/>
                </a:lnTo>
                <a:lnTo>
                  <a:pt x="8037" y="1590"/>
                </a:lnTo>
                <a:lnTo>
                  <a:pt x="8053" y="1593"/>
                </a:lnTo>
                <a:lnTo>
                  <a:pt x="8070" y="1596"/>
                </a:lnTo>
                <a:lnTo>
                  <a:pt x="8088" y="1597"/>
                </a:lnTo>
                <a:lnTo>
                  <a:pt x="8104" y="1597"/>
                </a:lnTo>
                <a:lnTo>
                  <a:pt x="8122" y="1597"/>
                </a:lnTo>
                <a:lnTo>
                  <a:pt x="8138" y="1596"/>
                </a:lnTo>
                <a:lnTo>
                  <a:pt x="8154" y="1593"/>
                </a:lnTo>
                <a:lnTo>
                  <a:pt x="8171" y="1590"/>
                </a:lnTo>
                <a:lnTo>
                  <a:pt x="8187" y="1586"/>
                </a:lnTo>
                <a:lnTo>
                  <a:pt x="8204" y="1582"/>
                </a:lnTo>
                <a:lnTo>
                  <a:pt x="8219" y="1577"/>
                </a:lnTo>
                <a:lnTo>
                  <a:pt x="8234" y="1571"/>
                </a:lnTo>
                <a:lnTo>
                  <a:pt x="8248" y="1564"/>
                </a:lnTo>
                <a:lnTo>
                  <a:pt x="8262" y="1557"/>
                </a:lnTo>
                <a:lnTo>
                  <a:pt x="8276" y="1549"/>
                </a:lnTo>
                <a:lnTo>
                  <a:pt x="8290" y="1540"/>
                </a:lnTo>
                <a:lnTo>
                  <a:pt x="8303" y="1531"/>
                </a:lnTo>
                <a:lnTo>
                  <a:pt x="8316" y="1521"/>
                </a:lnTo>
                <a:lnTo>
                  <a:pt x="8328" y="1511"/>
                </a:lnTo>
                <a:lnTo>
                  <a:pt x="8340" y="1499"/>
                </a:lnTo>
                <a:lnTo>
                  <a:pt x="8350" y="1488"/>
                </a:lnTo>
                <a:lnTo>
                  <a:pt x="8361" y="1476"/>
                </a:lnTo>
                <a:lnTo>
                  <a:pt x="8370" y="1463"/>
                </a:lnTo>
                <a:lnTo>
                  <a:pt x="8380" y="1450"/>
                </a:lnTo>
                <a:lnTo>
                  <a:pt x="8389" y="1437"/>
                </a:lnTo>
                <a:lnTo>
                  <a:pt x="8397" y="1423"/>
                </a:lnTo>
                <a:lnTo>
                  <a:pt x="8404" y="1409"/>
                </a:lnTo>
                <a:lnTo>
                  <a:pt x="8410" y="1394"/>
                </a:lnTo>
                <a:lnTo>
                  <a:pt x="8417" y="1379"/>
                </a:lnTo>
                <a:lnTo>
                  <a:pt x="8422" y="1363"/>
                </a:lnTo>
                <a:lnTo>
                  <a:pt x="8427" y="1348"/>
                </a:lnTo>
                <a:lnTo>
                  <a:pt x="8430" y="1332"/>
                </a:lnTo>
                <a:lnTo>
                  <a:pt x="8434" y="1315"/>
                </a:lnTo>
                <a:lnTo>
                  <a:pt x="8435" y="1299"/>
                </a:lnTo>
                <a:lnTo>
                  <a:pt x="8436" y="1281"/>
                </a:lnTo>
                <a:lnTo>
                  <a:pt x="8437" y="1265"/>
                </a:lnTo>
                <a:lnTo>
                  <a:pt x="8437" y="1111"/>
                </a:lnTo>
                <a:lnTo>
                  <a:pt x="8547" y="1098"/>
                </a:lnTo>
                <a:lnTo>
                  <a:pt x="8651" y="1088"/>
                </a:lnTo>
                <a:lnTo>
                  <a:pt x="8746" y="1082"/>
                </a:lnTo>
                <a:lnTo>
                  <a:pt x="8834" y="1078"/>
                </a:lnTo>
                <a:lnTo>
                  <a:pt x="8875" y="1078"/>
                </a:lnTo>
                <a:lnTo>
                  <a:pt x="8915" y="1078"/>
                </a:lnTo>
                <a:lnTo>
                  <a:pt x="8952" y="1080"/>
                </a:lnTo>
                <a:lnTo>
                  <a:pt x="8988" y="1081"/>
                </a:lnTo>
                <a:lnTo>
                  <a:pt x="9022" y="1083"/>
                </a:lnTo>
                <a:lnTo>
                  <a:pt x="9055" y="1085"/>
                </a:lnTo>
                <a:lnTo>
                  <a:pt x="9087" y="1089"/>
                </a:lnTo>
                <a:lnTo>
                  <a:pt x="9116" y="1092"/>
                </a:lnTo>
                <a:lnTo>
                  <a:pt x="9144" y="1097"/>
                </a:lnTo>
                <a:lnTo>
                  <a:pt x="9171" y="1102"/>
                </a:lnTo>
                <a:lnTo>
                  <a:pt x="9196" y="1108"/>
                </a:lnTo>
                <a:lnTo>
                  <a:pt x="9221" y="1114"/>
                </a:lnTo>
                <a:lnTo>
                  <a:pt x="9243" y="1119"/>
                </a:lnTo>
                <a:lnTo>
                  <a:pt x="9264" y="1126"/>
                </a:lnTo>
                <a:lnTo>
                  <a:pt x="9284" y="1133"/>
                </a:lnTo>
                <a:lnTo>
                  <a:pt x="9303" y="1141"/>
                </a:lnTo>
                <a:lnTo>
                  <a:pt x="9320" y="1149"/>
                </a:lnTo>
                <a:lnTo>
                  <a:pt x="9337" y="1157"/>
                </a:lnTo>
                <a:lnTo>
                  <a:pt x="9352" y="1165"/>
                </a:lnTo>
                <a:lnTo>
                  <a:pt x="9366" y="1173"/>
                </a:lnTo>
                <a:lnTo>
                  <a:pt x="9379" y="1183"/>
                </a:lnTo>
                <a:lnTo>
                  <a:pt x="9392" y="1192"/>
                </a:lnTo>
                <a:lnTo>
                  <a:pt x="9403" y="1200"/>
                </a:lnTo>
                <a:lnTo>
                  <a:pt x="9413" y="1210"/>
                </a:lnTo>
                <a:lnTo>
                  <a:pt x="9423" y="1219"/>
                </a:lnTo>
                <a:lnTo>
                  <a:pt x="9431" y="1230"/>
                </a:lnTo>
                <a:lnTo>
                  <a:pt x="9445" y="1248"/>
                </a:lnTo>
                <a:lnTo>
                  <a:pt x="9457" y="1267"/>
                </a:lnTo>
                <a:lnTo>
                  <a:pt x="9466" y="1287"/>
                </a:lnTo>
                <a:lnTo>
                  <a:pt x="9472" y="1306"/>
                </a:lnTo>
                <a:lnTo>
                  <a:pt x="9476" y="1323"/>
                </a:lnTo>
                <a:lnTo>
                  <a:pt x="9479" y="1341"/>
                </a:lnTo>
                <a:lnTo>
                  <a:pt x="9480" y="1359"/>
                </a:lnTo>
                <a:lnTo>
                  <a:pt x="9479" y="1374"/>
                </a:lnTo>
                <a:lnTo>
                  <a:pt x="9478" y="1388"/>
                </a:lnTo>
                <a:lnTo>
                  <a:pt x="9476" y="1400"/>
                </a:lnTo>
                <a:lnTo>
                  <a:pt x="9474" y="1410"/>
                </a:lnTo>
                <a:lnTo>
                  <a:pt x="9469" y="1426"/>
                </a:lnTo>
                <a:lnTo>
                  <a:pt x="9468" y="1431"/>
                </a:lnTo>
                <a:lnTo>
                  <a:pt x="9459" y="1552"/>
                </a:lnTo>
                <a:lnTo>
                  <a:pt x="9450" y="1671"/>
                </a:lnTo>
                <a:lnTo>
                  <a:pt x="9439" y="1788"/>
                </a:lnTo>
                <a:lnTo>
                  <a:pt x="9427" y="1904"/>
                </a:lnTo>
                <a:lnTo>
                  <a:pt x="9415" y="2018"/>
                </a:lnTo>
                <a:lnTo>
                  <a:pt x="9403" y="2130"/>
                </a:lnTo>
                <a:lnTo>
                  <a:pt x="9390" y="2242"/>
                </a:lnTo>
                <a:lnTo>
                  <a:pt x="9376" y="2351"/>
                </a:lnTo>
                <a:lnTo>
                  <a:pt x="9362" y="2459"/>
                </a:lnTo>
                <a:lnTo>
                  <a:pt x="9346" y="2566"/>
                </a:lnTo>
                <a:lnTo>
                  <a:pt x="9330" y="2670"/>
                </a:lnTo>
                <a:lnTo>
                  <a:pt x="9313" y="2773"/>
                </a:lnTo>
                <a:lnTo>
                  <a:pt x="9296" y="2874"/>
                </a:lnTo>
                <a:lnTo>
                  <a:pt x="9278" y="2975"/>
                </a:lnTo>
                <a:lnTo>
                  <a:pt x="9261" y="3074"/>
                </a:lnTo>
                <a:lnTo>
                  <a:pt x="9242" y="3171"/>
                </a:lnTo>
                <a:lnTo>
                  <a:pt x="9222" y="3266"/>
                </a:lnTo>
                <a:lnTo>
                  <a:pt x="9202" y="3360"/>
                </a:lnTo>
                <a:lnTo>
                  <a:pt x="9181" y="3452"/>
                </a:lnTo>
                <a:lnTo>
                  <a:pt x="9160" y="3544"/>
                </a:lnTo>
                <a:lnTo>
                  <a:pt x="9139" y="3634"/>
                </a:lnTo>
                <a:lnTo>
                  <a:pt x="9116" y="3722"/>
                </a:lnTo>
                <a:lnTo>
                  <a:pt x="9094" y="3809"/>
                </a:lnTo>
                <a:lnTo>
                  <a:pt x="9071" y="3895"/>
                </a:lnTo>
                <a:lnTo>
                  <a:pt x="9047" y="3978"/>
                </a:lnTo>
                <a:lnTo>
                  <a:pt x="9024" y="4061"/>
                </a:lnTo>
                <a:lnTo>
                  <a:pt x="8999" y="4142"/>
                </a:lnTo>
                <a:lnTo>
                  <a:pt x="8974" y="4222"/>
                </a:lnTo>
                <a:lnTo>
                  <a:pt x="8950" y="4300"/>
                </a:lnTo>
                <a:lnTo>
                  <a:pt x="8924" y="4378"/>
                </a:lnTo>
                <a:lnTo>
                  <a:pt x="8898" y="4454"/>
                </a:lnTo>
                <a:lnTo>
                  <a:pt x="8872" y="4529"/>
                </a:lnTo>
                <a:lnTo>
                  <a:pt x="8845" y="4602"/>
                </a:lnTo>
                <a:lnTo>
                  <a:pt x="8818" y="4675"/>
                </a:lnTo>
                <a:lnTo>
                  <a:pt x="8791" y="4745"/>
                </a:lnTo>
                <a:lnTo>
                  <a:pt x="8763" y="4814"/>
                </a:lnTo>
                <a:lnTo>
                  <a:pt x="8735" y="4882"/>
                </a:lnTo>
                <a:lnTo>
                  <a:pt x="8707" y="4949"/>
                </a:lnTo>
                <a:lnTo>
                  <a:pt x="8679" y="5015"/>
                </a:lnTo>
                <a:lnTo>
                  <a:pt x="8651" y="5079"/>
                </a:lnTo>
                <a:lnTo>
                  <a:pt x="8621" y="5143"/>
                </a:lnTo>
                <a:lnTo>
                  <a:pt x="8592" y="5205"/>
                </a:lnTo>
                <a:lnTo>
                  <a:pt x="8563" y="5266"/>
                </a:lnTo>
                <a:lnTo>
                  <a:pt x="8533" y="5326"/>
                </a:lnTo>
                <a:lnTo>
                  <a:pt x="8473" y="5441"/>
                </a:lnTo>
                <a:lnTo>
                  <a:pt x="8412" y="5552"/>
                </a:lnTo>
                <a:lnTo>
                  <a:pt x="8351" y="5659"/>
                </a:lnTo>
                <a:lnTo>
                  <a:pt x="8290" y="5761"/>
                </a:lnTo>
                <a:lnTo>
                  <a:pt x="8228" y="5858"/>
                </a:lnTo>
                <a:lnTo>
                  <a:pt x="8166" y="5952"/>
                </a:lnTo>
                <a:lnTo>
                  <a:pt x="8104" y="6041"/>
                </a:lnTo>
                <a:lnTo>
                  <a:pt x="8042" y="6127"/>
                </a:lnTo>
                <a:lnTo>
                  <a:pt x="7980" y="6209"/>
                </a:lnTo>
                <a:lnTo>
                  <a:pt x="7917" y="6286"/>
                </a:lnTo>
                <a:lnTo>
                  <a:pt x="7855" y="6360"/>
                </a:lnTo>
                <a:lnTo>
                  <a:pt x="7794" y="6429"/>
                </a:lnTo>
                <a:lnTo>
                  <a:pt x="7733" y="6496"/>
                </a:lnTo>
                <a:lnTo>
                  <a:pt x="7672" y="6558"/>
                </a:lnTo>
                <a:lnTo>
                  <a:pt x="7612" y="6618"/>
                </a:lnTo>
                <a:lnTo>
                  <a:pt x="7554" y="6675"/>
                </a:lnTo>
                <a:lnTo>
                  <a:pt x="7496" y="6727"/>
                </a:lnTo>
                <a:lnTo>
                  <a:pt x="7439" y="6777"/>
                </a:lnTo>
                <a:lnTo>
                  <a:pt x="7382" y="6823"/>
                </a:lnTo>
                <a:lnTo>
                  <a:pt x="7328" y="6867"/>
                </a:lnTo>
                <a:lnTo>
                  <a:pt x="7275" y="6908"/>
                </a:lnTo>
                <a:lnTo>
                  <a:pt x="7223" y="6945"/>
                </a:lnTo>
                <a:lnTo>
                  <a:pt x="7172" y="6981"/>
                </a:lnTo>
                <a:lnTo>
                  <a:pt x="7123" y="7014"/>
                </a:lnTo>
                <a:lnTo>
                  <a:pt x="7076" y="7043"/>
                </a:lnTo>
                <a:lnTo>
                  <a:pt x="7032" y="7071"/>
                </a:lnTo>
                <a:lnTo>
                  <a:pt x="6988" y="7096"/>
                </a:lnTo>
                <a:lnTo>
                  <a:pt x="6946" y="7119"/>
                </a:lnTo>
                <a:lnTo>
                  <a:pt x="6907" y="7139"/>
                </a:lnTo>
                <a:lnTo>
                  <a:pt x="6870" y="7158"/>
                </a:lnTo>
                <a:lnTo>
                  <a:pt x="6836" y="7174"/>
                </a:lnTo>
                <a:lnTo>
                  <a:pt x="6804" y="7189"/>
                </a:lnTo>
                <a:lnTo>
                  <a:pt x="6748" y="7213"/>
                </a:lnTo>
                <a:lnTo>
                  <a:pt x="6702" y="7231"/>
                </a:lnTo>
                <a:lnTo>
                  <a:pt x="6668" y="7242"/>
                </a:lnTo>
                <a:lnTo>
                  <a:pt x="6641" y="7250"/>
                </a:lnTo>
                <a:lnTo>
                  <a:pt x="5920" y="7250"/>
                </a:lnTo>
                <a:lnTo>
                  <a:pt x="5891" y="7242"/>
                </a:lnTo>
                <a:lnTo>
                  <a:pt x="5857" y="7231"/>
                </a:lnTo>
                <a:lnTo>
                  <a:pt x="5813" y="7213"/>
                </a:lnTo>
                <a:lnTo>
                  <a:pt x="5757" y="7189"/>
                </a:lnTo>
                <a:lnTo>
                  <a:pt x="5724" y="7174"/>
                </a:lnTo>
                <a:lnTo>
                  <a:pt x="5690" y="7158"/>
                </a:lnTo>
                <a:lnTo>
                  <a:pt x="5652" y="7139"/>
                </a:lnTo>
                <a:lnTo>
                  <a:pt x="5613" y="7119"/>
                </a:lnTo>
                <a:lnTo>
                  <a:pt x="5572" y="7096"/>
                </a:lnTo>
                <a:lnTo>
                  <a:pt x="5529" y="7071"/>
                </a:lnTo>
                <a:lnTo>
                  <a:pt x="5483" y="7043"/>
                </a:lnTo>
                <a:lnTo>
                  <a:pt x="5436" y="7014"/>
                </a:lnTo>
                <a:lnTo>
                  <a:pt x="5387" y="6981"/>
                </a:lnTo>
                <a:lnTo>
                  <a:pt x="5337" y="6945"/>
                </a:lnTo>
                <a:lnTo>
                  <a:pt x="5285" y="6908"/>
                </a:lnTo>
                <a:lnTo>
                  <a:pt x="5232" y="6867"/>
                </a:lnTo>
                <a:lnTo>
                  <a:pt x="5177" y="6823"/>
                </a:lnTo>
                <a:lnTo>
                  <a:pt x="5121" y="6777"/>
                </a:lnTo>
                <a:lnTo>
                  <a:pt x="5064" y="6727"/>
                </a:lnTo>
                <a:lnTo>
                  <a:pt x="5006" y="6675"/>
                </a:lnTo>
                <a:lnTo>
                  <a:pt x="4947" y="6618"/>
                </a:lnTo>
                <a:lnTo>
                  <a:pt x="4887" y="6558"/>
                </a:lnTo>
                <a:lnTo>
                  <a:pt x="4827" y="6496"/>
                </a:lnTo>
                <a:lnTo>
                  <a:pt x="4766" y="6429"/>
                </a:lnTo>
                <a:lnTo>
                  <a:pt x="4704" y="6360"/>
                </a:lnTo>
                <a:lnTo>
                  <a:pt x="4643" y="6286"/>
                </a:lnTo>
                <a:lnTo>
                  <a:pt x="4581" y="6209"/>
                </a:lnTo>
                <a:lnTo>
                  <a:pt x="4519" y="6127"/>
                </a:lnTo>
                <a:lnTo>
                  <a:pt x="4456" y="6041"/>
                </a:lnTo>
                <a:lnTo>
                  <a:pt x="4393" y="5952"/>
                </a:lnTo>
                <a:lnTo>
                  <a:pt x="4331" y="5858"/>
                </a:lnTo>
                <a:lnTo>
                  <a:pt x="4270" y="5761"/>
                </a:lnTo>
                <a:lnTo>
                  <a:pt x="4208" y="5659"/>
                </a:lnTo>
                <a:lnTo>
                  <a:pt x="4147" y="5552"/>
                </a:lnTo>
                <a:lnTo>
                  <a:pt x="4087" y="5441"/>
                </a:lnTo>
                <a:lnTo>
                  <a:pt x="4027" y="5326"/>
                </a:lnTo>
                <a:lnTo>
                  <a:pt x="3997" y="5266"/>
                </a:lnTo>
                <a:lnTo>
                  <a:pt x="3968" y="5205"/>
                </a:lnTo>
                <a:lnTo>
                  <a:pt x="3939" y="5143"/>
                </a:lnTo>
                <a:lnTo>
                  <a:pt x="3910" y="5079"/>
                </a:lnTo>
                <a:lnTo>
                  <a:pt x="3881" y="5015"/>
                </a:lnTo>
                <a:lnTo>
                  <a:pt x="3853" y="4949"/>
                </a:lnTo>
                <a:lnTo>
                  <a:pt x="3824" y="4882"/>
                </a:lnTo>
                <a:lnTo>
                  <a:pt x="3796" y="4814"/>
                </a:lnTo>
                <a:lnTo>
                  <a:pt x="3769" y="4745"/>
                </a:lnTo>
                <a:lnTo>
                  <a:pt x="3741" y="4675"/>
                </a:lnTo>
                <a:lnTo>
                  <a:pt x="3715" y="4602"/>
                </a:lnTo>
                <a:lnTo>
                  <a:pt x="3688" y="4529"/>
                </a:lnTo>
                <a:lnTo>
                  <a:pt x="3661" y="4454"/>
                </a:lnTo>
                <a:lnTo>
                  <a:pt x="3636" y="4378"/>
                </a:lnTo>
                <a:lnTo>
                  <a:pt x="3611" y="4300"/>
                </a:lnTo>
                <a:lnTo>
                  <a:pt x="3585" y="4222"/>
                </a:lnTo>
                <a:lnTo>
                  <a:pt x="3560" y="4142"/>
                </a:lnTo>
                <a:lnTo>
                  <a:pt x="3536" y="4061"/>
                </a:lnTo>
                <a:lnTo>
                  <a:pt x="3512" y="3978"/>
                </a:lnTo>
                <a:lnTo>
                  <a:pt x="3489" y="3895"/>
                </a:lnTo>
                <a:lnTo>
                  <a:pt x="3465" y="3809"/>
                </a:lnTo>
                <a:lnTo>
                  <a:pt x="3443" y="3722"/>
                </a:lnTo>
                <a:lnTo>
                  <a:pt x="3421" y="3634"/>
                </a:lnTo>
                <a:lnTo>
                  <a:pt x="3400" y="3544"/>
                </a:lnTo>
                <a:lnTo>
                  <a:pt x="3379" y="3452"/>
                </a:lnTo>
                <a:lnTo>
                  <a:pt x="3357" y="3360"/>
                </a:lnTo>
                <a:lnTo>
                  <a:pt x="3338" y="3266"/>
                </a:lnTo>
                <a:lnTo>
                  <a:pt x="3319" y="3171"/>
                </a:lnTo>
                <a:lnTo>
                  <a:pt x="3300" y="3074"/>
                </a:lnTo>
                <a:lnTo>
                  <a:pt x="3281" y="2975"/>
                </a:lnTo>
                <a:lnTo>
                  <a:pt x="3264" y="2874"/>
                </a:lnTo>
                <a:lnTo>
                  <a:pt x="3246" y="2773"/>
                </a:lnTo>
                <a:lnTo>
                  <a:pt x="3230" y="2670"/>
                </a:lnTo>
                <a:lnTo>
                  <a:pt x="3214" y="2566"/>
                </a:lnTo>
                <a:lnTo>
                  <a:pt x="3199" y="2459"/>
                </a:lnTo>
                <a:lnTo>
                  <a:pt x="3184" y="2351"/>
                </a:lnTo>
                <a:lnTo>
                  <a:pt x="3170" y="2242"/>
                </a:lnTo>
                <a:lnTo>
                  <a:pt x="3157" y="2130"/>
                </a:lnTo>
                <a:lnTo>
                  <a:pt x="3144" y="2018"/>
                </a:lnTo>
                <a:lnTo>
                  <a:pt x="3132" y="1904"/>
                </a:lnTo>
                <a:lnTo>
                  <a:pt x="3122" y="1788"/>
                </a:lnTo>
                <a:lnTo>
                  <a:pt x="3111" y="1671"/>
                </a:lnTo>
                <a:lnTo>
                  <a:pt x="3101" y="1552"/>
                </a:lnTo>
                <a:lnTo>
                  <a:pt x="3092" y="1431"/>
                </a:lnTo>
                <a:lnTo>
                  <a:pt x="3090" y="1426"/>
                </a:lnTo>
                <a:lnTo>
                  <a:pt x="3086" y="1410"/>
                </a:lnTo>
                <a:lnTo>
                  <a:pt x="3084" y="1400"/>
                </a:lnTo>
                <a:lnTo>
                  <a:pt x="3082" y="1388"/>
                </a:lnTo>
                <a:lnTo>
                  <a:pt x="3081" y="1374"/>
                </a:lnTo>
                <a:lnTo>
                  <a:pt x="3081" y="1359"/>
                </a:lnTo>
                <a:lnTo>
                  <a:pt x="3082" y="1341"/>
                </a:lnTo>
                <a:lnTo>
                  <a:pt x="3084" y="1323"/>
                </a:lnTo>
                <a:lnTo>
                  <a:pt x="3088" y="1306"/>
                </a:lnTo>
                <a:lnTo>
                  <a:pt x="3095" y="1287"/>
                </a:lnTo>
                <a:lnTo>
                  <a:pt x="3103" y="1267"/>
                </a:lnTo>
                <a:lnTo>
                  <a:pt x="3115" y="1248"/>
                </a:lnTo>
                <a:lnTo>
                  <a:pt x="3129" y="1230"/>
                </a:lnTo>
                <a:lnTo>
                  <a:pt x="3138" y="1219"/>
                </a:lnTo>
                <a:lnTo>
                  <a:pt x="3146" y="1210"/>
                </a:lnTo>
                <a:lnTo>
                  <a:pt x="3157" y="1200"/>
                </a:lnTo>
                <a:lnTo>
                  <a:pt x="3169" y="1192"/>
                </a:lnTo>
                <a:lnTo>
                  <a:pt x="3180" y="1183"/>
                </a:lnTo>
                <a:lnTo>
                  <a:pt x="3193" y="1173"/>
                </a:lnTo>
                <a:lnTo>
                  <a:pt x="3207" y="1165"/>
                </a:lnTo>
                <a:lnTo>
                  <a:pt x="3223" y="1157"/>
                </a:lnTo>
                <a:lnTo>
                  <a:pt x="3239" y="1149"/>
                </a:lnTo>
                <a:lnTo>
                  <a:pt x="3257" y="1141"/>
                </a:lnTo>
                <a:lnTo>
                  <a:pt x="3275" y="1133"/>
                </a:lnTo>
                <a:lnTo>
                  <a:pt x="3295" y="1126"/>
                </a:lnTo>
                <a:lnTo>
                  <a:pt x="3316" y="1119"/>
                </a:lnTo>
                <a:lnTo>
                  <a:pt x="3340" y="1114"/>
                </a:lnTo>
                <a:lnTo>
                  <a:pt x="3363" y="1108"/>
                </a:lnTo>
                <a:lnTo>
                  <a:pt x="3389" y="1102"/>
                </a:lnTo>
                <a:lnTo>
                  <a:pt x="3415" y="1097"/>
                </a:lnTo>
                <a:lnTo>
                  <a:pt x="3443" y="1092"/>
                </a:lnTo>
                <a:lnTo>
                  <a:pt x="3474" y="1089"/>
                </a:lnTo>
                <a:lnTo>
                  <a:pt x="3504" y="1085"/>
                </a:lnTo>
                <a:lnTo>
                  <a:pt x="3537" y="1083"/>
                </a:lnTo>
                <a:lnTo>
                  <a:pt x="3572" y="1081"/>
                </a:lnTo>
                <a:lnTo>
                  <a:pt x="3607" y="1080"/>
                </a:lnTo>
                <a:lnTo>
                  <a:pt x="3645" y="1078"/>
                </a:lnTo>
                <a:lnTo>
                  <a:pt x="3685" y="1078"/>
                </a:lnTo>
                <a:lnTo>
                  <a:pt x="3726" y="1078"/>
                </a:lnTo>
                <a:lnTo>
                  <a:pt x="3814" y="1082"/>
                </a:lnTo>
                <a:lnTo>
                  <a:pt x="3909" y="1088"/>
                </a:lnTo>
                <a:lnTo>
                  <a:pt x="4012" y="1098"/>
                </a:lnTo>
                <a:lnTo>
                  <a:pt x="4124" y="1111"/>
                </a:lnTo>
                <a:lnTo>
                  <a:pt x="4124" y="1265"/>
                </a:lnTo>
                <a:lnTo>
                  <a:pt x="4124" y="1281"/>
                </a:lnTo>
                <a:lnTo>
                  <a:pt x="4125" y="1299"/>
                </a:lnTo>
                <a:lnTo>
                  <a:pt x="4127" y="1315"/>
                </a:lnTo>
                <a:lnTo>
                  <a:pt x="4129" y="1332"/>
                </a:lnTo>
                <a:lnTo>
                  <a:pt x="4134" y="1348"/>
                </a:lnTo>
                <a:lnTo>
                  <a:pt x="4138" y="1363"/>
                </a:lnTo>
                <a:lnTo>
                  <a:pt x="4143" y="1379"/>
                </a:lnTo>
                <a:lnTo>
                  <a:pt x="4149" y="1394"/>
                </a:lnTo>
                <a:lnTo>
                  <a:pt x="4156" y="1409"/>
                </a:lnTo>
                <a:lnTo>
                  <a:pt x="4163" y="1423"/>
                </a:lnTo>
                <a:lnTo>
                  <a:pt x="4172" y="1437"/>
                </a:lnTo>
                <a:lnTo>
                  <a:pt x="4180" y="1450"/>
                </a:lnTo>
                <a:lnTo>
                  <a:pt x="4189" y="1463"/>
                </a:lnTo>
                <a:lnTo>
                  <a:pt x="4199" y="1476"/>
                </a:lnTo>
                <a:lnTo>
                  <a:pt x="4209" y="1488"/>
                </a:lnTo>
                <a:lnTo>
                  <a:pt x="4221" y="1499"/>
                </a:lnTo>
                <a:lnTo>
                  <a:pt x="4233" y="1511"/>
                </a:lnTo>
                <a:lnTo>
                  <a:pt x="4244" y="1521"/>
                </a:lnTo>
                <a:lnTo>
                  <a:pt x="4257" y="1531"/>
                </a:lnTo>
                <a:lnTo>
                  <a:pt x="4270" y="1540"/>
                </a:lnTo>
                <a:lnTo>
                  <a:pt x="4283" y="1549"/>
                </a:lnTo>
                <a:lnTo>
                  <a:pt x="4297" y="1557"/>
                </a:lnTo>
                <a:lnTo>
                  <a:pt x="4311" y="1564"/>
                </a:lnTo>
                <a:lnTo>
                  <a:pt x="4326" y="1571"/>
                </a:lnTo>
                <a:lnTo>
                  <a:pt x="4342" y="1577"/>
                </a:lnTo>
                <a:lnTo>
                  <a:pt x="4357" y="1582"/>
                </a:lnTo>
                <a:lnTo>
                  <a:pt x="4372" y="1586"/>
                </a:lnTo>
                <a:lnTo>
                  <a:pt x="4389" y="1590"/>
                </a:lnTo>
                <a:lnTo>
                  <a:pt x="4405" y="1593"/>
                </a:lnTo>
                <a:lnTo>
                  <a:pt x="4421" y="1596"/>
                </a:lnTo>
                <a:lnTo>
                  <a:pt x="4439" y="1597"/>
                </a:lnTo>
                <a:lnTo>
                  <a:pt x="4456" y="1597"/>
                </a:lnTo>
                <a:lnTo>
                  <a:pt x="4473" y="1597"/>
                </a:lnTo>
                <a:lnTo>
                  <a:pt x="4490" y="1596"/>
                </a:lnTo>
                <a:lnTo>
                  <a:pt x="4506" y="1593"/>
                </a:lnTo>
                <a:lnTo>
                  <a:pt x="4522" y="1590"/>
                </a:lnTo>
                <a:lnTo>
                  <a:pt x="4539" y="1586"/>
                </a:lnTo>
                <a:lnTo>
                  <a:pt x="4554" y="1582"/>
                </a:lnTo>
                <a:lnTo>
                  <a:pt x="4570" y="1577"/>
                </a:lnTo>
                <a:lnTo>
                  <a:pt x="4585" y="1571"/>
                </a:lnTo>
                <a:lnTo>
                  <a:pt x="4600" y="1564"/>
                </a:lnTo>
                <a:lnTo>
                  <a:pt x="4614" y="1557"/>
                </a:lnTo>
                <a:lnTo>
                  <a:pt x="4628" y="1549"/>
                </a:lnTo>
                <a:lnTo>
                  <a:pt x="4642" y="1540"/>
                </a:lnTo>
                <a:lnTo>
                  <a:pt x="4655" y="1531"/>
                </a:lnTo>
                <a:lnTo>
                  <a:pt x="4667" y="1521"/>
                </a:lnTo>
                <a:lnTo>
                  <a:pt x="4680" y="1511"/>
                </a:lnTo>
                <a:lnTo>
                  <a:pt x="4691" y="1499"/>
                </a:lnTo>
                <a:lnTo>
                  <a:pt x="4702" y="1488"/>
                </a:lnTo>
                <a:lnTo>
                  <a:pt x="4712" y="1476"/>
                </a:lnTo>
                <a:lnTo>
                  <a:pt x="4722" y="1463"/>
                </a:lnTo>
                <a:lnTo>
                  <a:pt x="4731" y="1450"/>
                </a:lnTo>
                <a:lnTo>
                  <a:pt x="4741" y="1437"/>
                </a:lnTo>
                <a:lnTo>
                  <a:pt x="4748" y="1423"/>
                </a:lnTo>
                <a:lnTo>
                  <a:pt x="4756" y="1409"/>
                </a:lnTo>
                <a:lnTo>
                  <a:pt x="4762" y="1394"/>
                </a:lnTo>
                <a:lnTo>
                  <a:pt x="4768" y="1379"/>
                </a:lnTo>
                <a:lnTo>
                  <a:pt x="4773" y="1363"/>
                </a:lnTo>
                <a:lnTo>
                  <a:pt x="4778" y="1348"/>
                </a:lnTo>
                <a:lnTo>
                  <a:pt x="4782" y="1332"/>
                </a:lnTo>
                <a:lnTo>
                  <a:pt x="4784" y="1315"/>
                </a:lnTo>
                <a:lnTo>
                  <a:pt x="4786" y="1299"/>
                </a:lnTo>
                <a:lnTo>
                  <a:pt x="4788" y="1281"/>
                </a:lnTo>
                <a:lnTo>
                  <a:pt x="4789" y="1265"/>
                </a:lnTo>
                <a:lnTo>
                  <a:pt x="4789" y="334"/>
                </a:lnTo>
                <a:lnTo>
                  <a:pt x="4788" y="316"/>
                </a:lnTo>
                <a:lnTo>
                  <a:pt x="4786" y="300"/>
                </a:lnTo>
                <a:lnTo>
                  <a:pt x="4784" y="283"/>
                </a:lnTo>
                <a:lnTo>
                  <a:pt x="4782" y="267"/>
                </a:lnTo>
                <a:lnTo>
                  <a:pt x="4778" y="250"/>
                </a:lnTo>
                <a:lnTo>
                  <a:pt x="4773" y="235"/>
                </a:lnTo>
                <a:lnTo>
                  <a:pt x="4768" y="219"/>
                </a:lnTo>
                <a:lnTo>
                  <a:pt x="4762" y="204"/>
                </a:lnTo>
                <a:lnTo>
                  <a:pt x="4756" y="189"/>
                </a:lnTo>
                <a:lnTo>
                  <a:pt x="4748" y="175"/>
                </a:lnTo>
                <a:lnTo>
                  <a:pt x="4741" y="161"/>
                </a:lnTo>
                <a:lnTo>
                  <a:pt x="4731" y="147"/>
                </a:lnTo>
                <a:lnTo>
                  <a:pt x="4722" y="134"/>
                </a:lnTo>
                <a:lnTo>
                  <a:pt x="4712" y="122"/>
                </a:lnTo>
                <a:lnTo>
                  <a:pt x="4702" y="109"/>
                </a:lnTo>
                <a:lnTo>
                  <a:pt x="4691" y="98"/>
                </a:lnTo>
                <a:lnTo>
                  <a:pt x="4680" y="87"/>
                </a:lnTo>
                <a:lnTo>
                  <a:pt x="4667" y="77"/>
                </a:lnTo>
                <a:lnTo>
                  <a:pt x="4655" y="67"/>
                </a:lnTo>
                <a:lnTo>
                  <a:pt x="4642" y="58"/>
                </a:lnTo>
                <a:lnTo>
                  <a:pt x="4628" y="48"/>
                </a:lnTo>
                <a:lnTo>
                  <a:pt x="4614" y="41"/>
                </a:lnTo>
                <a:lnTo>
                  <a:pt x="4600" y="33"/>
                </a:lnTo>
                <a:lnTo>
                  <a:pt x="4585" y="27"/>
                </a:lnTo>
                <a:lnTo>
                  <a:pt x="4570" y="22"/>
                </a:lnTo>
                <a:lnTo>
                  <a:pt x="4554" y="16"/>
                </a:lnTo>
                <a:lnTo>
                  <a:pt x="4539" y="11"/>
                </a:lnTo>
                <a:lnTo>
                  <a:pt x="4522" y="7"/>
                </a:lnTo>
                <a:lnTo>
                  <a:pt x="4506" y="5"/>
                </a:lnTo>
                <a:lnTo>
                  <a:pt x="4490" y="3"/>
                </a:lnTo>
                <a:lnTo>
                  <a:pt x="4473" y="2"/>
                </a:lnTo>
                <a:lnTo>
                  <a:pt x="4456" y="0"/>
                </a:lnTo>
                <a:lnTo>
                  <a:pt x="4439" y="2"/>
                </a:lnTo>
                <a:lnTo>
                  <a:pt x="4421" y="3"/>
                </a:lnTo>
                <a:lnTo>
                  <a:pt x="4405" y="5"/>
                </a:lnTo>
                <a:lnTo>
                  <a:pt x="4389" y="7"/>
                </a:lnTo>
                <a:lnTo>
                  <a:pt x="4372" y="11"/>
                </a:lnTo>
                <a:lnTo>
                  <a:pt x="4357" y="16"/>
                </a:lnTo>
                <a:lnTo>
                  <a:pt x="4342" y="22"/>
                </a:lnTo>
                <a:lnTo>
                  <a:pt x="4326" y="27"/>
                </a:lnTo>
                <a:lnTo>
                  <a:pt x="4311" y="33"/>
                </a:lnTo>
                <a:lnTo>
                  <a:pt x="4297" y="41"/>
                </a:lnTo>
                <a:lnTo>
                  <a:pt x="4283" y="48"/>
                </a:lnTo>
                <a:lnTo>
                  <a:pt x="4270" y="58"/>
                </a:lnTo>
                <a:lnTo>
                  <a:pt x="4257" y="67"/>
                </a:lnTo>
                <a:lnTo>
                  <a:pt x="4244" y="77"/>
                </a:lnTo>
                <a:lnTo>
                  <a:pt x="4233" y="87"/>
                </a:lnTo>
                <a:lnTo>
                  <a:pt x="4221" y="98"/>
                </a:lnTo>
                <a:lnTo>
                  <a:pt x="4209" y="109"/>
                </a:lnTo>
                <a:lnTo>
                  <a:pt x="4199" y="122"/>
                </a:lnTo>
                <a:lnTo>
                  <a:pt x="4189" y="134"/>
                </a:lnTo>
                <a:lnTo>
                  <a:pt x="4180" y="147"/>
                </a:lnTo>
                <a:lnTo>
                  <a:pt x="4172" y="161"/>
                </a:lnTo>
                <a:lnTo>
                  <a:pt x="4163" y="175"/>
                </a:lnTo>
                <a:lnTo>
                  <a:pt x="4156" y="189"/>
                </a:lnTo>
                <a:lnTo>
                  <a:pt x="4149" y="204"/>
                </a:lnTo>
                <a:lnTo>
                  <a:pt x="4143" y="219"/>
                </a:lnTo>
                <a:lnTo>
                  <a:pt x="4138" y="235"/>
                </a:lnTo>
                <a:lnTo>
                  <a:pt x="4134" y="250"/>
                </a:lnTo>
                <a:lnTo>
                  <a:pt x="4129" y="267"/>
                </a:lnTo>
                <a:lnTo>
                  <a:pt x="4127" y="283"/>
                </a:lnTo>
                <a:lnTo>
                  <a:pt x="4125" y="300"/>
                </a:lnTo>
                <a:lnTo>
                  <a:pt x="4124" y="316"/>
                </a:lnTo>
                <a:lnTo>
                  <a:pt x="4124" y="334"/>
                </a:lnTo>
                <a:lnTo>
                  <a:pt x="4124" y="452"/>
                </a:lnTo>
                <a:lnTo>
                  <a:pt x="4024" y="444"/>
                </a:lnTo>
                <a:lnTo>
                  <a:pt x="3971" y="441"/>
                </a:lnTo>
                <a:lnTo>
                  <a:pt x="3917" y="438"/>
                </a:lnTo>
                <a:lnTo>
                  <a:pt x="3861" y="437"/>
                </a:lnTo>
                <a:lnTo>
                  <a:pt x="3803" y="436"/>
                </a:lnTo>
                <a:lnTo>
                  <a:pt x="3745" y="437"/>
                </a:lnTo>
                <a:lnTo>
                  <a:pt x="3685" y="438"/>
                </a:lnTo>
                <a:lnTo>
                  <a:pt x="3625" y="441"/>
                </a:lnTo>
                <a:lnTo>
                  <a:pt x="3564" y="445"/>
                </a:lnTo>
                <a:lnTo>
                  <a:pt x="3503" y="451"/>
                </a:lnTo>
                <a:lnTo>
                  <a:pt x="3441" y="458"/>
                </a:lnTo>
                <a:lnTo>
                  <a:pt x="3380" y="467"/>
                </a:lnTo>
                <a:lnTo>
                  <a:pt x="3320" y="479"/>
                </a:lnTo>
                <a:lnTo>
                  <a:pt x="3259" y="492"/>
                </a:lnTo>
                <a:lnTo>
                  <a:pt x="3200" y="507"/>
                </a:lnTo>
                <a:lnTo>
                  <a:pt x="3142" y="525"/>
                </a:lnTo>
                <a:lnTo>
                  <a:pt x="3084" y="543"/>
                </a:lnTo>
                <a:lnTo>
                  <a:pt x="3056" y="555"/>
                </a:lnTo>
                <a:lnTo>
                  <a:pt x="3028" y="566"/>
                </a:lnTo>
                <a:lnTo>
                  <a:pt x="3001" y="579"/>
                </a:lnTo>
                <a:lnTo>
                  <a:pt x="2974" y="592"/>
                </a:lnTo>
                <a:lnTo>
                  <a:pt x="2948" y="604"/>
                </a:lnTo>
                <a:lnTo>
                  <a:pt x="2921" y="619"/>
                </a:lnTo>
                <a:lnTo>
                  <a:pt x="2896" y="634"/>
                </a:lnTo>
                <a:lnTo>
                  <a:pt x="2872" y="649"/>
                </a:lnTo>
                <a:lnTo>
                  <a:pt x="2847" y="665"/>
                </a:lnTo>
                <a:lnTo>
                  <a:pt x="2824" y="682"/>
                </a:lnTo>
                <a:lnTo>
                  <a:pt x="2800" y="699"/>
                </a:lnTo>
                <a:lnTo>
                  <a:pt x="2778" y="718"/>
                </a:lnTo>
                <a:lnTo>
                  <a:pt x="2756" y="737"/>
                </a:lnTo>
                <a:lnTo>
                  <a:pt x="2735" y="758"/>
                </a:lnTo>
                <a:lnTo>
                  <a:pt x="2715" y="778"/>
                </a:lnTo>
                <a:lnTo>
                  <a:pt x="2695" y="800"/>
                </a:lnTo>
                <a:lnTo>
                  <a:pt x="2676" y="823"/>
                </a:lnTo>
                <a:lnTo>
                  <a:pt x="2657" y="846"/>
                </a:lnTo>
                <a:lnTo>
                  <a:pt x="2641" y="871"/>
                </a:lnTo>
                <a:lnTo>
                  <a:pt x="2624" y="895"/>
                </a:lnTo>
                <a:lnTo>
                  <a:pt x="2608" y="922"/>
                </a:lnTo>
                <a:lnTo>
                  <a:pt x="2594" y="949"/>
                </a:lnTo>
                <a:lnTo>
                  <a:pt x="2580" y="977"/>
                </a:lnTo>
                <a:lnTo>
                  <a:pt x="2567" y="1006"/>
                </a:lnTo>
                <a:lnTo>
                  <a:pt x="2555" y="1036"/>
                </a:lnTo>
                <a:lnTo>
                  <a:pt x="2545" y="1067"/>
                </a:lnTo>
                <a:lnTo>
                  <a:pt x="2535" y="1098"/>
                </a:lnTo>
                <a:lnTo>
                  <a:pt x="2527" y="1131"/>
                </a:lnTo>
                <a:lnTo>
                  <a:pt x="2516" y="1177"/>
                </a:lnTo>
                <a:lnTo>
                  <a:pt x="2506" y="1224"/>
                </a:lnTo>
                <a:lnTo>
                  <a:pt x="2498" y="1272"/>
                </a:lnTo>
                <a:lnTo>
                  <a:pt x="2489" y="1320"/>
                </a:lnTo>
                <a:lnTo>
                  <a:pt x="2482" y="1370"/>
                </a:lnTo>
                <a:lnTo>
                  <a:pt x="2475" y="1421"/>
                </a:lnTo>
                <a:lnTo>
                  <a:pt x="2469" y="1472"/>
                </a:lnTo>
                <a:lnTo>
                  <a:pt x="2465" y="1524"/>
                </a:lnTo>
                <a:lnTo>
                  <a:pt x="2460" y="1578"/>
                </a:lnTo>
                <a:lnTo>
                  <a:pt x="2457" y="1632"/>
                </a:lnTo>
                <a:lnTo>
                  <a:pt x="2454" y="1687"/>
                </a:lnTo>
                <a:lnTo>
                  <a:pt x="2452" y="1742"/>
                </a:lnTo>
                <a:lnTo>
                  <a:pt x="2451" y="1799"/>
                </a:lnTo>
                <a:lnTo>
                  <a:pt x="2451" y="1856"/>
                </a:lnTo>
                <a:lnTo>
                  <a:pt x="2451" y="1913"/>
                </a:lnTo>
                <a:lnTo>
                  <a:pt x="2452" y="1972"/>
                </a:lnTo>
                <a:lnTo>
                  <a:pt x="2455" y="2092"/>
                </a:lnTo>
                <a:lnTo>
                  <a:pt x="2462" y="2214"/>
                </a:lnTo>
                <a:lnTo>
                  <a:pt x="2472" y="2338"/>
                </a:lnTo>
                <a:lnTo>
                  <a:pt x="2485" y="2465"/>
                </a:lnTo>
                <a:lnTo>
                  <a:pt x="2500" y="2593"/>
                </a:lnTo>
                <a:lnTo>
                  <a:pt x="2518" y="2724"/>
                </a:lnTo>
                <a:lnTo>
                  <a:pt x="2537" y="2855"/>
                </a:lnTo>
                <a:lnTo>
                  <a:pt x="2561" y="2989"/>
                </a:lnTo>
                <a:lnTo>
                  <a:pt x="2587" y="3125"/>
                </a:lnTo>
                <a:lnTo>
                  <a:pt x="2615" y="3261"/>
                </a:lnTo>
                <a:lnTo>
                  <a:pt x="2645" y="3398"/>
                </a:lnTo>
                <a:lnTo>
                  <a:pt x="2678" y="3537"/>
                </a:lnTo>
                <a:lnTo>
                  <a:pt x="2713" y="3675"/>
                </a:lnTo>
                <a:lnTo>
                  <a:pt x="2752" y="3815"/>
                </a:lnTo>
                <a:lnTo>
                  <a:pt x="2792" y="3954"/>
                </a:lnTo>
                <a:lnTo>
                  <a:pt x="2834" y="4094"/>
                </a:lnTo>
                <a:lnTo>
                  <a:pt x="2879" y="4234"/>
                </a:lnTo>
                <a:lnTo>
                  <a:pt x="2926" y="4373"/>
                </a:lnTo>
                <a:lnTo>
                  <a:pt x="2974" y="4513"/>
                </a:lnTo>
                <a:lnTo>
                  <a:pt x="3025" y="4651"/>
                </a:lnTo>
                <a:lnTo>
                  <a:pt x="3078" y="4790"/>
                </a:lnTo>
                <a:lnTo>
                  <a:pt x="3133" y="4926"/>
                </a:lnTo>
                <a:lnTo>
                  <a:pt x="3191" y="5062"/>
                </a:lnTo>
                <a:lnTo>
                  <a:pt x="3250" y="5197"/>
                </a:lnTo>
                <a:lnTo>
                  <a:pt x="3311" y="5330"/>
                </a:lnTo>
                <a:lnTo>
                  <a:pt x="3374" y="5462"/>
                </a:lnTo>
                <a:lnTo>
                  <a:pt x="3438" y="5592"/>
                </a:lnTo>
                <a:lnTo>
                  <a:pt x="3505" y="5720"/>
                </a:lnTo>
                <a:lnTo>
                  <a:pt x="3573" y="5846"/>
                </a:lnTo>
                <a:lnTo>
                  <a:pt x="3643" y="5970"/>
                </a:lnTo>
                <a:lnTo>
                  <a:pt x="3714" y="6090"/>
                </a:lnTo>
                <a:lnTo>
                  <a:pt x="3787" y="6209"/>
                </a:lnTo>
                <a:lnTo>
                  <a:pt x="3824" y="6268"/>
                </a:lnTo>
                <a:lnTo>
                  <a:pt x="3862" y="6325"/>
                </a:lnTo>
                <a:lnTo>
                  <a:pt x="3899" y="6382"/>
                </a:lnTo>
                <a:lnTo>
                  <a:pt x="3938" y="6438"/>
                </a:lnTo>
                <a:lnTo>
                  <a:pt x="3977" y="6493"/>
                </a:lnTo>
                <a:lnTo>
                  <a:pt x="4016" y="6548"/>
                </a:lnTo>
                <a:lnTo>
                  <a:pt x="4055" y="6601"/>
                </a:lnTo>
                <a:lnTo>
                  <a:pt x="4095" y="6653"/>
                </a:lnTo>
                <a:lnTo>
                  <a:pt x="4135" y="6706"/>
                </a:lnTo>
                <a:lnTo>
                  <a:pt x="4176" y="6757"/>
                </a:lnTo>
                <a:lnTo>
                  <a:pt x="4216" y="6807"/>
                </a:lnTo>
                <a:lnTo>
                  <a:pt x="4257" y="6856"/>
                </a:lnTo>
                <a:lnTo>
                  <a:pt x="4299" y="6904"/>
                </a:lnTo>
                <a:lnTo>
                  <a:pt x="4341" y="6951"/>
                </a:lnTo>
                <a:lnTo>
                  <a:pt x="4383" y="6997"/>
                </a:lnTo>
                <a:lnTo>
                  <a:pt x="4425" y="7043"/>
                </a:lnTo>
                <a:lnTo>
                  <a:pt x="4468" y="7086"/>
                </a:lnTo>
                <a:lnTo>
                  <a:pt x="4511" y="7130"/>
                </a:lnTo>
                <a:lnTo>
                  <a:pt x="4554" y="7172"/>
                </a:lnTo>
                <a:lnTo>
                  <a:pt x="4599" y="7213"/>
                </a:lnTo>
                <a:lnTo>
                  <a:pt x="4642" y="7252"/>
                </a:lnTo>
                <a:lnTo>
                  <a:pt x="4687" y="7290"/>
                </a:lnTo>
                <a:lnTo>
                  <a:pt x="4731" y="7328"/>
                </a:lnTo>
                <a:lnTo>
                  <a:pt x="4776" y="7364"/>
                </a:lnTo>
                <a:lnTo>
                  <a:pt x="4820" y="7399"/>
                </a:lnTo>
                <a:lnTo>
                  <a:pt x="4866" y="7432"/>
                </a:lnTo>
                <a:lnTo>
                  <a:pt x="4912" y="7465"/>
                </a:lnTo>
                <a:lnTo>
                  <a:pt x="4958" y="7497"/>
                </a:lnTo>
                <a:lnTo>
                  <a:pt x="5003" y="7526"/>
                </a:lnTo>
                <a:lnTo>
                  <a:pt x="5049" y="7554"/>
                </a:lnTo>
                <a:lnTo>
                  <a:pt x="5096" y="7582"/>
                </a:lnTo>
                <a:lnTo>
                  <a:pt x="5143" y="7608"/>
                </a:lnTo>
                <a:lnTo>
                  <a:pt x="5190" y="7632"/>
                </a:lnTo>
                <a:lnTo>
                  <a:pt x="5237" y="7655"/>
                </a:lnTo>
                <a:lnTo>
                  <a:pt x="5285" y="7676"/>
                </a:lnTo>
                <a:lnTo>
                  <a:pt x="5332" y="7696"/>
                </a:lnTo>
                <a:lnTo>
                  <a:pt x="5380" y="7715"/>
                </a:lnTo>
                <a:lnTo>
                  <a:pt x="5428" y="7733"/>
                </a:lnTo>
                <a:lnTo>
                  <a:pt x="5476" y="7748"/>
                </a:lnTo>
                <a:lnTo>
                  <a:pt x="5525" y="7762"/>
                </a:lnTo>
                <a:lnTo>
                  <a:pt x="5574" y="7775"/>
                </a:lnTo>
                <a:lnTo>
                  <a:pt x="5623" y="7785"/>
                </a:lnTo>
                <a:lnTo>
                  <a:pt x="5672" y="7795"/>
                </a:lnTo>
                <a:lnTo>
                  <a:pt x="5720" y="7802"/>
                </a:lnTo>
                <a:lnTo>
                  <a:pt x="5771" y="7808"/>
                </a:lnTo>
                <a:lnTo>
                  <a:pt x="5820" y="7812"/>
                </a:lnTo>
                <a:lnTo>
                  <a:pt x="5869" y="7815"/>
                </a:lnTo>
                <a:lnTo>
                  <a:pt x="5920" y="7816"/>
                </a:lnTo>
                <a:lnTo>
                  <a:pt x="5920" y="13769"/>
                </a:lnTo>
                <a:lnTo>
                  <a:pt x="5916" y="13769"/>
                </a:lnTo>
                <a:lnTo>
                  <a:pt x="5916" y="13823"/>
                </a:lnTo>
                <a:lnTo>
                  <a:pt x="5914" y="13878"/>
                </a:lnTo>
                <a:lnTo>
                  <a:pt x="5910" y="13930"/>
                </a:lnTo>
                <a:lnTo>
                  <a:pt x="5905" y="13984"/>
                </a:lnTo>
                <a:lnTo>
                  <a:pt x="5900" y="14037"/>
                </a:lnTo>
                <a:lnTo>
                  <a:pt x="5891" y="14090"/>
                </a:lnTo>
                <a:lnTo>
                  <a:pt x="5883" y="14143"/>
                </a:lnTo>
                <a:lnTo>
                  <a:pt x="5873" y="14194"/>
                </a:lnTo>
                <a:lnTo>
                  <a:pt x="5862" y="14246"/>
                </a:lnTo>
                <a:lnTo>
                  <a:pt x="5849" y="14296"/>
                </a:lnTo>
                <a:lnTo>
                  <a:pt x="5836" y="14347"/>
                </a:lnTo>
                <a:lnTo>
                  <a:pt x="5821" y="14397"/>
                </a:lnTo>
                <a:lnTo>
                  <a:pt x="5805" y="14447"/>
                </a:lnTo>
                <a:lnTo>
                  <a:pt x="5787" y="14496"/>
                </a:lnTo>
                <a:lnTo>
                  <a:pt x="5769" y="14544"/>
                </a:lnTo>
                <a:lnTo>
                  <a:pt x="5749" y="14592"/>
                </a:lnTo>
                <a:lnTo>
                  <a:pt x="5728" y="14639"/>
                </a:lnTo>
                <a:lnTo>
                  <a:pt x="5707" y="14686"/>
                </a:lnTo>
                <a:lnTo>
                  <a:pt x="5684" y="14732"/>
                </a:lnTo>
                <a:lnTo>
                  <a:pt x="5660" y="14776"/>
                </a:lnTo>
                <a:lnTo>
                  <a:pt x="5636" y="14821"/>
                </a:lnTo>
                <a:lnTo>
                  <a:pt x="5609" y="14865"/>
                </a:lnTo>
                <a:lnTo>
                  <a:pt x="5582" y="14909"/>
                </a:lnTo>
                <a:lnTo>
                  <a:pt x="5554" y="14951"/>
                </a:lnTo>
                <a:lnTo>
                  <a:pt x="5525" y="14993"/>
                </a:lnTo>
                <a:lnTo>
                  <a:pt x="5495" y="15034"/>
                </a:lnTo>
                <a:lnTo>
                  <a:pt x="5464" y="15074"/>
                </a:lnTo>
                <a:lnTo>
                  <a:pt x="5432" y="15114"/>
                </a:lnTo>
                <a:lnTo>
                  <a:pt x="5399" y="15153"/>
                </a:lnTo>
                <a:lnTo>
                  <a:pt x="5366" y="15191"/>
                </a:lnTo>
                <a:lnTo>
                  <a:pt x="5331" y="15228"/>
                </a:lnTo>
                <a:lnTo>
                  <a:pt x="5295" y="15264"/>
                </a:lnTo>
                <a:lnTo>
                  <a:pt x="5259" y="15300"/>
                </a:lnTo>
                <a:lnTo>
                  <a:pt x="5222" y="15334"/>
                </a:lnTo>
                <a:lnTo>
                  <a:pt x="5184" y="15368"/>
                </a:lnTo>
                <a:lnTo>
                  <a:pt x="5145" y="15401"/>
                </a:lnTo>
                <a:lnTo>
                  <a:pt x="5105" y="15433"/>
                </a:lnTo>
                <a:lnTo>
                  <a:pt x="5064" y="15465"/>
                </a:lnTo>
                <a:lnTo>
                  <a:pt x="5023" y="15494"/>
                </a:lnTo>
                <a:lnTo>
                  <a:pt x="4982" y="15523"/>
                </a:lnTo>
                <a:lnTo>
                  <a:pt x="4939" y="15551"/>
                </a:lnTo>
                <a:lnTo>
                  <a:pt x="4895" y="15578"/>
                </a:lnTo>
                <a:lnTo>
                  <a:pt x="4852" y="15604"/>
                </a:lnTo>
                <a:lnTo>
                  <a:pt x="4807" y="15629"/>
                </a:lnTo>
                <a:lnTo>
                  <a:pt x="4762" y="15654"/>
                </a:lnTo>
                <a:lnTo>
                  <a:pt x="4716" y="15676"/>
                </a:lnTo>
                <a:lnTo>
                  <a:pt x="4669" y="15698"/>
                </a:lnTo>
                <a:lnTo>
                  <a:pt x="4622" y="15719"/>
                </a:lnTo>
                <a:lnTo>
                  <a:pt x="4574" y="15738"/>
                </a:lnTo>
                <a:lnTo>
                  <a:pt x="4526" y="15757"/>
                </a:lnTo>
                <a:lnTo>
                  <a:pt x="4478" y="15774"/>
                </a:lnTo>
                <a:lnTo>
                  <a:pt x="4427" y="15790"/>
                </a:lnTo>
                <a:lnTo>
                  <a:pt x="4378" y="15805"/>
                </a:lnTo>
                <a:lnTo>
                  <a:pt x="4328" y="15819"/>
                </a:lnTo>
                <a:lnTo>
                  <a:pt x="4276" y="15831"/>
                </a:lnTo>
                <a:lnTo>
                  <a:pt x="4226" y="15842"/>
                </a:lnTo>
                <a:lnTo>
                  <a:pt x="4173" y="15852"/>
                </a:lnTo>
                <a:lnTo>
                  <a:pt x="4121" y="15861"/>
                </a:lnTo>
                <a:lnTo>
                  <a:pt x="4068" y="15868"/>
                </a:lnTo>
                <a:lnTo>
                  <a:pt x="4016" y="15874"/>
                </a:lnTo>
                <a:lnTo>
                  <a:pt x="3962" y="15879"/>
                </a:lnTo>
                <a:lnTo>
                  <a:pt x="3908" y="15882"/>
                </a:lnTo>
                <a:lnTo>
                  <a:pt x="3854" y="15885"/>
                </a:lnTo>
                <a:lnTo>
                  <a:pt x="3799" y="15886"/>
                </a:lnTo>
                <a:lnTo>
                  <a:pt x="3745" y="15885"/>
                </a:lnTo>
                <a:lnTo>
                  <a:pt x="3691" y="15882"/>
                </a:lnTo>
                <a:lnTo>
                  <a:pt x="3637" y="15879"/>
                </a:lnTo>
                <a:lnTo>
                  <a:pt x="3583" y="15874"/>
                </a:lnTo>
                <a:lnTo>
                  <a:pt x="3530" y="15868"/>
                </a:lnTo>
                <a:lnTo>
                  <a:pt x="3477" y="15861"/>
                </a:lnTo>
                <a:lnTo>
                  <a:pt x="3424" y="15852"/>
                </a:lnTo>
                <a:lnTo>
                  <a:pt x="3373" y="15842"/>
                </a:lnTo>
                <a:lnTo>
                  <a:pt x="3321" y="15831"/>
                </a:lnTo>
                <a:lnTo>
                  <a:pt x="3271" y="15819"/>
                </a:lnTo>
                <a:lnTo>
                  <a:pt x="3220" y="15805"/>
                </a:lnTo>
                <a:lnTo>
                  <a:pt x="3170" y="15790"/>
                </a:lnTo>
                <a:lnTo>
                  <a:pt x="3121" y="15774"/>
                </a:lnTo>
                <a:lnTo>
                  <a:pt x="3071" y="15757"/>
                </a:lnTo>
                <a:lnTo>
                  <a:pt x="3023" y="15738"/>
                </a:lnTo>
                <a:lnTo>
                  <a:pt x="2975" y="15719"/>
                </a:lnTo>
                <a:lnTo>
                  <a:pt x="2928" y="15698"/>
                </a:lnTo>
                <a:lnTo>
                  <a:pt x="2881" y="15676"/>
                </a:lnTo>
                <a:lnTo>
                  <a:pt x="2835" y="15654"/>
                </a:lnTo>
                <a:lnTo>
                  <a:pt x="2791" y="15629"/>
                </a:lnTo>
                <a:lnTo>
                  <a:pt x="2746" y="15604"/>
                </a:lnTo>
                <a:lnTo>
                  <a:pt x="2702" y="15578"/>
                </a:lnTo>
                <a:lnTo>
                  <a:pt x="2658" y="15551"/>
                </a:lnTo>
                <a:lnTo>
                  <a:pt x="2616" y="15523"/>
                </a:lnTo>
                <a:lnTo>
                  <a:pt x="2574" y="15494"/>
                </a:lnTo>
                <a:lnTo>
                  <a:pt x="2533" y="15465"/>
                </a:lnTo>
                <a:lnTo>
                  <a:pt x="2493" y="15433"/>
                </a:lnTo>
                <a:lnTo>
                  <a:pt x="2453" y="15401"/>
                </a:lnTo>
                <a:lnTo>
                  <a:pt x="2414" y="15368"/>
                </a:lnTo>
                <a:lnTo>
                  <a:pt x="2376" y="15334"/>
                </a:lnTo>
                <a:lnTo>
                  <a:pt x="2339" y="15300"/>
                </a:lnTo>
                <a:lnTo>
                  <a:pt x="2303" y="15264"/>
                </a:lnTo>
                <a:lnTo>
                  <a:pt x="2266" y="15228"/>
                </a:lnTo>
                <a:lnTo>
                  <a:pt x="2232" y="15191"/>
                </a:lnTo>
                <a:lnTo>
                  <a:pt x="2198" y="15153"/>
                </a:lnTo>
                <a:lnTo>
                  <a:pt x="2166" y="15114"/>
                </a:lnTo>
                <a:lnTo>
                  <a:pt x="2134" y="15074"/>
                </a:lnTo>
                <a:lnTo>
                  <a:pt x="2102" y="15034"/>
                </a:lnTo>
                <a:lnTo>
                  <a:pt x="2073" y="14993"/>
                </a:lnTo>
                <a:lnTo>
                  <a:pt x="2044" y="14951"/>
                </a:lnTo>
                <a:lnTo>
                  <a:pt x="2015" y="14909"/>
                </a:lnTo>
                <a:lnTo>
                  <a:pt x="1988" y="14865"/>
                </a:lnTo>
                <a:lnTo>
                  <a:pt x="1963" y="14821"/>
                </a:lnTo>
                <a:lnTo>
                  <a:pt x="1938" y="14776"/>
                </a:lnTo>
                <a:lnTo>
                  <a:pt x="1913" y="14732"/>
                </a:lnTo>
                <a:lnTo>
                  <a:pt x="1891" y="14686"/>
                </a:lnTo>
                <a:lnTo>
                  <a:pt x="1869" y="14639"/>
                </a:lnTo>
                <a:lnTo>
                  <a:pt x="1848" y="14592"/>
                </a:lnTo>
                <a:lnTo>
                  <a:pt x="1829" y="14544"/>
                </a:lnTo>
                <a:lnTo>
                  <a:pt x="1810" y="14496"/>
                </a:lnTo>
                <a:lnTo>
                  <a:pt x="1793" y="14447"/>
                </a:lnTo>
                <a:lnTo>
                  <a:pt x="1777" y="14397"/>
                </a:lnTo>
                <a:lnTo>
                  <a:pt x="1762" y="14347"/>
                </a:lnTo>
                <a:lnTo>
                  <a:pt x="1748" y="14296"/>
                </a:lnTo>
                <a:lnTo>
                  <a:pt x="1736" y="14246"/>
                </a:lnTo>
                <a:lnTo>
                  <a:pt x="1724" y="14194"/>
                </a:lnTo>
                <a:lnTo>
                  <a:pt x="1715" y="14143"/>
                </a:lnTo>
                <a:lnTo>
                  <a:pt x="1706" y="14090"/>
                </a:lnTo>
                <a:lnTo>
                  <a:pt x="1699" y="14037"/>
                </a:lnTo>
                <a:lnTo>
                  <a:pt x="1693" y="13984"/>
                </a:lnTo>
                <a:lnTo>
                  <a:pt x="1688" y="13930"/>
                </a:lnTo>
                <a:lnTo>
                  <a:pt x="1685" y="13878"/>
                </a:lnTo>
                <a:lnTo>
                  <a:pt x="1682" y="13823"/>
                </a:lnTo>
                <a:lnTo>
                  <a:pt x="1681" y="13769"/>
                </a:lnTo>
                <a:lnTo>
                  <a:pt x="1681" y="11493"/>
                </a:lnTo>
                <a:lnTo>
                  <a:pt x="1734" y="11477"/>
                </a:lnTo>
                <a:lnTo>
                  <a:pt x="1784" y="11459"/>
                </a:lnTo>
                <a:lnTo>
                  <a:pt x="1835" y="11440"/>
                </a:lnTo>
                <a:lnTo>
                  <a:pt x="1884" y="11418"/>
                </a:lnTo>
                <a:lnTo>
                  <a:pt x="1932" y="11395"/>
                </a:lnTo>
                <a:lnTo>
                  <a:pt x="1979" y="11370"/>
                </a:lnTo>
                <a:lnTo>
                  <a:pt x="2026" y="11342"/>
                </a:lnTo>
                <a:lnTo>
                  <a:pt x="2071" y="11314"/>
                </a:lnTo>
                <a:lnTo>
                  <a:pt x="2114" y="11283"/>
                </a:lnTo>
                <a:lnTo>
                  <a:pt x="2156" y="11250"/>
                </a:lnTo>
                <a:lnTo>
                  <a:pt x="2196" y="11216"/>
                </a:lnTo>
                <a:lnTo>
                  <a:pt x="2236" y="11181"/>
                </a:lnTo>
                <a:lnTo>
                  <a:pt x="2274" y="11143"/>
                </a:lnTo>
                <a:lnTo>
                  <a:pt x="2310" y="11106"/>
                </a:lnTo>
                <a:lnTo>
                  <a:pt x="2345" y="11066"/>
                </a:lnTo>
                <a:lnTo>
                  <a:pt x="2378" y="11024"/>
                </a:lnTo>
                <a:lnTo>
                  <a:pt x="2410" y="10982"/>
                </a:lnTo>
                <a:lnTo>
                  <a:pt x="2440" y="10938"/>
                </a:lnTo>
                <a:lnTo>
                  <a:pt x="2468" y="10892"/>
                </a:lnTo>
                <a:lnTo>
                  <a:pt x="2494" y="10847"/>
                </a:lnTo>
                <a:lnTo>
                  <a:pt x="2519" y="10799"/>
                </a:lnTo>
                <a:lnTo>
                  <a:pt x="2542" y="10751"/>
                </a:lnTo>
                <a:lnTo>
                  <a:pt x="2562" y="10701"/>
                </a:lnTo>
                <a:lnTo>
                  <a:pt x="2581" y="10650"/>
                </a:lnTo>
                <a:lnTo>
                  <a:pt x="2598" y="10598"/>
                </a:lnTo>
                <a:lnTo>
                  <a:pt x="2613" y="10546"/>
                </a:lnTo>
                <a:lnTo>
                  <a:pt x="2625" y="10493"/>
                </a:lnTo>
                <a:lnTo>
                  <a:pt x="2636" y="10439"/>
                </a:lnTo>
                <a:lnTo>
                  <a:pt x="2644" y="10383"/>
                </a:lnTo>
                <a:lnTo>
                  <a:pt x="2650" y="10328"/>
                </a:lnTo>
                <a:lnTo>
                  <a:pt x="2654" y="10272"/>
                </a:lnTo>
                <a:lnTo>
                  <a:pt x="2655" y="10215"/>
                </a:lnTo>
                <a:lnTo>
                  <a:pt x="2654" y="10180"/>
                </a:lnTo>
                <a:lnTo>
                  <a:pt x="2652" y="10146"/>
                </a:lnTo>
                <a:lnTo>
                  <a:pt x="2651" y="10112"/>
                </a:lnTo>
                <a:lnTo>
                  <a:pt x="2648" y="10080"/>
                </a:lnTo>
                <a:lnTo>
                  <a:pt x="2644" y="10046"/>
                </a:lnTo>
                <a:lnTo>
                  <a:pt x="2640" y="10013"/>
                </a:lnTo>
                <a:lnTo>
                  <a:pt x="2634" y="9980"/>
                </a:lnTo>
                <a:lnTo>
                  <a:pt x="2628" y="9947"/>
                </a:lnTo>
                <a:lnTo>
                  <a:pt x="2621" y="9915"/>
                </a:lnTo>
                <a:lnTo>
                  <a:pt x="2613" y="9884"/>
                </a:lnTo>
                <a:lnTo>
                  <a:pt x="2604" y="9852"/>
                </a:lnTo>
                <a:lnTo>
                  <a:pt x="2595" y="9820"/>
                </a:lnTo>
                <a:lnTo>
                  <a:pt x="2584" y="9790"/>
                </a:lnTo>
                <a:lnTo>
                  <a:pt x="2574" y="9758"/>
                </a:lnTo>
                <a:lnTo>
                  <a:pt x="2562" y="9729"/>
                </a:lnTo>
                <a:lnTo>
                  <a:pt x="2550" y="9698"/>
                </a:lnTo>
                <a:lnTo>
                  <a:pt x="2537" y="9669"/>
                </a:lnTo>
                <a:lnTo>
                  <a:pt x="2523" y="9640"/>
                </a:lnTo>
                <a:lnTo>
                  <a:pt x="2509" y="9610"/>
                </a:lnTo>
                <a:lnTo>
                  <a:pt x="2494" y="9582"/>
                </a:lnTo>
                <a:lnTo>
                  <a:pt x="2479" y="9554"/>
                </a:lnTo>
                <a:lnTo>
                  <a:pt x="2462" y="9527"/>
                </a:lnTo>
                <a:lnTo>
                  <a:pt x="2446" y="9500"/>
                </a:lnTo>
                <a:lnTo>
                  <a:pt x="2428" y="9473"/>
                </a:lnTo>
                <a:lnTo>
                  <a:pt x="2410" y="9447"/>
                </a:lnTo>
                <a:lnTo>
                  <a:pt x="2391" y="9422"/>
                </a:lnTo>
                <a:lnTo>
                  <a:pt x="2372" y="9396"/>
                </a:lnTo>
                <a:lnTo>
                  <a:pt x="2351" y="9371"/>
                </a:lnTo>
                <a:lnTo>
                  <a:pt x="2331" y="9347"/>
                </a:lnTo>
                <a:lnTo>
                  <a:pt x="2310" y="9323"/>
                </a:lnTo>
                <a:lnTo>
                  <a:pt x="2288" y="9300"/>
                </a:lnTo>
                <a:lnTo>
                  <a:pt x="2265" y="9277"/>
                </a:lnTo>
                <a:lnTo>
                  <a:pt x="2243" y="9255"/>
                </a:lnTo>
                <a:lnTo>
                  <a:pt x="2220" y="9233"/>
                </a:lnTo>
                <a:lnTo>
                  <a:pt x="2196" y="9212"/>
                </a:lnTo>
                <a:lnTo>
                  <a:pt x="2171" y="9192"/>
                </a:lnTo>
                <a:lnTo>
                  <a:pt x="2147" y="9171"/>
                </a:lnTo>
                <a:lnTo>
                  <a:pt x="2121" y="9152"/>
                </a:lnTo>
                <a:lnTo>
                  <a:pt x="2095" y="9133"/>
                </a:lnTo>
                <a:lnTo>
                  <a:pt x="2069" y="9114"/>
                </a:lnTo>
                <a:lnTo>
                  <a:pt x="2042" y="9097"/>
                </a:lnTo>
                <a:lnTo>
                  <a:pt x="2015" y="9080"/>
                </a:lnTo>
                <a:lnTo>
                  <a:pt x="1988" y="9064"/>
                </a:lnTo>
                <a:lnTo>
                  <a:pt x="1960" y="9049"/>
                </a:lnTo>
                <a:lnTo>
                  <a:pt x="1932" y="9033"/>
                </a:lnTo>
                <a:lnTo>
                  <a:pt x="1903" y="9019"/>
                </a:lnTo>
                <a:lnTo>
                  <a:pt x="1873" y="9005"/>
                </a:lnTo>
                <a:lnTo>
                  <a:pt x="1844" y="8992"/>
                </a:lnTo>
                <a:lnTo>
                  <a:pt x="1814" y="8981"/>
                </a:lnTo>
                <a:lnTo>
                  <a:pt x="1784" y="8969"/>
                </a:lnTo>
                <a:lnTo>
                  <a:pt x="1753" y="8958"/>
                </a:lnTo>
                <a:lnTo>
                  <a:pt x="1722" y="8948"/>
                </a:lnTo>
                <a:lnTo>
                  <a:pt x="1690" y="8938"/>
                </a:lnTo>
                <a:lnTo>
                  <a:pt x="1659" y="8930"/>
                </a:lnTo>
                <a:lnTo>
                  <a:pt x="1627" y="8922"/>
                </a:lnTo>
                <a:lnTo>
                  <a:pt x="1595" y="8915"/>
                </a:lnTo>
                <a:lnTo>
                  <a:pt x="1563" y="8909"/>
                </a:lnTo>
                <a:lnTo>
                  <a:pt x="1530" y="8903"/>
                </a:lnTo>
                <a:lnTo>
                  <a:pt x="1497" y="8898"/>
                </a:lnTo>
                <a:lnTo>
                  <a:pt x="1463" y="8895"/>
                </a:lnTo>
                <a:lnTo>
                  <a:pt x="1430" y="8893"/>
                </a:lnTo>
                <a:lnTo>
                  <a:pt x="1396" y="8890"/>
                </a:lnTo>
                <a:lnTo>
                  <a:pt x="1362" y="8889"/>
                </a:lnTo>
                <a:lnTo>
                  <a:pt x="1328" y="8888"/>
                </a:lnTo>
                <a:lnTo>
                  <a:pt x="1293" y="8889"/>
                </a:lnTo>
                <a:lnTo>
                  <a:pt x="1259" y="8890"/>
                </a:lnTo>
                <a:lnTo>
                  <a:pt x="1226" y="8893"/>
                </a:lnTo>
                <a:lnTo>
                  <a:pt x="1192" y="8895"/>
                </a:lnTo>
                <a:lnTo>
                  <a:pt x="1159" y="8898"/>
                </a:lnTo>
                <a:lnTo>
                  <a:pt x="1125" y="8903"/>
                </a:lnTo>
                <a:lnTo>
                  <a:pt x="1092" y="8909"/>
                </a:lnTo>
                <a:lnTo>
                  <a:pt x="1061" y="8915"/>
                </a:lnTo>
                <a:lnTo>
                  <a:pt x="1028" y="8922"/>
                </a:lnTo>
                <a:lnTo>
                  <a:pt x="996" y="8930"/>
                </a:lnTo>
                <a:lnTo>
                  <a:pt x="964" y="8938"/>
                </a:lnTo>
                <a:lnTo>
                  <a:pt x="933" y="8948"/>
                </a:lnTo>
                <a:lnTo>
                  <a:pt x="902" y="8958"/>
                </a:lnTo>
                <a:lnTo>
                  <a:pt x="872" y="8969"/>
                </a:lnTo>
                <a:lnTo>
                  <a:pt x="841" y="8981"/>
                </a:lnTo>
                <a:lnTo>
                  <a:pt x="811" y="8992"/>
                </a:lnTo>
                <a:lnTo>
                  <a:pt x="781" y="9005"/>
                </a:lnTo>
                <a:lnTo>
                  <a:pt x="752" y="9019"/>
                </a:lnTo>
                <a:lnTo>
                  <a:pt x="724" y="9033"/>
                </a:lnTo>
                <a:lnTo>
                  <a:pt x="694" y="9049"/>
                </a:lnTo>
                <a:lnTo>
                  <a:pt x="668" y="9064"/>
                </a:lnTo>
                <a:lnTo>
                  <a:pt x="639" y="9080"/>
                </a:lnTo>
                <a:lnTo>
                  <a:pt x="612" y="9097"/>
                </a:lnTo>
                <a:lnTo>
                  <a:pt x="585" y="9114"/>
                </a:lnTo>
                <a:lnTo>
                  <a:pt x="560" y="9133"/>
                </a:lnTo>
                <a:lnTo>
                  <a:pt x="534" y="9152"/>
                </a:lnTo>
                <a:lnTo>
                  <a:pt x="508" y="9171"/>
                </a:lnTo>
                <a:lnTo>
                  <a:pt x="483" y="9192"/>
                </a:lnTo>
                <a:lnTo>
                  <a:pt x="459" y="9212"/>
                </a:lnTo>
                <a:lnTo>
                  <a:pt x="435" y="9233"/>
                </a:lnTo>
                <a:lnTo>
                  <a:pt x="412" y="9255"/>
                </a:lnTo>
                <a:lnTo>
                  <a:pt x="389" y="9277"/>
                </a:lnTo>
                <a:lnTo>
                  <a:pt x="367" y="9300"/>
                </a:lnTo>
                <a:lnTo>
                  <a:pt x="345" y="9323"/>
                </a:lnTo>
                <a:lnTo>
                  <a:pt x="324" y="9347"/>
                </a:lnTo>
                <a:lnTo>
                  <a:pt x="304" y="9371"/>
                </a:lnTo>
                <a:lnTo>
                  <a:pt x="284" y="9396"/>
                </a:lnTo>
                <a:lnTo>
                  <a:pt x="264" y="9422"/>
                </a:lnTo>
                <a:lnTo>
                  <a:pt x="245" y="9447"/>
                </a:lnTo>
                <a:lnTo>
                  <a:pt x="228" y="9473"/>
                </a:lnTo>
                <a:lnTo>
                  <a:pt x="210" y="9500"/>
                </a:lnTo>
                <a:lnTo>
                  <a:pt x="192" y="9527"/>
                </a:lnTo>
                <a:lnTo>
                  <a:pt x="176" y="9554"/>
                </a:lnTo>
                <a:lnTo>
                  <a:pt x="161" y="9582"/>
                </a:lnTo>
                <a:lnTo>
                  <a:pt x="145" y="9610"/>
                </a:lnTo>
                <a:lnTo>
                  <a:pt x="131" y="9640"/>
                </a:lnTo>
                <a:lnTo>
                  <a:pt x="117" y="9669"/>
                </a:lnTo>
                <a:lnTo>
                  <a:pt x="104" y="9698"/>
                </a:lnTo>
                <a:lnTo>
                  <a:pt x="93" y="9729"/>
                </a:lnTo>
                <a:lnTo>
                  <a:pt x="81" y="9758"/>
                </a:lnTo>
                <a:lnTo>
                  <a:pt x="70" y="9790"/>
                </a:lnTo>
                <a:lnTo>
                  <a:pt x="60" y="9820"/>
                </a:lnTo>
                <a:lnTo>
                  <a:pt x="50" y="9852"/>
                </a:lnTo>
                <a:lnTo>
                  <a:pt x="42" y="9884"/>
                </a:lnTo>
                <a:lnTo>
                  <a:pt x="34" y="9915"/>
                </a:lnTo>
                <a:lnTo>
                  <a:pt x="27" y="9947"/>
                </a:lnTo>
                <a:lnTo>
                  <a:pt x="21" y="9980"/>
                </a:lnTo>
                <a:lnTo>
                  <a:pt x="15" y="10013"/>
                </a:lnTo>
                <a:lnTo>
                  <a:pt x="11" y="10046"/>
                </a:lnTo>
                <a:lnTo>
                  <a:pt x="7" y="10080"/>
                </a:lnTo>
                <a:lnTo>
                  <a:pt x="5" y="10112"/>
                </a:lnTo>
                <a:lnTo>
                  <a:pt x="2" y="10146"/>
                </a:lnTo>
                <a:lnTo>
                  <a:pt x="1" y="10180"/>
                </a:lnTo>
                <a:lnTo>
                  <a:pt x="0" y="10215"/>
                </a:lnTo>
                <a:lnTo>
                  <a:pt x="1" y="10274"/>
                </a:lnTo>
                <a:lnTo>
                  <a:pt x="6" y="10333"/>
                </a:lnTo>
                <a:lnTo>
                  <a:pt x="12" y="10390"/>
                </a:lnTo>
                <a:lnTo>
                  <a:pt x="21" y="10447"/>
                </a:lnTo>
                <a:lnTo>
                  <a:pt x="32" y="10503"/>
                </a:lnTo>
                <a:lnTo>
                  <a:pt x="46" y="10558"/>
                </a:lnTo>
                <a:lnTo>
                  <a:pt x="61" y="10612"/>
                </a:lnTo>
                <a:lnTo>
                  <a:pt x="79" y="10666"/>
                </a:lnTo>
                <a:lnTo>
                  <a:pt x="100" y="10718"/>
                </a:lnTo>
                <a:lnTo>
                  <a:pt x="122" y="10769"/>
                </a:lnTo>
                <a:lnTo>
                  <a:pt x="145" y="10819"/>
                </a:lnTo>
                <a:lnTo>
                  <a:pt x="172" y="10868"/>
                </a:lnTo>
                <a:lnTo>
                  <a:pt x="201" y="10916"/>
                </a:lnTo>
                <a:lnTo>
                  <a:pt x="231" y="10962"/>
                </a:lnTo>
                <a:lnTo>
                  <a:pt x="263" y="11006"/>
                </a:lnTo>
                <a:lnTo>
                  <a:pt x="297" y="11050"/>
                </a:lnTo>
                <a:lnTo>
                  <a:pt x="332" y="11092"/>
                </a:lnTo>
                <a:lnTo>
                  <a:pt x="370" y="11133"/>
                </a:lnTo>
                <a:lnTo>
                  <a:pt x="408" y="11172"/>
                </a:lnTo>
                <a:lnTo>
                  <a:pt x="449" y="11209"/>
                </a:lnTo>
                <a:lnTo>
                  <a:pt x="490" y="11244"/>
                </a:lnTo>
                <a:lnTo>
                  <a:pt x="535" y="11278"/>
                </a:lnTo>
                <a:lnTo>
                  <a:pt x="580" y="11310"/>
                </a:lnTo>
                <a:lnTo>
                  <a:pt x="625" y="11341"/>
                </a:lnTo>
                <a:lnTo>
                  <a:pt x="673" y="11369"/>
                </a:lnTo>
                <a:lnTo>
                  <a:pt x="721" y="11395"/>
                </a:lnTo>
                <a:lnTo>
                  <a:pt x="772" y="11419"/>
                </a:lnTo>
                <a:lnTo>
                  <a:pt x="824" y="11441"/>
                </a:lnTo>
                <a:lnTo>
                  <a:pt x="875" y="11461"/>
                </a:lnTo>
                <a:lnTo>
                  <a:pt x="929" y="11480"/>
                </a:lnTo>
                <a:lnTo>
                  <a:pt x="983" y="11495"/>
                </a:lnTo>
                <a:lnTo>
                  <a:pt x="1038" y="11509"/>
                </a:lnTo>
                <a:close/>
                <a:moveTo>
                  <a:pt x="644" y="10215"/>
                </a:moveTo>
                <a:lnTo>
                  <a:pt x="644" y="10215"/>
                </a:lnTo>
                <a:lnTo>
                  <a:pt x="645" y="10179"/>
                </a:lnTo>
                <a:lnTo>
                  <a:pt x="648" y="10145"/>
                </a:lnTo>
                <a:lnTo>
                  <a:pt x="652" y="10111"/>
                </a:lnTo>
                <a:lnTo>
                  <a:pt x="658" y="10077"/>
                </a:lnTo>
                <a:lnTo>
                  <a:pt x="665" y="10044"/>
                </a:lnTo>
                <a:lnTo>
                  <a:pt x="675" y="10012"/>
                </a:lnTo>
                <a:lnTo>
                  <a:pt x="685" y="9980"/>
                </a:lnTo>
                <a:lnTo>
                  <a:pt x="698" y="9949"/>
                </a:lnTo>
                <a:lnTo>
                  <a:pt x="711" y="9919"/>
                </a:lnTo>
                <a:lnTo>
                  <a:pt x="726" y="9890"/>
                </a:lnTo>
                <a:lnTo>
                  <a:pt x="743" y="9860"/>
                </a:lnTo>
                <a:lnTo>
                  <a:pt x="760" y="9833"/>
                </a:lnTo>
                <a:lnTo>
                  <a:pt x="780" y="9806"/>
                </a:lnTo>
                <a:lnTo>
                  <a:pt x="800" y="9781"/>
                </a:lnTo>
                <a:lnTo>
                  <a:pt x="821" y="9756"/>
                </a:lnTo>
                <a:lnTo>
                  <a:pt x="845" y="9732"/>
                </a:lnTo>
                <a:lnTo>
                  <a:pt x="868" y="9709"/>
                </a:lnTo>
                <a:lnTo>
                  <a:pt x="893" y="9688"/>
                </a:lnTo>
                <a:lnTo>
                  <a:pt x="919" y="9668"/>
                </a:lnTo>
                <a:lnTo>
                  <a:pt x="946" y="9648"/>
                </a:lnTo>
                <a:lnTo>
                  <a:pt x="974" y="9630"/>
                </a:lnTo>
                <a:lnTo>
                  <a:pt x="1002" y="9614"/>
                </a:lnTo>
                <a:lnTo>
                  <a:pt x="1031" y="9599"/>
                </a:lnTo>
                <a:lnTo>
                  <a:pt x="1062" y="9586"/>
                </a:lnTo>
                <a:lnTo>
                  <a:pt x="1092" y="9573"/>
                </a:lnTo>
                <a:lnTo>
                  <a:pt x="1124" y="9562"/>
                </a:lnTo>
                <a:lnTo>
                  <a:pt x="1157" y="9553"/>
                </a:lnTo>
                <a:lnTo>
                  <a:pt x="1190" y="9546"/>
                </a:lnTo>
                <a:lnTo>
                  <a:pt x="1224" y="9539"/>
                </a:lnTo>
                <a:lnTo>
                  <a:pt x="1258" y="9535"/>
                </a:lnTo>
                <a:lnTo>
                  <a:pt x="1293" y="9532"/>
                </a:lnTo>
                <a:lnTo>
                  <a:pt x="1328" y="9532"/>
                </a:lnTo>
                <a:lnTo>
                  <a:pt x="1363" y="9532"/>
                </a:lnTo>
                <a:lnTo>
                  <a:pt x="1397" y="9535"/>
                </a:lnTo>
                <a:lnTo>
                  <a:pt x="1431" y="9539"/>
                </a:lnTo>
                <a:lnTo>
                  <a:pt x="1465" y="9546"/>
                </a:lnTo>
                <a:lnTo>
                  <a:pt x="1498" y="9553"/>
                </a:lnTo>
                <a:lnTo>
                  <a:pt x="1531" y="9562"/>
                </a:lnTo>
                <a:lnTo>
                  <a:pt x="1563" y="9573"/>
                </a:lnTo>
                <a:lnTo>
                  <a:pt x="1593" y="9586"/>
                </a:lnTo>
                <a:lnTo>
                  <a:pt x="1624" y="9599"/>
                </a:lnTo>
                <a:lnTo>
                  <a:pt x="1653" y="9614"/>
                </a:lnTo>
                <a:lnTo>
                  <a:pt x="1682" y="9630"/>
                </a:lnTo>
                <a:lnTo>
                  <a:pt x="1709" y="9648"/>
                </a:lnTo>
                <a:lnTo>
                  <a:pt x="1736" y="9668"/>
                </a:lnTo>
                <a:lnTo>
                  <a:pt x="1762" y="9688"/>
                </a:lnTo>
                <a:lnTo>
                  <a:pt x="1787" y="9709"/>
                </a:lnTo>
                <a:lnTo>
                  <a:pt x="1810" y="9732"/>
                </a:lnTo>
                <a:lnTo>
                  <a:pt x="1834" y="9756"/>
                </a:lnTo>
                <a:lnTo>
                  <a:pt x="1855" y="9781"/>
                </a:lnTo>
                <a:lnTo>
                  <a:pt x="1875" y="9806"/>
                </a:lnTo>
                <a:lnTo>
                  <a:pt x="1895" y="9833"/>
                </a:lnTo>
                <a:lnTo>
                  <a:pt x="1912" y="9860"/>
                </a:lnTo>
                <a:lnTo>
                  <a:pt x="1929" y="9890"/>
                </a:lnTo>
                <a:lnTo>
                  <a:pt x="1944" y="9919"/>
                </a:lnTo>
                <a:lnTo>
                  <a:pt x="1957" y="9949"/>
                </a:lnTo>
                <a:lnTo>
                  <a:pt x="1970" y="9980"/>
                </a:lnTo>
                <a:lnTo>
                  <a:pt x="1980" y="10012"/>
                </a:lnTo>
                <a:lnTo>
                  <a:pt x="1990" y="10044"/>
                </a:lnTo>
                <a:lnTo>
                  <a:pt x="1997" y="10077"/>
                </a:lnTo>
                <a:lnTo>
                  <a:pt x="2004" y="10111"/>
                </a:lnTo>
                <a:lnTo>
                  <a:pt x="2007" y="10145"/>
                </a:lnTo>
                <a:lnTo>
                  <a:pt x="2011" y="10179"/>
                </a:lnTo>
                <a:lnTo>
                  <a:pt x="2011" y="10215"/>
                </a:lnTo>
                <a:lnTo>
                  <a:pt x="2011" y="10250"/>
                </a:lnTo>
                <a:lnTo>
                  <a:pt x="2007" y="10285"/>
                </a:lnTo>
                <a:lnTo>
                  <a:pt x="2004" y="10319"/>
                </a:lnTo>
                <a:lnTo>
                  <a:pt x="1997" y="10353"/>
                </a:lnTo>
                <a:lnTo>
                  <a:pt x="1990" y="10386"/>
                </a:lnTo>
                <a:lnTo>
                  <a:pt x="1980" y="10419"/>
                </a:lnTo>
                <a:lnTo>
                  <a:pt x="1970" y="10450"/>
                </a:lnTo>
                <a:lnTo>
                  <a:pt x="1957" y="10481"/>
                </a:lnTo>
                <a:lnTo>
                  <a:pt x="1944" y="10511"/>
                </a:lnTo>
                <a:lnTo>
                  <a:pt x="1929" y="10541"/>
                </a:lnTo>
                <a:lnTo>
                  <a:pt x="1912" y="10569"/>
                </a:lnTo>
                <a:lnTo>
                  <a:pt x="1895" y="10597"/>
                </a:lnTo>
                <a:lnTo>
                  <a:pt x="1875" y="10624"/>
                </a:lnTo>
                <a:lnTo>
                  <a:pt x="1855" y="10650"/>
                </a:lnTo>
                <a:lnTo>
                  <a:pt x="1834" y="10674"/>
                </a:lnTo>
                <a:lnTo>
                  <a:pt x="1810" y="10698"/>
                </a:lnTo>
                <a:lnTo>
                  <a:pt x="1787" y="10721"/>
                </a:lnTo>
                <a:lnTo>
                  <a:pt x="1762" y="10742"/>
                </a:lnTo>
                <a:lnTo>
                  <a:pt x="1736" y="10762"/>
                </a:lnTo>
                <a:lnTo>
                  <a:pt x="1709" y="10781"/>
                </a:lnTo>
                <a:lnTo>
                  <a:pt x="1682" y="10800"/>
                </a:lnTo>
                <a:lnTo>
                  <a:pt x="1653" y="10816"/>
                </a:lnTo>
                <a:lnTo>
                  <a:pt x="1624" y="10831"/>
                </a:lnTo>
                <a:lnTo>
                  <a:pt x="1593" y="10844"/>
                </a:lnTo>
                <a:lnTo>
                  <a:pt x="1563" y="10857"/>
                </a:lnTo>
                <a:lnTo>
                  <a:pt x="1531" y="10868"/>
                </a:lnTo>
                <a:lnTo>
                  <a:pt x="1498" y="10877"/>
                </a:lnTo>
                <a:lnTo>
                  <a:pt x="1465" y="10884"/>
                </a:lnTo>
                <a:lnTo>
                  <a:pt x="1431" y="10890"/>
                </a:lnTo>
                <a:lnTo>
                  <a:pt x="1397" y="10895"/>
                </a:lnTo>
                <a:lnTo>
                  <a:pt x="1363" y="10897"/>
                </a:lnTo>
                <a:lnTo>
                  <a:pt x="1328" y="10898"/>
                </a:lnTo>
                <a:lnTo>
                  <a:pt x="1293" y="10897"/>
                </a:lnTo>
                <a:lnTo>
                  <a:pt x="1258" y="10895"/>
                </a:lnTo>
                <a:lnTo>
                  <a:pt x="1224" y="10890"/>
                </a:lnTo>
                <a:lnTo>
                  <a:pt x="1190" y="10884"/>
                </a:lnTo>
                <a:lnTo>
                  <a:pt x="1157" y="10877"/>
                </a:lnTo>
                <a:lnTo>
                  <a:pt x="1124" y="10868"/>
                </a:lnTo>
                <a:lnTo>
                  <a:pt x="1092" y="10857"/>
                </a:lnTo>
                <a:lnTo>
                  <a:pt x="1062" y="10844"/>
                </a:lnTo>
                <a:lnTo>
                  <a:pt x="1031" y="10831"/>
                </a:lnTo>
                <a:lnTo>
                  <a:pt x="1002" y="10816"/>
                </a:lnTo>
                <a:lnTo>
                  <a:pt x="974" y="10800"/>
                </a:lnTo>
                <a:lnTo>
                  <a:pt x="946" y="10781"/>
                </a:lnTo>
                <a:lnTo>
                  <a:pt x="919" y="10762"/>
                </a:lnTo>
                <a:lnTo>
                  <a:pt x="893" y="10742"/>
                </a:lnTo>
                <a:lnTo>
                  <a:pt x="868" y="10721"/>
                </a:lnTo>
                <a:lnTo>
                  <a:pt x="845" y="10698"/>
                </a:lnTo>
                <a:lnTo>
                  <a:pt x="821" y="10674"/>
                </a:lnTo>
                <a:lnTo>
                  <a:pt x="800" y="10650"/>
                </a:lnTo>
                <a:lnTo>
                  <a:pt x="780" y="10624"/>
                </a:lnTo>
                <a:lnTo>
                  <a:pt x="760" y="10597"/>
                </a:lnTo>
                <a:lnTo>
                  <a:pt x="743" y="10569"/>
                </a:lnTo>
                <a:lnTo>
                  <a:pt x="726" y="10541"/>
                </a:lnTo>
                <a:lnTo>
                  <a:pt x="711" y="10511"/>
                </a:lnTo>
                <a:lnTo>
                  <a:pt x="698" y="10481"/>
                </a:lnTo>
                <a:lnTo>
                  <a:pt x="685" y="10450"/>
                </a:lnTo>
                <a:lnTo>
                  <a:pt x="675" y="10419"/>
                </a:lnTo>
                <a:lnTo>
                  <a:pt x="665" y="10386"/>
                </a:lnTo>
                <a:lnTo>
                  <a:pt x="658" y="10353"/>
                </a:lnTo>
                <a:lnTo>
                  <a:pt x="652" y="10319"/>
                </a:lnTo>
                <a:lnTo>
                  <a:pt x="648" y="10285"/>
                </a:lnTo>
                <a:lnTo>
                  <a:pt x="645" y="10250"/>
                </a:lnTo>
                <a:lnTo>
                  <a:pt x="644" y="10215"/>
                </a:lnTo>
                <a:close/>
              </a:path>
            </a:pathLst>
          </a:custGeom>
          <a:gradFill flip="none" rotWithShape="1">
            <a:gsLst>
              <a:gs pos="51000">
                <a:srgbClr val="ED0005"/>
              </a:gs>
              <a:gs pos="48000">
                <a:schemeClr val="bg1"/>
              </a:gs>
              <a:gs pos="0">
                <a:schemeClr val="bg1"/>
              </a:gs>
              <a:gs pos="100000">
                <a:srgbClr val="ED0005"/>
              </a:gs>
            </a:gsLst>
            <a:lin ang="0" scaled="1"/>
            <a:tileRect/>
          </a:gra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grpSp>
        <p:nvGrpSpPr>
          <p:cNvPr id="4" name="组合 3"/>
          <p:cNvGrpSpPr/>
          <p:nvPr/>
        </p:nvGrpSpPr>
        <p:grpSpPr>
          <a:xfrm>
            <a:off x="3321432" y="2218674"/>
            <a:ext cx="1981200" cy="1981200"/>
            <a:chOff x="1511300" y="774700"/>
            <a:chExt cx="1981200" cy="1981200"/>
          </a:xfrm>
        </p:grpSpPr>
        <p:sp>
          <p:nvSpPr>
            <p:cNvPr id="5" name="椭圆 4"/>
            <p:cNvSpPr/>
            <p:nvPr/>
          </p:nvSpPr>
          <p:spPr>
            <a:xfrm>
              <a:off x="1511300" y="774700"/>
              <a:ext cx="1981200" cy="1981200"/>
            </a:xfrm>
            <a:prstGeom prst="ellipse">
              <a:avLst/>
            </a:prstGeom>
            <a:solidFill>
              <a:schemeClr val="bg1"/>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746250" y="1009650"/>
              <a:ext cx="1511300" cy="1511300"/>
            </a:xfrm>
            <a:prstGeom prst="ellipse">
              <a:avLst/>
            </a:prstGeom>
            <a:solidFill>
              <a:schemeClr val="bg1"/>
            </a:solidFill>
            <a:ln w="63500">
              <a:solidFill>
                <a:srgbClr val="ED000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20"/>
          <p:cNvSpPr>
            <a:spLocks noChangeArrowheads="1"/>
          </p:cNvSpPr>
          <p:nvPr/>
        </p:nvSpPr>
        <p:spPr bwMode="auto">
          <a:xfrm>
            <a:off x="3881597" y="2912448"/>
            <a:ext cx="88036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dist" eaLnBrk="1" hangingPunct="1"/>
            <a:r>
              <a:rPr lang="en-US" altLang="en-US" sz="4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01</a:t>
            </a:r>
            <a:endParaRPr lang="en-US" altLang="en-US" sz="4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a:spLocks noChangeArrowheads="1"/>
          </p:cNvSpPr>
          <p:nvPr/>
        </p:nvSpPr>
        <p:spPr bwMode="auto">
          <a:xfrm>
            <a:off x="5725660" y="3676399"/>
            <a:ext cx="1690295" cy="26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lnSpc>
                <a:spcPct val="120000"/>
              </a:lnSpc>
            </a:pPr>
            <a:r>
              <a:rPr lang="en-US" altLang="zh-CN" sz="1050" dirty="0">
                <a:solidFill>
                  <a:schemeClr val="accent1"/>
                </a:solidFill>
                <a:latin typeface="Arial" panose="020B0604020202020204" pitchFamily="34" charset="0"/>
                <a:cs typeface="Arial" panose="020B0604020202020204" pitchFamily="34" charset="0"/>
              </a:rPr>
              <a:t>ABOUT OUR BUSINESS</a:t>
            </a:r>
          </a:p>
        </p:txBody>
      </p:sp>
      <p:sp>
        <p:nvSpPr>
          <p:cNvPr id="9" name="文本框 21"/>
          <p:cNvSpPr txBox="1">
            <a:spLocks noChangeArrowheads="1"/>
          </p:cNvSpPr>
          <p:nvPr/>
        </p:nvSpPr>
        <p:spPr bwMode="auto">
          <a:xfrm>
            <a:off x="5675769" y="2886539"/>
            <a:ext cx="71508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eaLnBrk="1" hangingPunct="1">
              <a:lnSpc>
                <a:spcPct val="100000"/>
              </a:lnSpc>
              <a:spcBef>
                <a:spcPct val="0"/>
              </a:spcBef>
              <a:buFontTx/>
              <a:buNone/>
            </a:pPr>
            <a:r>
              <a:rPr lang="zh-CN" altLang="en-US" sz="4000" b="1">
                <a:solidFill>
                  <a:schemeClr val="accent1"/>
                </a:solidFill>
                <a:latin typeface="华文细黑" panose="02010600040101010101" pitchFamily="2" charset="-122"/>
                <a:ea typeface="华文细黑" panose="02010600040101010101" pitchFamily="2" charset="-122"/>
              </a:rPr>
              <a:t>添</a:t>
            </a:r>
            <a:endParaRPr lang="zh-CN" altLang="en-US" sz="4000" b="1" dirty="0">
              <a:solidFill>
                <a:schemeClr val="accent1"/>
              </a:solidFill>
              <a:latin typeface="华文细黑" panose="02010600040101010101" pitchFamily="2" charset="-122"/>
              <a:ea typeface="华文细黑" panose="02010600040101010101" pitchFamily="2" charset="-122"/>
            </a:endParaRPr>
          </a:p>
        </p:txBody>
      </p:sp>
      <p:sp>
        <p:nvSpPr>
          <p:cNvPr id="10" name="文本框 21"/>
          <p:cNvSpPr txBox="1">
            <a:spLocks noChangeArrowheads="1"/>
          </p:cNvSpPr>
          <p:nvPr/>
        </p:nvSpPr>
        <p:spPr bwMode="auto">
          <a:xfrm>
            <a:off x="6975403" y="2886539"/>
            <a:ext cx="71508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eaLnBrk="1" hangingPunct="1">
              <a:lnSpc>
                <a:spcPct val="100000"/>
              </a:lnSpc>
              <a:spcBef>
                <a:spcPct val="0"/>
              </a:spcBef>
              <a:buFontTx/>
              <a:buNone/>
            </a:pPr>
            <a:r>
              <a:rPr lang="zh-CN" altLang="en-US" sz="4000" b="1">
                <a:solidFill>
                  <a:schemeClr val="accent1"/>
                </a:solidFill>
                <a:latin typeface="华文细黑" panose="02010600040101010101" pitchFamily="2" charset="-122"/>
                <a:ea typeface="华文细黑" panose="02010600040101010101" pitchFamily="2" charset="-122"/>
              </a:rPr>
              <a:t>加</a:t>
            </a:r>
            <a:endParaRPr lang="zh-CN" altLang="en-US" sz="4000" b="1" dirty="0">
              <a:solidFill>
                <a:schemeClr val="accent1"/>
              </a:solidFill>
              <a:latin typeface="华文细黑" panose="02010600040101010101" pitchFamily="2" charset="-122"/>
              <a:ea typeface="华文细黑" panose="02010600040101010101" pitchFamily="2" charset="-122"/>
            </a:endParaRPr>
          </a:p>
        </p:txBody>
      </p:sp>
      <p:sp>
        <p:nvSpPr>
          <p:cNvPr id="11" name="文本框 21"/>
          <p:cNvSpPr txBox="1">
            <a:spLocks noChangeArrowheads="1"/>
          </p:cNvSpPr>
          <p:nvPr/>
        </p:nvSpPr>
        <p:spPr bwMode="auto">
          <a:xfrm>
            <a:off x="8275037" y="2886539"/>
            <a:ext cx="71508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eaLnBrk="1" hangingPunct="1">
              <a:lnSpc>
                <a:spcPct val="100000"/>
              </a:lnSpc>
              <a:spcBef>
                <a:spcPct val="0"/>
              </a:spcBef>
              <a:buFontTx/>
              <a:buNone/>
            </a:pPr>
            <a:r>
              <a:rPr lang="zh-CN" altLang="en-US" sz="4000" b="1">
                <a:solidFill>
                  <a:schemeClr val="accent1"/>
                </a:solidFill>
                <a:latin typeface="华文细黑" panose="02010600040101010101" pitchFamily="2" charset="-122"/>
                <a:ea typeface="华文细黑" panose="02010600040101010101" pitchFamily="2" charset="-122"/>
              </a:rPr>
              <a:t>标</a:t>
            </a:r>
            <a:endParaRPr lang="zh-CN" altLang="en-US" sz="4000" b="1" dirty="0">
              <a:solidFill>
                <a:schemeClr val="accent1"/>
              </a:solidFill>
              <a:latin typeface="华文细黑" panose="02010600040101010101" pitchFamily="2" charset="-122"/>
              <a:ea typeface="华文细黑" panose="02010600040101010101" pitchFamily="2" charset="-122"/>
            </a:endParaRPr>
          </a:p>
        </p:txBody>
      </p:sp>
      <p:sp>
        <p:nvSpPr>
          <p:cNvPr id="12" name="文本框 21"/>
          <p:cNvSpPr txBox="1">
            <a:spLocks noChangeArrowheads="1"/>
          </p:cNvSpPr>
          <p:nvPr/>
        </p:nvSpPr>
        <p:spPr bwMode="auto">
          <a:xfrm>
            <a:off x="9574669" y="2886539"/>
            <a:ext cx="71508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eaLnBrk="1" hangingPunct="1">
              <a:lnSpc>
                <a:spcPct val="100000"/>
              </a:lnSpc>
              <a:spcBef>
                <a:spcPct val="0"/>
              </a:spcBef>
              <a:buFontTx/>
              <a:buNone/>
            </a:pPr>
            <a:r>
              <a:rPr lang="zh-CN" altLang="en-US" sz="4000" b="1">
                <a:solidFill>
                  <a:schemeClr val="accent1"/>
                </a:solidFill>
                <a:latin typeface="华文细黑" panose="02010600040101010101" pitchFamily="2" charset="-122"/>
                <a:ea typeface="华文细黑" panose="02010600040101010101" pitchFamily="2" charset="-122"/>
              </a:rPr>
              <a:t>题</a:t>
            </a:r>
            <a:endParaRPr lang="zh-CN" altLang="en-US" sz="4000" b="1" dirty="0">
              <a:solidFill>
                <a:schemeClr val="accent1"/>
              </a:solidFill>
              <a:latin typeface="华文细黑" panose="02010600040101010101" pitchFamily="2" charset="-122"/>
              <a:ea typeface="华文细黑" panose="02010600040101010101" pitchFamily="2" charset="-122"/>
            </a:endParaRPr>
          </a:p>
        </p:txBody>
      </p:sp>
      <p:cxnSp>
        <p:nvCxnSpPr>
          <p:cNvPr id="13" name="直接连接符 12"/>
          <p:cNvCxnSpPr/>
          <p:nvPr/>
        </p:nvCxnSpPr>
        <p:spPr>
          <a:xfrm>
            <a:off x="6683127" y="3044539"/>
            <a:ext cx="0" cy="39188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982761" y="3044539"/>
            <a:ext cx="0" cy="39188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9282395" y="3044539"/>
            <a:ext cx="0" cy="39188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845840" y="2648789"/>
            <a:ext cx="463337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514674" y="3820364"/>
            <a:ext cx="296363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0473547" y="2645502"/>
            <a:ext cx="0" cy="117633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1500"/>
                            </p:stCondLst>
                            <p:childTnLst>
                              <p:par>
                                <p:cTn id="19" presetID="50" presetClass="entr" presetSubtype="0" decel="100000" fill="hold" grpId="0" nodeType="after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3"/>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par>
                          <p:cTn id="24" fill="hold">
                            <p:stCondLst>
                              <p:cond delay="2099"/>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2599"/>
                            </p:stCondLst>
                            <p:childTnLst>
                              <p:par>
                                <p:cTn id="29" presetID="22" presetClass="entr" presetSubtype="1"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up)">
                                      <p:cBhvr>
                                        <p:cTn id="31" dur="500"/>
                                        <p:tgtEl>
                                          <p:spTgt spid="18"/>
                                        </p:tgtEl>
                                      </p:cBhvr>
                                    </p:animEffect>
                                  </p:childTnLst>
                                </p:cTn>
                              </p:par>
                            </p:childTnLst>
                          </p:cTn>
                        </p:par>
                        <p:par>
                          <p:cTn id="32" fill="hold">
                            <p:stCondLst>
                              <p:cond delay="3099"/>
                            </p:stCondLst>
                            <p:childTnLst>
                              <p:par>
                                <p:cTn id="33" presetID="22" presetClass="entr" presetSubtype="2"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right)">
                                      <p:cBhvr>
                                        <p:cTn id="35" dur="500"/>
                                        <p:tgtEl>
                                          <p:spTgt spid="17"/>
                                        </p:tgtEl>
                                      </p:cBhvr>
                                    </p:animEffect>
                                  </p:childTnLst>
                                </p:cTn>
                              </p:par>
                            </p:childTnLst>
                          </p:cTn>
                        </p:par>
                        <p:par>
                          <p:cTn id="36" fill="hold">
                            <p:stCondLst>
                              <p:cond delay="3599"/>
                            </p:stCondLst>
                            <p:childTnLst>
                              <p:par>
                                <p:cTn id="37" presetID="22" presetClass="entr" presetSubtype="2"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right)">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par>
                                <p:cTn id="52" presetID="10" presetClass="entr" presetSubtype="0"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par>
                                <p:cTn id="55" presetID="10" presetClass="entr" presetSubtype="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par>
                                <p:cTn id="58" presetID="10" presetClass="entr" presetSubtype="0"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p:bldP spid="8"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96900" y="475456"/>
            <a:ext cx="561975" cy="387350"/>
            <a:chOff x="596900" y="475456"/>
            <a:chExt cx="561975" cy="387350"/>
          </a:xfrm>
        </p:grpSpPr>
        <p:sp>
          <p:nvSpPr>
            <p:cNvPr id="4" name="菱形 3"/>
            <p:cNvSpPr/>
            <p:nvPr/>
          </p:nvSpPr>
          <p:spPr>
            <a:xfrm>
              <a:off x="596900" y="475456"/>
              <a:ext cx="314325" cy="387350"/>
            </a:xfrm>
            <a:prstGeom prst="diamond">
              <a:avLst/>
            </a:prstGeom>
            <a:solidFill>
              <a:srgbClr val="010B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菱形 4"/>
            <p:cNvSpPr/>
            <p:nvPr/>
          </p:nvSpPr>
          <p:spPr>
            <a:xfrm>
              <a:off x="844550" y="475456"/>
              <a:ext cx="314325" cy="38735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 name="文本框 5"/>
          <p:cNvSpPr txBox="1"/>
          <p:nvPr/>
        </p:nvSpPr>
        <p:spPr>
          <a:xfrm>
            <a:off x="1324604" y="423382"/>
            <a:ext cx="23391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rPr>
              <a:t>点击添加标题</a:t>
            </a:r>
            <a:endParaRPr kumimoji="0" lang="zh-CN" altLang="en-US"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p:txBody>
      </p:sp>
      <p:grpSp>
        <p:nvGrpSpPr>
          <p:cNvPr id="7" name="组合 6"/>
          <p:cNvGrpSpPr/>
          <p:nvPr/>
        </p:nvGrpSpPr>
        <p:grpSpPr>
          <a:xfrm>
            <a:off x="5071269" y="1586156"/>
            <a:ext cx="1906588" cy="4483100"/>
            <a:chOff x="5072063" y="1155700"/>
            <a:chExt cx="1906588" cy="4483100"/>
          </a:xfrm>
        </p:grpSpPr>
        <p:sp>
          <p:nvSpPr>
            <p:cNvPr id="8" name="Freeform 5"/>
            <p:cNvSpPr/>
            <p:nvPr/>
          </p:nvSpPr>
          <p:spPr bwMode="auto">
            <a:xfrm>
              <a:off x="5072063" y="1155700"/>
              <a:ext cx="1906588" cy="4483100"/>
            </a:xfrm>
            <a:custGeom>
              <a:avLst/>
              <a:gdLst>
                <a:gd name="T0" fmla="*/ 1271 w 1381"/>
                <a:gd name="T1" fmla="*/ 1564 h 3250"/>
                <a:gd name="T2" fmla="*/ 1207 w 1381"/>
                <a:gd name="T3" fmla="*/ 1274 h 3250"/>
                <a:gd name="T4" fmla="*/ 1129 w 1381"/>
                <a:gd name="T5" fmla="*/ 822 h 3250"/>
                <a:gd name="T6" fmla="*/ 988 w 1381"/>
                <a:gd name="T7" fmla="*/ 539 h 3250"/>
                <a:gd name="T8" fmla="*/ 803 w 1381"/>
                <a:gd name="T9" fmla="*/ 384 h 3250"/>
                <a:gd name="T10" fmla="*/ 859 w 1381"/>
                <a:gd name="T11" fmla="*/ 217 h 3250"/>
                <a:gd name="T12" fmla="*/ 700 w 1381"/>
                <a:gd name="T13" fmla="*/ 0 h 3250"/>
                <a:gd name="T14" fmla="*/ 534 w 1381"/>
                <a:gd name="T15" fmla="*/ 205 h 3250"/>
                <a:gd name="T16" fmla="*/ 570 w 1381"/>
                <a:gd name="T17" fmla="*/ 355 h 3250"/>
                <a:gd name="T18" fmla="*/ 500 w 1381"/>
                <a:gd name="T19" fmla="*/ 515 h 3250"/>
                <a:gd name="T20" fmla="*/ 297 w 1381"/>
                <a:gd name="T21" fmla="*/ 603 h 3250"/>
                <a:gd name="T22" fmla="*/ 257 w 1381"/>
                <a:gd name="T23" fmla="*/ 933 h 3250"/>
                <a:gd name="T24" fmla="*/ 146 w 1381"/>
                <a:gd name="T25" fmla="*/ 1450 h 3250"/>
                <a:gd name="T26" fmla="*/ 63 w 1381"/>
                <a:gd name="T27" fmla="*/ 1613 h 3250"/>
                <a:gd name="T28" fmla="*/ 74 w 1381"/>
                <a:gd name="T29" fmla="*/ 1700 h 3250"/>
                <a:gd name="T30" fmla="*/ 40 w 1381"/>
                <a:gd name="T31" fmla="*/ 1868 h 3250"/>
                <a:gd name="T32" fmla="*/ 88 w 1381"/>
                <a:gd name="T33" fmla="*/ 1886 h 3250"/>
                <a:gd name="T34" fmla="*/ 146 w 1381"/>
                <a:gd name="T35" fmla="*/ 1848 h 3250"/>
                <a:gd name="T36" fmla="*/ 191 w 1381"/>
                <a:gd name="T37" fmla="*/ 1807 h 3250"/>
                <a:gd name="T38" fmla="*/ 226 w 1381"/>
                <a:gd name="T39" fmla="*/ 1717 h 3250"/>
                <a:gd name="T40" fmla="*/ 314 w 1381"/>
                <a:gd name="T41" fmla="*/ 1413 h 3250"/>
                <a:gd name="T42" fmla="*/ 389 w 1381"/>
                <a:gd name="T43" fmla="*/ 1124 h 3250"/>
                <a:gd name="T44" fmla="*/ 408 w 1381"/>
                <a:gd name="T45" fmla="*/ 1021 h 3250"/>
                <a:gd name="T46" fmla="*/ 426 w 1381"/>
                <a:gd name="T47" fmla="*/ 1384 h 3250"/>
                <a:gd name="T48" fmla="*/ 424 w 1381"/>
                <a:gd name="T49" fmla="*/ 2221 h 3250"/>
                <a:gd name="T50" fmla="*/ 489 w 1381"/>
                <a:gd name="T51" fmla="*/ 2889 h 3250"/>
                <a:gd name="T52" fmla="*/ 505 w 1381"/>
                <a:gd name="T53" fmla="*/ 3095 h 3250"/>
                <a:gd name="T54" fmla="*/ 508 w 1381"/>
                <a:gd name="T55" fmla="*/ 3216 h 3250"/>
                <a:gd name="T56" fmla="*/ 622 w 1381"/>
                <a:gd name="T57" fmla="*/ 3230 h 3250"/>
                <a:gd name="T58" fmla="*/ 679 w 1381"/>
                <a:gd name="T59" fmla="*/ 3212 h 3250"/>
                <a:gd name="T60" fmla="*/ 633 w 1381"/>
                <a:gd name="T61" fmla="*/ 3007 h 3250"/>
                <a:gd name="T62" fmla="*/ 610 w 1381"/>
                <a:gd name="T63" fmla="*/ 2816 h 3250"/>
                <a:gd name="T64" fmla="*/ 627 w 1381"/>
                <a:gd name="T65" fmla="*/ 2335 h 3250"/>
                <a:gd name="T66" fmla="*/ 708 w 1381"/>
                <a:gd name="T67" fmla="*/ 1959 h 3250"/>
                <a:gd name="T68" fmla="*/ 771 w 1381"/>
                <a:gd name="T69" fmla="*/ 2530 h 3250"/>
                <a:gd name="T70" fmla="*/ 768 w 1381"/>
                <a:gd name="T71" fmla="*/ 2918 h 3250"/>
                <a:gd name="T72" fmla="*/ 719 w 1381"/>
                <a:gd name="T73" fmla="*/ 3141 h 3250"/>
                <a:gd name="T74" fmla="*/ 718 w 1381"/>
                <a:gd name="T75" fmla="*/ 3239 h 3250"/>
                <a:gd name="T76" fmla="*/ 829 w 1381"/>
                <a:gd name="T77" fmla="*/ 3229 h 3250"/>
                <a:gd name="T78" fmla="*/ 912 w 1381"/>
                <a:gd name="T79" fmla="*/ 3184 h 3250"/>
                <a:gd name="T80" fmla="*/ 873 w 1381"/>
                <a:gd name="T81" fmla="*/ 3038 h 3250"/>
                <a:gd name="T82" fmla="*/ 944 w 1381"/>
                <a:gd name="T83" fmla="*/ 2440 h 3250"/>
                <a:gd name="T84" fmla="*/ 1025 w 1381"/>
                <a:gd name="T85" fmla="*/ 1667 h 3250"/>
                <a:gd name="T86" fmla="*/ 960 w 1381"/>
                <a:gd name="T87" fmla="*/ 1274 h 3250"/>
                <a:gd name="T88" fmla="*/ 974 w 1381"/>
                <a:gd name="T89" fmla="*/ 1017 h 3250"/>
                <a:gd name="T90" fmla="*/ 1015 w 1381"/>
                <a:gd name="T91" fmla="*/ 1264 h 3250"/>
                <a:gd name="T92" fmla="*/ 1121 w 1381"/>
                <a:gd name="T93" fmla="*/ 1513 h 3250"/>
                <a:gd name="T94" fmla="*/ 1161 w 1381"/>
                <a:gd name="T95" fmla="*/ 1784 h 3250"/>
                <a:gd name="T96" fmla="*/ 1203 w 1381"/>
                <a:gd name="T97" fmla="*/ 1808 h 3250"/>
                <a:gd name="T98" fmla="*/ 1258 w 1381"/>
                <a:gd name="T99" fmla="*/ 1836 h 3250"/>
                <a:gd name="T100" fmla="*/ 1278 w 1381"/>
                <a:gd name="T101" fmla="*/ 1752 h 3250"/>
                <a:gd name="T102" fmla="*/ 1316 w 1381"/>
                <a:gd name="T103" fmla="*/ 1739 h 3250"/>
                <a:gd name="T104" fmla="*/ 1373 w 1381"/>
                <a:gd name="T105" fmla="*/ 1758 h 3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81" h="3250">
                  <a:moveTo>
                    <a:pt x="1344" y="1661"/>
                  </a:moveTo>
                  <a:cubicBezTo>
                    <a:pt x="1331" y="1635"/>
                    <a:pt x="1335" y="1634"/>
                    <a:pt x="1319" y="1613"/>
                  </a:cubicBezTo>
                  <a:cubicBezTo>
                    <a:pt x="1300" y="1593"/>
                    <a:pt x="1304" y="1597"/>
                    <a:pt x="1281" y="1575"/>
                  </a:cubicBezTo>
                  <a:cubicBezTo>
                    <a:pt x="1279" y="1572"/>
                    <a:pt x="1277" y="1574"/>
                    <a:pt x="1271" y="1564"/>
                  </a:cubicBezTo>
                  <a:cubicBezTo>
                    <a:pt x="1271" y="1565"/>
                    <a:pt x="1263" y="1543"/>
                    <a:pt x="1264" y="1543"/>
                  </a:cubicBezTo>
                  <a:cubicBezTo>
                    <a:pt x="1251" y="1511"/>
                    <a:pt x="1243" y="1484"/>
                    <a:pt x="1236" y="1450"/>
                  </a:cubicBezTo>
                  <a:cubicBezTo>
                    <a:pt x="1230" y="1428"/>
                    <a:pt x="1225" y="1395"/>
                    <a:pt x="1225" y="1372"/>
                  </a:cubicBezTo>
                  <a:cubicBezTo>
                    <a:pt x="1222" y="1329"/>
                    <a:pt x="1212" y="1297"/>
                    <a:pt x="1207" y="1274"/>
                  </a:cubicBezTo>
                  <a:cubicBezTo>
                    <a:pt x="1197" y="1228"/>
                    <a:pt x="1163" y="1150"/>
                    <a:pt x="1161" y="1143"/>
                  </a:cubicBezTo>
                  <a:cubicBezTo>
                    <a:pt x="1138" y="1072"/>
                    <a:pt x="1132" y="993"/>
                    <a:pt x="1125" y="933"/>
                  </a:cubicBezTo>
                  <a:cubicBezTo>
                    <a:pt x="1124" y="921"/>
                    <a:pt x="1127" y="897"/>
                    <a:pt x="1126" y="886"/>
                  </a:cubicBezTo>
                  <a:cubicBezTo>
                    <a:pt x="1126" y="876"/>
                    <a:pt x="1126" y="843"/>
                    <a:pt x="1129" y="822"/>
                  </a:cubicBezTo>
                  <a:cubicBezTo>
                    <a:pt x="1131" y="803"/>
                    <a:pt x="1131" y="755"/>
                    <a:pt x="1131" y="755"/>
                  </a:cubicBezTo>
                  <a:cubicBezTo>
                    <a:pt x="1134" y="717"/>
                    <a:pt x="1108" y="635"/>
                    <a:pt x="1085" y="603"/>
                  </a:cubicBezTo>
                  <a:cubicBezTo>
                    <a:pt x="1074" y="590"/>
                    <a:pt x="1071" y="581"/>
                    <a:pt x="1059" y="571"/>
                  </a:cubicBezTo>
                  <a:cubicBezTo>
                    <a:pt x="1027" y="548"/>
                    <a:pt x="1016" y="542"/>
                    <a:pt x="988" y="539"/>
                  </a:cubicBezTo>
                  <a:cubicBezTo>
                    <a:pt x="958" y="535"/>
                    <a:pt x="929" y="530"/>
                    <a:pt x="887" y="516"/>
                  </a:cubicBezTo>
                  <a:cubicBezTo>
                    <a:pt x="882" y="515"/>
                    <a:pt x="882" y="515"/>
                    <a:pt x="882" y="515"/>
                  </a:cubicBezTo>
                  <a:cubicBezTo>
                    <a:pt x="854" y="507"/>
                    <a:pt x="827" y="498"/>
                    <a:pt x="817" y="471"/>
                  </a:cubicBezTo>
                  <a:cubicBezTo>
                    <a:pt x="807" y="445"/>
                    <a:pt x="799" y="439"/>
                    <a:pt x="803" y="384"/>
                  </a:cubicBezTo>
                  <a:cubicBezTo>
                    <a:pt x="803" y="375"/>
                    <a:pt x="803" y="375"/>
                    <a:pt x="803" y="375"/>
                  </a:cubicBezTo>
                  <a:cubicBezTo>
                    <a:pt x="806" y="369"/>
                    <a:pt x="809" y="362"/>
                    <a:pt x="812" y="355"/>
                  </a:cubicBezTo>
                  <a:cubicBezTo>
                    <a:pt x="836" y="313"/>
                    <a:pt x="836" y="313"/>
                    <a:pt x="836" y="313"/>
                  </a:cubicBezTo>
                  <a:cubicBezTo>
                    <a:pt x="852" y="301"/>
                    <a:pt x="867" y="228"/>
                    <a:pt x="859" y="217"/>
                  </a:cubicBezTo>
                  <a:cubicBezTo>
                    <a:pt x="856" y="212"/>
                    <a:pt x="853" y="209"/>
                    <a:pt x="851" y="207"/>
                  </a:cubicBezTo>
                  <a:cubicBezTo>
                    <a:pt x="847" y="205"/>
                    <a:pt x="847" y="205"/>
                    <a:pt x="847" y="205"/>
                  </a:cubicBezTo>
                  <a:cubicBezTo>
                    <a:pt x="852" y="194"/>
                    <a:pt x="853" y="169"/>
                    <a:pt x="854" y="159"/>
                  </a:cubicBezTo>
                  <a:cubicBezTo>
                    <a:pt x="854" y="71"/>
                    <a:pt x="785" y="0"/>
                    <a:pt x="700" y="0"/>
                  </a:cubicBezTo>
                  <a:cubicBezTo>
                    <a:pt x="691" y="0"/>
                    <a:pt x="691" y="0"/>
                    <a:pt x="691" y="0"/>
                  </a:cubicBezTo>
                  <a:cubicBezTo>
                    <a:pt x="682" y="0"/>
                    <a:pt x="682" y="0"/>
                    <a:pt x="682" y="0"/>
                  </a:cubicBezTo>
                  <a:cubicBezTo>
                    <a:pt x="597" y="0"/>
                    <a:pt x="528" y="71"/>
                    <a:pt x="528" y="159"/>
                  </a:cubicBezTo>
                  <a:cubicBezTo>
                    <a:pt x="529" y="169"/>
                    <a:pt x="530" y="194"/>
                    <a:pt x="534" y="205"/>
                  </a:cubicBezTo>
                  <a:cubicBezTo>
                    <a:pt x="531" y="207"/>
                    <a:pt x="531" y="207"/>
                    <a:pt x="531" y="207"/>
                  </a:cubicBezTo>
                  <a:cubicBezTo>
                    <a:pt x="529" y="209"/>
                    <a:pt x="526" y="212"/>
                    <a:pt x="523" y="217"/>
                  </a:cubicBezTo>
                  <a:cubicBezTo>
                    <a:pt x="515" y="228"/>
                    <a:pt x="530" y="301"/>
                    <a:pt x="546" y="313"/>
                  </a:cubicBezTo>
                  <a:cubicBezTo>
                    <a:pt x="570" y="355"/>
                    <a:pt x="570" y="355"/>
                    <a:pt x="570" y="355"/>
                  </a:cubicBezTo>
                  <a:cubicBezTo>
                    <a:pt x="573" y="362"/>
                    <a:pt x="575" y="369"/>
                    <a:pt x="579" y="375"/>
                  </a:cubicBezTo>
                  <a:cubicBezTo>
                    <a:pt x="579" y="384"/>
                    <a:pt x="579" y="384"/>
                    <a:pt x="579" y="384"/>
                  </a:cubicBezTo>
                  <a:cubicBezTo>
                    <a:pt x="583" y="439"/>
                    <a:pt x="574" y="445"/>
                    <a:pt x="565" y="471"/>
                  </a:cubicBezTo>
                  <a:cubicBezTo>
                    <a:pt x="555" y="498"/>
                    <a:pt x="528" y="507"/>
                    <a:pt x="500" y="515"/>
                  </a:cubicBezTo>
                  <a:cubicBezTo>
                    <a:pt x="495" y="516"/>
                    <a:pt x="495" y="516"/>
                    <a:pt x="495" y="516"/>
                  </a:cubicBezTo>
                  <a:cubicBezTo>
                    <a:pt x="452" y="530"/>
                    <a:pt x="424" y="535"/>
                    <a:pt x="394" y="539"/>
                  </a:cubicBezTo>
                  <a:cubicBezTo>
                    <a:pt x="366" y="542"/>
                    <a:pt x="354" y="548"/>
                    <a:pt x="323" y="571"/>
                  </a:cubicBezTo>
                  <a:cubicBezTo>
                    <a:pt x="311" y="581"/>
                    <a:pt x="308" y="590"/>
                    <a:pt x="297" y="603"/>
                  </a:cubicBezTo>
                  <a:cubicBezTo>
                    <a:pt x="273" y="635"/>
                    <a:pt x="248" y="717"/>
                    <a:pt x="251" y="755"/>
                  </a:cubicBezTo>
                  <a:cubicBezTo>
                    <a:pt x="251" y="755"/>
                    <a:pt x="251" y="803"/>
                    <a:pt x="253" y="822"/>
                  </a:cubicBezTo>
                  <a:cubicBezTo>
                    <a:pt x="256" y="843"/>
                    <a:pt x="255" y="876"/>
                    <a:pt x="255" y="886"/>
                  </a:cubicBezTo>
                  <a:cubicBezTo>
                    <a:pt x="254" y="897"/>
                    <a:pt x="258" y="921"/>
                    <a:pt x="257" y="933"/>
                  </a:cubicBezTo>
                  <a:cubicBezTo>
                    <a:pt x="250" y="993"/>
                    <a:pt x="244" y="1072"/>
                    <a:pt x="221" y="1143"/>
                  </a:cubicBezTo>
                  <a:cubicBezTo>
                    <a:pt x="218" y="1150"/>
                    <a:pt x="185" y="1228"/>
                    <a:pt x="175" y="1274"/>
                  </a:cubicBezTo>
                  <a:cubicBezTo>
                    <a:pt x="170" y="1297"/>
                    <a:pt x="160" y="1329"/>
                    <a:pt x="157" y="1372"/>
                  </a:cubicBezTo>
                  <a:cubicBezTo>
                    <a:pt x="157" y="1395"/>
                    <a:pt x="152" y="1428"/>
                    <a:pt x="146" y="1450"/>
                  </a:cubicBezTo>
                  <a:cubicBezTo>
                    <a:pt x="139" y="1484"/>
                    <a:pt x="131" y="1511"/>
                    <a:pt x="118" y="1543"/>
                  </a:cubicBezTo>
                  <a:cubicBezTo>
                    <a:pt x="119" y="1543"/>
                    <a:pt x="111" y="1565"/>
                    <a:pt x="111" y="1564"/>
                  </a:cubicBezTo>
                  <a:cubicBezTo>
                    <a:pt x="105" y="1574"/>
                    <a:pt x="103" y="1572"/>
                    <a:pt x="101" y="1575"/>
                  </a:cubicBezTo>
                  <a:cubicBezTo>
                    <a:pt x="78" y="1597"/>
                    <a:pt x="81" y="1593"/>
                    <a:pt x="63" y="1613"/>
                  </a:cubicBezTo>
                  <a:cubicBezTo>
                    <a:pt x="47" y="1634"/>
                    <a:pt x="51" y="1635"/>
                    <a:pt x="38" y="1661"/>
                  </a:cubicBezTo>
                  <a:cubicBezTo>
                    <a:pt x="24" y="1689"/>
                    <a:pt x="0" y="1740"/>
                    <a:pt x="9" y="1758"/>
                  </a:cubicBezTo>
                  <a:cubicBezTo>
                    <a:pt x="13" y="1767"/>
                    <a:pt x="25" y="1765"/>
                    <a:pt x="27" y="1762"/>
                  </a:cubicBezTo>
                  <a:cubicBezTo>
                    <a:pt x="45" y="1739"/>
                    <a:pt x="51" y="1721"/>
                    <a:pt x="74" y="1700"/>
                  </a:cubicBezTo>
                  <a:cubicBezTo>
                    <a:pt x="76" y="1698"/>
                    <a:pt x="86" y="1690"/>
                    <a:pt x="79" y="1701"/>
                  </a:cubicBezTo>
                  <a:cubicBezTo>
                    <a:pt x="66" y="1739"/>
                    <a:pt x="66" y="1739"/>
                    <a:pt x="66" y="1739"/>
                  </a:cubicBezTo>
                  <a:cubicBezTo>
                    <a:pt x="61" y="1757"/>
                    <a:pt x="48" y="1790"/>
                    <a:pt x="39" y="1820"/>
                  </a:cubicBezTo>
                  <a:cubicBezTo>
                    <a:pt x="27" y="1855"/>
                    <a:pt x="25" y="1865"/>
                    <a:pt x="40" y="1868"/>
                  </a:cubicBezTo>
                  <a:cubicBezTo>
                    <a:pt x="56" y="1870"/>
                    <a:pt x="66" y="1838"/>
                    <a:pt x="73" y="1824"/>
                  </a:cubicBezTo>
                  <a:cubicBezTo>
                    <a:pt x="86" y="1796"/>
                    <a:pt x="92" y="1770"/>
                    <a:pt x="104" y="1752"/>
                  </a:cubicBezTo>
                  <a:cubicBezTo>
                    <a:pt x="103" y="1755"/>
                    <a:pt x="101" y="1772"/>
                    <a:pt x="99" y="1771"/>
                  </a:cubicBezTo>
                  <a:cubicBezTo>
                    <a:pt x="93" y="1811"/>
                    <a:pt x="88" y="1848"/>
                    <a:pt x="88" y="1886"/>
                  </a:cubicBezTo>
                  <a:cubicBezTo>
                    <a:pt x="88" y="1913"/>
                    <a:pt x="107" y="1904"/>
                    <a:pt x="111" y="1897"/>
                  </a:cubicBezTo>
                  <a:cubicBezTo>
                    <a:pt x="113" y="1891"/>
                    <a:pt x="119" y="1858"/>
                    <a:pt x="123" y="1836"/>
                  </a:cubicBezTo>
                  <a:cubicBezTo>
                    <a:pt x="129" y="1808"/>
                    <a:pt x="132" y="1774"/>
                    <a:pt x="142" y="1760"/>
                  </a:cubicBezTo>
                  <a:cubicBezTo>
                    <a:pt x="140" y="1765"/>
                    <a:pt x="142" y="1810"/>
                    <a:pt x="146" y="1848"/>
                  </a:cubicBezTo>
                  <a:cubicBezTo>
                    <a:pt x="149" y="1879"/>
                    <a:pt x="152" y="1899"/>
                    <a:pt x="166" y="1897"/>
                  </a:cubicBezTo>
                  <a:cubicBezTo>
                    <a:pt x="182" y="1895"/>
                    <a:pt x="180" y="1851"/>
                    <a:pt x="178" y="1808"/>
                  </a:cubicBezTo>
                  <a:cubicBezTo>
                    <a:pt x="178" y="1788"/>
                    <a:pt x="184" y="1768"/>
                    <a:pt x="184" y="1755"/>
                  </a:cubicBezTo>
                  <a:cubicBezTo>
                    <a:pt x="184" y="1761"/>
                    <a:pt x="188" y="1783"/>
                    <a:pt x="191" y="1807"/>
                  </a:cubicBezTo>
                  <a:cubicBezTo>
                    <a:pt x="196" y="1836"/>
                    <a:pt x="202" y="1864"/>
                    <a:pt x="213" y="1864"/>
                  </a:cubicBezTo>
                  <a:cubicBezTo>
                    <a:pt x="232" y="1864"/>
                    <a:pt x="219" y="1810"/>
                    <a:pt x="221" y="1784"/>
                  </a:cubicBezTo>
                  <a:cubicBezTo>
                    <a:pt x="221" y="1780"/>
                    <a:pt x="223" y="1761"/>
                    <a:pt x="223" y="1746"/>
                  </a:cubicBezTo>
                  <a:cubicBezTo>
                    <a:pt x="223" y="1734"/>
                    <a:pt x="226" y="1721"/>
                    <a:pt x="226" y="1717"/>
                  </a:cubicBezTo>
                  <a:cubicBezTo>
                    <a:pt x="234" y="1666"/>
                    <a:pt x="234" y="1656"/>
                    <a:pt x="224" y="1623"/>
                  </a:cubicBezTo>
                  <a:cubicBezTo>
                    <a:pt x="221" y="1609"/>
                    <a:pt x="241" y="1549"/>
                    <a:pt x="260" y="1513"/>
                  </a:cubicBezTo>
                  <a:cubicBezTo>
                    <a:pt x="264" y="1507"/>
                    <a:pt x="281" y="1481"/>
                    <a:pt x="285" y="1471"/>
                  </a:cubicBezTo>
                  <a:cubicBezTo>
                    <a:pt x="295" y="1453"/>
                    <a:pt x="306" y="1432"/>
                    <a:pt x="314" y="1413"/>
                  </a:cubicBezTo>
                  <a:cubicBezTo>
                    <a:pt x="324" y="1392"/>
                    <a:pt x="344" y="1351"/>
                    <a:pt x="353" y="1318"/>
                  </a:cubicBezTo>
                  <a:cubicBezTo>
                    <a:pt x="359" y="1302"/>
                    <a:pt x="363" y="1290"/>
                    <a:pt x="367" y="1264"/>
                  </a:cubicBezTo>
                  <a:cubicBezTo>
                    <a:pt x="374" y="1226"/>
                    <a:pt x="374" y="1202"/>
                    <a:pt x="379" y="1160"/>
                  </a:cubicBezTo>
                  <a:cubicBezTo>
                    <a:pt x="380" y="1152"/>
                    <a:pt x="386" y="1131"/>
                    <a:pt x="389" y="1124"/>
                  </a:cubicBezTo>
                  <a:cubicBezTo>
                    <a:pt x="395" y="1108"/>
                    <a:pt x="404" y="1041"/>
                    <a:pt x="408" y="1021"/>
                  </a:cubicBezTo>
                  <a:cubicBezTo>
                    <a:pt x="408" y="1020"/>
                    <a:pt x="408" y="1019"/>
                    <a:pt x="408" y="1017"/>
                  </a:cubicBezTo>
                  <a:cubicBezTo>
                    <a:pt x="409" y="1019"/>
                    <a:pt x="409" y="1019"/>
                    <a:pt x="409" y="1019"/>
                  </a:cubicBezTo>
                  <a:cubicBezTo>
                    <a:pt x="409" y="1019"/>
                    <a:pt x="408" y="1020"/>
                    <a:pt x="408" y="1021"/>
                  </a:cubicBezTo>
                  <a:cubicBezTo>
                    <a:pt x="414" y="1075"/>
                    <a:pt x="423" y="1180"/>
                    <a:pt x="422" y="1229"/>
                  </a:cubicBezTo>
                  <a:cubicBezTo>
                    <a:pt x="421" y="1245"/>
                    <a:pt x="423" y="1259"/>
                    <a:pt x="422" y="1274"/>
                  </a:cubicBezTo>
                  <a:cubicBezTo>
                    <a:pt x="421" y="1284"/>
                    <a:pt x="424" y="1311"/>
                    <a:pt x="425" y="1357"/>
                  </a:cubicBezTo>
                  <a:cubicBezTo>
                    <a:pt x="426" y="1384"/>
                    <a:pt x="426" y="1384"/>
                    <a:pt x="426" y="1384"/>
                  </a:cubicBezTo>
                  <a:cubicBezTo>
                    <a:pt x="408" y="1481"/>
                    <a:pt x="374" y="1502"/>
                    <a:pt x="372" y="1581"/>
                  </a:cubicBezTo>
                  <a:cubicBezTo>
                    <a:pt x="372" y="1594"/>
                    <a:pt x="357" y="1653"/>
                    <a:pt x="357" y="1667"/>
                  </a:cubicBezTo>
                  <a:cubicBezTo>
                    <a:pt x="352" y="1820"/>
                    <a:pt x="362" y="1933"/>
                    <a:pt x="389" y="2073"/>
                  </a:cubicBezTo>
                  <a:cubicBezTo>
                    <a:pt x="400" y="2129"/>
                    <a:pt x="412" y="2146"/>
                    <a:pt x="424" y="2221"/>
                  </a:cubicBezTo>
                  <a:cubicBezTo>
                    <a:pt x="430" y="2311"/>
                    <a:pt x="430" y="2311"/>
                    <a:pt x="430" y="2311"/>
                  </a:cubicBezTo>
                  <a:cubicBezTo>
                    <a:pt x="423" y="2382"/>
                    <a:pt x="451" y="2400"/>
                    <a:pt x="437" y="2440"/>
                  </a:cubicBezTo>
                  <a:cubicBezTo>
                    <a:pt x="412" y="2510"/>
                    <a:pt x="417" y="2617"/>
                    <a:pt x="427" y="2675"/>
                  </a:cubicBezTo>
                  <a:cubicBezTo>
                    <a:pt x="435" y="2716"/>
                    <a:pt x="460" y="2807"/>
                    <a:pt x="489" y="2889"/>
                  </a:cubicBezTo>
                  <a:cubicBezTo>
                    <a:pt x="491" y="2896"/>
                    <a:pt x="491" y="2896"/>
                    <a:pt x="491" y="2896"/>
                  </a:cubicBezTo>
                  <a:cubicBezTo>
                    <a:pt x="491" y="2894"/>
                    <a:pt x="523" y="2972"/>
                    <a:pt x="509" y="3038"/>
                  </a:cubicBezTo>
                  <a:cubicBezTo>
                    <a:pt x="509" y="3042"/>
                    <a:pt x="510" y="3051"/>
                    <a:pt x="510" y="3054"/>
                  </a:cubicBezTo>
                  <a:cubicBezTo>
                    <a:pt x="512" y="3091"/>
                    <a:pt x="513" y="3074"/>
                    <a:pt x="505" y="3095"/>
                  </a:cubicBezTo>
                  <a:cubicBezTo>
                    <a:pt x="494" y="3125"/>
                    <a:pt x="491" y="3142"/>
                    <a:pt x="478" y="3167"/>
                  </a:cubicBezTo>
                  <a:cubicBezTo>
                    <a:pt x="481" y="3163"/>
                    <a:pt x="472" y="3181"/>
                    <a:pt x="470" y="3184"/>
                  </a:cubicBezTo>
                  <a:cubicBezTo>
                    <a:pt x="469" y="3186"/>
                    <a:pt x="471" y="3192"/>
                    <a:pt x="471" y="3194"/>
                  </a:cubicBezTo>
                  <a:cubicBezTo>
                    <a:pt x="474" y="3208"/>
                    <a:pt x="482" y="3224"/>
                    <a:pt x="508" y="3216"/>
                  </a:cubicBezTo>
                  <a:cubicBezTo>
                    <a:pt x="505" y="3216"/>
                    <a:pt x="515" y="3241"/>
                    <a:pt x="546" y="3223"/>
                  </a:cubicBezTo>
                  <a:cubicBezTo>
                    <a:pt x="553" y="3229"/>
                    <a:pt x="553" y="3229"/>
                    <a:pt x="553" y="3229"/>
                  </a:cubicBezTo>
                  <a:cubicBezTo>
                    <a:pt x="566" y="3240"/>
                    <a:pt x="575" y="3239"/>
                    <a:pt x="587" y="3228"/>
                  </a:cubicBezTo>
                  <a:cubicBezTo>
                    <a:pt x="585" y="3229"/>
                    <a:pt x="602" y="3250"/>
                    <a:pt x="622" y="3230"/>
                  </a:cubicBezTo>
                  <a:cubicBezTo>
                    <a:pt x="619" y="3234"/>
                    <a:pt x="634" y="3241"/>
                    <a:pt x="637" y="3242"/>
                  </a:cubicBezTo>
                  <a:cubicBezTo>
                    <a:pt x="646" y="3244"/>
                    <a:pt x="655" y="3243"/>
                    <a:pt x="664" y="3239"/>
                  </a:cubicBezTo>
                  <a:cubicBezTo>
                    <a:pt x="676" y="3233"/>
                    <a:pt x="679" y="3214"/>
                    <a:pt x="679" y="3214"/>
                  </a:cubicBezTo>
                  <a:cubicBezTo>
                    <a:pt x="679" y="3212"/>
                    <a:pt x="679" y="3212"/>
                    <a:pt x="679" y="3212"/>
                  </a:cubicBezTo>
                  <a:cubicBezTo>
                    <a:pt x="679" y="3192"/>
                    <a:pt x="664" y="3183"/>
                    <a:pt x="666" y="3168"/>
                  </a:cubicBezTo>
                  <a:cubicBezTo>
                    <a:pt x="667" y="3159"/>
                    <a:pt x="666" y="3150"/>
                    <a:pt x="663" y="3141"/>
                  </a:cubicBezTo>
                  <a:cubicBezTo>
                    <a:pt x="656" y="3125"/>
                    <a:pt x="645" y="3111"/>
                    <a:pt x="645" y="3090"/>
                  </a:cubicBezTo>
                  <a:cubicBezTo>
                    <a:pt x="645" y="3063"/>
                    <a:pt x="647" y="3034"/>
                    <a:pt x="633" y="3007"/>
                  </a:cubicBezTo>
                  <a:cubicBezTo>
                    <a:pt x="633" y="2991"/>
                    <a:pt x="633" y="2991"/>
                    <a:pt x="633" y="2991"/>
                  </a:cubicBezTo>
                  <a:cubicBezTo>
                    <a:pt x="632" y="2966"/>
                    <a:pt x="614" y="2938"/>
                    <a:pt x="614" y="2918"/>
                  </a:cubicBezTo>
                  <a:cubicBezTo>
                    <a:pt x="613" y="2910"/>
                    <a:pt x="613" y="2910"/>
                    <a:pt x="613" y="2910"/>
                  </a:cubicBezTo>
                  <a:cubicBezTo>
                    <a:pt x="613" y="2880"/>
                    <a:pt x="611" y="2845"/>
                    <a:pt x="610" y="2816"/>
                  </a:cubicBezTo>
                  <a:cubicBezTo>
                    <a:pt x="608" y="2760"/>
                    <a:pt x="616" y="2706"/>
                    <a:pt x="620" y="2675"/>
                  </a:cubicBezTo>
                  <a:cubicBezTo>
                    <a:pt x="627" y="2615"/>
                    <a:pt x="633" y="2597"/>
                    <a:pt x="611" y="2530"/>
                  </a:cubicBezTo>
                  <a:cubicBezTo>
                    <a:pt x="600" y="2500"/>
                    <a:pt x="608" y="2447"/>
                    <a:pt x="611" y="2418"/>
                  </a:cubicBezTo>
                  <a:cubicBezTo>
                    <a:pt x="614" y="2386"/>
                    <a:pt x="620" y="2367"/>
                    <a:pt x="627" y="2335"/>
                  </a:cubicBezTo>
                  <a:cubicBezTo>
                    <a:pt x="643" y="2259"/>
                    <a:pt x="635" y="2194"/>
                    <a:pt x="650" y="2111"/>
                  </a:cubicBezTo>
                  <a:cubicBezTo>
                    <a:pt x="660" y="2061"/>
                    <a:pt x="664" y="2009"/>
                    <a:pt x="674" y="1959"/>
                  </a:cubicBezTo>
                  <a:cubicBezTo>
                    <a:pt x="681" y="1920"/>
                    <a:pt x="687" y="1881"/>
                    <a:pt x="691" y="1840"/>
                  </a:cubicBezTo>
                  <a:cubicBezTo>
                    <a:pt x="695" y="1881"/>
                    <a:pt x="701" y="1920"/>
                    <a:pt x="708" y="1959"/>
                  </a:cubicBezTo>
                  <a:cubicBezTo>
                    <a:pt x="718" y="2009"/>
                    <a:pt x="722" y="2061"/>
                    <a:pt x="732" y="2111"/>
                  </a:cubicBezTo>
                  <a:cubicBezTo>
                    <a:pt x="747" y="2194"/>
                    <a:pt x="738" y="2259"/>
                    <a:pt x="755" y="2335"/>
                  </a:cubicBezTo>
                  <a:cubicBezTo>
                    <a:pt x="762" y="2367"/>
                    <a:pt x="768" y="2386"/>
                    <a:pt x="771" y="2418"/>
                  </a:cubicBezTo>
                  <a:cubicBezTo>
                    <a:pt x="774" y="2447"/>
                    <a:pt x="782" y="2500"/>
                    <a:pt x="771" y="2530"/>
                  </a:cubicBezTo>
                  <a:cubicBezTo>
                    <a:pt x="749" y="2597"/>
                    <a:pt x="755" y="2615"/>
                    <a:pt x="762" y="2675"/>
                  </a:cubicBezTo>
                  <a:cubicBezTo>
                    <a:pt x="765" y="2706"/>
                    <a:pt x="774" y="2760"/>
                    <a:pt x="772" y="2816"/>
                  </a:cubicBezTo>
                  <a:cubicBezTo>
                    <a:pt x="771" y="2845"/>
                    <a:pt x="769" y="2880"/>
                    <a:pt x="769" y="2910"/>
                  </a:cubicBezTo>
                  <a:cubicBezTo>
                    <a:pt x="768" y="2918"/>
                    <a:pt x="768" y="2918"/>
                    <a:pt x="768" y="2918"/>
                  </a:cubicBezTo>
                  <a:cubicBezTo>
                    <a:pt x="768" y="2938"/>
                    <a:pt x="750" y="2966"/>
                    <a:pt x="749" y="2991"/>
                  </a:cubicBezTo>
                  <a:cubicBezTo>
                    <a:pt x="749" y="3007"/>
                    <a:pt x="749" y="3007"/>
                    <a:pt x="749" y="3007"/>
                  </a:cubicBezTo>
                  <a:cubicBezTo>
                    <a:pt x="735" y="3034"/>
                    <a:pt x="737" y="3063"/>
                    <a:pt x="737" y="3090"/>
                  </a:cubicBezTo>
                  <a:cubicBezTo>
                    <a:pt x="737" y="3111"/>
                    <a:pt x="725" y="3125"/>
                    <a:pt x="719" y="3141"/>
                  </a:cubicBezTo>
                  <a:cubicBezTo>
                    <a:pt x="716" y="3150"/>
                    <a:pt x="715" y="3159"/>
                    <a:pt x="716" y="3168"/>
                  </a:cubicBezTo>
                  <a:cubicBezTo>
                    <a:pt x="718" y="3183"/>
                    <a:pt x="703" y="3192"/>
                    <a:pt x="703" y="3212"/>
                  </a:cubicBezTo>
                  <a:cubicBezTo>
                    <a:pt x="703" y="3214"/>
                    <a:pt x="703" y="3214"/>
                    <a:pt x="703" y="3214"/>
                  </a:cubicBezTo>
                  <a:cubicBezTo>
                    <a:pt x="703" y="3214"/>
                    <a:pt x="706" y="3233"/>
                    <a:pt x="718" y="3239"/>
                  </a:cubicBezTo>
                  <a:cubicBezTo>
                    <a:pt x="727" y="3243"/>
                    <a:pt x="736" y="3244"/>
                    <a:pt x="745" y="3242"/>
                  </a:cubicBezTo>
                  <a:cubicBezTo>
                    <a:pt x="748" y="3241"/>
                    <a:pt x="763" y="3234"/>
                    <a:pt x="760" y="3230"/>
                  </a:cubicBezTo>
                  <a:cubicBezTo>
                    <a:pt x="779" y="3250"/>
                    <a:pt x="797" y="3229"/>
                    <a:pt x="794" y="3228"/>
                  </a:cubicBezTo>
                  <a:cubicBezTo>
                    <a:pt x="806" y="3239"/>
                    <a:pt x="816" y="3240"/>
                    <a:pt x="829" y="3229"/>
                  </a:cubicBezTo>
                  <a:cubicBezTo>
                    <a:pt x="836" y="3223"/>
                    <a:pt x="836" y="3223"/>
                    <a:pt x="836" y="3223"/>
                  </a:cubicBezTo>
                  <a:cubicBezTo>
                    <a:pt x="867" y="3241"/>
                    <a:pt x="876" y="3216"/>
                    <a:pt x="874" y="3216"/>
                  </a:cubicBezTo>
                  <a:cubicBezTo>
                    <a:pt x="900" y="3224"/>
                    <a:pt x="908" y="3208"/>
                    <a:pt x="911" y="3194"/>
                  </a:cubicBezTo>
                  <a:cubicBezTo>
                    <a:pt x="911" y="3192"/>
                    <a:pt x="913" y="3186"/>
                    <a:pt x="912" y="3184"/>
                  </a:cubicBezTo>
                  <a:cubicBezTo>
                    <a:pt x="910" y="3181"/>
                    <a:pt x="901" y="3163"/>
                    <a:pt x="903" y="3167"/>
                  </a:cubicBezTo>
                  <a:cubicBezTo>
                    <a:pt x="891" y="3142"/>
                    <a:pt x="888" y="3125"/>
                    <a:pt x="876" y="3095"/>
                  </a:cubicBezTo>
                  <a:cubicBezTo>
                    <a:pt x="869" y="3074"/>
                    <a:pt x="870" y="3091"/>
                    <a:pt x="872" y="3054"/>
                  </a:cubicBezTo>
                  <a:cubicBezTo>
                    <a:pt x="872" y="3051"/>
                    <a:pt x="873" y="3042"/>
                    <a:pt x="873" y="3038"/>
                  </a:cubicBezTo>
                  <a:cubicBezTo>
                    <a:pt x="859" y="2972"/>
                    <a:pt x="891" y="2894"/>
                    <a:pt x="891" y="2896"/>
                  </a:cubicBezTo>
                  <a:cubicBezTo>
                    <a:pt x="893" y="2889"/>
                    <a:pt x="893" y="2889"/>
                    <a:pt x="893" y="2889"/>
                  </a:cubicBezTo>
                  <a:cubicBezTo>
                    <a:pt x="922" y="2807"/>
                    <a:pt x="947" y="2716"/>
                    <a:pt x="954" y="2675"/>
                  </a:cubicBezTo>
                  <a:cubicBezTo>
                    <a:pt x="965" y="2617"/>
                    <a:pt x="970" y="2510"/>
                    <a:pt x="944" y="2440"/>
                  </a:cubicBezTo>
                  <a:cubicBezTo>
                    <a:pt x="930" y="2400"/>
                    <a:pt x="958" y="2382"/>
                    <a:pt x="952" y="2311"/>
                  </a:cubicBezTo>
                  <a:cubicBezTo>
                    <a:pt x="957" y="2221"/>
                    <a:pt x="957" y="2221"/>
                    <a:pt x="957" y="2221"/>
                  </a:cubicBezTo>
                  <a:cubicBezTo>
                    <a:pt x="970" y="2146"/>
                    <a:pt x="982" y="2129"/>
                    <a:pt x="993" y="2073"/>
                  </a:cubicBezTo>
                  <a:cubicBezTo>
                    <a:pt x="1020" y="1933"/>
                    <a:pt x="1030" y="1820"/>
                    <a:pt x="1025" y="1667"/>
                  </a:cubicBezTo>
                  <a:cubicBezTo>
                    <a:pt x="1025" y="1653"/>
                    <a:pt x="1010" y="1594"/>
                    <a:pt x="1010" y="1581"/>
                  </a:cubicBezTo>
                  <a:cubicBezTo>
                    <a:pt x="1008" y="1502"/>
                    <a:pt x="974" y="1481"/>
                    <a:pt x="956" y="1384"/>
                  </a:cubicBezTo>
                  <a:cubicBezTo>
                    <a:pt x="957" y="1357"/>
                    <a:pt x="957" y="1357"/>
                    <a:pt x="957" y="1357"/>
                  </a:cubicBezTo>
                  <a:cubicBezTo>
                    <a:pt x="958" y="1311"/>
                    <a:pt x="960" y="1284"/>
                    <a:pt x="960" y="1274"/>
                  </a:cubicBezTo>
                  <a:cubicBezTo>
                    <a:pt x="959" y="1259"/>
                    <a:pt x="961" y="1245"/>
                    <a:pt x="960" y="1229"/>
                  </a:cubicBezTo>
                  <a:cubicBezTo>
                    <a:pt x="958" y="1180"/>
                    <a:pt x="968" y="1075"/>
                    <a:pt x="974" y="1021"/>
                  </a:cubicBezTo>
                  <a:cubicBezTo>
                    <a:pt x="973" y="1020"/>
                    <a:pt x="973" y="1019"/>
                    <a:pt x="973" y="1019"/>
                  </a:cubicBezTo>
                  <a:cubicBezTo>
                    <a:pt x="974" y="1017"/>
                    <a:pt x="974" y="1017"/>
                    <a:pt x="974" y="1017"/>
                  </a:cubicBezTo>
                  <a:cubicBezTo>
                    <a:pt x="974" y="1019"/>
                    <a:pt x="974" y="1020"/>
                    <a:pt x="974" y="1021"/>
                  </a:cubicBezTo>
                  <a:cubicBezTo>
                    <a:pt x="977" y="1041"/>
                    <a:pt x="987" y="1108"/>
                    <a:pt x="993" y="1124"/>
                  </a:cubicBezTo>
                  <a:cubicBezTo>
                    <a:pt x="996" y="1131"/>
                    <a:pt x="1002" y="1152"/>
                    <a:pt x="1003" y="1160"/>
                  </a:cubicBezTo>
                  <a:cubicBezTo>
                    <a:pt x="1008" y="1202"/>
                    <a:pt x="1008" y="1226"/>
                    <a:pt x="1015" y="1264"/>
                  </a:cubicBezTo>
                  <a:cubicBezTo>
                    <a:pt x="1019" y="1290"/>
                    <a:pt x="1023" y="1302"/>
                    <a:pt x="1029" y="1318"/>
                  </a:cubicBezTo>
                  <a:cubicBezTo>
                    <a:pt x="1038" y="1351"/>
                    <a:pt x="1058" y="1392"/>
                    <a:pt x="1067" y="1413"/>
                  </a:cubicBezTo>
                  <a:cubicBezTo>
                    <a:pt x="1076" y="1432"/>
                    <a:pt x="1087" y="1453"/>
                    <a:pt x="1097" y="1471"/>
                  </a:cubicBezTo>
                  <a:cubicBezTo>
                    <a:pt x="1101" y="1481"/>
                    <a:pt x="1118" y="1507"/>
                    <a:pt x="1121" y="1513"/>
                  </a:cubicBezTo>
                  <a:cubicBezTo>
                    <a:pt x="1141" y="1549"/>
                    <a:pt x="1161" y="1609"/>
                    <a:pt x="1158" y="1623"/>
                  </a:cubicBezTo>
                  <a:cubicBezTo>
                    <a:pt x="1148" y="1656"/>
                    <a:pt x="1148" y="1666"/>
                    <a:pt x="1156" y="1717"/>
                  </a:cubicBezTo>
                  <a:cubicBezTo>
                    <a:pt x="1156" y="1721"/>
                    <a:pt x="1159" y="1734"/>
                    <a:pt x="1159" y="1746"/>
                  </a:cubicBezTo>
                  <a:cubicBezTo>
                    <a:pt x="1159" y="1761"/>
                    <a:pt x="1161" y="1780"/>
                    <a:pt x="1161" y="1784"/>
                  </a:cubicBezTo>
                  <a:cubicBezTo>
                    <a:pt x="1162" y="1810"/>
                    <a:pt x="1149" y="1864"/>
                    <a:pt x="1169" y="1864"/>
                  </a:cubicBezTo>
                  <a:cubicBezTo>
                    <a:pt x="1180" y="1864"/>
                    <a:pt x="1186" y="1836"/>
                    <a:pt x="1190" y="1807"/>
                  </a:cubicBezTo>
                  <a:cubicBezTo>
                    <a:pt x="1194" y="1783"/>
                    <a:pt x="1198" y="1761"/>
                    <a:pt x="1198" y="1755"/>
                  </a:cubicBezTo>
                  <a:cubicBezTo>
                    <a:pt x="1198" y="1768"/>
                    <a:pt x="1203" y="1788"/>
                    <a:pt x="1203" y="1808"/>
                  </a:cubicBezTo>
                  <a:cubicBezTo>
                    <a:pt x="1202" y="1851"/>
                    <a:pt x="1200" y="1895"/>
                    <a:pt x="1216" y="1897"/>
                  </a:cubicBezTo>
                  <a:cubicBezTo>
                    <a:pt x="1230" y="1899"/>
                    <a:pt x="1232" y="1879"/>
                    <a:pt x="1236" y="1848"/>
                  </a:cubicBezTo>
                  <a:cubicBezTo>
                    <a:pt x="1240" y="1810"/>
                    <a:pt x="1242" y="1765"/>
                    <a:pt x="1240" y="1760"/>
                  </a:cubicBezTo>
                  <a:cubicBezTo>
                    <a:pt x="1250" y="1774"/>
                    <a:pt x="1253" y="1808"/>
                    <a:pt x="1258" y="1836"/>
                  </a:cubicBezTo>
                  <a:cubicBezTo>
                    <a:pt x="1263" y="1858"/>
                    <a:pt x="1269" y="1891"/>
                    <a:pt x="1271" y="1897"/>
                  </a:cubicBezTo>
                  <a:cubicBezTo>
                    <a:pt x="1275" y="1904"/>
                    <a:pt x="1294" y="1913"/>
                    <a:pt x="1294" y="1886"/>
                  </a:cubicBezTo>
                  <a:cubicBezTo>
                    <a:pt x="1294" y="1848"/>
                    <a:pt x="1289" y="1811"/>
                    <a:pt x="1283" y="1771"/>
                  </a:cubicBezTo>
                  <a:cubicBezTo>
                    <a:pt x="1281" y="1772"/>
                    <a:pt x="1279" y="1755"/>
                    <a:pt x="1278" y="1752"/>
                  </a:cubicBezTo>
                  <a:cubicBezTo>
                    <a:pt x="1290" y="1770"/>
                    <a:pt x="1296" y="1796"/>
                    <a:pt x="1309" y="1824"/>
                  </a:cubicBezTo>
                  <a:cubicBezTo>
                    <a:pt x="1316" y="1838"/>
                    <a:pt x="1326" y="1870"/>
                    <a:pt x="1341" y="1868"/>
                  </a:cubicBezTo>
                  <a:cubicBezTo>
                    <a:pt x="1357" y="1865"/>
                    <a:pt x="1354" y="1855"/>
                    <a:pt x="1343" y="1820"/>
                  </a:cubicBezTo>
                  <a:cubicBezTo>
                    <a:pt x="1334" y="1790"/>
                    <a:pt x="1321" y="1757"/>
                    <a:pt x="1316" y="1739"/>
                  </a:cubicBezTo>
                  <a:cubicBezTo>
                    <a:pt x="1303" y="1701"/>
                    <a:pt x="1303" y="1701"/>
                    <a:pt x="1303" y="1701"/>
                  </a:cubicBezTo>
                  <a:cubicBezTo>
                    <a:pt x="1296" y="1690"/>
                    <a:pt x="1305" y="1698"/>
                    <a:pt x="1308" y="1700"/>
                  </a:cubicBezTo>
                  <a:cubicBezTo>
                    <a:pt x="1330" y="1721"/>
                    <a:pt x="1337" y="1739"/>
                    <a:pt x="1354" y="1762"/>
                  </a:cubicBezTo>
                  <a:cubicBezTo>
                    <a:pt x="1357" y="1765"/>
                    <a:pt x="1368" y="1767"/>
                    <a:pt x="1373" y="1758"/>
                  </a:cubicBezTo>
                  <a:cubicBezTo>
                    <a:pt x="1381" y="1740"/>
                    <a:pt x="1358" y="1689"/>
                    <a:pt x="1344" y="1661"/>
                  </a:cubicBezTo>
                  <a:close/>
                </a:path>
              </a:pathLst>
            </a:custGeom>
            <a:solidFill>
              <a:srgbClr val="727171">
                <a:alpha val="5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p:nvPr/>
          </p:nvSpPr>
          <p:spPr bwMode="auto">
            <a:xfrm>
              <a:off x="5648325" y="1919288"/>
              <a:ext cx="760413" cy="687388"/>
            </a:xfrm>
            <a:custGeom>
              <a:avLst/>
              <a:gdLst>
                <a:gd name="T0" fmla="*/ 548 w 550"/>
                <a:gd name="T1" fmla="*/ 411 h 498"/>
                <a:gd name="T2" fmla="*/ 537 w 550"/>
                <a:gd name="T3" fmla="*/ 341 h 498"/>
                <a:gd name="T4" fmla="*/ 523 w 550"/>
                <a:gd name="T5" fmla="*/ 276 h 498"/>
                <a:gd name="T6" fmla="*/ 511 w 550"/>
                <a:gd name="T7" fmla="*/ 242 h 498"/>
                <a:gd name="T8" fmla="*/ 500 w 550"/>
                <a:gd name="T9" fmla="*/ 202 h 498"/>
                <a:gd name="T10" fmla="*/ 427 w 550"/>
                <a:gd name="T11" fmla="*/ 87 h 498"/>
                <a:gd name="T12" fmla="*/ 387 w 550"/>
                <a:gd name="T13" fmla="*/ 42 h 498"/>
                <a:gd name="T14" fmla="*/ 319 w 550"/>
                <a:gd name="T15" fmla="*/ 33 h 498"/>
                <a:gd name="T16" fmla="*/ 304 w 550"/>
                <a:gd name="T17" fmla="*/ 74 h 498"/>
                <a:gd name="T18" fmla="*/ 298 w 550"/>
                <a:gd name="T19" fmla="*/ 157 h 498"/>
                <a:gd name="T20" fmla="*/ 293 w 550"/>
                <a:gd name="T21" fmla="*/ 152 h 498"/>
                <a:gd name="T22" fmla="*/ 292 w 550"/>
                <a:gd name="T23" fmla="*/ 8 h 498"/>
                <a:gd name="T24" fmla="*/ 258 w 550"/>
                <a:gd name="T25" fmla="*/ 8 h 498"/>
                <a:gd name="T26" fmla="*/ 257 w 550"/>
                <a:gd name="T27" fmla="*/ 161 h 498"/>
                <a:gd name="T28" fmla="*/ 251 w 550"/>
                <a:gd name="T29" fmla="*/ 157 h 498"/>
                <a:gd name="T30" fmla="*/ 246 w 550"/>
                <a:gd name="T31" fmla="*/ 74 h 498"/>
                <a:gd name="T32" fmla="*/ 231 w 550"/>
                <a:gd name="T33" fmla="*/ 33 h 498"/>
                <a:gd name="T34" fmla="*/ 163 w 550"/>
                <a:gd name="T35" fmla="*/ 42 h 498"/>
                <a:gd name="T36" fmla="*/ 123 w 550"/>
                <a:gd name="T37" fmla="*/ 87 h 498"/>
                <a:gd name="T38" fmla="*/ 49 w 550"/>
                <a:gd name="T39" fmla="*/ 202 h 498"/>
                <a:gd name="T40" fmla="*/ 38 w 550"/>
                <a:gd name="T41" fmla="*/ 242 h 498"/>
                <a:gd name="T42" fmla="*/ 26 w 550"/>
                <a:gd name="T43" fmla="*/ 276 h 498"/>
                <a:gd name="T44" fmla="*/ 13 w 550"/>
                <a:gd name="T45" fmla="*/ 341 h 498"/>
                <a:gd name="T46" fmla="*/ 2 w 550"/>
                <a:gd name="T47" fmla="*/ 411 h 498"/>
                <a:gd name="T48" fmla="*/ 9 w 550"/>
                <a:gd name="T49" fmla="*/ 481 h 498"/>
                <a:gd name="T50" fmla="*/ 51 w 550"/>
                <a:gd name="T51" fmla="*/ 498 h 498"/>
                <a:gd name="T52" fmla="*/ 123 w 550"/>
                <a:gd name="T53" fmla="*/ 470 h 498"/>
                <a:gd name="T54" fmla="*/ 166 w 550"/>
                <a:gd name="T55" fmla="*/ 455 h 498"/>
                <a:gd name="T56" fmla="*/ 221 w 550"/>
                <a:gd name="T57" fmla="*/ 440 h 498"/>
                <a:gd name="T58" fmla="*/ 245 w 550"/>
                <a:gd name="T59" fmla="*/ 384 h 498"/>
                <a:gd name="T60" fmla="*/ 261 w 550"/>
                <a:gd name="T61" fmla="*/ 300 h 498"/>
                <a:gd name="T62" fmla="*/ 261 w 550"/>
                <a:gd name="T63" fmla="*/ 283 h 498"/>
                <a:gd name="T64" fmla="*/ 265 w 550"/>
                <a:gd name="T65" fmla="*/ 231 h 498"/>
                <a:gd name="T66" fmla="*/ 266 w 550"/>
                <a:gd name="T67" fmla="*/ 199 h 498"/>
                <a:gd name="T68" fmla="*/ 285 w 550"/>
                <a:gd name="T69" fmla="*/ 193 h 498"/>
                <a:gd name="T70" fmla="*/ 285 w 550"/>
                <a:gd name="T71" fmla="*/ 231 h 498"/>
                <a:gd name="T72" fmla="*/ 289 w 550"/>
                <a:gd name="T73" fmla="*/ 283 h 498"/>
                <a:gd name="T74" fmla="*/ 304 w 550"/>
                <a:gd name="T75" fmla="*/ 373 h 498"/>
                <a:gd name="T76" fmla="*/ 304 w 550"/>
                <a:gd name="T77" fmla="*/ 384 h 498"/>
                <a:gd name="T78" fmla="*/ 329 w 550"/>
                <a:gd name="T79" fmla="*/ 440 h 498"/>
                <a:gd name="T80" fmla="*/ 383 w 550"/>
                <a:gd name="T81" fmla="*/ 455 h 498"/>
                <a:gd name="T82" fmla="*/ 426 w 550"/>
                <a:gd name="T83" fmla="*/ 470 h 498"/>
                <a:gd name="T84" fmla="*/ 499 w 550"/>
                <a:gd name="T85" fmla="*/ 498 h 498"/>
                <a:gd name="T86" fmla="*/ 540 w 550"/>
                <a:gd name="T87" fmla="*/ 48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0" h="498">
                  <a:moveTo>
                    <a:pt x="548" y="418"/>
                  </a:moveTo>
                  <a:cubicBezTo>
                    <a:pt x="548" y="416"/>
                    <a:pt x="548" y="413"/>
                    <a:pt x="548" y="411"/>
                  </a:cubicBezTo>
                  <a:cubicBezTo>
                    <a:pt x="547" y="397"/>
                    <a:pt x="542" y="371"/>
                    <a:pt x="539" y="353"/>
                  </a:cubicBezTo>
                  <a:cubicBezTo>
                    <a:pt x="538" y="348"/>
                    <a:pt x="537" y="344"/>
                    <a:pt x="537" y="341"/>
                  </a:cubicBezTo>
                  <a:cubicBezTo>
                    <a:pt x="537" y="340"/>
                    <a:pt x="537" y="340"/>
                    <a:pt x="537" y="340"/>
                  </a:cubicBezTo>
                  <a:cubicBezTo>
                    <a:pt x="533" y="323"/>
                    <a:pt x="528" y="292"/>
                    <a:pt x="523" y="276"/>
                  </a:cubicBezTo>
                  <a:cubicBezTo>
                    <a:pt x="522" y="271"/>
                    <a:pt x="519" y="264"/>
                    <a:pt x="517" y="256"/>
                  </a:cubicBezTo>
                  <a:cubicBezTo>
                    <a:pt x="514" y="251"/>
                    <a:pt x="512" y="246"/>
                    <a:pt x="511" y="242"/>
                  </a:cubicBezTo>
                  <a:cubicBezTo>
                    <a:pt x="510" y="238"/>
                    <a:pt x="509" y="233"/>
                    <a:pt x="507" y="227"/>
                  </a:cubicBezTo>
                  <a:cubicBezTo>
                    <a:pt x="505" y="218"/>
                    <a:pt x="503" y="208"/>
                    <a:pt x="500" y="202"/>
                  </a:cubicBezTo>
                  <a:cubicBezTo>
                    <a:pt x="495" y="189"/>
                    <a:pt x="481" y="163"/>
                    <a:pt x="473" y="150"/>
                  </a:cubicBezTo>
                  <a:cubicBezTo>
                    <a:pt x="462" y="134"/>
                    <a:pt x="439" y="103"/>
                    <a:pt x="427" y="87"/>
                  </a:cubicBezTo>
                  <a:cubicBezTo>
                    <a:pt x="425" y="85"/>
                    <a:pt x="424" y="83"/>
                    <a:pt x="422" y="81"/>
                  </a:cubicBezTo>
                  <a:cubicBezTo>
                    <a:pt x="412" y="69"/>
                    <a:pt x="397" y="50"/>
                    <a:pt x="387" y="42"/>
                  </a:cubicBezTo>
                  <a:cubicBezTo>
                    <a:pt x="378" y="36"/>
                    <a:pt x="358" y="27"/>
                    <a:pt x="347" y="27"/>
                  </a:cubicBezTo>
                  <a:cubicBezTo>
                    <a:pt x="340" y="26"/>
                    <a:pt x="325" y="28"/>
                    <a:pt x="319" y="33"/>
                  </a:cubicBezTo>
                  <a:cubicBezTo>
                    <a:pt x="311" y="39"/>
                    <a:pt x="307" y="59"/>
                    <a:pt x="304" y="71"/>
                  </a:cubicBezTo>
                  <a:cubicBezTo>
                    <a:pt x="304" y="74"/>
                    <a:pt x="304" y="74"/>
                    <a:pt x="304" y="74"/>
                  </a:cubicBezTo>
                  <a:cubicBezTo>
                    <a:pt x="301" y="84"/>
                    <a:pt x="301" y="99"/>
                    <a:pt x="301" y="115"/>
                  </a:cubicBezTo>
                  <a:cubicBezTo>
                    <a:pt x="301" y="130"/>
                    <a:pt x="300" y="147"/>
                    <a:pt x="298" y="157"/>
                  </a:cubicBezTo>
                  <a:cubicBezTo>
                    <a:pt x="298" y="157"/>
                    <a:pt x="298" y="158"/>
                    <a:pt x="298" y="158"/>
                  </a:cubicBezTo>
                  <a:cubicBezTo>
                    <a:pt x="293" y="152"/>
                    <a:pt x="293" y="152"/>
                    <a:pt x="293" y="152"/>
                  </a:cubicBezTo>
                  <a:cubicBezTo>
                    <a:pt x="293" y="9"/>
                    <a:pt x="293" y="9"/>
                    <a:pt x="293" y="9"/>
                  </a:cubicBezTo>
                  <a:cubicBezTo>
                    <a:pt x="292" y="8"/>
                    <a:pt x="292" y="8"/>
                    <a:pt x="292" y="8"/>
                  </a:cubicBezTo>
                  <a:cubicBezTo>
                    <a:pt x="290" y="7"/>
                    <a:pt x="281" y="0"/>
                    <a:pt x="275" y="0"/>
                  </a:cubicBezTo>
                  <a:cubicBezTo>
                    <a:pt x="270" y="0"/>
                    <a:pt x="260" y="7"/>
                    <a:pt x="258" y="8"/>
                  </a:cubicBezTo>
                  <a:cubicBezTo>
                    <a:pt x="257" y="9"/>
                    <a:pt x="257" y="9"/>
                    <a:pt x="257" y="9"/>
                  </a:cubicBezTo>
                  <a:cubicBezTo>
                    <a:pt x="257" y="161"/>
                    <a:pt x="257" y="161"/>
                    <a:pt x="257" y="161"/>
                  </a:cubicBezTo>
                  <a:cubicBezTo>
                    <a:pt x="254" y="165"/>
                    <a:pt x="254" y="165"/>
                    <a:pt x="254" y="165"/>
                  </a:cubicBezTo>
                  <a:cubicBezTo>
                    <a:pt x="253" y="162"/>
                    <a:pt x="252" y="159"/>
                    <a:pt x="251" y="157"/>
                  </a:cubicBezTo>
                  <a:cubicBezTo>
                    <a:pt x="249" y="147"/>
                    <a:pt x="249" y="130"/>
                    <a:pt x="249" y="115"/>
                  </a:cubicBezTo>
                  <a:cubicBezTo>
                    <a:pt x="248" y="99"/>
                    <a:pt x="248" y="84"/>
                    <a:pt x="246" y="74"/>
                  </a:cubicBezTo>
                  <a:cubicBezTo>
                    <a:pt x="245" y="71"/>
                    <a:pt x="245" y="71"/>
                    <a:pt x="245" y="71"/>
                  </a:cubicBezTo>
                  <a:cubicBezTo>
                    <a:pt x="243" y="59"/>
                    <a:pt x="239" y="39"/>
                    <a:pt x="231" y="33"/>
                  </a:cubicBezTo>
                  <a:cubicBezTo>
                    <a:pt x="225" y="28"/>
                    <a:pt x="210" y="26"/>
                    <a:pt x="203" y="27"/>
                  </a:cubicBezTo>
                  <a:cubicBezTo>
                    <a:pt x="192" y="27"/>
                    <a:pt x="171" y="36"/>
                    <a:pt x="163" y="42"/>
                  </a:cubicBezTo>
                  <a:cubicBezTo>
                    <a:pt x="152" y="50"/>
                    <a:pt x="137" y="69"/>
                    <a:pt x="127" y="81"/>
                  </a:cubicBezTo>
                  <a:cubicBezTo>
                    <a:pt x="126" y="83"/>
                    <a:pt x="124" y="85"/>
                    <a:pt x="123" y="87"/>
                  </a:cubicBezTo>
                  <a:cubicBezTo>
                    <a:pt x="110" y="103"/>
                    <a:pt x="87" y="134"/>
                    <a:pt x="77" y="150"/>
                  </a:cubicBezTo>
                  <a:cubicBezTo>
                    <a:pt x="69" y="163"/>
                    <a:pt x="55" y="189"/>
                    <a:pt x="49" y="202"/>
                  </a:cubicBezTo>
                  <a:cubicBezTo>
                    <a:pt x="47" y="208"/>
                    <a:pt x="44" y="218"/>
                    <a:pt x="42" y="227"/>
                  </a:cubicBezTo>
                  <a:cubicBezTo>
                    <a:pt x="41" y="233"/>
                    <a:pt x="39" y="238"/>
                    <a:pt x="38" y="242"/>
                  </a:cubicBezTo>
                  <a:cubicBezTo>
                    <a:pt x="37" y="246"/>
                    <a:pt x="35" y="251"/>
                    <a:pt x="33" y="256"/>
                  </a:cubicBezTo>
                  <a:cubicBezTo>
                    <a:pt x="30" y="264"/>
                    <a:pt x="27" y="271"/>
                    <a:pt x="26" y="276"/>
                  </a:cubicBezTo>
                  <a:cubicBezTo>
                    <a:pt x="22" y="292"/>
                    <a:pt x="16" y="323"/>
                    <a:pt x="13" y="340"/>
                  </a:cubicBezTo>
                  <a:cubicBezTo>
                    <a:pt x="13" y="341"/>
                    <a:pt x="13" y="341"/>
                    <a:pt x="13" y="341"/>
                  </a:cubicBezTo>
                  <a:cubicBezTo>
                    <a:pt x="12" y="344"/>
                    <a:pt x="12" y="348"/>
                    <a:pt x="11" y="353"/>
                  </a:cubicBezTo>
                  <a:cubicBezTo>
                    <a:pt x="7" y="371"/>
                    <a:pt x="2" y="397"/>
                    <a:pt x="2" y="411"/>
                  </a:cubicBezTo>
                  <a:cubicBezTo>
                    <a:pt x="2" y="413"/>
                    <a:pt x="2" y="416"/>
                    <a:pt x="2" y="418"/>
                  </a:cubicBezTo>
                  <a:cubicBezTo>
                    <a:pt x="1" y="438"/>
                    <a:pt x="0" y="468"/>
                    <a:pt x="9" y="481"/>
                  </a:cubicBezTo>
                  <a:cubicBezTo>
                    <a:pt x="16" y="490"/>
                    <a:pt x="38" y="498"/>
                    <a:pt x="49" y="498"/>
                  </a:cubicBezTo>
                  <a:cubicBezTo>
                    <a:pt x="50" y="498"/>
                    <a:pt x="50" y="498"/>
                    <a:pt x="51" y="498"/>
                  </a:cubicBezTo>
                  <a:cubicBezTo>
                    <a:pt x="66" y="498"/>
                    <a:pt x="92" y="486"/>
                    <a:pt x="105" y="481"/>
                  </a:cubicBezTo>
                  <a:cubicBezTo>
                    <a:pt x="110" y="478"/>
                    <a:pt x="116" y="474"/>
                    <a:pt x="123" y="470"/>
                  </a:cubicBezTo>
                  <a:cubicBezTo>
                    <a:pt x="131" y="464"/>
                    <a:pt x="140" y="458"/>
                    <a:pt x="146" y="457"/>
                  </a:cubicBezTo>
                  <a:cubicBezTo>
                    <a:pt x="150" y="455"/>
                    <a:pt x="159" y="455"/>
                    <a:pt x="166" y="455"/>
                  </a:cubicBezTo>
                  <a:cubicBezTo>
                    <a:pt x="173" y="455"/>
                    <a:pt x="180" y="454"/>
                    <a:pt x="185" y="453"/>
                  </a:cubicBezTo>
                  <a:cubicBezTo>
                    <a:pt x="195" y="451"/>
                    <a:pt x="214" y="446"/>
                    <a:pt x="221" y="440"/>
                  </a:cubicBezTo>
                  <a:cubicBezTo>
                    <a:pt x="231" y="431"/>
                    <a:pt x="242" y="406"/>
                    <a:pt x="245" y="394"/>
                  </a:cubicBezTo>
                  <a:cubicBezTo>
                    <a:pt x="246" y="392"/>
                    <a:pt x="245" y="388"/>
                    <a:pt x="245" y="384"/>
                  </a:cubicBezTo>
                  <a:cubicBezTo>
                    <a:pt x="245" y="380"/>
                    <a:pt x="245" y="376"/>
                    <a:pt x="246" y="374"/>
                  </a:cubicBezTo>
                  <a:cubicBezTo>
                    <a:pt x="261" y="300"/>
                    <a:pt x="261" y="300"/>
                    <a:pt x="261" y="300"/>
                  </a:cubicBezTo>
                  <a:cubicBezTo>
                    <a:pt x="261" y="300"/>
                    <a:pt x="261" y="300"/>
                    <a:pt x="261" y="300"/>
                  </a:cubicBezTo>
                  <a:cubicBezTo>
                    <a:pt x="261" y="295"/>
                    <a:pt x="261" y="289"/>
                    <a:pt x="261" y="283"/>
                  </a:cubicBezTo>
                  <a:cubicBezTo>
                    <a:pt x="260" y="269"/>
                    <a:pt x="260" y="252"/>
                    <a:pt x="261" y="242"/>
                  </a:cubicBezTo>
                  <a:cubicBezTo>
                    <a:pt x="262" y="239"/>
                    <a:pt x="263" y="235"/>
                    <a:pt x="265" y="231"/>
                  </a:cubicBezTo>
                  <a:cubicBezTo>
                    <a:pt x="267" y="226"/>
                    <a:pt x="269" y="221"/>
                    <a:pt x="269" y="217"/>
                  </a:cubicBezTo>
                  <a:cubicBezTo>
                    <a:pt x="269" y="212"/>
                    <a:pt x="268" y="206"/>
                    <a:pt x="266" y="199"/>
                  </a:cubicBezTo>
                  <a:cubicBezTo>
                    <a:pt x="279" y="191"/>
                    <a:pt x="279" y="191"/>
                    <a:pt x="279" y="191"/>
                  </a:cubicBezTo>
                  <a:cubicBezTo>
                    <a:pt x="285" y="193"/>
                    <a:pt x="285" y="193"/>
                    <a:pt x="285" y="193"/>
                  </a:cubicBezTo>
                  <a:cubicBezTo>
                    <a:pt x="282" y="202"/>
                    <a:pt x="280" y="211"/>
                    <a:pt x="281" y="217"/>
                  </a:cubicBezTo>
                  <a:cubicBezTo>
                    <a:pt x="281" y="221"/>
                    <a:pt x="283" y="226"/>
                    <a:pt x="285" y="231"/>
                  </a:cubicBezTo>
                  <a:cubicBezTo>
                    <a:pt x="286" y="235"/>
                    <a:pt x="288" y="239"/>
                    <a:pt x="288" y="242"/>
                  </a:cubicBezTo>
                  <a:cubicBezTo>
                    <a:pt x="290" y="252"/>
                    <a:pt x="289" y="269"/>
                    <a:pt x="289" y="283"/>
                  </a:cubicBezTo>
                  <a:cubicBezTo>
                    <a:pt x="288" y="289"/>
                    <a:pt x="288" y="295"/>
                    <a:pt x="288" y="300"/>
                  </a:cubicBezTo>
                  <a:cubicBezTo>
                    <a:pt x="304" y="373"/>
                    <a:pt x="304" y="373"/>
                    <a:pt x="304" y="373"/>
                  </a:cubicBezTo>
                  <a:cubicBezTo>
                    <a:pt x="304" y="374"/>
                    <a:pt x="304" y="374"/>
                    <a:pt x="304" y="374"/>
                  </a:cubicBezTo>
                  <a:cubicBezTo>
                    <a:pt x="304" y="376"/>
                    <a:pt x="304" y="380"/>
                    <a:pt x="304" y="384"/>
                  </a:cubicBezTo>
                  <a:cubicBezTo>
                    <a:pt x="304" y="388"/>
                    <a:pt x="304" y="392"/>
                    <a:pt x="305" y="394"/>
                  </a:cubicBezTo>
                  <a:cubicBezTo>
                    <a:pt x="308" y="406"/>
                    <a:pt x="318" y="431"/>
                    <a:pt x="329" y="440"/>
                  </a:cubicBezTo>
                  <a:cubicBezTo>
                    <a:pt x="336" y="446"/>
                    <a:pt x="354" y="451"/>
                    <a:pt x="365" y="453"/>
                  </a:cubicBezTo>
                  <a:cubicBezTo>
                    <a:pt x="369" y="454"/>
                    <a:pt x="376" y="455"/>
                    <a:pt x="383" y="455"/>
                  </a:cubicBezTo>
                  <a:cubicBezTo>
                    <a:pt x="391" y="455"/>
                    <a:pt x="399" y="455"/>
                    <a:pt x="404" y="457"/>
                  </a:cubicBezTo>
                  <a:cubicBezTo>
                    <a:pt x="410" y="458"/>
                    <a:pt x="418" y="464"/>
                    <a:pt x="426" y="470"/>
                  </a:cubicBezTo>
                  <a:cubicBezTo>
                    <a:pt x="433" y="474"/>
                    <a:pt x="439" y="478"/>
                    <a:pt x="444" y="481"/>
                  </a:cubicBezTo>
                  <a:cubicBezTo>
                    <a:pt x="457" y="486"/>
                    <a:pt x="484" y="498"/>
                    <a:pt x="499" y="498"/>
                  </a:cubicBezTo>
                  <a:cubicBezTo>
                    <a:pt x="499" y="498"/>
                    <a:pt x="500" y="498"/>
                    <a:pt x="500" y="498"/>
                  </a:cubicBezTo>
                  <a:cubicBezTo>
                    <a:pt x="511" y="498"/>
                    <a:pt x="534" y="490"/>
                    <a:pt x="540" y="481"/>
                  </a:cubicBezTo>
                  <a:cubicBezTo>
                    <a:pt x="550" y="468"/>
                    <a:pt x="549" y="438"/>
                    <a:pt x="548" y="418"/>
                  </a:cubicBezTo>
                  <a:close/>
                </a:path>
              </a:pathLst>
            </a:custGeom>
            <a:solidFill>
              <a:srgbClr val="CDC8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
            <p:cNvSpPr/>
            <p:nvPr/>
          </p:nvSpPr>
          <p:spPr bwMode="auto">
            <a:xfrm>
              <a:off x="5835650" y="2508250"/>
              <a:ext cx="533400" cy="490538"/>
            </a:xfrm>
            <a:custGeom>
              <a:avLst/>
              <a:gdLst>
                <a:gd name="T0" fmla="*/ 373 w 386"/>
                <a:gd name="T1" fmla="*/ 102 h 356"/>
                <a:gd name="T2" fmla="*/ 331 w 386"/>
                <a:gd name="T3" fmla="*/ 47 h 356"/>
                <a:gd name="T4" fmla="*/ 290 w 386"/>
                <a:gd name="T5" fmla="*/ 32 h 356"/>
                <a:gd name="T6" fmla="*/ 254 w 386"/>
                <a:gd name="T7" fmla="*/ 43 h 356"/>
                <a:gd name="T8" fmla="*/ 227 w 386"/>
                <a:gd name="T9" fmla="*/ 60 h 356"/>
                <a:gd name="T10" fmla="*/ 205 w 386"/>
                <a:gd name="T11" fmla="*/ 54 h 356"/>
                <a:gd name="T12" fmla="*/ 193 w 386"/>
                <a:gd name="T13" fmla="*/ 27 h 356"/>
                <a:gd name="T14" fmla="*/ 155 w 386"/>
                <a:gd name="T15" fmla="*/ 0 h 356"/>
                <a:gd name="T16" fmla="*/ 159 w 386"/>
                <a:gd name="T17" fmla="*/ 40 h 356"/>
                <a:gd name="T18" fmla="*/ 178 w 386"/>
                <a:gd name="T19" fmla="*/ 78 h 356"/>
                <a:gd name="T20" fmla="*/ 205 w 386"/>
                <a:gd name="T21" fmla="*/ 101 h 356"/>
                <a:gd name="T22" fmla="*/ 217 w 386"/>
                <a:gd name="T23" fmla="*/ 109 h 356"/>
                <a:gd name="T24" fmla="*/ 222 w 386"/>
                <a:gd name="T25" fmla="*/ 126 h 356"/>
                <a:gd name="T26" fmla="*/ 230 w 386"/>
                <a:gd name="T27" fmla="*/ 151 h 356"/>
                <a:gd name="T28" fmla="*/ 233 w 386"/>
                <a:gd name="T29" fmla="*/ 170 h 356"/>
                <a:gd name="T30" fmla="*/ 226 w 386"/>
                <a:gd name="T31" fmla="*/ 204 h 356"/>
                <a:gd name="T32" fmla="*/ 223 w 386"/>
                <a:gd name="T33" fmla="*/ 217 h 356"/>
                <a:gd name="T34" fmla="*/ 202 w 386"/>
                <a:gd name="T35" fmla="*/ 234 h 356"/>
                <a:gd name="T36" fmla="*/ 186 w 386"/>
                <a:gd name="T37" fmla="*/ 249 h 356"/>
                <a:gd name="T38" fmla="*/ 172 w 386"/>
                <a:gd name="T39" fmla="*/ 257 h 356"/>
                <a:gd name="T40" fmla="*/ 159 w 386"/>
                <a:gd name="T41" fmla="*/ 255 h 356"/>
                <a:gd name="T42" fmla="*/ 145 w 386"/>
                <a:gd name="T43" fmla="*/ 254 h 356"/>
                <a:gd name="T44" fmla="*/ 121 w 386"/>
                <a:gd name="T45" fmla="*/ 256 h 356"/>
                <a:gd name="T46" fmla="*/ 110 w 386"/>
                <a:gd name="T47" fmla="*/ 260 h 356"/>
                <a:gd name="T48" fmla="*/ 103 w 386"/>
                <a:gd name="T49" fmla="*/ 258 h 356"/>
                <a:gd name="T50" fmla="*/ 95 w 386"/>
                <a:gd name="T51" fmla="*/ 251 h 356"/>
                <a:gd name="T52" fmla="*/ 82 w 386"/>
                <a:gd name="T53" fmla="*/ 246 h 356"/>
                <a:gd name="T54" fmla="*/ 53 w 386"/>
                <a:gd name="T55" fmla="*/ 244 h 356"/>
                <a:gd name="T56" fmla="*/ 24 w 386"/>
                <a:gd name="T57" fmla="*/ 268 h 356"/>
                <a:gd name="T58" fmla="*/ 12 w 386"/>
                <a:gd name="T59" fmla="*/ 293 h 356"/>
                <a:gd name="T60" fmla="*/ 1 w 386"/>
                <a:gd name="T61" fmla="*/ 340 h 356"/>
                <a:gd name="T62" fmla="*/ 42 w 386"/>
                <a:gd name="T63" fmla="*/ 356 h 356"/>
                <a:gd name="T64" fmla="*/ 45 w 386"/>
                <a:gd name="T65" fmla="*/ 332 h 356"/>
                <a:gd name="T66" fmla="*/ 58 w 386"/>
                <a:gd name="T67" fmla="*/ 297 h 356"/>
                <a:gd name="T68" fmla="*/ 64 w 386"/>
                <a:gd name="T69" fmla="*/ 294 h 356"/>
                <a:gd name="T70" fmla="*/ 71 w 386"/>
                <a:gd name="T71" fmla="*/ 298 h 356"/>
                <a:gd name="T72" fmla="*/ 80 w 386"/>
                <a:gd name="T73" fmla="*/ 304 h 356"/>
                <a:gd name="T74" fmla="*/ 103 w 386"/>
                <a:gd name="T75" fmla="*/ 303 h 356"/>
                <a:gd name="T76" fmla="*/ 110 w 386"/>
                <a:gd name="T77" fmla="*/ 302 h 356"/>
                <a:gd name="T78" fmla="*/ 123 w 386"/>
                <a:gd name="T79" fmla="*/ 312 h 356"/>
                <a:gd name="T80" fmla="*/ 148 w 386"/>
                <a:gd name="T81" fmla="*/ 329 h 356"/>
                <a:gd name="T82" fmla="*/ 206 w 386"/>
                <a:gd name="T83" fmla="*/ 348 h 356"/>
                <a:gd name="T84" fmla="*/ 248 w 386"/>
                <a:gd name="T85" fmla="*/ 346 h 356"/>
                <a:gd name="T86" fmla="*/ 314 w 386"/>
                <a:gd name="T87" fmla="*/ 314 h 356"/>
                <a:gd name="T88" fmla="*/ 362 w 386"/>
                <a:gd name="T89" fmla="*/ 260 h 356"/>
                <a:gd name="T90" fmla="*/ 384 w 386"/>
                <a:gd name="T91" fmla="*/ 191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6" h="356">
                  <a:moveTo>
                    <a:pt x="384" y="141"/>
                  </a:moveTo>
                  <a:cubicBezTo>
                    <a:pt x="383" y="137"/>
                    <a:pt x="382" y="127"/>
                    <a:pt x="380" y="123"/>
                  </a:cubicBezTo>
                  <a:cubicBezTo>
                    <a:pt x="379" y="117"/>
                    <a:pt x="375" y="107"/>
                    <a:pt x="373" y="102"/>
                  </a:cubicBezTo>
                  <a:cubicBezTo>
                    <a:pt x="368" y="91"/>
                    <a:pt x="365" y="84"/>
                    <a:pt x="363" y="81"/>
                  </a:cubicBezTo>
                  <a:cubicBezTo>
                    <a:pt x="360" y="76"/>
                    <a:pt x="354" y="69"/>
                    <a:pt x="351" y="65"/>
                  </a:cubicBezTo>
                  <a:cubicBezTo>
                    <a:pt x="346" y="61"/>
                    <a:pt x="337" y="52"/>
                    <a:pt x="331" y="47"/>
                  </a:cubicBezTo>
                  <a:cubicBezTo>
                    <a:pt x="328" y="45"/>
                    <a:pt x="320" y="39"/>
                    <a:pt x="315" y="37"/>
                  </a:cubicBezTo>
                  <a:cubicBezTo>
                    <a:pt x="312" y="36"/>
                    <a:pt x="306" y="34"/>
                    <a:pt x="302" y="33"/>
                  </a:cubicBezTo>
                  <a:cubicBezTo>
                    <a:pt x="299" y="33"/>
                    <a:pt x="295" y="32"/>
                    <a:pt x="290" y="32"/>
                  </a:cubicBezTo>
                  <a:cubicBezTo>
                    <a:pt x="285" y="32"/>
                    <a:pt x="281" y="32"/>
                    <a:pt x="278" y="33"/>
                  </a:cubicBezTo>
                  <a:cubicBezTo>
                    <a:pt x="275" y="33"/>
                    <a:pt x="270" y="35"/>
                    <a:pt x="267" y="36"/>
                  </a:cubicBezTo>
                  <a:cubicBezTo>
                    <a:pt x="264" y="38"/>
                    <a:pt x="257" y="41"/>
                    <a:pt x="254" y="43"/>
                  </a:cubicBezTo>
                  <a:cubicBezTo>
                    <a:pt x="252" y="44"/>
                    <a:pt x="249" y="46"/>
                    <a:pt x="246" y="49"/>
                  </a:cubicBezTo>
                  <a:cubicBezTo>
                    <a:pt x="244" y="50"/>
                    <a:pt x="241" y="52"/>
                    <a:pt x="240" y="53"/>
                  </a:cubicBezTo>
                  <a:cubicBezTo>
                    <a:pt x="234" y="57"/>
                    <a:pt x="230" y="60"/>
                    <a:pt x="227" y="60"/>
                  </a:cubicBezTo>
                  <a:cubicBezTo>
                    <a:pt x="225" y="61"/>
                    <a:pt x="222" y="62"/>
                    <a:pt x="220" y="62"/>
                  </a:cubicBezTo>
                  <a:cubicBezTo>
                    <a:pt x="219" y="62"/>
                    <a:pt x="214" y="61"/>
                    <a:pt x="212" y="60"/>
                  </a:cubicBezTo>
                  <a:cubicBezTo>
                    <a:pt x="205" y="54"/>
                    <a:pt x="205" y="54"/>
                    <a:pt x="205" y="54"/>
                  </a:cubicBezTo>
                  <a:cubicBezTo>
                    <a:pt x="200" y="48"/>
                    <a:pt x="200" y="48"/>
                    <a:pt x="200" y="48"/>
                  </a:cubicBezTo>
                  <a:cubicBezTo>
                    <a:pt x="196" y="38"/>
                    <a:pt x="196" y="38"/>
                    <a:pt x="196" y="38"/>
                  </a:cubicBezTo>
                  <a:cubicBezTo>
                    <a:pt x="193" y="27"/>
                    <a:pt x="193" y="27"/>
                    <a:pt x="193" y="27"/>
                  </a:cubicBezTo>
                  <a:cubicBezTo>
                    <a:pt x="191" y="16"/>
                    <a:pt x="191" y="16"/>
                    <a:pt x="191" y="16"/>
                  </a:cubicBezTo>
                  <a:cubicBezTo>
                    <a:pt x="189" y="0"/>
                    <a:pt x="189" y="0"/>
                    <a:pt x="189" y="0"/>
                  </a:cubicBezTo>
                  <a:cubicBezTo>
                    <a:pt x="155" y="0"/>
                    <a:pt x="155" y="0"/>
                    <a:pt x="155" y="0"/>
                  </a:cubicBezTo>
                  <a:cubicBezTo>
                    <a:pt x="156" y="20"/>
                    <a:pt x="156" y="20"/>
                    <a:pt x="156" y="20"/>
                  </a:cubicBezTo>
                  <a:cubicBezTo>
                    <a:pt x="157" y="30"/>
                    <a:pt x="157" y="30"/>
                    <a:pt x="157" y="30"/>
                  </a:cubicBezTo>
                  <a:cubicBezTo>
                    <a:pt x="159" y="40"/>
                    <a:pt x="159" y="40"/>
                    <a:pt x="159" y="40"/>
                  </a:cubicBezTo>
                  <a:cubicBezTo>
                    <a:pt x="161" y="50"/>
                    <a:pt x="161" y="50"/>
                    <a:pt x="161" y="50"/>
                  </a:cubicBezTo>
                  <a:cubicBezTo>
                    <a:pt x="169" y="65"/>
                    <a:pt x="169" y="65"/>
                    <a:pt x="169" y="65"/>
                  </a:cubicBezTo>
                  <a:cubicBezTo>
                    <a:pt x="178" y="78"/>
                    <a:pt x="178" y="78"/>
                    <a:pt x="178" y="78"/>
                  </a:cubicBezTo>
                  <a:cubicBezTo>
                    <a:pt x="185" y="86"/>
                    <a:pt x="185" y="86"/>
                    <a:pt x="185" y="86"/>
                  </a:cubicBezTo>
                  <a:cubicBezTo>
                    <a:pt x="192" y="93"/>
                    <a:pt x="192" y="93"/>
                    <a:pt x="192" y="93"/>
                  </a:cubicBezTo>
                  <a:cubicBezTo>
                    <a:pt x="205" y="101"/>
                    <a:pt x="205" y="101"/>
                    <a:pt x="205" y="101"/>
                  </a:cubicBezTo>
                  <a:cubicBezTo>
                    <a:pt x="206" y="102"/>
                    <a:pt x="206" y="102"/>
                    <a:pt x="206" y="102"/>
                  </a:cubicBezTo>
                  <a:cubicBezTo>
                    <a:pt x="210" y="103"/>
                    <a:pt x="215" y="104"/>
                    <a:pt x="216" y="105"/>
                  </a:cubicBezTo>
                  <a:cubicBezTo>
                    <a:pt x="216" y="106"/>
                    <a:pt x="217" y="108"/>
                    <a:pt x="217" y="109"/>
                  </a:cubicBezTo>
                  <a:cubicBezTo>
                    <a:pt x="217" y="110"/>
                    <a:pt x="217" y="111"/>
                    <a:pt x="217" y="111"/>
                  </a:cubicBezTo>
                  <a:cubicBezTo>
                    <a:pt x="218" y="114"/>
                    <a:pt x="220" y="119"/>
                    <a:pt x="221" y="122"/>
                  </a:cubicBezTo>
                  <a:cubicBezTo>
                    <a:pt x="221" y="123"/>
                    <a:pt x="221" y="124"/>
                    <a:pt x="222" y="126"/>
                  </a:cubicBezTo>
                  <a:cubicBezTo>
                    <a:pt x="222" y="129"/>
                    <a:pt x="223" y="131"/>
                    <a:pt x="224" y="133"/>
                  </a:cubicBezTo>
                  <a:cubicBezTo>
                    <a:pt x="225" y="137"/>
                    <a:pt x="227" y="144"/>
                    <a:pt x="229" y="148"/>
                  </a:cubicBezTo>
                  <a:cubicBezTo>
                    <a:pt x="229" y="148"/>
                    <a:pt x="230" y="149"/>
                    <a:pt x="230" y="151"/>
                  </a:cubicBezTo>
                  <a:cubicBezTo>
                    <a:pt x="231" y="152"/>
                    <a:pt x="232" y="155"/>
                    <a:pt x="232" y="156"/>
                  </a:cubicBezTo>
                  <a:cubicBezTo>
                    <a:pt x="233" y="157"/>
                    <a:pt x="233" y="161"/>
                    <a:pt x="233" y="163"/>
                  </a:cubicBezTo>
                  <a:cubicBezTo>
                    <a:pt x="233" y="165"/>
                    <a:pt x="233" y="168"/>
                    <a:pt x="233" y="170"/>
                  </a:cubicBezTo>
                  <a:cubicBezTo>
                    <a:pt x="233" y="172"/>
                    <a:pt x="231" y="179"/>
                    <a:pt x="229" y="184"/>
                  </a:cubicBezTo>
                  <a:cubicBezTo>
                    <a:pt x="228" y="188"/>
                    <a:pt x="228" y="192"/>
                    <a:pt x="227" y="194"/>
                  </a:cubicBezTo>
                  <a:cubicBezTo>
                    <a:pt x="227" y="197"/>
                    <a:pt x="226" y="201"/>
                    <a:pt x="226" y="204"/>
                  </a:cubicBezTo>
                  <a:cubicBezTo>
                    <a:pt x="226" y="208"/>
                    <a:pt x="226" y="212"/>
                    <a:pt x="225" y="216"/>
                  </a:cubicBezTo>
                  <a:cubicBezTo>
                    <a:pt x="225" y="216"/>
                    <a:pt x="224" y="216"/>
                    <a:pt x="224" y="217"/>
                  </a:cubicBezTo>
                  <a:cubicBezTo>
                    <a:pt x="224" y="217"/>
                    <a:pt x="223" y="217"/>
                    <a:pt x="223" y="217"/>
                  </a:cubicBezTo>
                  <a:cubicBezTo>
                    <a:pt x="221" y="219"/>
                    <a:pt x="218" y="222"/>
                    <a:pt x="216" y="224"/>
                  </a:cubicBezTo>
                  <a:cubicBezTo>
                    <a:pt x="214" y="225"/>
                    <a:pt x="212" y="227"/>
                    <a:pt x="209" y="229"/>
                  </a:cubicBezTo>
                  <a:cubicBezTo>
                    <a:pt x="207" y="231"/>
                    <a:pt x="204" y="233"/>
                    <a:pt x="202" y="234"/>
                  </a:cubicBezTo>
                  <a:cubicBezTo>
                    <a:pt x="200" y="236"/>
                    <a:pt x="197" y="239"/>
                    <a:pt x="193" y="242"/>
                  </a:cubicBezTo>
                  <a:cubicBezTo>
                    <a:pt x="192" y="244"/>
                    <a:pt x="190" y="246"/>
                    <a:pt x="189" y="247"/>
                  </a:cubicBezTo>
                  <a:cubicBezTo>
                    <a:pt x="188" y="247"/>
                    <a:pt x="187" y="248"/>
                    <a:pt x="186" y="249"/>
                  </a:cubicBezTo>
                  <a:cubicBezTo>
                    <a:pt x="184" y="252"/>
                    <a:pt x="181" y="255"/>
                    <a:pt x="179" y="256"/>
                  </a:cubicBezTo>
                  <a:cubicBezTo>
                    <a:pt x="178" y="256"/>
                    <a:pt x="176" y="257"/>
                    <a:pt x="175" y="257"/>
                  </a:cubicBezTo>
                  <a:cubicBezTo>
                    <a:pt x="174" y="257"/>
                    <a:pt x="172" y="257"/>
                    <a:pt x="172" y="257"/>
                  </a:cubicBezTo>
                  <a:cubicBezTo>
                    <a:pt x="171" y="256"/>
                    <a:pt x="171" y="256"/>
                    <a:pt x="165" y="256"/>
                  </a:cubicBezTo>
                  <a:cubicBezTo>
                    <a:pt x="164" y="256"/>
                    <a:pt x="163" y="256"/>
                    <a:pt x="163" y="255"/>
                  </a:cubicBezTo>
                  <a:cubicBezTo>
                    <a:pt x="162" y="255"/>
                    <a:pt x="161" y="255"/>
                    <a:pt x="159" y="255"/>
                  </a:cubicBezTo>
                  <a:cubicBezTo>
                    <a:pt x="157" y="255"/>
                    <a:pt x="155" y="254"/>
                    <a:pt x="154" y="254"/>
                  </a:cubicBezTo>
                  <a:cubicBezTo>
                    <a:pt x="152" y="254"/>
                    <a:pt x="150" y="254"/>
                    <a:pt x="148" y="254"/>
                  </a:cubicBezTo>
                  <a:cubicBezTo>
                    <a:pt x="147" y="254"/>
                    <a:pt x="146" y="254"/>
                    <a:pt x="145" y="254"/>
                  </a:cubicBezTo>
                  <a:cubicBezTo>
                    <a:pt x="144" y="254"/>
                    <a:pt x="143" y="254"/>
                    <a:pt x="142" y="254"/>
                  </a:cubicBezTo>
                  <a:cubicBezTo>
                    <a:pt x="139" y="254"/>
                    <a:pt x="136" y="254"/>
                    <a:pt x="135" y="254"/>
                  </a:cubicBezTo>
                  <a:cubicBezTo>
                    <a:pt x="131" y="254"/>
                    <a:pt x="124" y="255"/>
                    <a:pt x="121" y="256"/>
                  </a:cubicBezTo>
                  <a:cubicBezTo>
                    <a:pt x="120" y="256"/>
                    <a:pt x="117" y="257"/>
                    <a:pt x="115" y="258"/>
                  </a:cubicBezTo>
                  <a:cubicBezTo>
                    <a:pt x="114" y="259"/>
                    <a:pt x="112" y="260"/>
                    <a:pt x="111" y="260"/>
                  </a:cubicBezTo>
                  <a:cubicBezTo>
                    <a:pt x="111" y="260"/>
                    <a:pt x="110" y="260"/>
                    <a:pt x="110" y="260"/>
                  </a:cubicBezTo>
                  <a:cubicBezTo>
                    <a:pt x="109" y="260"/>
                    <a:pt x="108" y="260"/>
                    <a:pt x="107" y="260"/>
                  </a:cubicBezTo>
                  <a:cubicBezTo>
                    <a:pt x="107" y="260"/>
                    <a:pt x="107" y="260"/>
                    <a:pt x="107" y="260"/>
                  </a:cubicBezTo>
                  <a:cubicBezTo>
                    <a:pt x="106" y="260"/>
                    <a:pt x="104" y="259"/>
                    <a:pt x="103" y="258"/>
                  </a:cubicBezTo>
                  <a:cubicBezTo>
                    <a:pt x="102" y="257"/>
                    <a:pt x="102" y="257"/>
                    <a:pt x="102" y="257"/>
                  </a:cubicBezTo>
                  <a:cubicBezTo>
                    <a:pt x="101" y="257"/>
                    <a:pt x="100" y="256"/>
                    <a:pt x="99" y="255"/>
                  </a:cubicBezTo>
                  <a:cubicBezTo>
                    <a:pt x="98" y="254"/>
                    <a:pt x="96" y="252"/>
                    <a:pt x="95" y="251"/>
                  </a:cubicBezTo>
                  <a:cubicBezTo>
                    <a:pt x="93" y="250"/>
                    <a:pt x="90" y="249"/>
                    <a:pt x="88" y="248"/>
                  </a:cubicBezTo>
                  <a:cubicBezTo>
                    <a:pt x="87" y="248"/>
                    <a:pt x="86" y="247"/>
                    <a:pt x="85" y="247"/>
                  </a:cubicBezTo>
                  <a:cubicBezTo>
                    <a:pt x="85" y="247"/>
                    <a:pt x="84" y="246"/>
                    <a:pt x="82" y="246"/>
                  </a:cubicBezTo>
                  <a:cubicBezTo>
                    <a:pt x="80" y="244"/>
                    <a:pt x="76" y="243"/>
                    <a:pt x="73" y="242"/>
                  </a:cubicBezTo>
                  <a:cubicBezTo>
                    <a:pt x="71" y="241"/>
                    <a:pt x="65" y="241"/>
                    <a:pt x="62" y="241"/>
                  </a:cubicBezTo>
                  <a:cubicBezTo>
                    <a:pt x="59" y="241"/>
                    <a:pt x="54" y="243"/>
                    <a:pt x="53" y="244"/>
                  </a:cubicBezTo>
                  <a:cubicBezTo>
                    <a:pt x="51" y="245"/>
                    <a:pt x="45" y="247"/>
                    <a:pt x="43" y="249"/>
                  </a:cubicBezTo>
                  <a:cubicBezTo>
                    <a:pt x="40" y="251"/>
                    <a:pt x="36" y="255"/>
                    <a:pt x="33" y="257"/>
                  </a:cubicBezTo>
                  <a:cubicBezTo>
                    <a:pt x="31" y="259"/>
                    <a:pt x="26" y="265"/>
                    <a:pt x="24" y="268"/>
                  </a:cubicBezTo>
                  <a:cubicBezTo>
                    <a:pt x="22" y="271"/>
                    <a:pt x="19" y="277"/>
                    <a:pt x="17" y="281"/>
                  </a:cubicBezTo>
                  <a:cubicBezTo>
                    <a:pt x="16" y="283"/>
                    <a:pt x="14" y="289"/>
                    <a:pt x="13" y="292"/>
                  </a:cubicBezTo>
                  <a:cubicBezTo>
                    <a:pt x="12" y="293"/>
                    <a:pt x="12" y="293"/>
                    <a:pt x="12" y="293"/>
                  </a:cubicBezTo>
                  <a:cubicBezTo>
                    <a:pt x="12" y="295"/>
                    <a:pt x="9" y="301"/>
                    <a:pt x="9" y="303"/>
                  </a:cubicBezTo>
                  <a:cubicBezTo>
                    <a:pt x="7" y="309"/>
                    <a:pt x="4" y="320"/>
                    <a:pt x="3" y="326"/>
                  </a:cubicBezTo>
                  <a:cubicBezTo>
                    <a:pt x="3" y="330"/>
                    <a:pt x="1" y="337"/>
                    <a:pt x="1" y="340"/>
                  </a:cubicBezTo>
                  <a:cubicBezTo>
                    <a:pt x="1" y="344"/>
                    <a:pt x="0" y="353"/>
                    <a:pt x="0" y="354"/>
                  </a:cubicBezTo>
                  <a:cubicBezTo>
                    <a:pt x="0" y="356"/>
                    <a:pt x="0" y="356"/>
                    <a:pt x="0" y="356"/>
                  </a:cubicBezTo>
                  <a:cubicBezTo>
                    <a:pt x="42" y="356"/>
                    <a:pt x="42" y="356"/>
                    <a:pt x="42" y="356"/>
                  </a:cubicBezTo>
                  <a:cubicBezTo>
                    <a:pt x="43" y="354"/>
                    <a:pt x="43" y="354"/>
                    <a:pt x="43" y="354"/>
                  </a:cubicBezTo>
                  <a:cubicBezTo>
                    <a:pt x="43" y="354"/>
                    <a:pt x="43" y="349"/>
                    <a:pt x="43" y="347"/>
                  </a:cubicBezTo>
                  <a:cubicBezTo>
                    <a:pt x="44" y="343"/>
                    <a:pt x="45" y="336"/>
                    <a:pt x="45" y="332"/>
                  </a:cubicBezTo>
                  <a:cubicBezTo>
                    <a:pt x="46" y="329"/>
                    <a:pt x="47" y="323"/>
                    <a:pt x="47" y="320"/>
                  </a:cubicBezTo>
                  <a:cubicBezTo>
                    <a:pt x="48" y="318"/>
                    <a:pt x="49" y="313"/>
                    <a:pt x="50" y="311"/>
                  </a:cubicBezTo>
                  <a:cubicBezTo>
                    <a:pt x="53" y="304"/>
                    <a:pt x="56" y="299"/>
                    <a:pt x="58" y="297"/>
                  </a:cubicBezTo>
                  <a:cubicBezTo>
                    <a:pt x="58" y="296"/>
                    <a:pt x="61" y="295"/>
                    <a:pt x="62" y="294"/>
                  </a:cubicBezTo>
                  <a:cubicBezTo>
                    <a:pt x="62" y="294"/>
                    <a:pt x="64" y="294"/>
                    <a:pt x="64" y="294"/>
                  </a:cubicBezTo>
                  <a:cubicBezTo>
                    <a:pt x="64" y="294"/>
                    <a:pt x="64" y="294"/>
                    <a:pt x="64" y="294"/>
                  </a:cubicBezTo>
                  <a:cubicBezTo>
                    <a:pt x="65" y="294"/>
                    <a:pt x="66" y="295"/>
                    <a:pt x="67" y="295"/>
                  </a:cubicBezTo>
                  <a:cubicBezTo>
                    <a:pt x="68" y="296"/>
                    <a:pt x="68" y="296"/>
                    <a:pt x="68" y="296"/>
                  </a:cubicBezTo>
                  <a:cubicBezTo>
                    <a:pt x="68" y="296"/>
                    <a:pt x="70" y="297"/>
                    <a:pt x="71" y="298"/>
                  </a:cubicBezTo>
                  <a:cubicBezTo>
                    <a:pt x="72" y="299"/>
                    <a:pt x="73" y="299"/>
                    <a:pt x="73" y="300"/>
                  </a:cubicBezTo>
                  <a:cubicBezTo>
                    <a:pt x="74" y="300"/>
                    <a:pt x="74" y="300"/>
                    <a:pt x="75" y="301"/>
                  </a:cubicBezTo>
                  <a:cubicBezTo>
                    <a:pt x="76" y="302"/>
                    <a:pt x="78" y="303"/>
                    <a:pt x="80" y="304"/>
                  </a:cubicBezTo>
                  <a:cubicBezTo>
                    <a:pt x="83" y="305"/>
                    <a:pt x="89" y="306"/>
                    <a:pt x="91" y="306"/>
                  </a:cubicBezTo>
                  <a:cubicBezTo>
                    <a:pt x="93" y="306"/>
                    <a:pt x="96" y="305"/>
                    <a:pt x="98" y="305"/>
                  </a:cubicBezTo>
                  <a:cubicBezTo>
                    <a:pt x="99" y="305"/>
                    <a:pt x="101" y="304"/>
                    <a:pt x="103" y="303"/>
                  </a:cubicBezTo>
                  <a:cubicBezTo>
                    <a:pt x="104" y="303"/>
                    <a:pt x="106" y="303"/>
                    <a:pt x="106" y="302"/>
                  </a:cubicBezTo>
                  <a:cubicBezTo>
                    <a:pt x="107" y="302"/>
                    <a:pt x="107" y="302"/>
                    <a:pt x="107" y="302"/>
                  </a:cubicBezTo>
                  <a:cubicBezTo>
                    <a:pt x="108" y="302"/>
                    <a:pt x="109" y="302"/>
                    <a:pt x="110" y="302"/>
                  </a:cubicBezTo>
                  <a:cubicBezTo>
                    <a:pt x="110" y="302"/>
                    <a:pt x="112" y="302"/>
                    <a:pt x="113" y="303"/>
                  </a:cubicBezTo>
                  <a:cubicBezTo>
                    <a:pt x="115" y="304"/>
                    <a:pt x="118" y="307"/>
                    <a:pt x="120" y="309"/>
                  </a:cubicBezTo>
                  <a:cubicBezTo>
                    <a:pt x="121" y="310"/>
                    <a:pt x="123" y="312"/>
                    <a:pt x="123" y="312"/>
                  </a:cubicBezTo>
                  <a:cubicBezTo>
                    <a:pt x="124" y="313"/>
                    <a:pt x="124" y="313"/>
                    <a:pt x="125" y="314"/>
                  </a:cubicBezTo>
                  <a:cubicBezTo>
                    <a:pt x="127" y="316"/>
                    <a:pt x="130" y="318"/>
                    <a:pt x="131" y="319"/>
                  </a:cubicBezTo>
                  <a:cubicBezTo>
                    <a:pt x="135" y="322"/>
                    <a:pt x="143" y="327"/>
                    <a:pt x="148" y="329"/>
                  </a:cubicBezTo>
                  <a:cubicBezTo>
                    <a:pt x="153" y="332"/>
                    <a:pt x="165" y="337"/>
                    <a:pt x="171" y="339"/>
                  </a:cubicBezTo>
                  <a:cubicBezTo>
                    <a:pt x="175" y="341"/>
                    <a:pt x="184" y="344"/>
                    <a:pt x="188" y="345"/>
                  </a:cubicBezTo>
                  <a:cubicBezTo>
                    <a:pt x="192" y="346"/>
                    <a:pt x="201" y="348"/>
                    <a:pt x="206" y="348"/>
                  </a:cubicBezTo>
                  <a:cubicBezTo>
                    <a:pt x="209" y="348"/>
                    <a:pt x="213" y="348"/>
                    <a:pt x="215" y="348"/>
                  </a:cubicBezTo>
                  <a:cubicBezTo>
                    <a:pt x="220" y="348"/>
                    <a:pt x="224" y="348"/>
                    <a:pt x="227" y="348"/>
                  </a:cubicBezTo>
                  <a:cubicBezTo>
                    <a:pt x="233" y="348"/>
                    <a:pt x="243" y="347"/>
                    <a:pt x="248" y="346"/>
                  </a:cubicBezTo>
                  <a:cubicBezTo>
                    <a:pt x="254" y="345"/>
                    <a:pt x="264" y="341"/>
                    <a:pt x="269" y="339"/>
                  </a:cubicBezTo>
                  <a:cubicBezTo>
                    <a:pt x="275" y="337"/>
                    <a:pt x="285" y="333"/>
                    <a:pt x="290" y="330"/>
                  </a:cubicBezTo>
                  <a:cubicBezTo>
                    <a:pt x="296" y="327"/>
                    <a:pt x="308" y="319"/>
                    <a:pt x="314" y="314"/>
                  </a:cubicBezTo>
                  <a:cubicBezTo>
                    <a:pt x="319" y="310"/>
                    <a:pt x="328" y="302"/>
                    <a:pt x="334" y="295"/>
                  </a:cubicBezTo>
                  <a:cubicBezTo>
                    <a:pt x="338" y="291"/>
                    <a:pt x="346" y="282"/>
                    <a:pt x="350" y="277"/>
                  </a:cubicBezTo>
                  <a:cubicBezTo>
                    <a:pt x="353" y="273"/>
                    <a:pt x="360" y="264"/>
                    <a:pt x="362" y="260"/>
                  </a:cubicBezTo>
                  <a:cubicBezTo>
                    <a:pt x="365" y="255"/>
                    <a:pt x="370" y="244"/>
                    <a:pt x="373" y="238"/>
                  </a:cubicBezTo>
                  <a:cubicBezTo>
                    <a:pt x="376" y="231"/>
                    <a:pt x="379" y="222"/>
                    <a:pt x="381" y="217"/>
                  </a:cubicBezTo>
                  <a:cubicBezTo>
                    <a:pt x="382" y="210"/>
                    <a:pt x="384" y="196"/>
                    <a:pt x="384" y="191"/>
                  </a:cubicBezTo>
                  <a:cubicBezTo>
                    <a:pt x="385" y="185"/>
                    <a:pt x="386" y="174"/>
                    <a:pt x="386" y="168"/>
                  </a:cubicBezTo>
                  <a:cubicBezTo>
                    <a:pt x="385" y="161"/>
                    <a:pt x="385" y="148"/>
                    <a:pt x="384" y="141"/>
                  </a:cubicBezTo>
                  <a:close/>
                </a:path>
              </a:pathLst>
            </a:custGeom>
            <a:solidFill>
              <a:srgbClr val="D2D0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8"/>
            <p:cNvSpPr/>
            <p:nvPr/>
          </p:nvSpPr>
          <p:spPr bwMode="auto">
            <a:xfrm>
              <a:off x="5969000" y="2181225"/>
              <a:ext cx="184150" cy="292100"/>
            </a:xfrm>
            <a:custGeom>
              <a:avLst/>
              <a:gdLst>
                <a:gd name="T0" fmla="*/ 131 w 133"/>
                <a:gd name="T1" fmla="*/ 146 h 212"/>
                <a:gd name="T2" fmla="*/ 130 w 133"/>
                <a:gd name="T3" fmla="*/ 140 h 212"/>
                <a:gd name="T4" fmla="*/ 129 w 133"/>
                <a:gd name="T5" fmla="*/ 137 h 212"/>
                <a:gd name="T6" fmla="*/ 128 w 133"/>
                <a:gd name="T7" fmla="*/ 132 h 212"/>
                <a:gd name="T8" fmla="*/ 127 w 133"/>
                <a:gd name="T9" fmla="*/ 129 h 212"/>
                <a:gd name="T10" fmla="*/ 125 w 133"/>
                <a:gd name="T11" fmla="*/ 125 h 212"/>
                <a:gd name="T12" fmla="*/ 121 w 133"/>
                <a:gd name="T13" fmla="*/ 113 h 212"/>
                <a:gd name="T14" fmla="*/ 119 w 133"/>
                <a:gd name="T15" fmla="*/ 108 h 212"/>
                <a:gd name="T16" fmla="*/ 116 w 133"/>
                <a:gd name="T17" fmla="*/ 99 h 212"/>
                <a:gd name="T18" fmla="*/ 108 w 133"/>
                <a:gd name="T19" fmla="*/ 88 h 212"/>
                <a:gd name="T20" fmla="*/ 106 w 133"/>
                <a:gd name="T21" fmla="*/ 85 h 212"/>
                <a:gd name="T22" fmla="*/ 106 w 133"/>
                <a:gd name="T23" fmla="*/ 74 h 212"/>
                <a:gd name="T24" fmla="*/ 106 w 133"/>
                <a:gd name="T25" fmla="*/ 67 h 212"/>
                <a:gd name="T26" fmla="*/ 114 w 133"/>
                <a:gd name="T27" fmla="*/ 59 h 212"/>
                <a:gd name="T28" fmla="*/ 115 w 133"/>
                <a:gd name="T29" fmla="*/ 48 h 212"/>
                <a:gd name="T30" fmla="*/ 112 w 133"/>
                <a:gd name="T31" fmla="*/ 39 h 212"/>
                <a:gd name="T32" fmla="*/ 105 w 133"/>
                <a:gd name="T33" fmla="*/ 33 h 212"/>
                <a:gd name="T34" fmla="*/ 104 w 133"/>
                <a:gd name="T35" fmla="*/ 32 h 212"/>
                <a:gd name="T36" fmla="*/ 100 w 133"/>
                <a:gd name="T37" fmla="*/ 25 h 212"/>
                <a:gd name="T38" fmla="*/ 96 w 133"/>
                <a:gd name="T39" fmla="*/ 21 h 212"/>
                <a:gd name="T40" fmla="*/ 90 w 133"/>
                <a:gd name="T41" fmla="*/ 16 h 212"/>
                <a:gd name="T42" fmla="*/ 82 w 133"/>
                <a:gd name="T43" fmla="*/ 13 h 212"/>
                <a:gd name="T44" fmla="*/ 78 w 133"/>
                <a:gd name="T45" fmla="*/ 12 h 212"/>
                <a:gd name="T46" fmla="*/ 78 w 133"/>
                <a:gd name="T47" fmla="*/ 5 h 212"/>
                <a:gd name="T48" fmla="*/ 69 w 133"/>
                <a:gd name="T49" fmla="*/ 2 h 212"/>
                <a:gd name="T50" fmla="*/ 63 w 133"/>
                <a:gd name="T51" fmla="*/ 0 h 212"/>
                <a:gd name="T52" fmla="*/ 58 w 133"/>
                <a:gd name="T53" fmla="*/ 5 h 212"/>
                <a:gd name="T54" fmla="*/ 57 w 133"/>
                <a:gd name="T55" fmla="*/ 11 h 212"/>
                <a:gd name="T56" fmla="*/ 54 w 133"/>
                <a:gd name="T57" fmla="*/ 6 h 212"/>
                <a:gd name="T58" fmla="*/ 51 w 133"/>
                <a:gd name="T59" fmla="*/ 0 h 212"/>
                <a:gd name="T60" fmla="*/ 41 w 133"/>
                <a:gd name="T61" fmla="*/ 2 h 212"/>
                <a:gd name="T62" fmla="*/ 38 w 133"/>
                <a:gd name="T63" fmla="*/ 10 h 212"/>
                <a:gd name="T64" fmla="*/ 42 w 133"/>
                <a:gd name="T65" fmla="*/ 19 h 212"/>
                <a:gd name="T66" fmla="*/ 40 w 133"/>
                <a:gd name="T67" fmla="*/ 29 h 212"/>
                <a:gd name="T68" fmla="*/ 38 w 133"/>
                <a:gd name="T69" fmla="*/ 34 h 212"/>
                <a:gd name="T70" fmla="*/ 30 w 133"/>
                <a:gd name="T71" fmla="*/ 30 h 212"/>
                <a:gd name="T72" fmla="*/ 22 w 133"/>
                <a:gd name="T73" fmla="*/ 29 h 212"/>
                <a:gd name="T74" fmla="*/ 19 w 133"/>
                <a:gd name="T75" fmla="*/ 33 h 212"/>
                <a:gd name="T76" fmla="*/ 16 w 133"/>
                <a:gd name="T77" fmla="*/ 46 h 212"/>
                <a:gd name="T78" fmla="*/ 14 w 133"/>
                <a:gd name="T79" fmla="*/ 59 h 212"/>
                <a:gd name="T80" fmla="*/ 12 w 133"/>
                <a:gd name="T81" fmla="*/ 71 h 212"/>
                <a:gd name="T82" fmla="*/ 11 w 133"/>
                <a:gd name="T83" fmla="*/ 83 h 212"/>
                <a:gd name="T84" fmla="*/ 3 w 133"/>
                <a:gd name="T85" fmla="*/ 104 h 212"/>
                <a:gd name="T86" fmla="*/ 1 w 133"/>
                <a:gd name="T87" fmla="*/ 113 h 212"/>
                <a:gd name="T88" fmla="*/ 3 w 133"/>
                <a:gd name="T89" fmla="*/ 145 h 212"/>
                <a:gd name="T90" fmla="*/ 7 w 133"/>
                <a:gd name="T91" fmla="*/ 155 h 212"/>
                <a:gd name="T92" fmla="*/ 17 w 133"/>
                <a:gd name="T93" fmla="*/ 170 h 212"/>
                <a:gd name="T94" fmla="*/ 39 w 133"/>
                <a:gd name="T95" fmla="*/ 191 h 212"/>
                <a:gd name="T96" fmla="*/ 55 w 133"/>
                <a:gd name="T97" fmla="*/ 200 h 212"/>
                <a:gd name="T98" fmla="*/ 91 w 133"/>
                <a:gd name="T99" fmla="*/ 211 h 212"/>
                <a:gd name="T100" fmla="*/ 115 w 133"/>
                <a:gd name="T101" fmla="*/ 211 h 212"/>
                <a:gd name="T102" fmla="*/ 132 w 133"/>
                <a:gd name="T103" fmla="*/ 178 h 212"/>
                <a:gd name="T104" fmla="*/ 132 w 133"/>
                <a:gd name="T105" fmla="*/ 15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3" h="212">
                  <a:moveTo>
                    <a:pt x="132" y="151"/>
                  </a:moveTo>
                  <a:cubicBezTo>
                    <a:pt x="132" y="150"/>
                    <a:pt x="132" y="149"/>
                    <a:pt x="131" y="148"/>
                  </a:cubicBezTo>
                  <a:cubicBezTo>
                    <a:pt x="131" y="147"/>
                    <a:pt x="131" y="146"/>
                    <a:pt x="131" y="146"/>
                  </a:cubicBezTo>
                  <a:cubicBezTo>
                    <a:pt x="131" y="145"/>
                    <a:pt x="131" y="145"/>
                    <a:pt x="131" y="144"/>
                  </a:cubicBezTo>
                  <a:cubicBezTo>
                    <a:pt x="131" y="143"/>
                    <a:pt x="130" y="142"/>
                    <a:pt x="130" y="142"/>
                  </a:cubicBezTo>
                  <a:cubicBezTo>
                    <a:pt x="130" y="141"/>
                    <a:pt x="130" y="141"/>
                    <a:pt x="130" y="140"/>
                  </a:cubicBezTo>
                  <a:cubicBezTo>
                    <a:pt x="130" y="140"/>
                    <a:pt x="130" y="139"/>
                    <a:pt x="130" y="139"/>
                  </a:cubicBezTo>
                  <a:cubicBezTo>
                    <a:pt x="130" y="139"/>
                    <a:pt x="130" y="139"/>
                    <a:pt x="130" y="139"/>
                  </a:cubicBezTo>
                  <a:cubicBezTo>
                    <a:pt x="129" y="138"/>
                    <a:pt x="129" y="137"/>
                    <a:pt x="129" y="137"/>
                  </a:cubicBezTo>
                  <a:cubicBezTo>
                    <a:pt x="129" y="137"/>
                    <a:pt x="129" y="136"/>
                    <a:pt x="129" y="136"/>
                  </a:cubicBezTo>
                  <a:cubicBezTo>
                    <a:pt x="129" y="135"/>
                    <a:pt x="129" y="135"/>
                    <a:pt x="128" y="134"/>
                  </a:cubicBezTo>
                  <a:cubicBezTo>
                    <a:pt x="128" y="134"/>
                    <a:pt x="128" y="133"/>
                    <a:pt x="128" y="132"/>
                  </a:cubicBezTo>
                  <a:cubicBezTo>
                    <a:pt x="127" y="132"/>
                    <a:pt x="127" y="131"/>
                    <a:pt x="127" y="131"/>
                  </a:cubicBezTo>
                  <a:cubicBezTo>
                    <a:pt x="127" y="131"/>
                    <a:pt x="127" y="130"/>
                    <a:pt x="127" y="129"/>
                  </a:cubicBezTo>
                  <a:cubicBezTo>
                    <a:pt x="127" y="129"/>
                    <a:pt x="127" y="129"/>
                    <a:pt x="127" y="129"/>
                  </a:cubicBezTo>
                  <a:cubicBezTo>
                    <a:pt x="127" y="129"/>
                    <a:pt x="127" y="129"/>
                    <a:pt x="126" y="128"/>
                  </a:cubicBezTo>
                  <a:cubicBezTo>
                    <a:pt x="126" y="128"/>
                    <a:pt x="126" y="127"/>
                    <a:pt x="126" y="127"/>
                  </a:cubicBezTo>
                  <a:cubicBezTo>
                    <a:pt x="126" y="126"/>
                    <a:pt x="126" y="125"/>
                    <a:pt x="125" y="125"/>
                  </a:cubicBezTo>
                  <a:cubicBezTo>
                    <a:pt x="125" y="124"/>
                    <a:pt x="125" y="124"/>
                    <a:pt x="125" y="123"/>
                  </a:cubicBezTo>
                  <a:cubicBezTo>
                    <a:pt x="124" y="121"/>
                    <a:pt x="123" y="117"/>
                    <a:pt x="122" y="115"/>
                  </a:cubicBezTo>
                  <a:cubicBezTo>
                    <a:pt x="121" y="113"/>
                    <a:pt x="121" y="113"/>
                    <a:pt x="121" y="113"/>
                  </a:cubicBezTo>
                  <a:cubicBezTo>
                    <a:pt x="121" y="113"/>
                    <a:pt x="121" y="112"/>
                    <a:pt x="120" y="111"/>
                  </a:cubicBezTo>
                  <a:cubicBezTo>
                    <a:pt x="120" y="110"/>
                    <a:pt x="120" y="109"/>
                    <a:pt x="120" y="109"/>
                  </a:cubicBezTo>
                  <a:cubicBezTo>
                    <a:pt x="119" y="109"/>
                    <a:pt x="119" y="108"/>
                    <a:pt x="119" y="108"/>
                  </a:cubicBezTo>
                  <a:cubicBezTo>
                    <a:pt x="119" y="108"/>
                    <a:pt x="119" y="107"/>
                    <a:pt x="119" y="107"/>
                  </a:cubicBezTo>
                  <a:cubicBezTo>
                    <a:pt x="119" y="107"/>
                    <a:pt x="119" y="106"/>
                    <a:pt x="119" y="105"/>
                  </a:cubicBezTo>
                  <a:cubicBezTo>
                    <a:pt x="118" y="104"/>
                    <a:pt x="117" y="101"/>
                    <a:pt x="116" y="99"/>
                  </a:cubicBezTo>
                  <a:cubicBezTo>
                    <a:pt x="115" y="98"/>
                    <a:pt x="114" y="95"/>
                    <a:pt x="113" y="94"/>
                  </a:cubicBezTo>
                  <a:cubicBezTo>
                    <a:pt x="112" y="92"/>
                    <a:pt x="111" y="91"/>
                    <a:pt x="109" y="89"/>
                  </a:cubicBezTo>
                  <a:cubicBezTo>
                    <a:pt x="109" y="88"/>
                    <a:pt x="108" y="88"/>
                    <a:pt x="108" y="88"/>
                  </a:cubicBezTo>
                  <a:cubicBezTo>
                    <a:pt x="108" y="87"/>
                    <a:pt x="108" y="87"/>
                    <a:pt x="107" y="87"/>
                  </a:cubicBezTo>
                  <a:cubicBezTo>
                    <a:pt x="107" y="86"/>
                    <a:pt x="106" y="85"/>
                    <a:pt x="106" y="85"/>
                  </a:cubicBezTo>
                  <a:cubicBezTo>
                    <a:pt x="106" y="85"/>
                    <a:pt x="106" y="85"/>
                    <a:pt x="106" y="85"/>
                  </a:cubicBezTo>
                  <a:cubicBezTo>
                    <a:pt x="106" y="85"/>
                    <a:pt x="106" y="84"/>
                    <a:pt x="106" y="84"/>
                  </a:cubicBezTo>
                  <a:cubicBezTo>
                    <a:pt x="105" y="82"/>
                    <a:pt x="105" y="76"/>
                    <a:pt x="106" y="74"/>
                  </a:cubicBezTo>
                  <a:cubicBezTo>
                    <a:pt x="106" y="74"/>
                    <a:pt x="106" y="74"/>
                    <a:pt x="106" y="74"/>
                  </a:cubicBezTo>
                  <a:cubicBezTo>
                    <a:pt x="106" y="73"/>
                    <a:pt x="106" y="73"/>
                    <a:pt x="106" y="73"/>
                  </a:cubicBezTo>
                  <a:cubicBezTo>
                    <a:pt x="107" y="72"/>
                    <a:pt x="107" y="71"/>
                    <a:pt x="106" y="69"/>
                  </a:cubicBezTo>
                  <a:cubicBezTo>
                    <a:pt x="106" y="69"/>
                    <a:pt x="106" y="68"/>
                    <a:pt x="106" y="67"/>
                  </a:cubicBezTo>
                  <a:cubicBezTo>
                    <a:pt x="107" y="66"/>
                    <a:pt x="108" y="65"/>
                    <a:pt x="109" y="64"/>
                  </a:cubicBezTo>
                  <a:cubicBezTo>
                    <a:pt x="111" y="64"/>
                    <a:pt x="112" y="63"/>
                    <a:pt x="112" y="62"/>
                  </a:cubicBezTo>
                  <a:cubicBezTo>
                    <a:pt x="113" y="61"/>
                    <a:pt x="113" y="60"/>
                    <a:pt x="114" y="59"/>
                  </a:cubicBezTo>
                  <a:cubicBezTo>
                    <a:pt x="114" y="58"/>
                    <a:pt x="114" y="58"/>
                    <a:pt x="114" y="58"/>
                  </a:cubicBezTo>
                  <a:cubicBezTo>
                    <a:pt x="114" y="57"/>
                    <a:pt x="115" y="55"/>
                    <a:pt x="115" y="53"/>
                  </a:cubicBezTo>
                  <a:cubicBezTo>
                    <a:pt x="115" y="52"/>
                    <a:pt x="115" y="50"/>
                    <a:pt x="115" y="48"/>
                  </a:cubicBezTo>
                  <a:cubicBezTo>
                    <a:pt x="115" y="48"/>
                    <a:pt x="115" y="46"/>
                    <a:pt x="114" y="45"/>
                  </a:cubicBezTo>
                  <a:cubicBezTo>
                    <a:pt x="114" y="44"/>
                    <a:pt x="114" y="43"/>
                    <a:pt x="113" y="42"/>
                  </a:cubicBezTo>
                  <a:cubicBezTo>
                    <a:pt x="113" y="41"/>
                    <a:pt x="113" y="40"/>
                    <a:pt x="112" y="39"/>
                  </a:cubicBezTo>
                  <a:cubicBezTo>
                    <a:pt x="112" y="38"/>
                    <a:pt x="111" y="37"/>
                    <a:pt x="110" y="36"/>
                  </a:cubicBezTo>
                  <a:cubicBezTo>
                    <a:pt x="109" y="35"/>
                    <a:pt x="107" y="34"/>
                    <a:pt x="106" y="34"/>
                  </a:cubicBezTo>
                  <a:cubicBezTo>
                    <a:pt x="106" y="33"/>
                    <a:pt x="105" y="33"/>
                    <a:pt x="105" y="33"/>
                  </a:cubicBezTo>
                  <a:cubicBezTo>
                    <a:pt x="105" y="33"/>
                    <a:pt x="105" y="33"/>
                    <a:pt x="104" y="33"/>
                  </a:cubicBezTo>
                  <a:cubicBezTo>
                    <a:pt x="104" y="33"/>
                    <a:pt x="104" y="33"/>
                    <a:pt x="104" y="33"/>
                  </a:cubicBezTo>
                  <a:cubicBezTo>
                    <a:pt x="104" y="33"/>
                    <a:pt x="104" y="32"/>
                    <a:pt x="104" y="32"/>
                  </a:cubicBezTo>
                  <a:cubicBezTo>
                    <a:pt x="104" y="32"/>
                    <a:pt x="104" y="31"/>
                    <a:pt x="103" y="31"/>
                  </a:cubicBezTo>
                  <a:cubicBezTo>
                    <a:pt x="103" y="30"/>
                    <a:pt x="103" y="29"/>
                    <a:pt x="102" y="29"/>
                  </a:cubicBezTo>
                  <a:cubicBezTo>
                    <a:pt x="102" y="28"/>
                    <a:pt x="101" y="26"/>
                    <a:pt x="100" y="25"/>
                  </a:cubicBezTo>
                  <a:cubicBezTo>
                    <a:pt x="99" y="25"/>
                    <a:pt x="99" y="25"/>
                    <a:pt x="99" y="24"/>
                  </a:cubicBezTo>
                  <a:cubicBezTo>
                    <a:pt x="99" y="24"/>
                    <a:pt x="99" y="24"/>
                    <a:pt x="99" y="24"/>
                  </a:cubicBezTo>
                  <a:cubicBezTo>
                    <a:pt x="98" y="23"/>
                    <a:pt x="97" y="22"/>
                    <a:pt x="96" y="21"/>
                  </a:cubicBezTo>
                  <a:cubicBezTo>
                    <a:pt x="95" y="20"/>
                    <a:pt x="94" y="19"/>
                    <a:pt x="92" y="18"/>
                  </a:cubicBezTo>
                  <a:cubicBezTo>
                    <a:pt x="92" y="18"/>
                    <a:pt x="91" y="17"/>
                    <a:pt x="91" y="17"/>
                  </a:cubicBezTo>
                  <a:cubicBezTo>
                    <a:pt x="91" y="17"/>
                    <a:pt x="91" y="17"/>
                    <a:pt x="90" y="16"/>
                  </a:cubicBezTo>
                  <a:cubicBezTo>
                    <a:pt x="89" y="16"/>
                    <a:pt x="89" y="15"/>
                    <a:pt x="88" y="15"/>
                  </a:cubicBezTo>
                  <a:cubicBezTo>
                    <a:pt x="87" y="14"/>
                    <a:pt x="85" y="14"/>
                    <a:pt x="84" y="13"/>
                  </a:cubicBezTo>
                  <a:cubicBezTo>
                    <a:pt x="84" y="13"/>
                    <a:pt x="83" y="13"/>
                    <a:pt x="82" y="13"/>
                  </a:cubicBezTo>
                  <a:cubicBezTo>
                    <a:pt x="82" y="13"/>
                    <a:pt x="81" y="13"/>
                    <a:pt x="81" y="13"/>
                  </a:cubicBezTo>
                  <a:cubicBezTo>
                    <a:pt x="81" y="13"/>
                    <a:pt x="81" y="13"/>
                    <a:pt x="81" y="13"/>
                  </a:cubicBezTo>
                  <a:cubicBezTo>
                    <a:pt x="80" y="12"/>
                    <a:pt x="79" y="12"/>
                    <a:pt x="78" y="12"/>
                  </a:cubicBezTo>
                  <a:cubicBezTo>
                    <a:pt x="78" y="12"/>
                    <a:pt x="78" y="12"/>
                    <a:pt x="78" y="12"/>
                  </a:cubicBezTo>
                  <a:cubicBezTo>
                    <a:pt x="78" y="11"/>
                    <a:pt x="78" y="10"/>
                    <a:pt x="78" y="9"/>
                  </a:cubicBezTo>
                  <a:cubicBezTo>
                    <a:pt x="78" y="7"/>
                    <a:pt x="78" y="6"/>
                    <a:pt x="78" y="5"/>
                  </a:cubicBezTo>
                  <a:cubicBezTo>
                    <a:pt x="77" y="3"/>
                    <a:pt x="75" y="2"/>
                    <a:pt x="73" y="1"/>
                  </a:cubicBezTo>
                  <a:cubicBezTo>
                    <a:pt x="73" y="1"/>
                    <a:pt x="73" y="1"/>
                    <a:pt x="72" y="1"/>
                  </a:cubicBezTo>
                  <a:cubicBezTo>
                    <a:pt x="71" y="1"/>
                    <a:pt x="70" y="1"/>
                    <a:pt x="69" y="2"/>
                  </a:cubicBezTo>
                  <a:cubicBezTo>
                    <a:pt x="69" y="2"/>
                    <a:pt x="68" y="2"/>
                    <a:pt x="68" y="3"/>
                  </a:cubicBezTo>
                  <a:cubicBezTo>
                    <a:pt x="68" y="2"/>
                    <a:pt x="66" y="0"/>
                    <a:pt x="65" y="0"/>
                  </a:cubicBezTo>
                  <a:cubicBezTo>
                    <a:pt x="64" y="0"/>
                    <a:pt x="64" y="0"/>
                    <a:pt x="63" y="0"/>
                  </a:cubicBezTo>
                  <a:cubicBezTo>
                    <a:pt x="63" y="0"/>
                    <a:pt x="62" y="0"/>
                    <a:pt x="61" y="0"/>
                  </a:cubicBezTo>
                  <a:cubicBezTo>
                    <a:pt x="60" y="0"/>
                    <a:pt x="59" y="2"/>
                    <a:pt x="59" y="2"/>
                  </a:cubicBezTo>
                  <a:cubicBezTo>
                    <a:pt x="58" y="3"/>
                    <a:pt x="58" y="4"/>
                    <a:pt x="58" y="5"/>
                  </a:cubicBezTo>
                  <a:cubicBezTo>
                    <a:pt x="58" y="5"/>
                    <a:pt x="58" y="5"/>
                    <a:pt x="58" y="6"/>
                  </a:cubicBezTo>
                  <a:cubicBezTo>
                    <a:pt x="58" y="6"/>
                    <a:pt x="57" y="8"/>
                    <a:pt x="57" y="9"/>
                  </a:cubicBezTo>
                  <a:cubicBezTo>
                    <a:pt x="57" y="10"/>
                    <a:pt x="57" y="10"/>
                    <a:pt x="57" y="11"/>
                  </a:cubicBezTo>
                  <a:cubicBezTo>
                    <a:pt x="58" y="11"/>
                    <a:pt x="58" y="11"/>
                    <a:pt x="58" y="11"/>
                  </a:cubicBezTo>
                  <a:cubicBezTo>
                    <a:pt x="58" y="11"/>
                    <a:pt x="57" y="11"/>
                    <a:pt x="57" y="11"/>
                  </a:cubicBezTo>
                  <a:cubicBezTo>
                    <a:pt x="57" y="10"/>
                    <a:pt x="56" y="8"/>
                    <a:pt x="54" y="6"/>
                  </a:cubicBezTo>
                  <a:cubicBezTo>
                    <a:pt x="53" y="4"/>
                    <a:pt x="52" y="3"/>
                    <a:pt x="52" y="2"/>
                  </a:cubicBezTo>
                  <a:cubicBezTo>
                    <a:pt x="52" y="2"/>
                    <a:pt x="52" y="2"/>
                    <a:pt x="52" y="1"/>
                  </a:cubicBezTo>
                  <a:cubicBezTo>
                    <a:pt x="52" y="1"/>
                    <a:pt x="51" y="0"/>
                    <a:pt x="51" y="0"/>
                  </a:cubicBezTo>
                  <a:cubicBezTo>
                    <a:pt x="50" y="0"/>
                    <a:pt x="50" y="0"/>
                    <a:pt x="49" y="0"/>
                  </a:cubicBezTo>
                  <a:cubicBezTo>
                    <a:pt x="48" y="0"/>
                    <a:pt x="47" y="0"/>
                    <a:pt x="46" y="0"/>
                  </a:cubicBezTo>
                  <a:cubicBezTo>
                    <a:pt x="44" y="1"/>
                    <a:pt x="42" y="2"/>
                    <a:pt x="41" y="2"/>
                  </a:cubicBezTo>
                  <a:cubicBezTo>
                    <a:pt x="40" y="3"/>
                    <a:pt x="37" y="6"/>
                    <a:pt x="37" y="8"/>
                  </a:cubicBezTo>
                  <a:cubicBezTo>
                    <a:pt x="37" y="8"/>
                    <a:pt x="37" y="9"/>
                    <a:pt x="37" y="9"/>
                  </a:cubicBezTo>
                  <a:cubicBezTo>
                    <a:pt x="37" y="10"/>
                    <a:pt x="37" y="10"/>
                    <a:pt x="38" y="10"/>
                  </a:cubicBezTo>
                  <a:cubicBezTo>
                    <a:pt x="38" y="10"/>
                    <a:pt x="38" y="10"/>
                    <a:pt x="38" y="10"/>
                  </a:cubicBezTo>
                  <a:cubicBezTo>
                    <a:pt x="39" y="12"/>
                    <a:pt x="40" y="15"/>
                    <a:pt x="41" y="17"/>
                  </a:cubicBezTo>
                  <a:cubicBezTo>
                    <a:pt x="41" y="18"/>
                    <a:pt x="41" y="19"/>
                    <a:pt x="42" y="19"/>
                  </a:cubicBezTo>
                  <a:cubicBezTo>
                    <a:pt x="42" y="21"/>
                    <a:pt x="41" y="23"/>
                    <a:pt x="41" y="24"/>
                  </a:cubicBezTo>
                  <a:cubicBezTo>
                    <a:pt x="41" y="25"/>
                    <a:pt x="41" y="26"/>
                    <a:pt x="40" y="27"/>
                  </a:cubicBezTo>
                  <a:cubicBezTo>
                    <a:pt x="40" y="28"/>
                    <a:pt x="40" y="28"/>
                    <a:pt x="40" y="29"/>
                  </a:cubicBezTo>
                  <a:cubicBezTo>
                    <a:pt x="40" y="29"/>
                    <a:pt x="39" y="30"/>
                    <a:pt x="39" y="31"/>
                  </a:cubicBezTo>
                  <a:cubicBezTo>
                    <a:pt x="39" y="32"/>
                    <a:pt x="39" y="33"/>
                    <a:pt x="39" y="34"/>
                  </a:cubicBezTo>
                  <a:cubicBezTo>
                    <a:pt x="39" y="34"/>
                    <a:pt x="38" y="34"/>
                    <a:pt x="38" y="34"/>
                  </a:cubicBezTo>
                  <a:cubicBezTo>
                    <a:pt x="38" y="34"/>
                    <a:pt x="38" y="34"/>
                    <a:pt x="38" y="34"/>
                  </a:cubicBezTo>
                  <a:cubicBezTo>
                    <a:pt x="37" y="34"/>
                    <a:pt x="35" y="33"/>
                    <a:pt x="33" y="32"/>
                  </a:cubicBezTo>
                  <a:cubicBezTo>
                    <a:pt x="32" y="31"/>
                    <a:pt x="31" y="30"/>
                    <a:pt x="30" y="30"/>
                  </a:cubicBezTo>
                  <a:cubicBezTo>
                    <a:pt x="29" y="29"/>
                    <a:pt x="27" y="29"/>
                    <a:pt x="26" y="29"/>
                  </a:cubicBezTo>
                  <a:cubicBezTo>
                    <a:pt x="25" y="29"/>
                    <a:pt x="23" y="29"/>
                    <a:pt x="22" y="29"/>
                  </a:cubicBezTo>
                  <a:cubicBezTo>
                    <a:pt x="22" y="29"/>
                    <a:pt x="22" y="29"/>
                    <a:pt x="22" y="29"/>
                  </a:cubicBezTo>
                  <a:cubicBezTo>
                    <a:pt x="21" y="29"/>
                    <a:pt x="20" y="29"/>
                    <a:pt x="20" y="30"/>
                  </a:cubicBezTo>
                  <a:cubicBezTo>
                    <a:pt x="19" y="30"/>
                    <a:pt x="19" y="31"/>
                    <a:pt x="19" y="32"/>
                  </a:cubicBezTo>
                  <a:cubicBezTo>
                    <a:pt x="19" y="32"/>
                    <a:pt x="19" y="32"/>
                    <a:pt x="19" y="33"/>
                  </a:cubicBezTo>
                  <a:cubicBezTo>
                    <a:pt x="18" y="34"/>
                    <a:pt x="18" y="38"/>
                    <a:pt x="17" y="39"/>
                  </a:cubicBezTo>
                  <a:cubicBezTo>
                    <a:pt x="17" y="40"/>
                    <a:pt x="17" y="41"/>
                    <a:pt x="17" y="43"/>
                  </a:cubicBezTo>
                  <a:cubicBezTo>
                    <a:pt x="17" y="44"/>
                    <a:pt x="16" y="45"/>
                    <a:pt x="16" y="46"/>
                  </a:cubicBezTo>
                  <a:cubicBezTo>
                    <a:pt x="16" y="47"/>
                    <a:pt x="16" y="48"/>
                    <a:pt x="15" y="49"/>
                  </a:cubicBezTo>
                  <a:cubicBezTo>
                    <a:pt x="15" y="51"/>
                    <a:pt x="15" y="53"/>
                    <a:pt x="14" y="54"/>
                  </a:cubicBezTo>
                  <a:cubicBezTo>
                    <a:pt x="14" y="55"/>
                    <a:pt x="14" y="57"/>
                    <a:pt x="14" y="59"/>
                  </a:cubicBezTo>
                  <a:cubicBezTo>
                    <a:pt x="14" y="60"/>
                    <a:pt x="14" y="61"/>
                    <a:pt x="13" y="62"/>
                  </a:cubicBezTo>
                  <a:cubicBezTo>
                    <a:pt x="13" y="63"/>
                    <a:pt x="13" y="64"/>
                    <a:pt x="13" y="65"/>
                  </a:cubicBezTo>
                  <a:cubicBezTo>
                    <a:pt x="13" y="67"/>
                    <a:pt x="12" y="70"/>
                    <a:pt x="12" y="71"/>
                  </a:cubicBezTo>
                  <a:cubicBezTo>
                    <a:pt x="12" y="72"/>
                    <a:pt x="12" y="74"/>
                    <a:pt x="12" y="75"/>
                  </a:cubicBezTo>
                  <a:cubicBezTo>
                    <a:pt x="12" y="77"/>
                    <a:pt x="12" y="78"/>
                    <a:pt x="12" y="79"/>
                  </a:cubicBezTo>
                  <a:cubicBezTo>
                    <a:pt x="11" y="80"/>
                    <a:pt x="11" y="82"/>
                    <a:pt x="11" y="83"/>
                  </a:cubicBezTo>
                  <a:cubicBezTo>
                    <a:pt x="10" y="85"/>
                    <a:pt x="9" y="87"/>
                    <a:pt x="8" y="90"/>
                  </a:cubicBezTo>
                  <a:cubicBezTo>
                    <a:pt x="7" y="92"/>
                    <a:pt x="7" y="93"/>
                    <a:pt x="6" y="94"/>
                  </a:cubicBezTo>
                  <a:cubicBezTo>
                    <a:pt x="6" y="96"/>
                    <a:pt x="4" y="101"/>
                    <a:pt x="3" y="104"/>
                  </a:cubicBezTo>
                  <a:cubicBezTo>
                    <a:pt x="3" y="105"/>
                    <a:pt x="2" y="107"/>
                    <a:pt x="2" y="108"/>
                  </a:cubicBezTo>
                  <a:cubicBezTo>
                    <a:pt x="2" y="108"/>
                    <a:pt x="2" y="108"/>
                    <a:pt x="2" y="108"/>
                  </a:cubicBezTo>
                  <a:cubicBezTo>
                    <a:pt x="2" y="110"/>
                    <a:pt x="1" y="112"/>
                    <a:pt x="1" y="113"/>
                  </a:cubicBezTo>
                  <a:cubicBezTo>
                    <a:pt x="1" y="116"/>
                    <a:pt x="0" y="122"/>
                    <a:pt x="0" y="125"/>
                  </a:cubicBezTo>
                  <a:cubicBezTo>
                    <a:pt x="0" y="128"/>
                    <a:pt x="1" y="133"/>
                    <a:pt x="1" y="136"/>
                  </a:cubicBezTo>
                  <a:cubicBezTo>
                    <a:pt x="1" y="138"/>
                    <a:pt x="3" y="143"/>
                    <a:pt x="3" y="145"/>
                  </a:cubicBezTo>
                  <a:cubicBezTo>
                    <a:pt x="4" y="147"/>
                    <a:pt x="4" y="147"/>
                    <a:pt x="5" y="148"/>
                  </a:cubicBezTo>
                  <a:cubicBezTo>
                    <a:pt x="5" y="149"/>
                    <a:pt x="5" y="149"/>
                    <a:pt x="5" y="150"/>
                  </a:cubicBezTo>
                  <a:cubicBezTo>
                    <a:pt x="6" y="152"/>
                    <a:pt x="7" y="154"/>
                    <a:pt x="7" y="155"/>
                  </a:cubicBezTo>
                  <a:cubicBezTo>
                    <a:pt x="9" y="158"/>
                    <a:pt x="11" y="163"/>
                    <a:pt x="12" y="165"/>
                  </a:cubicBezTo>
                  <a:cubicBezTo>
                    <a:pt x="13" y="166"/>
                    <a:pt x="15" y="168"/>
                    <a:pt x="16" y="170"/>
                  </a:cubicBezTo>
                  <a:cubicBezTo>
                    <a:pt x="17" y="170"/>
                    <a:pt x="17" y="170"/>
                    <a:pt x="17" y="170"/>
                  </a:cubicBezTo>
                  <a:cubicBezTo>
                    <a:pt x="18" y="172"/>
                    <a:pt x="21" y="176"/>
                    <a:pt x="23" y="178"/>
                  </a:cubicBezTo>
                  <a:cubicBezTo>
                    <a:pt x="25" y="179"/>
                    <a:pt x="28" y="182"/>
                    <a:pt x="29" y="183"/>
                  </a:cubicBezTo>
                  <a:cubicBezTo>
                    <a:pt x="32" y="185"/>
                    <a:pt x="37" y="189"/>
                    <a:pt x="39" y="191"/>
                  </a:cubicBezTo>
                  <a:cubicBezTo>
                    <a:pt x="41" y="192"/>
                    <a:pt x="45" y="194"/>
                    <a:pt x="46" y="195"/>
                  </a:cubicBezTo>
                  <a:cubicBezTo>
                    <a:pt x="47" y="196"/>
                    <a:pt x="47" y="196"/>
                    <a:pt x="47" y="196"/>
                  </a:cubicBezTo>
                  <a:cubicBezTo>
                    <a:pt x="50" y="197"/>
                    <a:pt x="53" y="199"/>
                    <a:pt x="55" y="200"/>
                  </a:cubicBezTo>
                  <a:cubicBezTo>
                    <a:pt x="59" y="202"/>
                    <a:pt x="66" y="205"/>
                    <a:pt x="70" y="206"/>
                  </a:cubicBezTo>
                  <a:cubicBezTo>
                    <a:pt x="72" y="207"/>
                    <a:pt x="76" y="208"/>
                    <a:pt x="79" y="209"/>
                  </a:cubicBezTo>
                  <a:cubicBezTo>
                    <a:pt x="81" y="210"/>
                    <a:pt x="89" y="211"/>
                    <a:pt x="91" y="211"/>
                  </a:cubicBezTo>
                  <a:cubicBezTo>
                    <a:pt x="96" y="211"/>
                    <a:pt x="101" y="212"/>
                    <a:pt x="105" y="212"/>
                  </a:cubicBezTo>
                  <a:cubicBezTo>
                    <a:pt x="106" y="212"/>
                    <a:pt x="106" y="212"/>
                    <a:pt x="106" y="212"/>
                  </a:cubicBezTo>
                  <a:cubicBezTo>
                    <a:pt x="108" y="212"/>
                    <a:pt x="113" y="212"/>
                    <a:pt x="115" y="211"/>
                  </a:cubicBezTo>
                  <a:cubicBezTo>
                    <a:pt x="115" y="211"/>
                    <a:pt x="120" y="210"/>
                    <a:pt x="122" y="208"/>
                  </a:cubicBezTo>
                  <a:cubicBezTo>
                    <a:pt x="124" y="206"/>
                    <a:pt x="127" y="201"/>
                    <a:pt x="129" y="193"/>
                  </a:cubicBezTo>
                  <a:cubicBezTo>
                    <a:pt x="130" y="189"/>
                    <a:pt x="132" y="181"/>
                    <a:pt x="132" y="178"/>
                  </a:cubicBezTo>
                  <a:cubicBezTo>
                    <a:pt x="132" y="176"/>
                    <a:pt x="132" y="175"/>
                    <a:pt x="132" y="175"/>
                  </a:cubicBezTo>
                  <a:cubicBezTo>
                    <a:pt x="132" y="171"/>
                    <a:pt x="133" y="167"/>
                    <a:pt x="133" y="163"/>
                  </a:cubicBezTo>
                  <a:cubicBezTo>
                    <a:pt x="133" y="162"/>
                    <a:pt x="132" y="155"/>
                    <a:pt x="132" y="151"/>
                  </a:cubicBezTo>
                  <a:close/>
                </a:path>
              </a:pathLst>
            </a:custGeom>
            <a:solidFill>
              <a:srgbClr val="CE4F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9"/>
            <p:cNvSpPr/>
            <p:nvPr/>
          </p:nvSpPr>
          <p:spPr bwMode="auto">
            <a:xfrm>
              <a:off x="5818188" y="1187450"/>
              <a:ext cx="419100" cy="436563"/>
            </a:xfrm>
            <a:custGeom>
              <a:avLst/>
              <a:gdLst>
                <a:gd name="T0" fmla="*/ 151 w 303"/>
                <a:gd name="T1" fmla="*/ 35 h 317"/>
                <a:gd name="T2" fmla="*/ 137 w 303"/>
                <a:gd name="T3" fmla="*/ 13 h 317"/>
                <a:gd name="T4" fmla="*/ 66 w 303"/>
                <a:gd name="T5" fmla="*/ 16 h 317"/>
                <a:gd name="T6" fmla="*/ 17 w 303"/>
                <a:gd name="T7" fmla="*/ 80 h 317"/>
                <a:gd name="T8" fmla="*/ 15 w 303"/>
                <a:gd name="T9" fmla="*/ 192 h 317"/>
                <a:gd name="T10" fmla="*/ 74 w 303"/>
                <a:gd name="T11" fmla="*/ 239 h 317"/>
                <a:gd name="T12" fmla="*/ 95 w 303"/>
                <a:gd name="T13" fmla="*/ 271 h 317"/>
                <a:gd name="T14" fmla="*/ 141 w 303"/>
                <a:gd name="T15" fmla="*/ 272 h 317"/>
                <a:gd name="T16" fmla="*/ 141 w 303"/>
                <a:gd name="T17" fmla="*/ 317 h 317"/>
                <a:gd name="T18" fmla="*/ 164 w 303"/>
                <a:gd name="T19" fmla="*/ 317 h 317"/>
                <a:gd name="T20" fmla="*/ 164 w 303"/>
                <a:gd name="T21" fmla="*/ 272 h 317"/>
                <a:gd name="T22" fmla="*/ 209 w 303"/>
                <a:gd name="T23" fmla="*/ 271 h 317"/>
                <a:gd name="T24" fmla="*/ 229 w 303"/>
                <a:gd name="T25" fmla="*/ 239 h 317"/>
                <a:gd name="T26" fmla="*/ 289 w 303"/>
                <a:gd name="T27" fmla="*/ 192 h 317"/>
                <a:gd name="T28" fmla="*/ 287 w 303"/>
                <a:gd name="T29" fmla="*/ 80 h 317"/>
                <a:gd name="T30" fmla="*/ 238 w 303"/>
                <a:gd name="T31" fmla="*/ 16 h 317"/>
                <a:gd name="T32" fmla="*/ 166 w 303"/>
                <a:gd name="T33" fmla="*/ 13 h 317"/>
                <a:gd name="T34" fmla="*/ 152 w 303"/>
                <a:gd name="T35" fmla="*/ 35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3" h="317">
                  <a:moveTo>
                    <a:pt x="151" y="35"/>
                  </a:moveTo>
                  <a:cubicBezTo>
                    <a:pt x="151" y="35"/>
                    <a:pt x="147" y="19"/>
                    <a:pt x="137" y="13"/>
                  </a:cubicBezTo>
                  <a:cubicBezTo>
                    <a:pt x="115" y="0"/>
                    <a:pt x="88" y="6"/>
                    <a:pt x="66" y="16"/>
                  </a:cubicBezTo>
                  <a:cubicBezTo>
                    <a:pt x="44" y="26"/>
                    <a:pt x="23" y="60"/>
                    <a:pt x="17" y="80"/>
                  </a:cubicBezTo>
                  <a:cubicBezTo>
                    <a:pt x="6" y="116"/>
                    <a:pt x="0" y="165"/>
                    <a:pt x="15" y="192"/>
                  </a:cubicBezTo>
                  <a:cubicBezTo>
                    <a:pt x="27" y="214"/>
                    <a:pt x="48" y="239"/>
                    <a:pt x="74" y="239"/>
                  </a:cubicBezTo>
                  <a:cubicBezTo>
                    <a:pt x="74" y="249"/>
                    <a:pt x="86" y="265"/>
                    <a:pt x="95" y="271"/>
                  </a:cubicBezTo>
                  <a:cubicBezTo>
                    <a:pt x="103" y="275"/>
                    <a:pt x="130" y="275"/>
                    <a:pt x="141" y="272"/>
                  </a:cubicBezTo>
                  <a:cubicBezTo>
                    <a:pt x="141" y="317"/>
                    <a:pt x="141" y="317"/>
                    <a:pt x="141" y="317"/>
                  </a:cubicBezTo>
                  <a:cubicBezTo>
                    <a:pt x="164" y="317"/>
                    <a:pt x="164" y="317"/>
                    <a:pt x="164" y="317"/>
                  </a:cubicBezTo>
                  <a:cubicBezTo>
                    <a:pt x="164" y="272"/>
                    <a:pt x="164" y="272"/>
                    <a:pt x="164" y="272"/>
                  </a:cubicBezTo>
                  <a:cubicBezTo>
                    <a:pt x="176" y="275"/>
                    <a:pt x="201" y="275"/>
                    <a:pt x="209" y="271"/>
                  </a:cubicBezTo>
                  <a:cubicBezTo>
                    <a:pt x="218" y="265"/>
                    <a:pt x="229" y="249"/>
                    <a:pt x="229" y="239"/>
                  </a:cubicBezTo>
                  <a:cubicBezTo>
                    <a:pt x="255" y="239"/>
                    <a:pt x="277" y="214"/>
                    <a:pt x="289" y="192"/>
                  </a:cubicBezTo>
                  <a:cubicBezTo>
                    <a:pt x="303" y="165"/>
                    <a:pt x="298" y="116"/>
                    <a:pt x="287" y="80"/>
                  </a:cubicBezTo>
                  <a:cubicBezTo>
                    <a:pt x="281" y="60"/>
                    <a:pt x="260" y="26"/>
                    <a:pt x="238" y="16"/>
                  </a:cubicBezTo>
                  <a:cubicBezTo>
                    <a:pt x="215" y="6"/>
                    <a:pt x="189" y="0"/>
                    <a:pt x="166" y="13"/>
                  </a:cubicBezTo>
                  <a:cubicBezTo>
                    <a:pt x="156" y="19"/>
                    <a:pt x="152" y="35"/>
                    <a:pt x="152" y="35"/>
                  </a:cubicBezTo>
                </a:path>
              </a:pathLst>
            </a:custGeom>
            <a:solidFill>
              <a:srgbClr val="E8B2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0"/>
            <p:cNvSpPr>
              <a:spLocks noEditPoints="1"/>
            </p:cNvSpPr>
            <p:nvPr/>
          </p:nvSpPr>
          <p:spPr bwMode="auto">
            <a:xfrm>
              <a:off x="5656263" y="2886075"/>
              <a:ext cx="723900" cy="819150"/>
            </a:xfrm>
            <a:custGeom>
              <a:avLst/>
              <a:gdLst>
                <a:gd name="T0" fmla="*/ 511 w 525"/>
                <a:gd name="T1" fmla="*/ 152 h 594"/>
                <a:gd name="T2" fmla="*/ 506 w 525"/>
                <a:gd name="T3" fmla="*/ 45 h 594"/>
                <a:gd name="T4" fmla="*/ 396 w 525"/>
                <a:gd name="T5" fmla="*/ 24 h 594"/>
                <a:gd name="T6" fmla="*/ 320 w 525"/>
                <a:gd name="T7" fmla="*/ 73 h 594"/>
                <a:gd name="T8" fmla="*/ 228 w 525"/>
                <a:gd name="T9" fmla="*/ 86 h 594"/>
                <a:gd name="T10" fmla="*/ 151 w 525"/>
                <a:gd name="T11" fmla="*/ 58 h 594"/>
                <a:gd name="T12" fmla="*/ 96 w 525"/>
                <a:gd name="T13" fmla="*/ 20 h 594"/>
                <a:gd name="T14" fmla="*/ 15 w 525"/>
                <a:gd name="T15" fmla="*/ 89 h 594"/>
                <a:gd name="T16" fmla="*/ 20 w 525"/>
                <a:gd name="T17" fmla="*/ 194 h 594"/>
                <a:gd name="T18" fmla="*/ 14 w 525"/>
                <a:gd name="T19" fmla="*/ 293 h 594"/>
                <a:gd name="T20" fmla="*/ 83 w 525"/>
                <a:gd name="T21" fmla="*/ 406 h 594"/>
                <a:gd name="T22" fmla="*/ 131 w 525"/>
                <a:gd name="T23" fmla="*/ 468 h 594"/>
                <a:gd name="T24" fmla="*/ 96 w 525"/>
                <a:gd name="T25" fmla="*/ 402 h 594"/>
                <a:gd name="T26" fmla="*/ 152 w 525"/>
                <a:gd name="T27" fmla="*/ 361 h 594"/>
                <a:gd name="T28" fmla="*/ 203 w 525"/>
                <a:gd name="T29" fmla="*/ 471 h 594"/>
                <a:gd name="T30" fmla="*/ 257 w 525"/>
                <a:gd name="T31" fmla="*/ 587 h 594"/>
                <a:gd name="T32" fmla="*/ 315 w 525"/>
                <a:gd name="T33" fmla="*/ 519 h 594"/>
                <a:gd name="T34" fmla="*/ 340 w 525"/>
                <a:gd name="T35" fmla="*/ 481 h 594"/>
                <a:gd name="T36" fmla="*/ 399 w 525"/>
                <a:gd name="T37" fmla="*/ 508 h 594"/>
                <a:gd name="T38" fmla="*/ 495 w 525"/>
                <a:gd name="T39" fmla="*/ 432 h 594"/>
                <a:gd name="T40" fmla="*/ 510 w 525"/>
                <a:gd name="T41" fmla="*/ 298 h 594"/>
                <a:gd name="T42" fmla="*/ 379 w 525"/>
                <a:gd name="T43" fmla="*/ 125 h 594"/>
                <a:gd name="T44" fmla="*/ 429 w 525"/>
                <a:gd name="T45" fmla="*/ 86 h 594"/>
                <a:gd name="T46" fmla="*/ 428 w 525"/>
                <a:gd name="T47" fmla="*/ 177 h 594"/>
                <a:gd name="T48" fmla="*/ 398 w 525"/>
                <a:gd name="T49" fmla="*/ 209 h 594"/>
                <a:gd name="T50" fmla="*/ 374 w 525"/>
                <a:gd name="T51" fmla="*/ 139 h 594"/>
                <a:gd name="T52" fmla="*/ 327 w 525"/>
                <a:gd name="T53" fmla="*/ 352 h 594"/>
                <a:gd name="T54" fmla="*/ 289 w 525"/>
                <a:gd name="T55" fmla="*/ 342 h 594"/>
                <a:gd name="T56" fmla="*/ 359 w 525"/>
                <a:gd name="T57" fmla="*/ 349 h 594"/>
                <a:gd name="T58" fmla="*/ 327 w 525"/>
                <a:gd name="T59" fmla="*/ 352 h 594"/>
                <a:gd name="T60" fmla="*/ 338 w 525"/>
                <a:gd name="T61" fmla="*/ 160 h 594"/>
                <a:gd name="T62" fmla="*/ 341 w 525"/>
                <a:gd name="T63" fmla="*/ 181 h 594"/>
                <a:gd name="T64" fmla="*/ 310 w 525"/>
                <a:gd name="T65" fmla="*/ 155 h 594"/>
                <a:gd name="T66" fmla="*/ 181 w 525"/>
                <a:gd name="T67" fmla="*/ 169 h 594"/>
                <a:gd name="T68" fmla="*/ 140 w 525"/>
                <a:gd name="T69" fmla="*/ 163 h 594"/>
                <a:gd name="T70" fmla="*/ 195 w 525"/>
                <a:gd name="T71" fmla="*/ 310 h 594"/>
                <a:gd name="T72" fmla="*/ 121 w 525"/>
                <a:gd name="T73" fmla="*/ 321 h 594"/>
                <a:gd name="T74" fmla="*/ 96 w 525"/>
                <a:gd name="T75" fmla="*/ 226 h 594"/>
                <a:gd name="T76" fmla="*/ 92 w 525"/>
                <a:gd name="T77" fmla="*/ 115 h 594"/>
                <a:gd name="T78" fmla="*/ 115 w 525"/>
                <a:gd name="T79" fmla="*/ 142 h 594"/>
                <a:gd name="T80" fmla="*/ 113 w 525"/>
                <a:gd name="T81" fmla="*/ 269 h 594"/>
                <a:gd name="T82" fmla="*/ 224 w 525"/>
                <a:gd name="T83" fmla="*/ 317 h 594"/>
                <a:gd name="T84" fmla="*/ 424 w 525"/>
                <a:gd name="T85" fmla="*/ 362 h 594"/>
                <a:gd name="T86" fmla="*/ 405 w 525"/>
                <a:gd name="T87" fmla="*/ 412 h 594"/>
                <a:gd name="T88" fmla="*/ 347 w 525"/>
                <a:gd name="T89" fmla="*/ 410 h 594"/>
                <a:gd name="T90" fmla="*/ 393 w 525"/>
                <a:gd name="T91" fmla="*/ 324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5" h="594">
                  <a:moveTo>
                    <a:pt x="514" y="199"/>
                  </a:moveTo>
                  <a:cubicBezTo>
                    <a:pt x="522" y="182"/>
                    <a:pt x="514" y="175"/>
                    <a:pt x="510" y="170"/>
                  </a:cubicBezTo>
                  <a:cubicBezTo>
                    <a:pt x="505" y="166"/>
                    <a:pt x="519" y="166"/>
                    <a:pt x="511" y="152"/>
                  </a:cubicBezTo>
                  <a:cubicBezTo>
                    <a:pt x="503" y="139"/>
                    <a:pt x="501" y="135"/>
                    <a:pt x="508" y="125"/>
                  </a:cubicBezTo>
                  <a:cubicBezTo>
                    <a:pt x="515" y="114"/>
                    <a:pt x="508" y="84"/>
                    <a:pt x="501" y="80"/>
                  </a:cubicBezTo>
                  <a:cubicBezTo>
                    <a:pt x="494" y="75"/>
                    <a:pt x="512" y="74"/>
                    <a:pt x="506" y="45"/>
                  </a:cubicBezTo>
                  <a:cubicBezTo>
                    <a:pt x="501" y="15"/>
                    <a:pt x="477" y="0"/>
                    <a:pt x="460" y="0"/>
                  </a:cubicBezTo>
                  <a:cubicBezTo>
                    <a:pt x="444" y="0"/>
                    <a:pt x="429" y="15"/>
                    <a:pt x="422" y="9"/>
                  </a:cubicBezTo>
                  <a:cubicBezTo>
                    <a:pt x="415" y="4"/>
                    <a:pt x="400" y="18"/>
                    <a:pt x="396" y="24"/>
                  </a:cubicBezTo>
                  <a:cubicBezTo>
                    <a:pt x="391" y="30"/>
                    <a:pt x="379" y="18"/>
                    <a:pt x="366" y="33"/>
                  </a:cubicBezTo>
                  <a:cubicBezTo>
                    <a:pt x="353" y="47"/>
                    <a:pt x="359" y="57"/>
                    <a:pt x="350" y="53"/>
                  </a:cubicBezTo>
                  <a:cubicBezTo>
                    <a:pt x="341" y="48"/>
                    <a:pt x="326" y="75"/>
                    <a:pt x="320" y="73"/>
                  </a:cubicBezTo>
                  <a:cubicBezTo>
                    <a:pt x="314" y="72"/>
                    <a:pt x="288" y="73"/>
                    <a:pt x="283" y="79"/>
                  </a:cubicBezTo>
                  <a:cubicBezTo>
                    <a:pt x="279" y="84"/>
                    <a:pt x="276" y="85"/>
                    <a:pt x="262" y="84"/>
                  </a:cubicBezTo>
                  <a:cubicBezTo>
                    <a:pt x="247" y="83"/>
                    <a:pt x="233" y="90"/>
                    <a:pt x="228" y="86"/>
                  </a:cubicBezTo>
                  <a:cubicBezTo>
                    <a:pt x="224" y="82"/>
                    <a:pt x="207" y="84"/>
                    <a:pt x="199" y="94"/>
                  </a:cubicBezTo>
                  <a:cubicBezTo>
                    <a:pt x="202" y="87"/>
                    <a:pt x="206" y="72"/>
                    <a:pt x="182" y="65"/>
                  </a:cubicBezTo>
                  <a:cubicBezTo>
                    <a:pt x="145" y="55"/>
                    <a:pt x="164" y="81"/>
                    <a:pt x="151" y="58"/>
                  </a:cubicBezTo>
                  <a:cubicBezTo>
                    <a:pt x="143" y="44"/>
                    <a:pt x="134" y="36"/>
                    <a:pt x="124" y="35"/>
                  </a:cubicBezTo>
                  <a:cubicBezTo>
                    <a:pt x="122" y="36"/>
                    <a:pt x="122" y="36"/>
                    <a:pt x="122" y="36"/>
                  </a:cubicBezTo>
                  <a:cubicBezTo>
                    <a:pt x="122" y="36"/>
                    <a:pt x="128" y="19"/>
                    <a:pt x="96" y="20"/>
                  </a:cubicBezTo>
                  <a:cubicBezTo>
                    <a:pt x="65" y="21"/>
                    <a:pt x="53" y="37"/>
                    <a:pt x="49" y="46"/>
                  </a:cubicBezTo>
                  <a:cubicBezTo>
                    <a:pt x="47" y="47"/>
                    <a:pt x="47" y="47"/>
                    <a:pt x="47" y="47"/>
                  </a:cubicBezTo>
                  <a:cubicBezTo>
                    <a:pt x="22" y="47"/>
                    <a:pt x="14" y="67"/>
                    <a:pt x="15" y="89"/>
                  </a:cubicBezTo>
                  <a:cubicBezTo>
                    <a:pt x="16" y="110"/>
                    <a:pt x="17" y="117"/>
                    <a:pt x="9" y="132"/>
                  </a:cubicBezTo>
                  <a:cubicBezTo>
                    <a:pt x="1" y="146"/>
                    <a:pt x="28" y="146"/>
                    <a:pt x="19" y="161"/>
                  </a:cubicBezTo>
                  <a:cubicBezTo>
                    <a:pt x="10" y="177"/>
                    <a:pt x="16" y="188"/>
                    <a:pt x="20" y="194"/>
                  </a:cubicBezTo>
                  <a:cubicBezTo>
                    <a:pt x="23" y="200"/>
                    <a:pt x="5" y="205"/>
                    <a:pt x="14" y="232"/>
                  </a:cubicBezTo>
                  <a:cubicBezTo>
                    <a:pt x="24" y="259"/>
                    <a:pt x="7" y="259"/>
                    <a:pt x="12" y="271"/>
                  </a:cubicBezTo>
                  <a:cubicBezTo>
                    <a:pt x="16" y="284"/>
                    <a:pt x="23" y="287"/>
                    <a:pt x="14" y="293"/>
                  </a:cubicBezTo>
                  <a:cubicBezTo>
                    <a:pt x="5" y="298"/>
                    <a:pt x="0" y="335"/>
                    <a:pt x="10" y="352"/>
                  </a:cubicBezTo>
                  <a:cubicBezTo>
                    <a:pt x="20" y="369"/>
                    <a:pt x="4" y="384"/>
                    <a:pt x="29" y="404"/>
                  </a:cubicBezTo>
                  <a:cubicBezTo>
                    <a:pt x="54" y="425"/>
                    <a:pt x="82" y="412"/>
                    <a:pt x="83" y="406"/>
                  </a:cubicBezTo>
                  <a:cubicBezTo>
                    <a:pt x="82" y="412"/>
                    <a:pt x="82" y="412"/>
                    <a:pt x="82" y="412"/>
                  </a:cubicBezTo>
                  <a:cubicBezTo>
                    <a:pt x="85" y="430"/>
                    <a:pt x="94" y="442"/>
                    <a:pt x="101" y="451"/>
                  </a:cubicBezTo>
                  <a:cubicBezTo>
                    <a:pt x="111" y="464"/>
                    <a:pt x="128" y="478"/>
                    <a:pt x="131" y="468"/>
                  </a:cubicBezTo>
                  <a:cubicBezTo>
                    <a:pt x="135" y="458"/>
                    <a:pt x="128" y="444"/>
                    <a:pt x="119" y="437"/>
                  </a:cubicBezTo>
                  <a:cubicBezTo>
                    <a:pt x="112" y="432"/>
                    <a:pt x="102" y="427"/>
                    <a:pt x="96" y="409"/>
                  </a:cubicBezTo>
                  <a:cubicBezTo>
                    <a:pt x="96" y="402"/>
                    <a:pt x="96" y="402"/>
                    <a:pt x="96" y="402"/>
                  </a:cubicBezTo>
                  <a:cubicBezTo>
                    <a:pt x="96" y="402"/>
                    <a:pt x="106" y="412"/>
                    <a:pt x="112" y="404"/>
                  </a:cubicBezTo>
                  <a:cubicBezTo>
                    <a:pt x="116" y="397"/>
                    <a:pt x="128" y="380"/>
                    <a:pt x="126" y="368"/>
                  </a:cubicBezTo>
                  <a:cubicBezTo>
                    <a:pt x="132" y="369"/>
                    <a:pt x="140" y="368"/>
                    <a:pt x="152" y="361"/>
                  </a:cubicBezTo>
                  <a:cubicBezTo>
                    <a:pt x="164" y="353"/>
                    <a:pt x="184" y="348"/>
                    <a:pt x="199" y="353"/>
                  </a:cubicBezTo>
                  <a:cubicBezTo>
                    <a:pt x="214" y="357"/>
                    <a:pt x="228" y="341"/>
                    <a:pt x="264" y="393"/>
                  </a:cubicBezTo>
                  <a:cubicBezTo>
                    <a:pt x="226" y="409"/>
                    <a:pt x="201" y="440"/>
                    <a:pt x="203" y="471"/>
                  </a:cubicBezTo>
                  <a:cubicBezTo>
                    <a:pt x="206" y="502"/>
                    <a:pt x="213" y="506"/>
                    <a:pt x="213" y="522"/>
                  </a:cubicBezTo>
                  <a:cubicBezTo>
                    <a:pt x="213" y="538"/>
                    <a:pt x="232" y="538"/>
                    <a:pt x="230" y="558"/>
                  </a:cubicBezTo>
                  <a:cubicBezTo>
                    <a:pt x="227" y="577"/>
                    <a:pt x="247" y="594"/>
                    <a:pt x="257" y="587"/>
                  </a:cubicBezTo>
                  <a:cubicBezTo>
                    <a:pt x="260" y="585"/>
                    <a:pt x="262" y="579"/>
                    <a:pt x="263" y="572"/>
                  </a:cubicBezTo>
                  <a:cubicBezTo>
                    <a:pt x="265" y="580"/>
                    <a:pt x="271" y="589"/>
                    <a:pt x="280" y="590"/>
                  </a:cubicBezTo>
                  <a:cubicBezTo>
                    <a:pt x="295" y="592"/>
                    <a:pt x="299" y="550"/>
                    <a:pt x="315" y="519"/>
                  </a:cubicBezTo>
                  <a:cubicBezTo>
                    <a:pt x="323" y="505"/>
                    <a:pt x="325" y="492"/>
                    <a:pt x="323" y="481"/>
                  </a:cubicBezTo>
                  <a:cubicBezTo>
                    <a:pt x="329" y="479"/>
                    <a:pt x="329" y="479"/>
                    <a:pt x="329" y="479"/>
                  </a:cubicBezTo>
                  <a:cubicBezTo>
                    <a:pt x="329" y="479"/>
                    <a:pt x="335" y="481"/>
                    <a:pt x="340" y="481"/>
                  </a:cubicBezTo>
                  <a:cubicBezTo>
                    <a:pt x="345" y="481"/>
                    <a:pt x="333" y="488"/>
                    <a:pt x="345" y="506"/>
                  </a:cubicBezTo>
                  <a:cubicBezTo>
                    <a:pt x="357" y="524"/>
                    <a:pt x="394" y="511"/>
                    <a:pt x="402" y="505"/>
                  </a:cubicBezTo>
                  <a:cubicBezTo>
                    <a:pt x="399" y="508"/>
                    <a:pt x="399" y="508"/>
                    <a:pt x="399" y="508"/>
                  </a:cubicBezTo>
                  <a:cubicBezTo>
                    <a:pt x="399" y="508"/>
                    <a:pt x="416" y="530"/>
                    <a:pt x="444" y="499"/>
                  </a:cubicBezTo>
                  <a:cubicBezTo>
                    <a:pt x="444" y="499"/>
                    <a:pt x="439" y="506"/>
                    <a:pt x="451" y="509"/>
                  </a:cubicBezTo>
                  <a:cubicBezTo>
                    <a:pt x="462" y="513"/>
                    <a:pt x="485" y="472"/>
                    <a:pt x="495" y="432"/>
                  </a:cubicBezTo>
                  <a:cubicBezTo>
                    <a:pt x="504" y="393"/>
                    <a:pt x="499" y="386"/>
                    <a:pt x="509" y="374"/>
                  </a:cubicBezTo>
                  <a:cubicBezTo>
                    <a:pt x="519" y="361"/>
                    <a:pt x="495" y="358"/>
                    <a:pt x="509" y="338"/>
                  </a:cubicBezTo>
                  <a:cubicBezTo>
                    <a:pt x="523" y="317"/>
                    <a:pt x="495" y="326"/>
                    <a:pt x="510" y="298"/>
                  </a:cubicBezTo>
                  <a:cubicBezTo>
                    <a:pt x="525" y="270"/>
                    <a:pt x="492" y="265"/>
                    <a:pt x="508" y="250"/>
                  </a:cubicBezTo>
                  <a:cubicBezTo>
                    <a:pt x="524" y="234"/>
                    <a:pt x="507" y="216"/>
                    <a:pt x="514" y="199"/>
                  </a:cubicBezTo>
                  <a:close/>
                  <a:moveTo>
                    <a:pt x="379" y="125"/>
                  </a:moveTo>
                  <a:cubicBezTo>
                    <a:pt x="384" y="125"/>
                    <a:pt x="403" y="121"/>
                    <a:pt x="405" y="114"/>
                  </a:cubicBezTo>
                  <a:cubicBezTo>
                    <a:pt x="406" y="107"/>
                    <a:pt x="423" y="104"/>
                    <a:pt x="427" y="94"/>
                  </a:cubicBezTo>
                  <a:cubicBezTo>
                    <a:pt x="429" y="86"/>
                    <a:pt x="429" y="86"/>
                    <a:pt x="429" y="86"/>
                  </a:cubicBezTo>
                  <a:cubicBezTo>
                    <a:pt x="429" y="86"/>
                    <a:pt x="429" y="112"/>
                    <a:pt x="424" y="127"/>
                  </a:cubicBezTo>
                  <a:cubicBezTo>
                    <a:pt x="420" y="142"/>
                    <a:pt x="420" y="153"/>
                    <a:pt x="426" y="158"/>
                  </a:cubicBezTo>
                  <a:cubicBezTo>
                    <a:pt x="433" y="163"/>
                    <a:pt x="431" y="170"/>
                    <a:pt x="428" y="177"/>
                  </a:cubicBezTo>
                  <a:cubicBezTo>
                    <a:pt x="425" y="184"/>
                    <a:pt x="427" y="205"/>
                    <a:pt x="428" y="215"/>
                  </a:cubicBezTo>
                  <a:cubicBezTo>
                    <a:pt x="428" y="223"/>
                    <a:pt x="427" y="236"/>
                    <a:pt x="428" y="246"/>
                  </a:cubicBezTo>
                  <a:cubicBezTo>
                    <a:pt x="419" y="228"/>
                    <a:pt x="406" y="213"/>
                    <a:pt x="398" y="209"/>
                  </a:cubicBezTo>
                  <a:cubicBezTo>
                    <a:pt x="396" y="208"/>
                    <a:pt x="395" y="208"/>
                    <a:pt x="393" y="207"/>
                  </a:cubicBezTo>
                  <a:cubicBezTo>
                    <a:pt x="407" y="186"/>
                    <a:pt x="419" y="159"/>
                    <a:pt x="417" y="152"/>
                  </a:cubicBezTo>
                  <a:cubicBezTo>
                    <a:pt x="414" y="137"/>
                    <a:pt x="374" y="139"/>
                    <a:pt x="374" y="139"/>
                  </a:cubicBezTo>
                  <a:cubicBezTo>
                    <a:pt x="374" y="139"/>
                    <a:pt x="368" y="137"/>
                    <a:pt x="363" y="135"/>
                  </a:cubicBezTo>
                  <a:cubicBezTo>
                    <a:pt x="369" y="130"/>
                    <a:pt x="376" y="125"/>
                    <a:pt x="379" y="125"/>
                  </a:cubicBezTo>
                  <a:close/>
                  <a:moveTo>
                    <a:pt x="327" y="352"/>
                  </a:moveTo>
                  <a:cubicBezTo>
                    <a:pt x="299" y="352"/>
                    <a:pt x="300" y="351"/>
                    <a:pt x="282" y="347"/>
                  </a:cubicBezTo>
                  <a:cubicBezTo>
                    <a:pt x="282" y="347"/>
                    <a:pt x="282" y="347"/>
                    <a:pt x="282" y="347"/>
                  </a:cubicBezTo>
                  <a:cubicBezTo>
                    <a:pt x="283" y="346"/>
                    <a:pt x="289" y="342"/>
                    <a:pt x="289" y="342"/>
                  </a:cubicBezTo>
                  <a:cubicBezTo>
                    <a:pt x="292" y="341"/>
                    <a:pt x="295" y="337"/>
                    <a:pt x="295" y="334"/>
                  </a:cubicBezTo>
                  <a:cubicBezTo>
                    <a:pt x="304" y="337"/>
                    <a:pt x="317" y="340"/>
                    <a:pt x="318" y="341"/>
                  </a:cubicBezTo>
                  <a:cubicBezTo>
                    <a:pt x="319" y="342"/>
                    <a:pt x="349" y="345"/>
                    <a:pt x="359" y="349"/>
                  </a:cubicBezTo>
                  <a:cubicBezTo>
                    <a:pt x="367" y="352"/>
                    <a:pt x="387" y="356"/>
                    <a:pt x="388" y="364"/>
                  </a:cubicBezTo>
                  <a:cubicBezTo>
                    <a:pt x="389" y="369"/>
                    <a:pt x="379" y="367"/>
                    <a:pt x="375" y="364"/>
                  </a:cubicBezTo>
                  <a:cubicBezTo>
                    <a:pt x="372" y="361"/>
                    <a:pt x="362" y="351"/>
                    <a:pt x="327" y="352"/>
                  </a:cubicBezTo>
                  <a:close/>
                  <a:moveTo>
                    <a:pt x="310" y="155"/>
                  </a:moveTo>
                  <a:cubicBezTo>
                    <a:pt x="311" y="157"/>
                    <a:pt x="325" y="155"/>
                    <a:pt x="336" y="151"/>
                  </a:cubicBezTo>
                  <a:cubicBezTo>
                    <a:pt x="336" y="155"/>
                    <a:pt x="337" y="158"/>
                    <a:pt x="338" y="160"/>
                  </a:cubicBezTo>
                  <a:cubicBezTo>
                    <a:pt x="342" y="170"/>
                    <a:pt x="373" y="152"/>
                    <a:pt x="374" y="178"/>
                  </a:cubicBezTo>
                  <a:cubicBezTo>
                    <a:pt x="374" y="186"/>
                    <a:pt x="358" y="186"/>
                    <a:pt x="345" y="187"/>
                  </a:cubicBezTo>
                  <a:cubicBezTo>
                    <a:pt x="344" y="185"/>
                    <a:pt x="342" y="183"/>
                    <a:pt x="341" y="181"/>
                  </a:cubicBezTo>
                  <a:cubicBezTo>
                    <a:pt x="331" y="171"/>
                    <a:pt x="312" y="173"/>
                    <a:pt x="302" y="170"/>
                  </a:cubicBezTo>
                  <a:cubicBezTo>
                    <a:pt x="299" y="169"/>
                    <a:pt x="295" y="166"/>
                    <a:pt x="291" y="162"/>
                  </a:cubicBezTo>
                  <a:cubicBezTo>
                    <a:pt x="301" y="157"/>
                    <a:pt x="309" y="153"/>
                    <a:pt x="310" y="155"/>
                  </a:cubicBezTo>
                  <a:close/>
                  <a:moveTo>
                    <a:pt x="145" y="157"/>
                  </a:moveTo>
                  <a:cubicBezTo>
                    <a:pt x="158" y="157"/>
                    <a:pt x="170" y="157"/>
                    <a:pt x="172" y="164"/>
                  </a:cubicBezTo>
                  <a:cubicBezTo>
                    <a:pt x="173" y="166"/>
                    <a:pt x="176" y="168"/>
                    <a:pt x="181" y="169"/>
                  </a:cubicBezTo>
                  <a:cubicBezTo>
                    <a:pt x="177" y="171"/>
                    <a:pt x="173" y="172"/>
                    <a:pt x="170" y="174"/>
                  </a:cubicBezTo>
                  <a:cubicBezTo>
                    <a:pt x="168" y="174"/>
                    <a:pt x="166" y="176"/>
                    <a:pt x="163" y="177"/>
                  </a:cubicBezTo>
                  <a:cubicBezTo>
                    <a:pt x="140" y="186"/>
                    <a:pt x="141" y="171"/>
                    <a:pt x="140" y="163"/>
                  </a:cubicBezTo>
                  <a:cubicBezTo>
                    <a:pt x="140" y="161"/>
                    <a:pt x="140" y="158"/>
                    <a:pt x="139" y="155"/>
                  </a:cubicBezTo>
                  <a:cubicBezTo>
                    <a:pt x="141" y="156"/>
                    <a:pt x="143" y="157"/>
                    <a:pt x="145" y="157"/>
                  </a:cubicBezTo>
                  <a:close/>
                  <a:moveTo>
                    <a:pt x="195" y="310"/>
                  </a:moveTo>
                  <a:cubicBezTo>
                    <a:pt x="145" y="306"/>
                    <a:pt x="141" y="318"/>
                    <a:pt x="127" y="329"/>
                  </a:cubicBezTo>
                  <a:cubicBezTo>
                    <a:pt x="126" y="329"/>
                    <a:pt x="126" y="329"/>
                    <a:pt x="126" y="329"/>
                  </a:cubicBezTo>
                  <a:cubicBezTo>
                    <a:pt x="125" y="327"/>
                    <a:pt x="124" y="324"/>
                    <a:pt x="121" y="321"/>
                  </a:cubicBezTo>
                  <a:cubicBezTo>
                    <a:pt x="108" y="302"/>
                    <a:pt x="110" y="309"/>
                    <a:pt x="112" y="289"/>
                  </a:cubicBezTo>
                  <a:cubicBezTo>
                    <a:pt x="113" y="269"/>
                    <a:pt x="97" y="278"/>
                    <a:pt x="106" y="265"/>
                  </a:cubicBezTo>
                  <a:cubicBezTo>
                    <a:pt x="115" y="251"/>
                    <a:pt x="92" y="250"/>
                    <a:pt x="96" y="226"/>
                  </a:cubicBezTo>
                  <a:cubicBezTo>
                    <a:pt x="100" y="202"/>
                    <a:pt x="97" y="190"/>
                    <a:pt x="92" y="185"/>
                  </a:cubicBezTo>
                  <a:cubicBezTo>
                    <a:pt x="86" y="180"/>
                    <a:pt x="80" y="165"/>
                    <a:pt x="89" y="149"/>
                  </a:cubicBezTo>
                  <a:cubicBezTo>
                    <a:pt x="99" y="133"/>
                    <a:pt x="92" y="115"/>
                    <a:pt x="92" y="115"/>
                  </a:cubicBezTo>
                  <a:cubicBezTo>
                    <a:pt x="98" y="117"/>
                    <a:pt x="98" y="117"/>
                    <a:pt x="98" y="117"/>
                  </a:cubicBezTo>
                  <a:cubicBezTo>
                    <a:pt x="106" y="125"/>
                    <a:pt x="113" y="133"/>
                    <a:pt x="120" y="140"/>
                  </a:cubicBezTo>
                  <a:cubicBezTo>
                    <a:pt x="118" y="141"/>
                    <a:pt x="116" y="142"/>
                    <a:pt x="115" y="142"/>
                  </a:cubicBezTo>
                  <a:cubicBezTo>
                    <a:pt x="104" y="151"/>
                    <a:pt x="92" y="172"/>
                    <a:pt x="105" y="196"/>
                  </a:cubicBezTo>
                  <a:cubicBezTo>
                    <a:pt x="108" y="202"/>
                    <a:pt x="113" y="209"/>
                    <a:pt x="120" y="216"/>
                  </a:cubicBezTo>
                  <a:cubicBezTo>
                    <a:pt x="114" y="228"/>
                    <a:pt x="103" y="246"/>
                    <a:pt x="113" y="269"/>
                  </a:cubicBezTo>
                  <a:cubicBezTo>
                    <a:pt x="124" y="292"/>
                    <a:pt x="150" y="304"/>
                    <a:pt x="226" y="287"/>
                  </a:cubicBezTo>
                  <a:cubicBezTo>
                    <a:pt x="229" y="287"/>
                    <a:pt x="232" y="286"/>
                    <a:pt x="235" y="285"/>
                  </a:cubicBezTo>
                  <a:cubicBezTo>
                    <a:pt x="229" y="293"/>
                    <a:pt x="222" y="304"/>
                    <a:pt x="224" y="317"/>
                  </a:cubicBezTo>
                  <a:cubicBezTo>
                    <a:pt x="217" y="314"/>
                    <a:pt x="209" y="311"/>
                    <a:pt x="195" y="310"/>
                  </a:cubicBezTo>
                  <a:close/>
                  <a:moveTo>
                    <a:pt x="435" y="330"/>
                  </a:moveTo>
                  <a:cubicBezTo>
                    <a:pt x="430" y="335"/>
                    <a:pt x="420" y="354"/>
                    <a:pt x="424" y="362"/>
                  </a:cubicBezTo>
                  <a:cubicBezTo>
                    <a:pt x="429" y="371"/>
                    <a:pt x="436" y="371"/>
                    <a:pt x="430" y="377"/>
                  </a:cubicBezTo>
                  <a:cubicBezTo>
                    <a:pt x="423" y="383"/>
                    <a:pt x="409" y="405"/>
                    <a:pt x="408" y="411"/>
                  </a:cubicBezTo>
                  <a:cubicBezTo>
                    <a:pt x="405" y="412"/>
                    <a:pt x="405" y="412"/>
                    <a:pt x="405" y="412"/>
                  </a:cubicBezTo>
                  <a:cubicBezTo>
                    <a:pt x="395" y="413"/>
                    <a:pt x="381" y="421"/>
                    <a:pt x="380" y="424"/>
                  </a:cubicBezTo>
                  <a:cubicBezTo>
                    <a:pt x="380" y="422"/>
                    <a:pt x="379" y="414"/>
                    <a:pt x="366" y="413"/>
                  </a:cubicBezTo>
                  <a:cubicBezTo>
                    <a:pt x="352" y="412"/>
                    <a:pt x="354" y="420"/>
                    <a:pt x="347" y="410"/>
                  </a:cubicBezTo>
                  <a:cubicBezTo>
                    <a:pt x="370" y="413"/>
                    <a:pt x="404" y="415"/>
                    <a:pt x="419" y="390"/>
                  </a:cubicBezTo>
                  <a:cubicBezTo>
                    <a:pt x="433" y="365"/>
                    <a:pt x="417" y="343"/>
                    <a:pt x="404" y="332"/>
                  </a:cubicBezTo>
                  <a:cubicBezTo>
                    <a:pt x="400" y="329"/>
                    <a:pt x="397" y="326"/>
                    <a:pt x="393" y="324"/>
                  </a:cubicBezTo>
                  <a:cubicBezTo>
                    <a:pt x="410" y="325"/>
                    <a:pt x="422" y="316"/>
                    <a:pt x="428" y="304"/>
                  </a:cubicBezTo>
                  <a:cubicBezTo>
                    <a:pt x="432" y="310"/>
                    <a:pt x="438" y="327"/>
                    <a:pt x="435" y="330"/>
                  </a:cubicBezTo>
                  <a:close/>
                </a:path>
              </a:pathLst>
            </a:custGeom>
            <a:solidFill>
              <a:srgbClr val="DAB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1"/>
            <p:cNvSpPr/>
            <p:nvPr/>
          </p:nvSpPr>
          <p:spPr bwMode="auto">
            <a:xfrm>
              <a:off x="5713413" y="2597150"/>
              <a:ext cx="504825" cy="342900"/>
            </a:xfrm>
            <a:custGeom>
              <a:avLst/>
              <a:gdLst>
                <a:gd name="T0" fmla="*/ 313 w 318"/>
                <a:gd name="T1" fmla="*/ 31 h 216"/>
                <a:gd name="T2" fmla="*/ 295 w 318"/>
                <a:gd name="T3" fmla="*/ 23 h 216"/>
                <a:gd name="T4" fmla="*/ 272 w 318"/>
                <a:gd name="T5" fmla="*/ 17 h 216"/>
                <a:gd name="T6" fmla="*/ 252 w 318"/>
                <a:gd name="T7" fmla="*/ 14 h 216"/>
                <a:gd name="T8" fmla="*/ 232 w 318"/>
                <a:gd name="T9" fmla="*/ 16 h 216"/>
                <a:gd name="T10" fmla="*/ 200 w 318"/>
                <a:gd name="T11" fmla="*/ 21 h 216"/>
                <a:gd name="T12" fmla="*/ 179 w 318"/>
                <a:gd name="T13" fmla="*/ 22 h 216"/>
                <a:gd name="T14" fmla="*/ 164 w 318"/>
                <a:gd name="T15" fmla="*/ 18 h 216"/>
                <a:gd name="T16" fmla="*/ 139 w 318"/>
                <a:gd name="T17" fmla="*/ 10 h 216"/>
                <a:gd name="T18" fmla="*/ 121 w 318"/>
                <a:gd name="T19" fmla="*/ 3 h 216"/>
                <a:gd name="T20" fmla="*/ 102 w 318"/>
                <a:gd name="T21" fmla="*/ 0 h 216"/>
                <a:gd name="T22" fmla="*/ 78 w 318"/>
                <a:gd name="T23" fmla="*/ 1 h 216"/>
                <a:gd name="T24" fmla="*/ 57 w 318"/>
                <a:gd name="T25" fmla="*/ 6 h 216"/>
                <a:gd name="T26" fmla="*/ 32 w 318"/>
                <a:gd name="T27" fmla="*/ 14 h 216"/>
                <a:gd name="T28" fmla="*/ 16 w 318"/>
                <a:gd name="T29" fmla="*/ 24 h 216"/>
                <a:gd name="T30" fmla="*/ 6 w 318"/>
                <a:gd name="T31" fmla="*/ 35 h 216"/>
                <a:gd name="T32" fmla="*/ 1 w 318"/>
                <a:gd name="T33" fmla="*/ 49 h 216"/>
                <a:gd name="T34" fmla="*/ 1 w 318"/>
                <a:gd name="T35" fmla="*/ 70 h 216"/>
                <a:gd name="T36" fmla="*/ 4 w 318"/>
                <a:gd name="T37" fmla="*/ 90 h 216"/>
                <a:gd name="T38" fmla="*/ 6 w 318"/>
                <a:gd name="T39" fmla="*/ 117 h 216"/>
                <a:gd name="T40" fmla="*/ 11 w 318"/>
                <a:gd name="T41" fmla="*/ 153 h 216"/>
                <a:gd name="T42" fmla="*/ 12 w 318"/>
                <a:gd name="T43" fmla="*/ 183 h 216"/>
                <a:gd name="T44" fmla="*/ 17 w 318"/>
                <a:gd name="T45" fmla="*/ 205 h 216"/>
                <a:gd name="T46" fmla="*/ 28 w 318"/>
                <a:gd name="T47" fmla="*/ 216 h 216"/>
                <a:gd name="T48" fmla="*/ 47 w 318"/>
                <a:gd name="T49" fmla="*/ 215 h 216"/>
                <a:gd name="T50" fmla="*/ 66 w 318"/>
                <a:gd name="T51" fmla="*/ 208 h 216"/>
                <a:gd name="T52" fmla="*/ 81 w 318"/>
                <a:gd name="T53" fmla="*/ 195 h 216"/>
                <a:gd name="T54" fmla="*/ 89 w 318"/>
                <a:gd name="T55" fmla="*/ 187 h 216"/>
                <a:gd name="T56" fmla="*/ 99 w 318"/>
                <a:gd name="T57" fmla="*/ 183 h 216"/>
                <a:gd name="T58" fmla="*/ 121 w 318"/>
                <a:gd name="T59" fmla="*/ 178 h 216"/>
                <a:gd name="T60" fmla="*/ 140 w 318"/>
                <a:gd name="T61" fmla="*/ 171 h 216"/>
                <a:gd name="T62" fmla="*/ 155 w 318"/>
                <a:gd name="T63" fmla="*/ 160 h 216"/>
                <a:gd name="T64" fmla="*/ 161 w 318"/>
                <a:gd name="T65" fmla="*/ 146 h 216"/>
                <a:gd name="T66" fmla="*/ 165 w 318"/>
                <a:gd name="T67" fmla="*/ 151 h 216"/>
                <a:gd name="T68" fmla="*/ 169 w 318"/>
                <a:gd name="T69" fmla="*/ 164 h 216"/>
                <a:gd name="T70" fmla="*/ 175 w 318"/>
                <a:gd name="T71" fmla="*/ 177 h 216"/>
                <a:gd name="T72" fmla="*/ 182 w 318"/>
                <a:gd name="T73" fmla="*/ 178 h 216"/>
                <a:gd name="T74" fmla="*/ 181 w 318"/>
                <a:gd name="T75" fmla="*/ 170 h 216"/>
                <a:gd name="T76" fmla="*/ 180 w 318"/>
                <a:gd name="T77" fmla="*/ 162 h 216"/>
                <a:gd name="T78" fmla="*/ 182 w 318"/>
                <a:gd name="T79" fmla="*/ 149 h 216"/>
                <a:gd name="T80" fmla="*/ 180 w 318"/>
                <a:gd name="T81" fmla="*/ 144 h 216"/>
                <a:gd name="T82" fmla="*/ 202 w 318"/>
                <a:gd name="T83" fmla="*/ 143 h 216"/>
                <a:gd name="T84" fmla="*/ 233 w 318"/>
                <a:gd name="T85" fmla="*/ 128 h 216"/>
                <a:gd name="T86" fmla="*/ 252 w 318"/>
                <a:gd name="T87" fmla="*/ 110 h 216"/>
                <a:gd name="T88" fmla="*/ 271 w 318"/>
                <a:gd name="T89" fmla="*/ 83 h 216"/>
                <a:gd name="T90" fmla="*/ 282 w 318"/>
                <a:gd name="T91" fmla="*/ 64 h 216"/>
                <a:gd name="T92" fmla="*/ 296 w 318"/>
                <a:gd name="T93" fmla="*/ 47 h 216"/>
                <a:gd name="T94" fmla="*/ 309 w 318"/>
                <a:gd name="T95" fmla="*/ 42 h 216"/>
                <a:gd name="T96" fmla="*/ 316 w 318"/>
                <a:gd name="T97"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8" h="216">
                  <a:moveTo>
                    <a:pt x="316" y="36"/>
                  </a:moveTo>
                  <a:lnTo>
                    <a:pt x="313" y="31"/>
                  </a:lnTo>
                  <a:lnTo>
                    <a:pt x="306" y="26"/>
                  </a:lnTo>
                  <a:lnTo>
                    <a:pt x="295" y="23"/>
                  </a:lnTo>
                  <a:lnTo>
                    <a:pt x="284" y="19"/>
                  </a:lnTo>
                  <a:lnTo>
                    <a:pt x="272" y="17"/>
                  </a:lnTo>
                  <a:lnTo>
                    <a:pt x="265" y="15"/>
                  </a:lnTo>
                  <a:lnTo>
                    <a:pt x="252" y="14"/>
                  </a:lnTo>
                  <a:lnTo>
                    <a:pt x="246" y="14"/>
                  </a:lnTo>
                  <a:lnTo>
                    <a:pt x="232" y="16"/>
                  </a:lnTo>
                  <a:lnTo>
                    <a:pt x="212" y="19"/>
                  </a:lnTo>
                  <a:lnTo>
                    <a:pt x="200" y="21"/>
                  </a:lnTo>
                  <a:lnTo>
                    <a:pt x="191" y="22"/>
                  </a:lnTo>
                  <a:lnTo>
                    <a:pt x="179" y="22"/>
                  </a:lnTo>
                  <a:lnTo>
                    <a:pt x="170" y="20"/>
                  </a:lnTo>
                  <a:lnTo>
                    <a:pt x="164" y="18"/>
                  </a:lnTo>
                  <a:lnTo>
                    <a:pt x="152" y="14"/>
                  </a:lnTo>
                  <a:lnTo>
                    <a:pt x="139" y="10"/>
                  </a:lnTo>
                  <a:lnTo>
                    <a:pt x="130" y="7"/>
                  </a:lnTo>
                  <a:lnTo>
                    <a:pt x="121" y="3"/>
                  </a:lnTo>
                  <a:lnTo>
                    <a:pt x="113" y="0"/>
                  </a:lnTo>
                  <a:lnTo>
                    <a:pt x="102" y="0"/>
                  </a:lnTo>
                  <a:lnTo>
                    <a:pt x="90" y="0"/>
                  </a:lnTo>
                  <a:lnTo>
                    <a:pt x="78" y="1"/>
                  </a:lnTo>
                  <a:lnTo>
                    <a:pt x="69" y="3"/>
                  </a:lnTo>
                  <a:lnTo>
                    <a:pt x="57" y="6"/>
                  </a:lnTo>
                  <a:lnTo>
                    <a:pt x="46" y="10"/>
                  </a:lnTo>
                  <a:lnTo>
                    <a:pt x="32" y="14"/>
                  </a:lnTo>
                  <a:lnTo>
                    <a:pt x="24" y="19"/>
                  </a:lnTo>
                  <a:lnTo>
                    <a:pt x="16" y="24"/>
                  </a:lnTo>
                  <a:lnTo>
                    <a:pt x="10" y="31"/>
                  </a:lnTo>
                  <a:lnTo>
                    <a:pt x="6" y="35"/>
                  </a:lnTo>
                  <a:lnTo>
                    <a:pt x="4" y="41"/>
                  </a:lnTo>
                  <a:lnTo>
                    <a:pt x="1" y="49"/>
                  </a:lnTo>
                  <a:lnTo>
                    <a:pt x="0" y="55"/>
                  </a:lnTo>
                  <a:lnTo>
                    <a:pt x="1" y="70"/>
                  </a:lnTo>
                  <a:lnTo>
                    <a:pt x="2" y="78"/>
                  </a:lnTo>
                  <a:lnTo>
                    <a:pt x="4" y="90"/>
                  </a:lnTo>
                  <a:lnTo>
                    <a:pt x="6" y="103"/>
                  </a:lnTo>
                  <a:lnTo>
                    <a:pt x="6" y="117"/>
                  </a:lnTo>
                  <a:lnTo>
                    <a:pt x="8" y="137"/>
                  </a:lnTo>
                  <a:lnTo>
                    <a:pt x="11" y="153"/>
                  </a:lnTo>
                  <a:lnTo>
                    <a:pt x="11" y="172"/>
                  </a:lnTo>
                  <a:lnTo>
                    <a:pt x="12" y="183"/>
                  </a:lnTo>
                  <a:lnTo>
                    <a:pt x="14" y="196"/>
                  </a:lnTo>
                  <a:lnTo>
                    <a:pt x="17" y="205"/>
                  </a:lnTo>
                  <a:lnTo>
                    <a:pt x="22" y="214"/>
                  </a:lnTo>
                  <a:lnTo>
                    <a:pt x="28" y="216"/>
                  </a:lnTo>
                  <a:lnTo>
                    <a:pt x="36" y="216"/>
                  </a:lnTo>
                  <a:lnTo>
                    <a:pt x="47" y="215"/>
                  </a:lnTo>
                  <a:lnTo>
                    <a:pt x="56" y="211"/>
                  </a:lnTo>
                  <a:lnTo>
                    <a:pt x="66" y="208"/>
                  </a:lnTo>
                  <a:lnTo>
                    <a:pt x="73" y="203"/>
                  </a:lnTo>
                  <a:lnTo>
                    <a:pt x="81" y="195"/>
                  </a:lnTo>
                  <a:lnTo>
                    <a:pt x="84" y="191"/>
                  </a:lnTo>
                  <a:lnTo>
                    <a:pt x="89" y="187"/>
                  </a:lnTo>
                  <a:lnTo>
                    <a:pt x="94" y="183"/>
                  </a:lnTo>
                  <a:lnTo>
                    <a:pt x="99" y="183"/>
                  </a:lnTo>
                  <a:lnTo>
                    <a:pt x="107" y="181"/>
                  </a:lnTo>
                  <a:lnTo>
                    <a:pt x="121" y="178"/>
                  </a:lnTo>
                  <a:lnTo>
                    <a:pt x="132" y="175"/>
                  </a:lnTo>
                  <a:lnTo>
                    <a:pt x="140" y="171"/>
                  </a:lnTo>
                  <a:lnTo>
                    <a:pt x="149" y="166"/>
                  </a:lnTo>
                  <a:lnTo>
                    <a:pt x="155" y="160"/>
                  </a:lnTo>
                  <a:lnTo>
                    <a:pt x="159" y="154"/>
                  </a:lnTo>
                  <a:lnTo>
                    <a:pt x="161" y="146"/>
                  </a:lnTo>
                  <a:lnTo>
                    <a:pt x="162" y="147"/>
                  </a:lnTo>
                  <a:lnTo>
                    <a:pt x="165" y="151"/>
                  </a:lnTo>
                  <a:lnTo>
                    <a:pt x="167" y="157"/>
                  </a:lnTo>
                  <a:lnTo>
                    <a:pt x="169" y="164"/>
                  </a:lnTo>
                  <a:lnTo>
                    <a:pt x="172" y="172"/>
                  </a:lnTo>
                  <a:lnTo>
                    <a:pt x="175" y="177"/>
                  </a:lnTo>
                  <a:lnTo>
                    <a:pt x="179" y="179"/>
                  </a:lnTo>
                  <a:lnTo>
                    <a:pt x="182" y="178"/>
                  </a:lnTo>
                  <a:lnTo>
                    <a:pt x="182" y="174"/>
                  </a:lnTo>
                  <a:lnTo>
                    <a:pt x="181" y="170"/>
                  </a:lnTo>
                  <a:lnTo>
                    <a:pt x="180" y="167"/>
                  </a:lnTo>
                  <a:lnTo>
                    <a:pt x="180" y="162"/>
                  </a:lnTo>
                  <a:lnTo>
                    <a:pt x="182" y="156"/>
                  </a:lnTo>
                  <a:lnTo>
                    <a:pt x="182" y="149"/>
                  </a:lnTo>
                  <a:lnTo>
                    <a:pt x="180" y="144"/>
                  </a:lnTo>
                  <a:lnTo>
                    <a:pt x="180" y="144"/>
                  </a:lnTo>
                  <a:lnTo>
                    <a:pt x="192" y="145"/>
                  </a:lnTo>
                  <a:lnTo>
                    <a:pt x="202" y="143"/>
                  </a:lnTo>
                  <a:lnTo>
                    <a:pt x="220" y="135"/>
                  </a:lnTo>
                  <a:lnTo>
                    <a:pt x="233" y="128"/>
                  </a:lnTo>
                  <a:lnTo>
                    <a:pt x="243" y="121"/>
                  </a:lnTo>
                  <a:lnTo>
                    <a:pt x="252" y="110"/>
                  </a:lnTo>
                  <a:lnTo>
                    <a:pt x="258" y="102"/>
                  </a:lnTo>
                  <a:lnTo>
                    <a:pt x="271" y="83"/>
                  </a:lnTo>
                  <a:lnTo>
                    <a:pt x="276" y="73"/>
                  </a:lnTo>
                  <a:lnTo>
                    <a:pt x="282" y="64"/>
                  </a:lnTo>
                  <a:lnTo>
                    <a:pt x="288" y="54"/>
                  </a:lnTo>
                  <a:lnTo>
                    <a:pt x="296" y="47"/>
                  </a:lnTo>
                  <a:lnTo>
                    <a:pt x="302" y="44"/>
                  </a:lnTo>
                  <a:lnTo>
                    <a:pt x="309" y="42"/>
                  </a:lnTo>
                  <a:lnTo>
                    <a:pt x="318" y="42"/>
                  </a:lnTo>
                  <a:lnTo>
                    <a:pt x="316" y="36"/>
                  </a:lnTo>
                  <a:close/>
                </a:path>
              </a:pathLst>
            </a:custGeom>
            <a:solidFill>
              <a:srgbClr val="927F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 name="组合 14"/>
          <p:cNvGrpSpPr/>
          <p:nvPr/>
        </p:nvGrpSpPr>
        <p:grpSpPr>
          <a:xfrm>
            <a:off x="1180943" y="1733371"/>
            <a:ext cx="2836863" cy="3710892"/>
            <a:chOff x="1271588" y="2093997"/>
            <a:chExt cx="2836863" cy="3710892"/>
          </a:xfrm>
        </p:grpSpPr>
        <p:sp>
          <p:nvSpPr>
            <p:cNvPr id="16" name="矩形: 圆角 15"/>
            <p:cNvSpPr/>
            <p:nvPr/>
          </p:nvSpPr>
          <p:spPr>
            <a:xfrm>
              <a:off x="1271588" y="3434030"/>
              <a:ext cx="2345123" cy="785884"/>
            </a:xfrm>
            <a:prstGeom prst="roundRect">
              <a:avLst/>
            </a:prstGeom>
            <a:solidFill>
              <a:srgbClr val="ED0005"/>
            </a:solidFill>
            <a:ln>
              <a:noFill/>
            </a:ln>
            <a:effectLst>
              <a:outerShdw blurRad="571500" dist="38100" dir="10800000" algn="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p:cNvSpPr/>
            <p:nvPr/>
          </p:nvSpPr>
          <p:spPr>
            <a:xfrm>
              <a:off x="1271588" y="4774062"/>
              <a:ext cx="2345123" cy="785884"/>
            </a:xfrm>
            <a:prstGeom prst="roundRect">
              <a:avLst/>
            </a:prstGeom>
            <a:solidFill>
              <a:srgbClr val="ED0005"/>
            </a:solidFill>
            <a:ln>
              <a:noFill/>
            </a:ln>
            <a:effectLst>
              <a:outerShdw blurRad="571500" dist="38100" dir="10800000" algn="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p:cNvSpPr/>
            <p:nvPr/>
          </p:nvSpPr>
          <p:spPr>
            <a:xfrm>
              <a:off x="1271588" y="2093997"/>
              <a:ext cx="2345123" cy="785884"/>
            </a:xfrm>
            <a:prstGeom prst="roundRect">
              <a:avLst/>
            </a:prstGeom>
            <a:solidFill>
              <a:srgbClr val="ED0005"/>
            </a:solidFill>
            <a:ln>
              <a:noFill/>
            </a:ln>
            <a:effectLst>
              <a:outerShdw blurRad="571500" dist="38100" dir="10800000" algn="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461239" y="2102928"/>
              <a:ext cx="2479923" cy="1052596"/>
            </a:xfrm>
            <a:prstGeom prst="rect">
              <a:avLst/>
            </a:prstGeom>
            <a:noFill/>
          </p:spPr>
          <p:txBody>
            <a:bodyPr wrap="square" rtlCol="0">
              <a:spAutoFit/>
            </a:bodyPr>
            <a:lstStyle/>
            <a:p>
              <a:pPr algn="just">
                <a:lnSpc>
                  <a:spcPct val="130000"/>
                </a:lnSpc>
              </a:pPr>
              <a:r>
                <a:rPr lang="zh-CN" altLang="en-US" sz="1600">
                  <a:solidFill>
                    <a:schemeClr val="bg1"/>
                  </a:solidFill>
                  <a:latin typeface="思源黑体 CN Light" panose="020B0300000000000000" pitchFamily="34" charset="-122"/>
                  <a:ea typeface="思源黑体 CN Light" panose="020B0300000000000000" pitchFamily="34" charset="-122"/>
                </a:rPr>
                <a:t>添加文字添加文字</a:t>
              </a:r>
              <a:endParaRPr lang="en-US" altLang="zh-CN" sz="1600">
                <a:solidFill>
                  <a:schemeClr val="bg1"/>
                </a:solidFill>
                <a:latin typeface="思源黑体 CN Light" panose="020B0300000000000000" pitchFamily="34" charset="-122"/>
                <a:ea typeface="思源黑体 CN Light" panose="020B0300000000000000" pitchFamily="34" charset="-122"/>
              </a:endParaRPr>
            </a:p>
            <a:p>
              <a:pPr algn="just">
                <a:lnSpc>
                  <a:spcPct val="130000"/>
                </a:lnSpc>
              </a:pPr>
              <a:r>
                <a:rPr lang="zh-CN" altLang="en-US" sz="1600">
                  <a:solidFill>
                    <a:schemeClr val="bg1"/>
                  </a:solidFill>
                  <a:latin typeface="思源黑体 CN Light" panose="020B0300000000000000" pitchFamily="34" charset="-122"/>
                  <a:ea typeface="思源黑体 CN Light" panose="020B0300000000000000" pitchFamily="34" charset="-122"/>
                </a:rPr>
                <a:t>添加文字</a:t>
              </a:r>
              <a:endParaRPr lang="en-US" altLang="zh-CN" sz="1600">
                <a:solidFill>
                  <a:schemeClr val="bg1"/>
                </a:solidFill>
                <a:latin typeface="思源黑体 CN Light" panose="020B0300000000000000" pitchFamily="34" charset="-122"/>
                <a:ea typeface="思源黑体 CN Light" panose="020B0300000000000000" pitchFamily="34" charset="-122"/>
              </a:endParaRPr>
            </a:p>
            <a:p>
              <a:pPr algn="just">
                <a:lnSpc>
                  <a:spcPct val="130000"/>
                </a:lnSpc>
              </a:pPr>
              <a:endParaRPr lang="en-US" altLang="zh-CN" sz="1600" dirty="0">
                <a:solidFill>
                  <a:schemeClr val="bg1"/>
                </a:solidFill>
                <a:latin typeface="思源黑体 CN Light" panose="020B0300000000000000" pitchFamily="34" charset="-122"/>
                <a:ea typeface="思源黑体 CN Light" panose="020B0300000000000000" pitchFamily="34" charset="-122"/>
              </a:endParaRPr>
            </a:p>
          </p:txBody>
        </p:sp>
        <p:sp>
          <p:nvSpPr>
            <p:cNvPr id="20" name="文本框 19"/>
            <p:cNvSpPr txBox="1"/>
            <p:nvPr/>
          </p:nvSpPr>
          <p:spPr>
            <a:xfrm>
              <a:off x="1467917" y="3279781"/>
              <a:ext cx="2640534" cy="1224951"/>
            </a:xfrm>
            <a:prstGeom prst="rect">
              <a:avLst/>
            </a:prstGeom>
            <a:noFill/>
          </p:spPr>
          <p:txBody>
            <a:bodyPr wrap="square" rtlCol="0">
              <a:spAutoFit/>
            </a:bodyPr>
            <a:lstStyle/>
            <a:p>
              <a:endParaRPr lang="en-US" altLang="zh-CN" sz="1400" dirty="0">
                <a:solidFill>
                  <a:schemeClr val="bg1"/>
                </a:solidFill>
                <a:latin typeface="思源黑体 CN Light" panose="020B0300000000000000" pitchFamily="34" charset="-122"/>
                <a:ea typeface="思源黑体 CN Light" panose="020B0300000000000000" pitchFamily="34" charset="-122"/>
              </a:endParaRPr>
            </a:p>
            <a:p>
              <a:pPr algn="just">
                <a:lnSpc>
                  <a:spcPct val="130000"/>
                </a:lnSpc>
              </a:pPr>
              <a:r>
                <a:rPr lang="zh-CN" altLang="en-US" sz="1600">
                  <a:solidFill>
                    <a:schemeClr val="bg1"/>
                  </a:solidFill>
                  <a:latin typeface="思源黑体 CN Light" panose="020B0300000000000000" pitchFamily="34" charset="-122"/>
                  <a:ea typeface="思源黑体 CN Light" panose="020B0300000000000000" pitchFamily="34" charset="-122"/>
                </a:rPr>
                <a:t>添加文字添加文字</a:t>
              </a:r>
              <a:endParaRPr lang="en-US" altLang="zh-CN" sz="1600">
                <a:solidFill>
                  <a:schemeClr val="bg1"/>
                </a:solidFill>
                <a:latin typeface="思源黑体 CN Light" panose="020B0300000000000000" pitchFamily="34" charset="-122"/>
                <a:ea typeface="思源黑体 CN Light" panose="020B0300000000000000" pitchFamily="34" charset="-122"/>
              </a:endParaRPr>
            </a:p>
            <a:p>
              <a:pPr algn="just">
                <a:lnSpc>
                  <a:spcPct val="130000"/>
                </a:lnSpc>
              </a:pPr>
              <a:r>
                <a:rPr lang="zh-CN" altLang="en-US" sz="1600">
                  <a:solidFill>
                    <a:schemeClr val="bg1"/>
                  </a:solidFill>
                  <a:latin typeface="思源黑体 CN Light" panose="020B0300000000000000" pitchFamily="34" charset="-122"/>
                  <a:ea typeface="思源黑体 CN Light" panose="020B0300000000000000" pitchFamily="34" charset="-122"/>
                </a:rPr>
                <a:t>添加文字</a:t>
              </a:r>
              <a:endParaRPr lang="en-US" altLang="zh-CN" sz="1600">
                <a:solidFill>
                  <a:schemeClr val="bg1"/>
                </a:solidFill>
                <a:latin typeface="思源黑体 CN Light" panose="020B0300000000000000" pitchFamily="34" charset="-122"/>
                <a:ea typeface="思源黑体 CN Light" panose="020B0300000000000000" pitchFamily="34" charset="-122"/>
              </a:endParaRPr>
            </a:p>
            <a:p>
              <a:endParaRPr lang="zh-CN" altLang="en-US" dirty="0">
                <a:latin typeface="思源黑体 CN Light" panose="020B0300000000000000" pitchFamily="34" charset="-122"/>
                <a:ea typeface="思源黑体 CN Light" panose="020B0300000000000000" pitchFamily="34" charset="-122"/>
              </a:endParaRPr>
            </a:p>
          </p:txBody>
        </p:sp>
        <p:sp>
          <p:nvSpPr>
            <p:cNvPr id="21" name="文本框 20"/>
            <p:cNvSpPr txBox="1"/>
            <p:nvPr/>
          </p:nvSpPr>
          <p:spPr>
            <a:xfrm>
              <a:off x="1391717" y="4579938"/>
              <a:ext cx="2640534" cy="1224951"/>
            </a:xfrm>
            <a:prstGeom prst="rect">
              <a:avLst/>
            </a:prstGeom>
            <a:noFill/>
          </p:spPr>
          <p:txBody>
            <a:bodyPr wrap="square" rtlCol="0">
              <a:spAutoFit/>
            </a:bodyPr>
            <a:lstStyle/>
            <a:p>
              <a:endParaRPr lang="en-US" altLang="zh-CN" sz="1400" dirty="0">
                <a:solidFill>
                  <a:schemeClr val="bg1"/>
                </a:solidFill>
                <a:latin typeface="思源黑体 CN Light" panose="020B0300000000000000" pitchFamily="34" charset="-122"/>
                <a:ea typeface="思源黑体 CN Light" panose="020B0300000000000000" pitchFamily="34" charset="-122"/>
              </a:endParaRPr>
            </a:p>
            <a:p>
              <a:pPr algn="just">
                <a:lnSpc>
                  <a:spcPct val="130000"/>
                </a:lnSpc>
              </a:pPr>
              <a:r>
                <a:rPr lang="zh-CN" altLang="en-US" sz="1600">
                  <a:solidFill>
                    <a:schemeClr val="bg1"/>
                  </a:solidFill>
                  <a:latin typeface="思源黑体 CN Light" panose="020B0300000000000000" pitchFamily="34" charset="-122"/>
                  <a:ea typeface="思源黑体 CN Light" panose="020B0300000000000000" pitchFamily="34" charset="-122"/>
                </a:rPr>
                <a:t>添加文字添加文字</a:t>
              </a:r>
              <a:endParaRPr lang="en-US" altLang="zh-CN" sz="1600">
                <a:solidFill>
                  <a:schemeClr val="bg1"/>
                </a:solidFill>
                <a:latin typeface="思源黑体 CN Light" panose="020B0300000000000000" pitchFamily="34" charset="-122"/>
                <a:ea typeface="思源黑体 CN Light" panose="020B0300000000000000" pitchFamily="34" charset="-122"/>
              </a:endParaRPr>
            </a:p>
            <a:p>
              <a:pPr algn="just">
                <a:lnSpc>
                  <a:spcPct val="130000"/>
                </a:lnSpc>
              </a:pPr>
              <a:r>
                <a:rPr lang="zh-CN" altLang="en-US" sz="1600">
                  <a:solidFill>
                    <a:schemeClr val="bg1"/>
                  </a:solidFill>
                  <a:latin typeface="思源黑体 CN Light" panose="020B0300000000000000" pitchFamily="34" charset="-122"/>
                  <a:ea typeface="思源黑体 CN Light" panose="020B0300000000000000" pitchFamily="34" charset="-122"/>
                </a:rPr>
                <a:t>添加文字</a:t>
              </a:r>
              <a:endParaRPr lang="en-US" altLang="zh-CN" sz="1600">
                <a:solidFill>
                  <a:schemeClr val="bg1"/>
                </a:solidFill>
                <a:latin typeface="思源黑体 CN Light" panose="020B0300000000000000" pitchFamily="34" charset="-122"/>
                <a:ea typeface="思源黑体 CN Light" panose="020B0300000000000000" pitchFamily="34" charset="-122"/>
              </a:endParaRPr>
            </a:p>
            <a:p>
              <a:endParaRPr lang="zh-CN" altLang="en-US" dirty="0">
                <a:latin typeface="思源黑体 CN Light" panose="020B0300000000000000" pitchFamily="34" charset="-122"/>
                <a:ea typeface="思源黑体 CN Light" panose="020B0300000000000000" pitchFamily="34" charset="-122"/>
              </a:endParaRPr>
            </a:p>
          </p:txBody>
        </p:sp>
      </p:grpSp>
      <p:grpSp>
        <p:nvGrpSpPr>
          <p:cNvPr id="22" name="组合 21"/>
          <p:cNvGrpSpPr/>
          <p:nvPr/>
        </p:nvGrpSpPr>
        <p:grpSpPr>
          <a:xfrm>
            <a:off x="8499630" y="2368123"/>
            <a:ext cx="2854745" cy="3546553"/>
            <a:chOff x="8590275" y="2728749"/>
            <a:chExt cx="2854745" cy="3546553"/>
          </a:xfrm>
        </p:grpSpPr>
        <p:sp>
          <p:nvSpPr>
            <p:cNvPr id="23" name="矩形: 圆角 22"/>
            <p:cNvSpPr/>
            <p:nvPr/>
          </p:nvSpPr>
          <p:spPr>
            <a:xfrm>
              <a:off x="8590275" y="5489418"/>
              <a:ext cx="2366650" cy="785884"/>
            </a:xfrm>
            <a:prstGeom prst="roundRect">
              <a:avLst/>
            </a:prstGeom>
            <a:solidFill>
              <a:srgbClr val="ED0005"/>
            </a:solidFill>
            <a:ln>
              <a:noFill/>
            </a:ln>
            <a:effectLst>
              <a:outerShdw blurRad="571500" dist="38100" dir="10800000" algn="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圆角 23"/>
            <p:cNvSpPr/>
            <p:nvPr/>
          </p:nvSpPr>
          <p:spPr>
            <a:xfrm>
              <a:off x="8590275" y="4078857"/>
              <a:ext cx="2366650" cy="785884"/>
            </a:xfrm>
            <a:prstGeom prst="roundRect">
              <a:avLst/>
            </a:prstGeom>
            <a:solidFill>
              <a:srgbClr val="ED0005"/>
            </a:solidFill>
            <a:ln>
              <a:noFill/>
            </a:ln>
            <a:effectLst>
              <a:outerShdw blurRad="571500" dist="38100" dir="10800000" algn="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p:cNvSpPr/>
            <p:nvPr/>
          </p:nvSpPr>
          <p:spPr>
            <a:xfrm>
              <a:off x="8590275" y="2728749"/>
              <a:ext cx="2366650" cy="785884"/>
            </a:xfrm>
            <a:prstGeom prst="roundRect">
              <a:avLst/>
            </a:prstGeom>
            <a:solidFill>
              <a:srgbClr val="ED0005"/>
            </a:solidFill>
            <a:ln>
              <a:noFill/>
            </a:ln>
            <a:effectLst>
              <a:outerShdw blurRad="571500" dist="38100" dir="10800000" algn="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8804486" y="5524034"/>
              <a:ext cx="2640534" cy="706475"/>
            </a:xfrm>
            <a:prstGeom prst="rect">
              <a:avLst/>
            </a:prstGeom>
            <a:noFill/>
          </p:spPr>
          <p:txBody>
            <a:bodyPr wrap="square" rtlCol="0">
              <a:spAutoFit/>
            </a:bodyPr>
            <a:lstStyle/>
            <a:p>
              <a:pPr algn="just">
                <a:lnSpc>
                  <a:spcPct val="130000"/>
                </a:lnSpc>
              </a:pPr>
              <a:r>
                <a:rPr lang="zh-CN" altLang="en-US" sz="1600">
                  <a:solidFill>
                    <a:schemeClr val="bg1"/>
                  </a:solidFill>
                  <a:latin typeface="思源黑体 CN Light" panose="020B0300000000000000" pitchFamily="34" charset="-122"/>
                  <a:ea typeface="思源黑体 CN Light" panose="020B0300000000000000" pitchFamily="34" charset="-122"/>
                </a:rPr>
                <a:t>添加文字添加文字</a:t>
              </a:r>
              <a:endParaRPr lang="en-US" altLang="zh-CN" sz="1600">
                <a:solidFill>
                  <a:schemeClr val="bg1"/>
                </a:solidFill>
                <a:latin typeface="思源黑体 CN Light" panose="020B0300000000000000" pitchFamily="34" charset="-122"/>
                <a:ea typeface="思源黑体 CN Light" panose="020B0300000000000000" pitchFamily="34" charset="-122"/>
              </a:endParaRPr>
            </a:p>
            <a:p>
              <a:pPr algn="just">
                <a:lnSpc>
                  <a:spcPct val="130000"/>
                </a:lnSpc>
              </a:pPr>
              <a:r>
                <a:rPr lang="zh-CN" altLang="en-US" sz="1600">
                  <a:solidFill>
                    <a:schemeClr val="bg1"/>
                  </a:solidFill>
                  <a:latin typeface="思源黑体 CN Light" panose="020B0300000000000000" pitchFamily="34" charset="-122"/>
                  <a:ea typeface="思源黑体 CN Light" panose="020B0300000000000000" pitchFamily="34" charset="-122"/>
                </a:rPr>
                <a:t>添加文字</a:t>
              </a:r>
              <a:endParaRPr lang="en-US" altLang="zh-CN" sz="1600">
                <a:solidFill>
                  <a:schemeClr val="bg1"/>
                </a:solidFill>
                <a:latin typeface="思源黑体 CN Light" panose="020B0300000000000000" pitchFamily="34" charset="-122"/>
                <a:ea typeface="思源黑体 CN Light" panose="020B0300000000000000" pitchFamily="34" charset="-122"/>
              </a:endParaRPr>
            </a:p>
          </p:txBody>
        </p:sp>
        <p:sp>
          <p:nvSpPr>
            <p:cNvPr id="27" name="文本框 26"/>
            <p:cNvSpPr txBox="1"/>
            <p:nvPr/>
          </p:nvSpPr>
          <p:spPr>
            <a:xfrm>
              <a:off x="8804486" y="4097388"/>
              <a:ext cx="2640534" cy="706475"/>
            </a:xfrm>
            <a:prstGeom prst="rect">
              <a:avLst/>
            </a:prstGeom>
            <a:noFill/>
          </p:spPr>
          <p:txBody>
            <a:bodyPr wrap="square" rtlCol="0">
              <a:spAutoFit/>
            </a:bodyPr>
            <a:lstStyle/>
            <a:p>
              <a:pPr algn="just">
                <a:lnSpc>
                  <a:spcPct val="130000"/>
                </a:lnSpc>
              </a:pPr>
              <a:r>
                <a:rPr lang="zh-CN" altLang="en-US" sz="1600">
                  <a:solidFill>
                    <a:schemeClr val="bg1"/>
                  </a:solidFill>
                  <a:latin typeface="思源黑体 CN Light" panose="020B0300000000000000" pitchFamily="34" charset="-122"/>
                  <a:ea typeface="思源黑体 CN Light" panose="020B0300000000000000" pitchFamily="34" charset="-122"/>
                </a:rPr>
                <a:t>添加文字添加文字</a:t>
              </a:r>
              <a:endParaRPr lang="en-US" altLang="zh-CN" sz="1600">
                <a:solidFill>
                  <a:schemeClr val="bg1"/>
                </a:solidFill>
                <a:latin typeface="思源黑体 CN Light" panose="020B0300000000000000" pitchFamily="34" charset="-122"/>
                <a:ea typeface="思源黑体 CN Light" panose="020B0300000000000000" pitchFamily="34" charset="-122"/>
              </a:endParaRPr>
            </a:p>
            <a:p>
              <a:pPr algn="just">
                <a:lnSpc>
                  <a:spcPct val="130000"/>
                </a:lnSpc>
              </a:pPr>
              <a:r>
                <a:rPr lang="zh-CN" altLang="en-US" sz="1600">
                  <a:solidFill>
                    <a:schemeClr val="bg1"/>
                  </a:solidFill>
                  <a:latin typeface="思源黑体 CN Light" panose="020B0300000000000000" pitchFamily="34" charset="-122"/>
                  <a:ea typeface="思源黑体 CN Light" panose="020B0300000000000000" pitchFamily="34" charset="-122"/>
                </a:rPr>
                <a:t>添加文字</a:t>
              </a:r>
              <a:endParaRPr lang="en-US" altLang="zh-CN" sz="1600">
                <a:solidFill>
                  <a:schemeClr val="bg1"/>
                </a:solidFill>
                <a:latin typeface="思源黑体 CN Light" panose="020B0300000000000000" pitchFamily="34" charset="-122"/>
                <a:ea typeface="思源黑体 CN Light" panose="020B0300000000000000" pitchFamily="34" charset="-122"/>
              </a:endParaRPr>
            </a:p>
          </p:txBody>
        </p:sp>
        <p:sp>
          <p:nvSpPr>
            <p:cNvPr id="28" name="文本框 27"/>
            <p:cNvSpPr txBox="1"/>
            <p:nvPr/>
          </p:nvSpPr>
          <p:spPr>
            <a:xfrm>
              <a:off x="8779086" y="2741888"/>
              <a:ext cx="2640534" cy="706475"/>
            </a:xfrm>
            <a:prstGeom prst="rect">
              <a:avLst/>
            </a:prstGeom>
            <a:noFill/>
          </p:spPr>
          <p:txBody>
            <a:bodyPr wrap="square" rtlCol="0">
              <a:spAutoFit/>
            </a:bodyPr>
            <a:lstStyle/>
            <a:p>
              <a:pPr algn="just">
                <a:lnSpc>
                  <a:spcPct val="130000"/>
                </a:lnSpc>
              </a:pPr>
              <a:r>
                <a:rPr lang="zh-CN" altLang="en-US" sz="1600">
                  <a:solidFill>
                    <a:schemeClr val="bg1"/>
                  </a:solidFill>
                  <a:latin typeface="思源黑体 CN Light" panose="020B0300000000000000" pitchFamily="34" charset="-122"/>
                  <a:ea typeface="思源黑体 CN Light" panose="020B0300000000000000" pitchFamily="34" charset="-122"/>
                </a:rPr>
                <a:t>添加文字添加文字</a:t>
              </a:r>
              <a:endParaRPr lang="en-US" altLang="zh-CN" sz="1600">
                <a:solidFill>
                  <a:schemeClr val="bg1"/>
                </a:solidFill>
                <a:latin typeface="思源黑体 CN Light" panose="020B0300000000000000" pitchFamily="34" charset="-122"/>
                <a:ea typeface="思源黑体 CN Light" panose="020B0300000000000000" pitchFamily="34" charset="-122"/>
              </a:endParaRPr>
            </a:p>
            <a:p>
              <a:pPr algn="just">
                <a:lnSpc>
                  <a:spcPct val="130000"/>
                </a:lnSpc>
              </a:pPr>
              <a:r>
                <a:rPr lang="zh-CN" altLang="en-US" sz="1600">
                  <a:solidFill>
                    <a:schemeClr val="bg1"/>
                  </a:solidFill>
                  <a:latin typeface="思源黑体 CN Light" panose="020B0300000000000000" pitchFamily="34" charset="-122"/>
                  <a:ea typeface="思源黑体 CN Light" panose="020B0300000000000000" pitchFamily="34" charset="-122"/>
                </a:rPr>
                <a:t>添加文字</a:t>
              </a:r>
              <a:endParaRPr lang="en-US" altLang="zh-CN" sz="1600">
                <a:solidFill>
                  <a:schemeClr val="bg1"/>
                </a:solidFill>
                <a:latin typeface="思源黑体 CN Light" panose="020B0300000000000000" pitchFamily="34" charset="-122"/>
                <a:ea typeface="思源黑体 CN Light" panose="020B0300000000000000" pitchFamily="34" charset="-122"/>
              </a:endParaRPr>
            </a:p>
          </p:txBody>
        </p:sp>
      </p:grpSp>
      <p:cxnSp>
        <p:nvCxnSpPr>
          <p:cNvPr id="29" name="肘形连接符 4"/>
          <p:cNvCxnSpPr/>
          <p:nvPr/>
        </p:nvCxnSpPr>
        <p:spPr>
          <a:xfrm>
            <a:off x="6064070" y="3850021"/>
            <a:ext cx="2101873" cy="1650507"/>
          </a:xfrm>
          <a:prstGeom prst="bentConnector3">
            <a:avLst>
              <a:gd name="adj1" fmla="val 25039"/>
            </a:avLst>
          </a:prstGeom>
          <a:ln w="25400">
            <a:solidFill>
              <a:srgbClr val="010B44">
                <a:alpha val="43000"/>
              </a:srgb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 name="肘形连接符 9"/>
          <p:cNvCxnSpPr/>
          <p:nvPr/>
        </p:nvCxnSpPr>
        <p:spPr>
          <a:xfrm>
            <a:off x="6275654" y="3198266"/>
            <a:ext cx="1890289" cy="968138"/>
          </a:xfrm>
          <a:prstGeom prst="bentConnector3">
            <a:avLst>
              <a:gd name="adj1" fmla="val 37312"/>
            </a:avLst>
          </a:prstGeom>
          <a:ln w="25400">
            <a:solidFill>
              <a:srgbClr val="010B44">
                <a:alpha val="43000"/>
              </a:srgb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肘形连接符 10"/>
          <p:cNvCxnSpPr/>
          <p:nvPr/>
        </p:nvCxnSpPr>
        <p:spPr>
          <a:xfrm flipV="1">
            <a:off x="3844768" y="2772318"/>
            <a:ext cx="2160587" cy="704537"/>
          </a:xfrm>
          <a:prstGeom prst="bentConnector3">
            <a:avLst>
              <a:gd name="adj1" fmla="val 50000"/>
            </a:avLst>
          </a:prstGeom>
          <a:ln w="25400">
            <a:solidFill>
              <a:srgbClr val="010B44">
                <a:alpha val="43000"/>
              </a:srgb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2" name="肘形连接符 16"/>
          <p:cNvCxnSpPr/>
          <p:nvPr/>
        </p:nvCxnSpPr>
        <p:spPr>
          <a:xfrm flipV="1">
            <a:off x="3844768" y="3178118"/>
            <a:ext cx="2048020" cy="1617872"/>
          </a:xfrm>
          <a:prstGeom prst="bentConnector3">
            <a:avLst>
              <a:gd name="adj1" fmla="val 80741"/>
            </a:avLst>
          </a:prstGeom>
          <a:ln w="25400">
            <a:solidFill>
              <a:srgbClr val="010B44">
                <a:alpha val="43000"/>
              </a:srgb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3" name="肘形连接符 38"/>
          <p:cNvCxnSpPr/>
          <p:nvPr/>
        </p:nvCxnSpPr>
        <p:spPr>
          <a:xfrm rot="10800000" flipV="1">
            <a:off x="3844768" y="1807855"/>
            <a:ext cx="2098400" cy="304896"/>
          </a:xfrm>
          <a:prstGeom prst="bentConnector3">
            <a:avLst>
              <a:gd name="adj1" fmla="val 50000"/>
            </a:avLst>
          </a:prstGeom>
          <a:ln w="25400">
            <a:solidFill>
              <a:srgbClr val="010B44">
                <a:alpha val="43000"/>
              </a:srgb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4" name="肘形连接符 57"/>
          <p:cNvCxnSpPr/>
          <p:nvPr/>
        </p:nvCxnSpPr>
        <p:spPr>
          <a:xfrm>
            <a:off x="6172918" y="2539399"/>
            <a:ext cx="1993025" cy="232919"/>
          </a:xfrm>
          <a:prstGeom prst="bentConnector3">
            <a:avLst>
              <a:gd name="adj1" fmla="val 50000"/>
            </a:avLst>
          </a:prstGeom>
          <a:ln w="25400">
            <a:solidFill>
              <a:srgbClr val="010B44">
                <a:alpha val="43000"/>
              </a:srgb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right)">
                                      <p:cBhvr>
                                        <p:cTn id="19" dur="750"/>
                                        <p:tgtEl>
                                          <p:spTgt spid="33"/>
                                        </p:tgtEl>
                                      </p:cBhvr>
                                    </p:animEffect>
                                  </p:childTnLst>
                                </p:cTn>
                              </p:par>
                              <p:par>
                                <p:cTn id="20" presetID="22" presetClass="entr" presetSubtype="2"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right)">
                                      <p:cBhvr>
                                        <p:cTn id="22" dur="750"/>
                                        <p:tgtEl>
                                          <p:spTgt spid="31"/>
                                        </p:tgtEl>
                                      </p:cBhvr>
                                    </p:animEffect>
                                  </p:childTnLst>
                                </p:cTn>
                              </p:par>
                              <p:par>
                                <p:cTn id="23" presetID="22" presetClass="entr" presetSubtype="2"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right)">
                                      <p:cBhvr>
                                        <p:cTn id="25" dur="750"/>
                                        <p:tgtEl>
                                          <p:spTgt spid="32"/>
                                        </p:tgtEl>
                                      </p:cBhvr>
                                    </p:animEffect>
                                  </p:childTnLst>
                                </p:cTn>
                              </p:par>
                              <p:par>
                                <p:cTn id="26" presetID="22" presetClass="entr" presetSubtype="8"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750"/>
                                        <p:tgtEl>
                                          <p:spTgt spid="34"/>
                                        </p:tgtEl>
                                      </p:cBhvr>
                                    </p:animEffect>
                                  </p:childTnLst>
                                </p:cTn>
                              </p:par>
                              <p:par>
                                <p:cTn id="29" presetID="22" presetClass="entr" presetSubtype="8"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750"/>
                                        <p:tgtEl>
                                          <p:spTgt spid="30"/>
                                        </p:tgtEl>
                                      </p:cBhvr>
                                    </p:animEffect>
                                  </p:childTnLst>
                                </p:cTn>
                              </p:par>
                              <p:par>
                                <p:cTn id="32" presetID="22" presetClass="entr" presetSubtype="8"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2500"/>
                            </p:stCondLst>
                            <p:childTnLst>
                              <p:par>
                                <p:cTn id="36" presetID="22" presetClass="entr" presetSubtype="2"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right)">
                                      <p:cBhvr>
                                        <p:cTn id="38" dur="750"/>
                                        <p:tgtEl>
                                          <p:spTgt spid="15"/>
                                        </p:tgtEl>
                                      </p:cBhvr>
                                    </p:animEffect>
                                  </p:childTnLst>
                                </p:cTn>
                              </p:par>
                              <p:par>
                                <p:cTn id="39" presetID="22" presetClass="entr" presetSubtype="8"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96900" y="475456"/>
            <a:ext cx="561975" cy="387350"/>
            <a:chOff x="596900" y="475456"/>
            <a:chExt cx="561975" cy="387350"/>
          </a:xfrm>
        </p:grpSpPr>
        <p:sp>
          <p:nvSpPr>
            <p:cNvPr id="4" name="流程图: 决策 3"/>
            <p:cNvSpPr/>
            <p:nvPr/>
          </p:nvSpPr>
          <p:spPr>
            <a:xfrm>
              <a:off x="596900" y="475456"/>
              <a:ext cx="314325" cy="387350"/>
            </a:xfrm>
            <a:prstGeom prst="flowChartDecision">
              <a:avLst/>
            </a:prstGeom>
            <a:solidFill>
              <a:srgbClr val="010B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流程图: 决策 4"/>
            <p:cNvSpPr/>
            <p:nvPr/>
          </p:nvSpPr>
          <p:spPr>
            <a:xfrm>
              <a:off x="844550" y="475456"/>
              <a:ext cx="314325" cy="387350"/>
            </a:xfrm>
            <a:prstGeom prst="flowChartDecisi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 name="文本框 5"/>
          <p:cNvSpPr txBox="1"/>
          <p:nvPr/>
        </p:nvSpPr>
        <p:spPr>
          <a:xfrm>
            <a:off x="1324604" y="423382"/>
            <a:ext cx="23391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rPr>
              <a:t>点击添加标题</a:t>
            </a:r>
            <a:endParaRPr kumimoji="0" lang="zh-CN" altLang="en-US"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p:txBody>
      </p:sp>
      <p:cxnSp>
        <p:nvCxnSpPr>
          <p:cNvPr id="35" name="直接连接符 36"/>
          <p:cNvCxnSpPr>
            <a:cxnSpLocks noChangeShapeType="1"/>
          </p:cNvCxnSpPr>
          <p:nvPr/>
        </p:nvCxnSpPr>
        <p:spPr bwMode="auto">
          <a:xfrm flipV="1">
            <a:off x="3145921" y="3088792"/>
            <a:ext cx="0" cy="534548"/>
          </a:xfrm>
          <a:prstGeom prst="line">
            <a:avLst/>
          </a:prstGeom>
          <a:noFill/>
          <a:ln w="6350">
            <a:solidFill>
              <a:srgbClr val="424A52"/>
            </a:solidFill>
            <a:prstDash val="sysDot"/>
            <a:round/>
            <a:headEnd type="oval" w="med" len="med"/>
            <a:tailEnd type="oval" w="med" len="med"/>
          </a:ln>
          <a:extLst>
            <a:ext uri="{909E8E84-426E-40DD-AFC4-6F175D3DCCD1}">
              <a14:hiddenFill xmlns:a14="http://schemas.microsoft.com/office/drawing/2010/main">
                <a:noFill/>
              </a14:hiddenFill>
            </a:ext>
          </a:extLst>
        </p:spPr>
      </p:cxnSp>
      <p:sp>
        <p:nvSpPr>
          <p:cNvPr id="36" name="矩形 1"/>
          <p:cNvSpPr>
            <a:spLocks noChangeArrowheads="1"/>
          </p:cNvSpPr>
          <p:nvPr/>
        </p:nvSpPr>
        <p:spPr bwMode="auto">
          <a:xfrm>
            <a:off x="1988545" y="1523863"/>
            <a:ext cx="2314752" cy="10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102995">
              <a:lnSpc>
                <a:spcPct val="150000"/>
              </a:lnSpc>
              <a:defRPr/>
            </a:pPr>
            <a:r>
              <a:rPr lang="zh-CN" altLang="en-US" sz="1345">
                <a:solidFill>
                  <a:prstClr val="black">
                    <a:lumMod val="65000"/>
                    <a:lumOff val="35000"/>
                  </a:prstClr>
                </a:solidFill>
                <a:latin typeface="微软雅黑" panose="020B0503020204020204" pitchFamily="34" charset="-122"/>
                <a:ea typeface="微软雅黑" panose="020B0503020204020204" pitchFamily="34" charset="-122"/>
              </a:rPr>
              <a:t>在此录入上述图表的描述说明在此录入上述图表的描述说明</a:t>
            </a:r>
            <a:endParaRPr lang="zh-CN" altLang="en-US" sz="134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7" name="矩形 1"/>
          <p:cNvSpPr>
            <a:spLocks noChangeArrowheads="1"/>
          </p:cNvSpPr>
          <p:nvPr/>
        </p:nvSpPr>
        <p:spPr bwMode="auto">
          <a:xfrm>
            <a:off x="4934945" y="1523863"/>
            <a:ext cx="2314752" cy="10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102995">
              <a:lnSpc>
                <a:spcPct val="150000"/>
              </a:lnSpc>
              <a:defRPr/>
            </a:pPr>
            <a:r>
              <a:rPr lang="zh-CN" altLang="en-US" sz="1345">
                <a:solidFill>
                  <a:prstClr val="black">
                    <a:lumMod val="65000"/>
                    <a:lumOff val="35000"/>
                  </a:prstClr>
                </a:solidFill>
                <a:latin typeface="微软雅黑" panose="020B0503020204020204" pitchFamily="34" charset="-122"/>
                <a:ea typeface="微软雅黑" panose="020B0503020204020204" pitchFamily="34" charset="-122"/>
              </a:rPr>
              <a:t>在此录入上述图表的描述说明在此录入上述图表的描述说明</a:t>
            </a:r>
            <a:endParaRPr lang="zh-CN" altLang="en-US" sz="134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8" name="矩形 1"/>
          <p:cNvSpPr>
            <a:spLocks noChangeArrowheads="1"/>
          </p:cNvSpPr>
          <p:nvPr/>
        </p:nvSpPr>
        <p:spPr bwMode="auto">
          <a:xfrm>
            <a:off x="7881345" y="1523863"/>
            <a:ext cx="2314752" cy="10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102995">
              <a:lnSpc>
                <a:spcPct val="150000"/>
              </a:lnSpc>
              <a:defRPr/>
            </a:pPr>
            <a:r>
              <a:rPr lang="zh-CN" altLang="en-US" sz="1345">
                <a:solidFill>
                  <a:prstClr val="black">
                    <a:lumMod val="65000"/>
                    <a:lumOff val="35000"/>
                  </a:prstClr>
                </a:solidFill>
                <a:latin typeface="微软雅黑" panose="020B0503020204020204" pitchFamily="34" charset="-122"/>
                <a:ea typeface="微软雅黑" panose="020B0503020204020204" pitchFamily="34" charset="-122"/>
              </a:rPr>
              <a:t>在此录入上述图表的描述说明在此录入上述图表的描述说明</a:t>
            </a:r>
            <a:endParaRPr lang="zh-CN" altLang="en-US" sz="1345" dirty="0">
              <a:solidFill>
                <a:prstClr val="black">
                  <a:lumMod val="65000"/>
                  <a:lumOff val="35000"/>
                </a:prstClr>
              </a:solidFill>
              <a:latin typeface="微软雅黑" panose="020B0503020204020204" pitchFamily="34" charset="-122"/>
              <a:ea typeface="微软雅黑" panose="020B0503020204020204" pitchFamily="34" charset="-122"/>
            </a:endParaRPr>
          </a:p>
        </p:txBody>
      </p:sp>
      <p:cxnSp>
        <p:nvCxnSpPr>
          <p:cNvPr id="39" name="直接连接符 36"/>
          <p:cNvCxnSpPr>
            <a:cxnSpLocks noChangeShapeType="1"/>
          </p:cNvCxnSpPr>
          <p:nvPr/>
        </p:nvCxnSpPr>
        <p:spPr bwMode="auto">
          <a:xfrm flipV="1">
            <a:off x="6092321" y="3088792"/>
            <a:ext cx="0" cy="534548"/>
          </a:xfrm>
          <a:prstGeom prst="line">
            <a:avLst/>
          </a:prstGeom>
          <a:noFill/>
          <a:ln w="6350">
            <a:solidFill>
              <a:srgbClr val="424A52"/>
            </a:solidFill>
            <a:prstDash val="sysDot"/>
            <a:round/>
            <a:headEnd type="oval" w="med" len="med"/>
            <a:tailEnd type="oval" w="med" len="med"/>
          </a:ln>
          <a:extLst>
            <a:ext uri="{909E8E84-426E-40DD-AFC4-6F175D3DCCD1}">
              <a14:hiddenFill xmlns:a14="http://schemas.microsoft.com/office/drawing/2010/main">
                <a:noFill/>
              </a14:hiddenFill>
            </a:ext>
          </a:extLst>
        </p:spPr>
      </p:cxnSp>
      <p:cxnSp>
        <p:nvCxnSpPr>
          <p:cNvPr id="40" name="直接连接符 36"/>
          <p:cNvCxnSpPr>
            <a:cxnSpLocks noChangeShapeType="1"/>
          </p:cNvCxnSpPr>
          <p:nvPr/>
        </p:nvCxnSpPr>
        <p:spPr bwMode="auto">
          <a:xfrm flipV="1">
            <a:off x="9038721" y="3088792"/>
            <a:ext cx="0" cy="534548"/>
          </a:xfrm>
          <a:prstGeom prst="line">
            <a:avLst/>
          </a:prstGeom>
          <a:noFill/>
          <a:ln w="6350">
            <a:solidFill>
              <a:srgbClr val="424A52"/>
            </a:solidFill>
            <a:prstDash val="sysDot"/>
            <a:round/>
            <a:headEnd type="oval" w="med" len="med"/>
            <a:tailEnd type="oval" w="med" len="med"/>
          </a:ln>
          <a:extLst>
            <a:ext uri="{909E8E84-426E-40DD-AFC4-6F175D3DCCD1}">
              <a14:hiddenFill xmlns:a14="http://schemas.microsoft.com/office/drawing/2010/main">
                <a:noFill/>
              </a14:hiddenFill>
            </a:ext>
          </a:extLst>
        </p:spPr>
      </p:cxnSp>
      <p:cxnSp>
        <p:nvCxnSpPr>
          <p:cNvPr id="41" name="直接连接符 36"/>
          <p:cNvCxnSpPr>
            <a:cxnSpLocks noChangeShapeType="1"/>
          </p:cNvCxnSpPr>
          <p:nvPr/>
        </p:nvCxnSpPr>
        <p:spPr bwMode="auto">
          <a:xfrm flipV="1">
            <a:off x="4606421" y="3623339"/>
            <a:ext cx="0" cy="534548"/>
          </a:xfrm>
          <a:prstGeom prst="line">
            <a:avLst/>
          </a:prstGeom>
          <a:noFill/>
          <a:ln w="6350">
            <a:solidFill>
              <a:srgbClr val="424A52"/>
            </a:solidFill>
            <a:prstDash val="sysDot"/>
            <a:round/>
            <a:headEnd type="oval" w="med" len="med"/>
            <a:tailEnd type="oval" w="med" len="med"/>
          </a:ln>
          <a:extLst>
            <a:ext uri="{909E8E84-426E-40DD-AFC4-6F175D3DCCD1}">
              <a14:hiddenFill xmlns:a14="http://schemas.microsoft.com/office/drawing/2010/main">
                <a:noFill/>
              </a14:hiddenFill>
            </a:ext>
          </a:extLst>
        </p:spPr>
      </p:cxnSp>
      <p:cxnSp>
        <p:nvCxnSpPr>
          <p:cNvPr id="42" name="直接连接符 36"/>
          <p:cNvCxnSpPr>
            <a:cxnSpLocks noChangeShapeType="1"/>
          </p:cNvCxnSpPr>
          <p:nvPr/>
        </p:nvCxnSpPr>
        <p:spPr bwMode="auto">
          <a:xfrm flipV="1">
            <a:off x="7616321" y="3623339"/>
            <a:ext cx="0" cy="534548"/>
          </a:xfrm>
          <a:prstGeom prst="line">
            <a:avLst/>
          </a:prstGeom>
          <a:noFill/>
          <a:ln w="6350">
            <a:solidFill>
              <a:srgbClr val="424A52"/>
            </a:solidFill>
            <a:prstDash val="sysDot"/>
            <a:round/>
            <a:headEnd type="oval" w="med" len="med"/>
            <a:tailEnd type="oval" w="med" len="med"/>
          </a:ln>
          <a:extLst>
            <a:ext uri="{909E8E84-426E-40DD-AFC4-6F175D3DCCD1}">
              <a14:hiddenFill xmlns:a14="http://schemas.microsoft.com/office/drawing/2010/main">
                <a:noFill/>
              </a14:hiddenFill>
            </a:ext>
          </a:extLst>
        </p:spPr>
      </p:cxnSp>
      <p:sp>
        <p:nvSpPr>
          <p:cNvPr id="43" name="矩形 1"/>
          <p:cNvSpPr>
            <a:spLocks noChangeArrowheads="1"/>
          </p:cNvSpPr>
          <p:nvPr/>
        </p:nvSpPr>
        <p:spPr bwMode="auto">
          <a:xfrm>
            <a:off x="3512545" y="4664127"/>
            <a:ext cx="2314752" cy="10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102995">
              <a:lnSpc>
                <a:spcPct val="150000"/>
              </a:lnSpc>
              <a:defRPr/>
            </a:pPr>
            <a:r>
              <a:rPr lang="zh-CN" altLang="en-US" sz="1345">
                <a:solidFill>
                  <a:prstClr val="black">
                    <a:lumMod val="65000"/>
                    <a:lumOff val="35000"/>
                  </a:prstClr>
                </a:solidFill>
                <a:latin typeface="微软雅黑" panose="020B0503020204020204" pitchFamily="34" charset="-122"/>
                <a:ea typeface="微软雅黑" panose="020B0503020204020204" pitchFamily="34" charset="-122"/>
              </a:rPr>
              <a:t>在此录入上述图表的描述说明在此录入上述图表的描述说明</a:t>
            </a:r>
            <a:endParaRPr lang="zh-CN" altLang="en-US" sz="134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44" name="矩形 1"/>
          <p:cNvSpPr>
            <a:spLocks noChangeArrowheads="1"/>
          </p:cNvSpPr>
          <p:nvPr/>
        </p:nvSpPr>
        <p:spPr bwMode="auto">
          <a:xfrm>
            <a:off x="6458945" y="4664127"/>
            <a:ext cx="2314752" cy="10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102995">
              <a:lnSpc>
                <a:spcPct val="150000"/>
              </a:lnSpc>
              <a:defRPr/>
            </a:pPr>
            <a:r>
              <a:rPr lang="zh-CN" altLang="en-US" sz="1345">
                <a:solidFill>
                  <a:prstClr val="black">
                    <a:lumMod val="65000"/>
                    <a:lumOff val="35000"/>
                  </a:prstClr>
                </a:solidFill>
                <a:latin typeface="微软雅黑" panose="020B0503020204020204" pitchFamily="34" charset="-122"/>
                <a:ea typeface="微软雅黑" panose="020B0503020204020204" pitchFamily="34" charset="-122"/>
              </a:rPr>
              <a:t>在此录入上述图表的描述说明在此录入上述图表的描述说明</a:t>
            </a:r>
            <a:endParaRPr lang="zh-CN" altLang="en-US" sz="1345"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45" name="组合 44"/>
          <p:cNvGrpSpPr/>
          <p:nvPr/>
        </p:nvGrpSpPr>
        <p:grpSpPr>
          <a:xfrm>
            <a:off x="2059467" y="3407439"/>
            <a:ext cx="7950200" cy="419100"/>
            <a:chOff x="2935767" y="3572539"/>
            <a:chExt cx="7950200" cy="419100"/>
          </a:xfrm>
        </p:grpSpPr>
        <p:cxnSp>
          <p:nvCxnSpPr>
            <p:cNvPr id="46" name="直接连接符 45"/>
            <p:cNvCxnSpPr/>
            <p:nvPr/>
          </p:nvCxnSpPr>
          <p:spPr>
            <a:xfrm>
              <a:off x="2935767" y="3788439"/>
              <a:ext cx="7531100" cy="0"/>
            </a:xfrm>
            <a:prstGeom prst="line">
              <a:avLst/>
            </a:prstGeom>
            <a:ln>
              <a:solidFill>
                <a:srgbClr val="424A52"/>
              </a:solidFill>
            </a:ln>
          </p:spPr>
          <p:style>
            <a:lnRef idx="1">
              <a:schemeClr val="accent1"/>
            </a:lnRef>
            <a:fillRef idx="0">
              <a:schemeClr val="accent1"/>
            </a:fillRef>
            <a:effectRef idx="0">
              <a:schemeClr val="accent1"/>
            </a:effectRef>
            <a:fontRef idx="minor">
              <a:schemeClr val="tx1"/>
            </a:fontRef>
          </p:style>
        </p:cxnSp>
        <p:sp>
          <p:nvSpPr>
            <p:cNvPr id="47" name="椭圆 46"/>
            <p:cNvSpPr/>
            <p:nvPr/>
          </p:nvSpPr>
          <p:spPr>
            <a:xfrm>
              <a:off x="10466867" y="3572539"/>
              <a:ext cx="419100" cy="419100"/>
            </a:xfrm>
            <a:prstGeom prst="ellipse">
              <a:avLst/>
            </a:prstGeom>
            <a:solidFill>
              <a:schemeClr val="bg1">
                <a:lumMod val="8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8" name="组合 47"/>
            <p:cNvGrpSpPr/>
            <p:nvPr/>
          </p:nvGrpSpPr>
          <p:grpSpPr>
            <a:xfrm>
              <a:off x="10562121" y="3706903"/>
              <a:ext cx="228592" cy="150372"/>
              <a:chOff x="11277600" y="2881753"/>
              <a:chExt cx="228592" cy="150372"/>
            </a:xfrm>
          </p:grpSpPr>
          <p:sp>
            <p:nvSpPr>
              <p:cNvPr id="59" name="箭头: V 形 58"/>
              <p:cNvSpPr/>
              <p:nvPr/>
            </p:nvSpPr>
            <p:spPr>
              <a:xfrm>
                <a:off x="11277600" y="2881753"/>
                <a:ext cx="126992" cy="150372"/>
              </a:xfrm>
              <a:prstGeom prst="chevron">
                <a:avLst/>
              </a:prstGeom>
              <a:solidFill>
                <a:srgbClr val="424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0" name="箭头: V 形 59"/>
              <p:cNvSpPr/>
              <p:nvPr/>
            </p:nvSpPr>
            <p:spPr>
              <a:xfrm>
                <a:off x="11379200" y="2881753"/>
                <a:ext cx="126992" cy="150372"/>
              </a:xfrm>
              <a:prstGeom prst="chevron">
                <a:avLst/>
              </a:prstGeom>
              <a:solidFill>
                <a:srgbClr val="424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49" name="椭圆 48"/>
            <p:cNvSpPr/>
            <p:nvPr/>
          </p:nvSpPr>
          <p:spPr>
            <a:xfrm>
              <a:off x="3821518" y="3572539"/>
              <a:ext cx="419100" cy="419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50" name="椭圆 49"/>
            <p:cNvSpPr/>
            <p:nvPr/>
          </p:nvSpPr>
          <p:spPr>
            <a:xfrm>
              <a:off x="5288368" y="3572539"/>
              <a:ext cx="419100" cy="419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51" name="椭圆 50"/>
            <p:cNvSpPr/>
            <p:nvPr/>
          </p:nvSpPr>
          <p:spPr>
            <a:xfrm>
              <a:off x="6767918" y="3572539"/>
              <a:ext cx="419100" cy="419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52" name="椭圆 51"/>
            <p:cNvSpPr/>
            <p:nvPr/>
          </p:nvSpPr>
          <p:spPr>
            <a:xfrm>
              <a:off x="8285568" y="3572539"/>
              <a:ext cx="419100" cy="419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53" name="椭圆 52"/>
            <p:cNvSpPr/>
            <p:nvPr/>
          </p:nvSpPr>
          <p:spPr>
            <a:xfrm>
              <a:off x="9710107" y="3572539"/>
              <a:ext cx="419100" cy="419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54" name="文本框 53"/>
            <p:cNvSpPr txBox="1"/>
            <p:nvPr/>
          </p:nvSpPr>
          <p:spPr>
            <a:xfrm>
              <a:off x="3796158" y="3596603"/>
              <a:ext cx="471637" cy="369332"/>
            </a:xfrm>
            <a:prstGeom prst="rect">
              <a:avLst/>
            </a:prstGeom>
            <a:noFill/>
          </p:spPr>
          <p:txBody>
            <a:bodyPr wrap="square" rtlCol="0">
              <a:spAutoFit/>
            </a:bodyPr>
            <a:lstStyle/>
            <a:p>
              <a:pPr algn="ctr"/>
              <a:r>
                <a:rPr lang="en-US" altLang="zh-CN" b="1">
                  <a:solidFill>
                    <a:schemeClr val="bg1"/>
                  </a:solidFill>
                </a:rPr>
                <a:t>01</a:t>
              </a:r>
              <a:endParaRPr lang="zh-CN" altLang="en-US" b="1">
                <a:solidFill>
                  <a:schemeClr val="bg1"/>
                </a:solidFill>
              </a:endParaRPr>
            </a:p>
          </p:txBody>
        </p:sp>
        <p:sp>
          <p:nvSpPr>
            <p:cNvPr id="55" name="文本框 54"/>
            <p:cNvSpPr txBox="1"/>
            <p:nvPr/>
          </p:nvSpPr>
          <p:spPr>
            <a:xfrm>
              <a:off x="5268824" y="3596603"/>
              <a:ext cx="471637" cy="369332"/>
            </a:xfrm>
            <a:prstGeom prst="rect">
              <a:avLst/>
            </a:prstGeom>
            <a:noFill/>
          </p:spPr>
          <p:txBody>
            <a:bodyPr wrap="square" rtlCol="0">
              <a:spAutoFit/>
            </a:bodyPr>
            <a:lstStyle/>
            <a:p>
              <a:pPr algn="ctr"/>
              <a:r>
                <a:rPr lang="en-US" altLang="zh-CN" b="1">
                  <a:solidFill>
                    <a:schemeClr val="bg1"/>
                  </a:solidFill>
                </a:rPr>
                <a:t>02</a:t>
              </a:r>
              <a:endParaRPr lang="zh-CN" altLang="en-US" b="1">
                <a:solidFill>
                  <a:schemeClr val="bg1"/>
                </a:solidFill>
              </a:endParaRPr>
            </a:p>
          </p:txBody>
        </p:sp>
        <p:sp>
          <p:nvSpPr>
            <p:cNvPr id="56" name="文本框 55"/>
            <p:cNvSpPr txBox="1"/>
            <p:nvPr/>
          </p:nvSpPr>
          <p:spPr>
            <a:xfrm>
              <a:off x="6741489" y="3596603"/>
              <a:ext cx="471637" cy="369332"/>
            </a:xfrm>
            <a:prstGeom prst="rect">
              <a:avLst/>
            </a:prstGeom>
            <a:noFill/>
          </p:spPr>
          <p:txBody>
            <a:bodyPr wrap="square" rtlCol="0">
              <a:spAutoFit/>
            </a:bodyPr>
            <a:lstStyle/>
            <a:p>
              <a:pPr algn="ctr"/>
              <a:r>
                <a:rPr lang="en-US" altLang="zh-CN" b="1">
                  <a:solidFill>
                    <a:schemeClr val="bg1"/>
                  </a:solidFill>
                </a:rPr>
                <a:t>03</a:t>
              </a:r>
              <a:endParaRPr lang="zh-CN" altLang="en-US" b="1">
                <a:solidFill>
                  <a:schemeClr val="bg1"/>
                </a:solidFill>
              </a:endParaRPr>
            </a:p>
          </p:txBody>
        </p:sp>
        <p:sp>
          <p:nvSpPr>
            <p:cNvPr id="57" name="文本框 56"/>
            <p:cNvSpPr txBox="1"/>
            <p:nvPr/>
          </p:nvSpPr>
          <p:spPr>
            <a:xfrm>
              <a:off x="8243030" y="3596603"/>
              <a:ext cx="471637" cy="369332"/>
            </a:xfrm>
            <a:prstGeom prst="rect">
              <a:avLst/>
            </a:prstGeom>
            <a:noFill/>
          </p:spPr>
          <p:txBody>
            <a:bodyPr wrap="square" rtlCol="0">
              <a:spAutoFit/>
            </a:bodyPr>
            <a:lstStyle/>
            <a:p>
              <a:pPr algn="ctr"/>
              <a:r>
                <a:rPr lang="en-US" altLang="zh-CN" b="1">
                  <a:solidFill>
                    <a:schemeClr val="bg1"/>
                  </a:solidFill>
                </a:rPr>
                <a:t>04</a:t>
              </a:r>
              <a:endParaRPr lang="zh-CN" altLang="en-US" b="1">
                <a:solidFill>
                  <a:schemeClr val="bg1"/>
                </a:solidFill>
              </a:endParaRPr>
            </a:p>
          </p:txBody>
        </p:sp>
        <p:sp>
          <p:nvSpPr>
            <p:cNvPr id="58" name="文本框 57"/>
            <p:cNvSpPr txBox="1"/>
            <p:nvPr/>
          </p:nvSpPr>
          <p:spPr>
            <a:xfrm>
              <a:off x="9677195" y="3596603"/>
              <a:ext cx="471637" cy="369332"/>
            </a:xfrm>
            <a:prstGeom prst="rect">
              <a:avLst/>
            </a:prstGeom>
            <a:noFill/>
          </p:spPr>
          <p:txBody>
            <a:bodyPr wrap="square" rtlCol="0">
              <a:spAutoFit/>
            </a:bodyPr>
            <a:lstStyle/>
            <a:p>
              <a:pPr algn="ctr"/>
              <a:r>
                <a:rPr lang="en-US" altLang="zh-CN" b="1">
                  <a:solidFill>
                    <a:schemeClr val="bg1"/>
                  </a:solidFill>
                </a:rPr>
                <a:t>05</a:t>
              </a:r>
              <a:endParaRPr lang="zh-CN" altLang="en-US" b="1">
                <a:solidFill>
                  <a:schemeClr val="bg1"/>
                </a:solidFill>
              </a:endParaRPr>
            </a:p>
          </p:txBody>
        </p:sp>
      </p:grpSp>
      <p:sp>
        <p:nvSpPr>
          <p:cNvPr id="61" name="文本框 60"/>
          <p:cNvSpPr txBox="1"/>
          <p:nvPr/>
        </p:nvSpPr>
        <p:spPr>
          <a:xfrm>
            <a:off x="2042711" y="2489812"/>
            <a:ext cx="2072089" cy="400110"/>
          </a:xfrm>
          <a:prstGeom prst="rect">
            <a:avLst/>
          </a:prstGeom>
          <a:noFill/>
        </p:spPr>
        <p:txBody>
          <a:bodyPr wrap="square" rtlCol="0">
            <a:spAutoFit/>
          </a:bodyPr>
          <a:lstStyle/>
          <a:p>
            <a:pPr algn="ctr"/>
            <a:r>
              <a:rPr lang="zh-CN" altLang="en-US" sz="2000" b="1">
                <a:solidFill>
                  <a:srgbClr val="424A52"/>
                </a:solidFill>
                <a:latin typeface="微软雅黑" panose="020B0503020204020204" pitchFamily="34" charset="-122"/>
                <a:ea typeface="微软雅黑" panose="020B0503020204020204" pitchFamily="34" charset="-122"/>
              </a:rPr>
              <a:t>点击添加标题</a:t>
            </a:r>
          </a:p>
        </p:txBody>
      </p:sp>
      <p:sp>
        <p:nvSpPr>
          <p:cNvPr id="62" name="文本框 61"/>
          <p:cNvSpPr txBox="1"/>
          <p:nvPr/>
        </p:nvSpPr>
        <p:spPr>
          <a:xfrm>
            <a:off x="3645971" y="4274545"/>
            <a:ext cx="1929329" cy="400110"/>
          </a:xfrm>
          <a:prstGeom prst="rect">
            <a:avLst/>
          </a:prstGeom>
          <a:noFill/>
        </p:spPr>
        <p:txBody>
          <a:bodyPr wrap="square" rtlCol="0">
            <a:spAutoFit/>
          </a:bodyPr>
          <a:lstStyle/>
          <a:p>
            <a:pPr algn="ctr"/>
            <a:r>
              <a:rPr lang="zh-CN" altLang="en-US" sz="2000" b="1">
                <a:solidFill>
                  <a:srgbClr val="424A52"/>
                </a:solidFill>
                <a:latin typeface="微软雅黑" panose="020B0503020204020204" pitchFamily="34" charset="-122"/>
                <a:ea typeface="微软雅黑" panose="020B0503020204020204" pitchFamily="34" charset="-122"/>
              </a:rPr>
              <a:t>点击添加标题</a:t>
            </a:r>
          </a:p>
        </p:txBody>
      </p:sp>
      <p:sp>
        <p:nvSpPr>
          <p:cNvPr id="63" name="文本框 62"/>
          <p:cNvSpPr txBox="1"/>
          <p:nvPr/>
        </p:nvSpPr>
        <p:spPr>
          <a:xfrm>
            <a:off x="6664592" y="4274545"/>
            <a:ext cx="1933308" cy="400110"/>
          </a:xfrm>
          <a:prstGeom prst="rect">
            <a:avLst/>
          </a:prstGeom>
          <a:noFill/>
        </p:spPr>
        <p:txBody>
          <a:bodyPr wrap="square" rtlCol="0">
            <a:spAutoFit/>
          </a:bodyPr>
          <a:lstStyle/>
          <a:p>
            <a:pPr algn="ctr"/>
            <a:r>
              <a:rPr lang="zh-CN" altLang="en-US" sz="2000" b="1">
                <a:solidFill>
                  <a:srgbClr val="424A52"/>
                </a:solidFill>
                <a:latin typeface="微软雅黑" panose="020B0503020204020204" pitchFamily="34" charset="-122"/>
                <a:ea typeface="微软雅黑" panose="020B0503020204020204" pitchFamily="34" charset="-122"/>
              </a:rPr>
              <a:t>点击添加标题</a:t>
            </a:r>
          </a:p>
        </p:txBody>
      </p:sp>
      <p:sp>
        <p:nvSpPr>
          <p:cNvPr id="64" name="文本框 63"/>
          <p:cNvSpPr txBox="1"/>
          <p:nvPr/>
        </p:nvSpPr>
        <p:spPr>
          <a:xfrm>
            <a:off x="5098515" y="2489812"/>
            <a:ext cx="1899185" cy="400110"/>
          </a:xfrm>
          <a:prstGeom prst="rect">
            <a:avLst/>
          </a:prstGeom>
          <a:noFill/>
        </p:spPr>
        <p:txBody>
          <a:bodyPr wrap="square" rtlCol="0">
            <a:spAutoFit/>
          </a:bodyPr>
          <a:lstStyle/>
          <a:p>
            <a:pPr algn="ctr"/>
            <a:r>
              <a:rPr lang="zh-CN" altLang="en-US" sz="2000" b="1">
                <a:solidFill>
                  <a:srgbClr val="424A52"/>
                </a:solidFill>
                <a:latin typeface="微软雅黑" panose="020B0503020204020204" pitchFamily="34" charset="-122"/>
                <a:ea typeface="微软雅黑" panose="020B0503020204020204" pitchFamily="34" charset="-122"/>
              </a:rPr>
              <a:t>点击添加标题</a:t>
            </a:r>
          </a:p>
        </p:txBody>
      </p:sp>
      <p:sp>
        <p:nvSpPr>
          <p:cNvPr id="65" name="文本框 64"/>
          <p:cNvSpPr txBox="1"/>
          <p:nvPr/>
        </p:nvSpPr>
        <p:spPr>
          <a:xfrm>
            <a:off x="8041701" y="2489812"/>
            <a:ext cx="1864299" cy="400110"/>
          </a:xfrm>
          <a:prstGeom prst="rect">
            <a:avLst/>
          </a:prstGeom>
          <a:noFill/>
        </p:spPr>
        <p:txBody>
          <a:bodyPr wrap="square" rtlCol="0">
            <a:spAutoFit/>
          </a:bodyPr>
          <a:lstStyle/>
          <a:p>
            <a:pPr algn="ctr"/>
            <a:r>
              <a:rPr lang="zh-CN" altLang="en-US" sz="2000" b="1">
                <a:solidFill>
                  <a:srgbClr val="424A52"/>
                </a:solidFill>
                <a:latin typeface="微软雅黑" panose="020B0503020204020204" pitchFamily="34" charset="-122"/>
                <a:ea typeface="微软雅黑" panose="020B0503020204020204" pitchFamily="34" charset="-122"/>
              </a:rPr>
              <a:t>点击添加标题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left)">
                                          <p:cBhvr>
                                            <p:cTn id="15" dur="500"/>
                                            <p:tgtEl>
                                              <p:spTgt spid="4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down)">
                                          <p:cBhvr>
                                            <p:cTn id="19" dur="500"/>
                                            <p:tgtEl>
                                              <p:spTgt spid="35"/>
                                            </p:tgtEl>
                                          </p:cBhvr>
                                        </p:animEffect>
                                      </p:childTnLst>
                                    </p:cTn>
                                  </p:par>
                                </p:childTnLst>
                              </p:cTn>
                            </p:par>
                            <p:par>
                              <p:cTn id="20" fill="hold">
                                <p:stCondLst>
                                  <p:cond delay="2000"/>
                                </p:stCondLst>
                                <p:childTnLst>
                                  <p:par>
                                    <p:cTn id="21" presetID="2" presetClass="entr" presetSubtype="8" fill="hold" grpId="0" nodeType="afterEffect" p14:presetBounceEnd="46000">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14:bounceEnd="46000">
                                          <p:cBhvr additive="base">
                                            <p:cTn id="23" dur="500" fill="hold"/>
                                            <p:tgtEl>
                                              <p:spTgt spid="61"/>
                                            </p:tgtEl>
                                            <p:attrNameLst>
                                              <p:attrName>ppt_x</p:attrName>
                                            </p:attrNameLst>
                                          </p:cBhvr>
                                          <p:tavLst>
                                            <p:tav tm="0">
                                              <p:val>
                                                <p:strVal val="0-#ppt_w/2"/>
                                              </p:val>
                                            </p:tav>
                                            <p:tav tm="100000">
                                              <p:val>
                                                <p:strVal val="#ppt_x"/>
                                              </p:val>
                                            </p:tav>
                                          </p:tavLst>
                                        </p:anim>
                                        <p:anim calcmode="lin" valueType="num" p14:bounceEnd="46000">
                                          <p:cBhvr additive="base">
                                            <p:cTn id="24" dur="500" fill="hold"/>
                                            <p:tgtEl>
                                              <p:spTgt spid="61"/>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300" fill="hold"/>
                                            <p:tgtEl>
                                              <p:spTgt spid="36"/>
                                            </p:tgtEl>
                                            <p:attrNameLst>
                                              <p:attrName>ppt_x</p:attrName>
                                            </p:attrNameLst>
                                          </p:cBhvr>
                                          <p:tavLst>
                                            <p:tav tm="0">
                                              <p:val>
                                                <p:strVal val="0-#ppt_w/2"/>
                                              </p:val>
                                            </p:tav>
                                            <p:tav tm="100000">
                                              <p:val>
                                                <p:strVal val="#ppt_x"/>
                                              </p:val>
                                            </p:tav>
                                          </p:tavLst>
                                        </p:anim>
                                        <p:anim calcmode="lin" valueType="num">
                                          <p:cBhvr additive="base">
                                            <p:cTn id="29" dur="3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up)">
                                          <p:cBhvr>
                                            <p:cTn id="33" dur="500"/>
                                            <p:tgtEl>
                                              <p:spTgt spid="41"/>
                                            </p:tgtEl>
                                          </p:cBhvr>
                                        </p:animEffect>
                                      </p:childTnLst>
                                    </p:cTn>
                                  </p:par>
                                </p:childTnLst>
                              </p:cTn>
                            </p:par>
                            <p:par>
                              <p:cTn id="34" fill="hold">
                                <p:stCondLst>
                                  <p:cond delay="3500"/>
                                </p:stCondLst>
                                <p:childTnLst>
                                  <p:par>
                                    <p:cTn id="35" presetID="2" presetClass="entr" presetSubtype="8" fill="hold" grpId="0" nodeType="afterEffect" p14:presetBounceEnd="46000">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14:bounceEnd="46000">
                                          <p:cBhvr additive="base">
                                            <p:cTn id="37" dur="500" fill="hold"/>
                                            <p:tgtEl>
                                              <p:spTgt spid="62"/>
                                            </p:tgtEl>
                                            <p:attrNameLst>
                                              <p:attrName>ppt_x</p:attrName>
                                            </p:attrNameLst>
                                          </p:cBhvr>
                                          <p:tavLst>
                                            <p:tav tm="0">
                                              <p:val>
                                                <p:strVal val="0-#ppt_w/2"/>
                                              </p:val>
                                            </p:tav>
                                            <p:tav tm="100000">
                                              <p:val>
                                                <p:strVal val="#ppt_x"/>
                                              </p:val>
                                            </p:tav>
                                          </p:tavLst>
                                        </p:anim>
                                        <p:anim calcmode="lin" valueType="num" p14:bounceEnd="46000">
                                          <p:cBhvr additive="base">
                                            <p:cTn id="38" dur="500" fill="hold"/>
                                            <p:tgtEl>
                                              <p:spTgt spid="62"/>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8"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additive="base">
                                            <p:cTn id="42" dur="300" fill="hold"/>
                                            <p:tgtEl>
                                              <p:spTgt spid="43"/>
                                            </p:tgtEl>
                                            <p:attrNameLst>
                                              <p:attrName>ppt_x</p:attrName>
                                            </p:attrNameLst>
                                          </p:cBhvr>
                                          <p:tavLst>
                                            <p:tav tm="0">
                                              <p:val>
                                                <p:strVal val="0-#ppt_w/2"/>
                                              </p:val>
                                            </p:tav>
                                            <p:tav tm="100000">
                                              <p:val>
                                                <p:strVal val="#ppt_x"/>
                                              </p:val>
                                            </p:tav>
                                          </p:tavLst>
                                        </p:anim>
                                        <p:anim calcmode="lin" valueType="num">
                                          <p:cBhvr additive="base">
                                            <p:cTn id="43" dur="300" fill="hold"/>
                                            <p:tgtEl>
                                              <p:spTgt spid="43"/>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2" presetClass="entr" presetSubtype="4"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down)">
                                          <p:cBhvr>
                                            <p:cTn id="47" dur="500"/>
                                            <p:tgtEl>
                                              <p:spTgt spid="39"/>
                                            </p:tgtEl>
                                          </p:cBhvr>
                                        </p:animEffect>
                                      </p:childTnLst>
                                    </p:cTn>
                                  </p:par>
                                </p:childTnLst>
                              </p:cTn>
                            </p:par>
                            <p:par>
                              <p:cTn id="48" fill="hold">
                                <p:stCondLst>
                                  <p:cond delay="5000"/>
                                </p:stCondLst>
                                <p:childTnLst>
                                  <p:par>
                                    <p:cTn id="49" presetID="2" presetClass="entr" presetSubtype="8" fill="hold" grpId="0" nodeType="afterEffect" p14:presetBounceEnd="46000">
                                      <p:stCondLst>
                                        <p:cond delay="0"/>
                                      </p:stCondLst>
                                      <p:childTnLst>
                                        <p:set>
                                          <p:cBhvr>
                                            <p:cTn id="50" dur="1" fill="hold">
                                              <p:stCondLst>
                                                <p:cond delay="0"/>
                                              </p:stCondLst>
                                            </p:cTn>
                                            <p:tgtEl>
                                              <p:spTgt spid="64"/>
                                            </p:tgtEl>
                                            <p:attrNameLst>
                                              <p:attrName>style.visibility</p:attrName>
                                            </p:attrNameLst>
                                          </p:cBhvr>
                                          <p:to>
                                            <p:strVal val="visible"/>
                                          </p:to>
                                        </p:set>
                                        <p:anim calcmode="lin" valueType="num" p14:bounceEnd="46000">
                                          <p:cBhvr additive="base">
                                            <p:cTn id="51" dur="500" fill="hold"/>
                                            <p:tgtEl>
                                              <p:spTgt spid="64"/>
                                            </p:tgtEl>
                                            <p:attrNameLst>
                                              <p:attrName>ppt_x</p:attrName>
                                            </p:attrNameLst>
                                          </p:cBhvr>
                                          <p:tavLst>
                                            <p:tav tm="0">
                                              <p:val>
                                                <p:strVal val="0-#ppt_w/2"/>
                                              </p:val>
                                            </p:tav>
                                            <p:tav tm="100000">
                                              <p:val>
                                                <p:strVal val="#ppt_x"/>
                                              </p:val>
                                            </p:tav>
                                          </p:tavLst>
                                        </p:anim>
                                        <p:anim calcmode="lin" valueType="num" p14:bounceEnd="46000">
                                          <p:cBhvr additive="base">
                                            <p:cTn id="52" dur="500" fill="hold"/>
                                            <p:tgtEl>
                                              <p:spTgt spid="64"/>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300" fill="hold"/>
                                            <p:tgtEl>
                                              <p:spTgt spid="37"/>
                                            </p:tgtEl>
                                            <p:attrNameLst>
                                              <p:attrName>ppt_x</p:attrName>
                                            </p:attrNameLst>
                                          </p:cBhvr>
                                          <p:tavLst>
                                            <p:tav tm="0">
                                              <p:val>
                                                <p:strVal val="0-#ppt_w/2"/>
                                              </p:val>
                                            </p:tav>
                                            <p:tav tm="100000">
                                              <p:val>
                                                <p:strVal val="#ppt_x"/>
                                              </p:val>
                                            </p:tav>
                                          </p:tavLst>
                                        </p:anim>
                                        <p:anim calcmode="lin" valueType="num">
                                          <p:cBhvr additive="base">
                                            <p:cTn id="57" dur="300" fill="hold"/>
                                            <p:tgtEl>
                                              <p:spTgt spid="37"/>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wipe(up)">
                                          <p:cBhvr>
                                            <p:cTn id="61" dur="500"/>
                                            <p:tgtEl>
                                              <p:spTgt spid="42"/>
                                            </p:tgtEl>
                                          </p:cBhvr>
                                        </p:animEffect>
                                      </p:childTnLst>
                                    </p:cTn>
                                  </p:par>
                                </p:childTnLst>
                              </p:cTn>
                            </p:par>
                            <p:par>
                              <p:cTn id="62" fill="hold">
                                <p:stCondLst>
                                  <p:cond delay="6500"/>
                                </p:stCondLst>
                                <p:childTnLst>
                                  <p:par>
                                    <p:cTn id="63" presetID="2" presetClass="entr" presetSubtype="8" fill="hold" grpId="0" nodeType="afterEffect" p14:presetBounceEnd="46000">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14:bounceEnd="46000">
                                          <p:cBhvr additive="base">
                                            <p:cTn id="65" dur="500" fill="hold"/>
                                            <p:tgtEl>
                                              <p:spTgt spid="63"/>
                                            </p:tgtEl>
                                            <p:attrNameLst>
                                              <p:attrName>ppt_x</p:attrName>
                                            </p:attrNameLst>
                                          </p:cBhvr>
                                          <p:tavLst>
                                            <p:tav tm="0">
                                              <p:val>
                                                <p:strVal val="0-#ppt_w/2"/>
                                              </p:val>
                                            </p:tav>
                                            <p:tav tm="100000">
                                              <p:val>
                                                <p:strVal val="#ppt_x"/>
                                              </p:val>
                                            </p:tav>
                                          </p:tavLst>
                                        </p:anim>
                                        <p:anim calcmode="lin" valueType="num" p14:bounceEnd="46000">
                                          <p:cBhvr additive="base">
                                            <p:cTn id="66" dur="500" fill="hold"/>
                                            <p:tgtEl>
                                              <p:spTgt spid="63"/>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8"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additive="base">
                                            <p:cTn id="70" dur="300" fill="hold"/>
                                            <p:tgtEl>
                                              <p:spTgt spid="44"/>
                                            </p:tgtEl>
                                            <p:attrNameLst>
                                              <p:attrName>ppt_x</p:attrName>
                                            </p:attrNameLst>
                                          </p:cBhvr>
                                          <p:tavLst>
                                            <p:tav tm="0">
                                              <p:val>
                                                <p:strVal val="0-#ppt_w/2"/>
                                              </p:val>
                                            </p:tav>
                                            <p:tav tm="100000">
                                              <p:val>
                                                <p:strVal val="#ppt_x"/>
                                              </p:val>
                                            </p:tav>
                                          </p:tavLst>
                                        </p:anim>
                                        <p:anim calcmode="lin" valueType="num">
                                          <p:cBhvr additive="base">
                                            <p:cTn id="71" dur="300" fill="hold"/>
                                            <p:tgtEl>
                                              <p:spTgt spid="44"/>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wipe(down)">
                                          <p:cBhvr>
                                            <p:cTn id="75" dur="500"/>
                                            <p:tgtEl>
                                              <p:spTgt spid="40"/>
                                            </p:tgtEl>
                                          </p:cBhvr>
                                        </p:animEffect>
                                      </p:childTnLst>
                                    </p:cTn>
                                  </p:par>
                                </p:childTnLst>
                              </p:cTn>
                            </p:par>
                            <p:par>
                              <p:cTn id="76" fill="hold">
                                <p:stCondLst>
                                  <p:cond delay="8000"/>
                                </p:stCondLst>
                                <p:childTnLst>
                                  <p:par>
                                    <p:cTn id="77" presetID="2" presetClass="entr" presetSubtype="8" fill="hold" grpId="0" nodeType="afterEffect" p14:presetBounceEnd="46000">
                                      <p:stCondLst>
                                        <p:cond delay="0"/>
                                      </p:stCondLst>
                                      <p:childTnLst>
                                        <p:set>
                                          <p:cBhvr>
                                            <p:cTn id="78" dur="1" fill="hold">
                                              <p:stCondLst>
                                                <p:cond delay="0"/>
                                              </p:stCondLst>
                                            </p:cTn>
                                            <p:tgtEl>
                                              <p:spTgt spid="65"/>
                                            </p:tgtEl>
                                            <p:attrNameLst>
                                              <p:attrName>style.visibility</p:attrName>
                                            </p:attrNameLst>
                                          </p:cBhvr>
                                          <p:to>
                                            <p:strVal val="visible"/>
                                          </p:to>
                                        </p:set>
                                        <p:anim calcmode="lin" valueType="num" p14:bounceEnd="46000">
                                          <p:cBhvr additive="base">
                                            <p:cTn id="79" dur="500" fill="hold"/>
                                            <p:tgtEl>
                                              <p:spTgt spid="65"/>
                                            </p:tgtEl>
                                            <p:attrNameLst>
                                              <p:attrName>ppt_x</p:attrName>
                                            </p:attrNameLst>
                                          </p:cBhvr>
                                          <p:tavLst>
                                            <p:tav tm="0">
                                              <p:val>
                                                <p:strVal val="0-#ppt_w/2"/>
                                              </p:val>
                                            </p:tav>
                                            <p:tav tm="100000">
                                              <p:val>
                                                <p:strVal val="#ppt_x"/>
                                              </p:val>
                                            </p:tav>
                                          </p:tavLst>
                                        </p:anim>
                                        <p:anim calcmode="lin" valueType="num" p14:bounceEnd="46000">
                                          <p:cBhvr additive="base">
                                            <p:cTn id="80" dur="500" fill="hold"/>
                                            <p:tgtEl>
                                              <p:spTgt spid="65"/>
                                            </p:tgtEl>
                                            <p:attrNameLst>
                                              <p:attrName>ppt_y</p:attrName>
                                            </p:attrNameLst>
                                          </p:cBhvr>
                                          <p:tavLst>
                                            <p:tav tm="0">
                                              <p:val>
                                                <p:strVal val="#ppt_y"/>
                                              </p:val>
                                            </p:tav>
                                            <p:tav tm="100000">
                                              <p:val>
                                                <p:strVal val="#ppt_y"/>
                                              </p:val>
                                            </p:tav>
                                          </p:tavLst>
                                        </p:anim>
                                      </p:childTnLst>
                                    </p:cTn>
                                  </p:par>
                                </p:childTnLst>
                              </p:cTn>
                            </p:par>
                            <p:par>
                              <p:cTn id="81" fill="hold">
                                <p:stCondLst>
                                  <p:cond delay="8500"/>
                                </p:stCondLst>
                                <p:childTnLst>
                                  <p:par>
                                    <p:cTn id="82" presetID="2" presetClass="entr" presetSubtype="8"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 calcmode="lin" valueType="num">
                                          <p:cBhvr additive="base">
                                            <p:cTn id="84" dur="300" fill="hold"/>
                                            <p:tgtEl>
                                              <p:spTgt spid="38"/>
                                            </p:tgtEl>
                                            <p:attrNameLst>
                                              <p:attrName>ppt_x</p:attrName>
                                            </p:attrNameLst>
                                          </p:cBhvr>
                                          <p:tavLst>
                                            <p:tav tm="0">
                                              <p:val>
                                                <p:strVal val="0-#ppt_w/2"/>
                                              </p:val>
                                            </p:tav>
                                            <p:tav tm="100000">
                                              <p:val>
                                                <p:strVal val="#ppt_x"/>
                                              </p:val>
                                            </p:tav>
                                          </p:tavLst>
                                        </p:anim>
                                        <p:anim calcmode="lin" valueType="num">
                                          <p:cBhvr additive="base">
                                            <p:cTn id="85" dur="3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6" grpId="0" autoUpdateAnimBg="0"/>
          <p:bldP spid="37" grpId="0" autoUpdateAnimBg="0"/>
          <p:bldP spid="38" grpId="0" autoUpdateAnimBg="0"/>
          <p:bldP spid="43" grpId="0" autoUpdateAnimBg="0"/>
          <p:bldP spid="44" grpId="0" autoUpdateAnimBg="0"/>
          <p:bldP spid="61" grpId="0"/>
          <p:bldP spid="62" grpId="0"/>
          <p:bldP spid="63" grpId="0"/>
          <p:bldP spid="64" grpId="0"/>
          <p:bldP spid="6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left)">
                                          <p:cBhvr>
                                            <p:cTn id="15" dur="500"/>
                                            <p:tgtEl>
                                              <p:spTgt spid="4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down)">
                                          <p:cBhvr>
                                            <p:cTn id="19" dur="500"/>
                                            <p:tgtEl>
                                              <p:spTgt spid="35"/>
                                            </p:tgtEl>
                                          </p:cBhvr>
                                        </p:animEffect>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300" fill="hold"/>
                                            <p:tgtEl>
                                              <p:spTgt spid="36"/>
                                            </p:tgtEl>
                                            <p:attrNameLst>
                                              <p:attrName>ppt_x</p:attrName>
                                            </p:attrNameLst>
                                          </p:cBhvr>
                                          <p:tavLst>
                                            <p:tav tm="0">
                                              <p:val>
                                                <p:strVal val="0-#ppt_w/2"/>
                                              </p:val>
                                            </p:tav>
                                            <p:tav tm="100000">
                                              <p:val>
                                                <p:strVal val="#ppt_x"/>
                                              </p:val>
                                            </p:tav>
                                          </p:tavLst>
                                        </p:anim>
                                        <p:anim calcmode="lin" valueType="num">
                                          <p:cBhvr additive="base">
                                            <p:cTn id="29" dur="3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up)">
                                          <p:cBhvr>
                                            <p:cTn id="33" dur="500"/>
                                            <p:tgtEl>
                                              <p:spTgt spid="41"/>
                                            </p:tgtEl>
                                          </p:cBhvr>
                                        </p:animEffect>
                                      </p:childTnLst>
                                    </p:cTn>
                                  </p:par>
                                </p:childTnLst>
                              </p:cTn>
                            </p:par>
                            <p:par>
                              <p:cTn id="34" fill="hold">
                                <p:stCondLst>
                                  <p:cond delay="3500"/>
                                </p:stCondLst>
                                <p:childTnLst>
                                  <p:par>
                                    <p:cTn id="35" presetID="2" presetClass="entr" presetSubtype="8" fill="hold" grpId="0"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additive="base">
                                            <p:cTn id="37" dur="500" fill="hold"/>
                                            <p:tgtEl>
                                              <p:spTgt spid="62"/>
                                            </p:tgtEl>
                                            <p:attrNameLst>
                                              <p:attrName>ppt_x</p:attrName>
                                            </p:attrNameLst>
                                          </p:cBhvr>
                                          <p:tavLst>
                                            <p:tav tm="0">
                                              <p:val>
                                                <p:strVal val="0-#ppt_w/2"/>
                                              </p:val>
                                            </p:tav>
                                            <p:tav tm="100000">
                                              <p:val>
                                                <p:strVal val="#ppt_x"/>
                                              </p:val>
                                            </p:tav>
                                          </p:tavLst>
                                        </p:anim>
                                        <p:anim calcmode="lin" valueType="num">
                                          <p:cBhvr additive="base">
                                            <p:cTn id="38" dur="500" fill="hold"/>
                                            <p:tgtEl>
                                              <p:spTgt spid="62"/>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8"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additive="base">
                                            <p:cTn id="42" dur="300" fill="hold"/>
                                            <p:tgtEl>
                                              <p:spTgt spid="43"/>
                                            </p:tgtEl>
                                            <p:attrNameLst>
                                              <p:attrName>ppt_x</p:attrName>
                                            </p:attrNameLst>
                                          </p:cBhvr>
                                          <p:tavLst>
                                            <p:tav tm="0">
                                              <p:val>
                                                <p:strVal val="0-#ppt_w/2"/>
                                              </p:val>
                                            </p:tav>
                                            <p:tav tm="100000">
                                              <p:val>
                                                <p:strVal val="#ppt_x"/>
                                              </p:val>
                                            </p:tav>
                                          </p:tavLst>
                                        </p:anim>
                                        <p:anim calcmode="lin" valueType="num">
                                          <p:cBhvr additive="base">
                                            <p:cTn id="43" dur="300" fill="hold"/>
                                            <p:tgtEl>
                                              <p:spTgt spid="43"/>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2" presetClass="entr" presetSubtype="4"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down)">
                                          <p:cBhvr>
                                            <p:cTn id="47" dur="500"/>
                                            <p:tgtEl>
                                              <p:spTgt spid="39"/>
                                            </p:tgtEl>
                                          </p:cBhvr>
                                        </p:animEffect>
                                      </p:childTnLst>
                                    </p:cTn>
                                  </p:par>
                                </p:childTnLst>
                              </p:cTn>
                            </p:par>
                            <p:par>
                              <p:cTn id="48" fill="hold">
                                <p:stCondLst>
                                  <p:cond delay="5000"/>
                                </p:stCondLst>
                                <p:childTnLst>
                                  <p:par>
                                    <p:cTn id="49" presetID="2" presetClass="entr" presetSubtype="8" fill="hold" grpId="0" nodeType="afterEffect">
                                      <p:stCondLst>
                                        <p:cond delay="0"/>
                                      </p:stCondLst>
                                      <p:childTnLst>
                                        <p:set>
                                          <p:cBhvr>
                                            <p:cTn id="50" dur="1" fill="hold">
                                              <p:stCondLst>
                                                <p:cond delay="0"/>
                                              </p:stCondLst>
                                            </p:cTn>
                                            <p:tgtEl>
                                              <p:spTgt spid="64"/>
                                            </p:tgtEl>
                                            <p:attrNameLst>
                                              <p:attrName>style.visibility</p:attrName>
                                            </p:attrNameLst>
                                          </p:cBhvr>
                                          <p:to>
                                            <p:strVal val="visible"/>
                                          </p:to>
                                        </p:set>
                                        <p:anim calcmode="lin" valueType="num">
                                          <p:cBhvr additive="base">
                                            <p:cTn id="51" dur="500" fill="hold"/>
                                            <p:tgtEl>
                                              <p:spTgt spid="64"/>
                                            </p:tgtEl>
                                            <p:attrNameLst>
                                              <p:attrName>ppt_x</p:attrName>
                                            </p:attrNameLst>
                                          </p:cBhvr>
                                          <p:tavLst>
                                            <p:tav tm="0">
                                              <p:val>
                                                <p:strVal val="0-#ppt_w/2"/>
                                              </p:val>
                                            </p:tav>
                                            <p:tav tm="100000">
                                              <p:val>
                                                <p:strVal val="#ppt_x"/>
                                              </p:val>
                                            </p:tav>
                                          </p:tavLst>
                                        </p:anim>
                                        <p:anim calcmode="lin" valueType="num">
                                          <p:cBhvr additive="base">
                                            <p:cTn id="52" dur="500" fill="hold"/>
                                            <p:tgtEl>
                                              <p:spTgt spid="64"/>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300" fill="hold"/>
                                            <p:tgtEl>
                                              <p:spTgt spid="37"/>
                                            </p:tgtEl>
                                            <p:attrNameLst>
                                              <p:attrName>ppt_x</p:attrName>
                                            </p:attrNameLst>
                                          </p:cBhvr>
                                          <p:tavLst>
                                            <p:tav tm="0">
                                              <p:val>
                                                <p:strVal val="0-#ppt_w/2"/>
                                              </p:val>
                                            </p:tav>
                                            <p:tav tm="100000">
                                              <p:val>
                                                <p:strVal val="#ppt_x"/>
                                              </p:val>
                                            </p:tav>
                                          </p:tavLst>
                                        </p:anim>
                                        <p:anim calcmode="lin" valueType="num">
                                          <p:cBhvr additive="base">
                                            <p:cTn id="57" dur="300" fill="hold"/>
                                            <p:tgtEl>
                                              <p:spTgt spid="37"/>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wipe(up)">
                                          <p:cBhvr>
                                            <p:cTn id="61" dur="500"/>
                                            <p:tgtEl>
                                              <p:spTgt spid="42"/>
                                            </p:tgtEl>
                                          </p:cBhvr>
                                        </p:animEffect>
                                      </p:childTnLst>
                                    </p:cTn>
                                  </p:par>
                                </p:childTnLst>
                              </p:cTn>
                            </p:par>
                            <p:par>
                              <p:cTn id="62" fill="hold">
                                <p:stCondLst>
                                  <p:cond delay="6500"/>
                                </p:stCondLst>
                                <p:childTnLst>
                                  <p:par>
                                    <p:cTn id="63" presetID="2" presetClass="entr" presetSubtype="8" fill="hold" grpId="0" nodeType="after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additive="base">
                                            <p:cTn id="65" dur="500" fill="hold"/>
                                            <p:tgtEl>
                                              <p:spTgt spid="63"/>
                                            </p:tgtEl>
                                            <p:attrNameLst>
                                              <p:attrName>ppt_x</p:attrName>
                                            </p:attrNameLst>
                                          </p:cBhvr>
                                          <p:tavLst>
                                            <p:tav tm="0">
                                              <p:val>
                                                <p:strVal val="0-#ppt_w/2"/>
                                              </p:val>
                                            </p:tav>
                                            <p:tav tm="100000">
                                              <p:val>
                                                <p:strVal val="#ppt_x"/>
                                              </p:val>
                                            </p:tav>
                                          </p:tavLst>
                                        </p:anim>
                                        <p:anim calcmode="lin" valueType="num">
                                          <p:cBhvr additive="base">
                                            <p:cTn id="66" dur="500" fill="hold"/>
                                            <p:tgtEl>
                                              <p:spTgt spid="63"/>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8"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additive="base">
                                            <p:cTn id="70" dur="300" fill="hold"/>
                                            <p:tgtEl>
                                              <p:spTgt spid="44"/>
                                            </p:tgtEl>
                                            <p:attrNameLst>
                                              <p:attrName>ppt_x</p:attrName>
                                            </p:attrNameLst>
                                          </p:cBhvr>
                                          <p:tavLst>
                                            <p:tav tm="0">
                                              <p:val>
                                                <p:strVal val="0-#ppt_w/2"/>
                                              </p:val>
                                            </p:tav>
                                            <p:tav tm="100000">
                                              <p:val>
                                                <p:strVal val="#ppt_x"/>
                                              </p:val>
                                            </p:tav>
                                          </p:tavLst>
                                        </p:anim>
                                        <p:anim calcmode="lin" valueType="num">
                                          <p:cBhvr additive="base">
                                            <p:cTn id="71" dur="300" fill="hold"/>
                                            <p:tgtEl>
                                              <p:spTgt spid="44"/>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wipe(down)">
                                          <p:cBhvr>
                                            <p:cTn id="75" dur="500"/>
                                            <p:tgtEl>
                                              <p:spTgt spid="40"/>
                                            </p:tgtEl>
                                          </p:cBhvr>
                                        </p:animEffect>
                                      </p:childTnLst>
                                    </p:cTn>
                                  </p:par>
                                </p:childTnLst>
                              </p:cTn>
                            </p:par>
                            <p:par>
                              <p:cTn id="76" fill="hold">
                                <p:stCondLst>
                                  <p:cond delay="8000"/>
                                </p:stCondLst>
                                <p:childTnLst>
                                  <p:par>
                                    <p:cTn id="77" presetID="2" presetClass="entr" presetSubtype="8" fill="hold" grpId="0" nodeType="afterEffect">
                                      <p:stCondLst>
                                        <p:cond delay="0"/>
                                      </p:stCondLst>
                                      <p:childTnLst>
                                        <p:set>
                                          <p:cBhvr>
                                            <p:cTn id="78" dur="1" fill="hold">
                                              <p:stCondLst>
                                                <p:cond delay="0"/>
                                              </p:stCondLst>
                                            </p:cTn>
                                            <p:tgtEl>
                                              <p:spTgt spid="65"/>
                                            </p:tgtEl>
                                            <p:attrNameLst>
                                              <p:attrName>style.visibility</p:attrName>
                                            </p:attrNameLst>
                                          </p:cBhvr>
                                          <p:to>
                                            <p:strVal val="visible"/>
                                          </p:to>
                                        </p:set>
                                        <p:anim calcmode="lin" valueType="num">
                                          <p:cBhvr additive="base">
                                            <p:cTn id="79" dur="500" fill="hold"/>
                                            <p:tgtEl>
                                              <p:spTgt spid="65"/>
                                            </p:tgtEl>
                                            <p:attrNameLst>
                                              <p:attrName>ppt_x</p:attrName>
                                            </p:attrNameLst>
                                          </p:cBhvr>
                                          <p:tavLst>
                                            <p:tav tm="0">
                                              <p:val>
                                                <p:strVal val="0-#ppt_w/2"/>
                                              </p:val>
                                            </p:tav>
                                            <p:tav tm="100000">
                                              <p:val>
                                                <p:strVal val="#ppt_x"/>
                                              </p:val>
                                            </p:tav>
                                          </p:tavLst>
                                        </p:anim>
                                        <p:anim calcmode="lin" valueType="num">
                                          <p:cBhvr additive="base">
                                            <p:cTn id="80" dur="500" fill="hold"/>
                                            <p:tgtEl>
                                              <p:spTgt spid="65"/>
                                            </p:tgtEl>
                                            <p:attrNameLst>
                                              <p:attrName>ppt_y</p:attrName>
                                            </p:attrNameLst>
                                          </p:cBhvr>
                                          <p:tavLst>
                                            <p:tav tm="0">
                                              <p:val>
                                                <p:strVal val="#ppt_y"/>
                                              </p:val>
                                            </p:tav>
                                            <p:tav tm="100000">
                                              <p:val>
                                                <p:strVal val="#ppt_y"/>
                                              </p:val>
                                            </p:tav>
                                          </p:tavLst>
                                        </p:anim>
                                      </p:childTnLst>
                                    </p:cTn>
                                  </p:par>
                                </p:childTnLst>
                              </p:cTn>
                            </p:par>
                            <p:par>
                              <p:cTn id="81" fill="hold">
                                <p:stCondLst>
                                  <p:cond delay="8500"/>
                                </p:stCondLst>
                                <p:childTnLst>
                                  <p:par>
                                    <p:cTn id="82" presetID="2" presetClass="entr" presetSubtype="8"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 calcmode="lin" valueType="num">
                                          <p:cBhvr additive="base">
                                            <p:cTn id="84" dur="300" fill="hold"/>
                                            <p:tgtEl>
                                              <p:spTgt spid="38"/>
                                            </p:tgtEl>
                                            <p:attrNameLst>
                                              <p:attrName>ppt_x</p:attrName>
                                            </p:attrNameLst>
                                          </p:cBhvr>
                                          <p:tavLst>
                                            <p:tav tm="0">
                                              <p:val>
                                                <p:strVal val="0-#ppt_w/2"/>
                                              </p:val>
                                            </p:tav>
                                            <p:tav tm="100000">
                                              <p:val>
                                                <p:strVal val="#ppt_x"/>
                                              </p:val>
                                            </p:tav>
                                          </p:tavLst>
                                        </p:anim>
                                        <p:anim calcmode="lin" valueType="num">
                                          <p:cBhvr additive="base">
                                            <p:cTn id="85" dur="3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6" grpId="0" autoUpdateAnimBg="0"/>
          <p:bldP spid="37" grpId="0" autoUpdateAnimBg="0"/>
          <p:bldP spid="38" grpId="0" autoUpdateAnimBg="0"/>
          <p:bldP spid="43" grpId="0" autoUpdateAnimBg="0"/>
          <p:bldP spid="44" grpId="0" autoUpdateAnimBg="0"/>
          <p:bldP spid="61" grpId="0"/>
          <p:bldP spid="62" grpId="0"/>
          <p:bldP spid="63" grpId="0"/>
          <p:bldP spid="64" grpId="0"/>
          <p:bldP spid="65"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96900" y="475456"/>
            <a:ext cx="561975" cy="387350"/>
            <a:chOff x="596900" y="475456"/>
            <a:chExt cx="561975" cy="387350"/>
          </a:xfrm>
        </p:grpSpPr>
        <p:sp>
          <p:nvSpPr>
            <p:cNvPr id="4" name="箭头: V 形 3"/>
            <p:cNvSpPr/>
            <p:nvPr/>
          </p:nvSpPr>
          <p:spPr>
            <a:xfrm>
              <a:off x="596900" y="475456"/>
              <a:ext cx="314325" cy="387350"/>
            </a:xfrm>
            <a:prstGeom prst="diamond">
              <a:avLst/>
            </a:prstGeom>
            <a:solidFill>
              <a:srgbClr val="010B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箭头: V 形 4"/>
            <p:cNvSpPr/>
            <p:nvPr/>
          </p:nvSpPr>
          <p:spPr>
            <a:xfrm>
              <a:off x="844550" y="475456"/>
              <a:ext cx="314325" cy="38735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 name="文本框 5"/>
          <p:cNvSpPr txBox="1"/>
          <p:nvPr/>
        </p:nvSpPr>
        <p:spPr>
          <a:xfrm>
            <a:off x="1324604" y="423382"/>
            <a:ext cx="23391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rPr>
              <a:t>点击添加标题</a:t>
            </a:r>
            <a:endParaRPr kumimoji="0" lang="zh-CN" altLang="en-US"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p:txBody>
      </p:sp>
      <p:sp>
        <p:nvSpPr>
          <p:cNvPr id="7" name="文本框 6"/>
          <p:cNvSpPr txBox="1"/>
          <p:nvPr/>
        </p:nvSpPr>
        <p:spPr>
          <a:xfrm>
            <a:off x="1193800" y="5286961"/>
            <a:ext cx="2500993" cy="830997"/>
          </a:xfrm>
          <a:prstGeom prst="rect">
            <a:avLst/>
          </a:prstGeom>
          <a:noFill/>
        </p:spPr>
        <p:txBody>
          <a:bodyPr wrap="square" rtlCol="0">
            <a:spAutoFit/>
          </a:bodyPr>
          <a:lstStyle/>
          <a:p>
            <a:pPr lvl="0"/>
            <a:r>
              <a:rPr lang="zh-CN" altLang="en-US" sz="1600">
                <a:solidFill>
                  <a:srgbClr val="7F7F7F"/>
                </a:solidFill>
                <a:latin typeface="思源黑体 CN Light" panose="020B0300000000000000" pitchFamily="34" charset="-122"/>
                <a:ea typeface="思源黑体 CN Light" panose="020B0300000000000000" pitchFamily="34" charset="-122"/>
              </a:rPr>
              <a:t>在此录入上述图表的描述说明在此录入上述图表的描述说明</a:t>
            </a:r>
            <a:endParaRPr lang="zh-CN" altLang="en-US" sz="1600" dirty="0">
              <a:solidFill>
                <a:srgbClr val="7F7F7F"/>
              </a:solidFill>
              <a:latin typeface="思源黑体 CN Light" panose="020B0300000000000000" pitchFamily="34" charset="-122"/>
              <a:ea typeface="思源黑体 CN Light" panose="020B0300000000000000" pitchFamily="34" charset="-122"/>
            </a:endParaRPr>
          </a:p>
        </p:txBody>
      </p:sp>
      <p:sp>
        <p:nvSpPr>
          <p:cNvPr id="8" name="文本框 7"/>
          <p:cNvSpPr txBox="1"/>
          <p:nvPr/>
        </p:nvSpPr>
        <p:spPr>
          <a:xfrm>
            <a:off x="5000754" y="5286961"/>
            <a:ext cx="2500993" cy="830997"/>
          </a:xfrm>
          <a:prstGeom prst="rect">
            <a:avLst/>
          </a:prstGeom>
          <a:noFill/>
        </p:spPr>
        <p:txBody>
          <a:bodyPr wrap="square" rtlCol="0">
            <a:spAutoFit/>
          </a:bodyPr>
          <a:lstStyle/>
          <a:p>
            <a:pPr lvl="0"/>
            <a:r>
              <a:rPr lang="zh-CN" altLang="en-US" sz="1600">
                <a:solidFill>
                  <a:srgbClr val="7F7F7F"/>
                </a:solidFill>
                <a:latin typeface="思源黑体 CN Light" panose="020B0300000000000000" pitchFamily="34" charset="-122"/>
                <a:ea typeface="思源黑体 CN Light" panose="020B0300000000000000" pitchFamily="34" charset="-122"/>
              </a:rPr>
              <a:t>在此录入上述图表的描述说明在此录入上述图表的描述说明</a:t>
            </a:r>
          </a:p>
        </p:txBody>
      </p:sp>
      <p:sp>
        <p:nvSpPr>
          <p:cNvPr id="9" name="文本框 8"/>
          <p:cNvSpPr txBox="1"/>
          <p:nvPr/>
        </p:nvSpPr>
        <p:spPr>
          <a:xfrm>
            <a:off x="8750192" y="5286961"/>
            <a:ext cx="2500993" cy="830997"/>
          </a:xfrm>
          <a:prstGeom prst="rect">
            <a:avLst/>
          </a:prstGeom>
          <a:noFill/>
        </p:spPr>
        <p:txBody>
          <a:bodyPr wrap="square" rtlCol="0">
            <a:spAutoFit/>
          </a:bodyPr>
          <a:lstStyle/>
          <a:p>
            <a:pPr lvl="0"/>
            <a:r>
              <a:rPr lang="zh-CN" altLang="en-US" sz="1600">
                <a:solidFill>
                  <a:srgbClr val="7F7F7F"/>
                </a:solidFill>
                <a:latin typeface="思源黑体 CN Light" panose="020B0300000000000000" pitchFamily="34" charset="-122"/>
                <a:ea typeface="思源黑体 CN Light" panose="020B0300000000000000" pitchFamily="34" charset="-122"/>
              </a:rPr>
              <a:t>在此录入上述图表的描述说明在此录入上述图表的描述说明</a:t>
            </a:r>
            <a:endParaRPr lang="zh-CN" altLang="en-US" sz="1600" dirty="0">
              <a:solidFill>
                <a:srgbClr val="7F7F7F"/>
              </a:solidFill>
              <a:latin typeface="思源黑体 CN Light" panose="020B0300000000000000" pitchFamily="34" charset="-122"/>
              <a:ea typeface="思源黑体 CN Light" panose="020B0300000000000000" pitchFamily="34" charset="-122"/>
            </a:endParaRPr>
          </a:p>
        </p:txBody>
      </p:sp>
      <p:sp>
        <p:nvSpPr>
          <p:cNvPr id="10" name="文本框 9"/>
          <p:cNvSpPr txBox="1"/>
          <p:nvPr/>
        </p:nvSpPr>
        <p:spPr>
          <a:xfrm>
            <a:off x="8750192" y="2776675"/>
            <a:ext cx="2500993" cy="830997"/>
          </a:xfrm>
          <a:prstGeom prst="rect">
            <a:avLst/>
          </a:prstGeom>
          <a:noFill/>
        </p:spPr>
        <p:txBody>
          <a:bodyPr wrap="square" rtlCol="0">
            <a:spAutoFit/>
          </a:bodyPr>
          <a:lstStyle/>
          <a:p>
            <a:pPr lvl="0"/>
            <a:r>
              <a:rPr lang="zh-CN" altLang="en-US" sz="1600">
                <a:solidFill>
                  <a:srgbClr val="7F7F7F"/>
                </a:solidFill>
                <a:latin typeface="思源黑体 CN Light" panose="020B0300000000000000" pitchFamily="34" charset="-122"/>
                <a:ea typeface="思源黑体 CN Light" panose="020B0300000000000000" pitchFamily="34" charset="-122"/>
              </a:rPr>
              <a:t>在此录入上述图表的描述说明在此录入上述图表的描述说明</a:t>
            </a:r>
            <a:endParaRPr lang="zh-CN" altLang="en-US" sz="1600" dirty="0">
              <a:solidFill>
                <a:srgbClr val="7F7F7F"/>
              </a:solidFill>
              <a:latin typeface="思源黑体 CN Light" panose="020B0300000000000000" pitchFamily="34" charset="-122"/>
              <a:ea typeface="思源黑体 CN Light" panose="020B0300000000000000" pitchFamily="34" charset="-122"/>
            </a:endParaRPr>
          </a:p>
        </p:txBody>
      </p:sp>
      <p:grpSp>
        <p:nvGrpSpPr>
          <p:cNvPr id="11" name="组合 10"/>
          <p:cNvGrpSpPr/>
          <p:nvPr/>
        </p:nvGrpSpPr>
        <p:grpSpPr>
          <a:xfrm>
            <a:off x="1502854" y="1357139"/>
            <a:ext cx="1398018" cy="1347966"/>
            <a:chOff x="1617154" y="1772601"/>
            <a:chExt cx="1398018" cy="1347966"/>
          </a:xfrm>
          <a:effectLst/>
        </p:grpSpPr>
        <p:sp>
          <p:nvSpPr>
            <p:cNvPr id="12" name="菱形 11"/>
            <p:cNvSpPr/>
            <p:nvPr/>
          </p:nvSpPr>
          <p:spPr>
            <a:xfrm>
              <a:off x="1617154" y="1772601"/>
              <a:ext cx="1398018" cy="1347966"/>
            </a:xfrm>
            <a:prstGeom prst="diamond">
              <a:avLst/>
            </a:prstGeom>
            <a:solidFill>
              <a:srgbClr val="ED000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1898701" y="1993963"/>
              <a:ext cx="834923" cy="756494"/>
              <a:chOff x="2262188" y="2349501"/>
              <a:chExt cx="1622428" cy="1470025"/>
            </a:xfrm>
            <a:solidFill>
              <a:schemeClr val="bg1"/>
            </a:solidFill>
          </p:grpSpPr>
          <p:sp>
            <p:nvSpPr>
              <p:cNvPr id="14" name="Freeform 4639"/>
              <p:cNvSpPr/>
              <p:nvPr/>
            </p:nvSpPr>
            <p:spPr bwMode="auto">
              <a:xfrm>
                <a:off x="3011490" y="2359027"/>
                <a:ext cx="131763" cy="574675"/>
              </a:xfrm>
              <a:custGeom>
                <a:avLst/>
                <a:gdLst>
                  <a:gd name="T0" fmla="*/ 18 w 126"/>
                  <a:gd name="T1" fmla="*/ 20 h 549"/>
                  <a:gd name="T2" fmla="*/ 61 w 126"/>
                  <a:gd name="T3" fmla="*/ 0 h 549"/>
                  <a:gd name="T4" fmla="*/ 104 w 126"/>
                  <a:gd name="T5" fmla="*/ 20 h 549"/>
                  <a:gd name="T6" fmla="*/ 104 w 126"/>
                  <a:gd name="T7" fmla="*/ 422 h 549"/>
                  <a:gd name="T8" fmla="*/ 126 w 126"/>
                  <a:gd name="T9" fmla="*/ 452 h 549"/>
                  <a:gd name="T10" fmla="*/ 96 w 126"/>
                  <a:gd name="T11" fmla="*/ 530 h 549"/>
                  <a:gd name="T12" fmla="*/ 70 w 126"/>
                  <a:gd name="T13" fmla="*/ 521 h 549"/>
                  <a:gd name="T14" fmla="*/ 27 w 126"/>
                  <a:gd name="T15" fmla="*/ 549 h 549"/>
                  <a:gd name="T16" fmla="*/ 0 w 126"/>
                  <a:gd name="T17" fmla="*/ 470 h 549"/>
                  <a:gd name="T18" fmla="*/ 18 w 126"/>
                  <a:gd name="T19" fmla="*/ 447 h 549"/>
                  <a:gd name="T20" fmla="*/ 18 w 126"/>
                  <a:gd name="T21" fmla="*/ 20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549">
                    <a:moveTo>
                      <a:pt x="18" y="20"/>
                    </a:moveTo>
                    <a:cubicBezTo>
                      <a:pt x="18" y="20"/>
                      <a:pt x="47" y="0"/>
                      <a:pt x="61" y="0"/>
                    </a:cubicBezTo>
                    <a:cubicBezTo>
                      <a:pt x="75" y="0"/>
                      <a:pt x="104" y="20"/>
                      <a:pt x="104" y="20"/>
                    </a:cubicBezTo>
                    <a:cubicBezTo>
                      <a:pt x="104" y="422"/>
                      <a:pt x="104" y="422"/>
                      <a:pt x="104" y="422"/>
                    </a:cubicBezTo>
                    <a:cubicBezTo>
                      <a:pt x="126" y="452"/>
                      <a:pt x="126" y="452"/>
                      <a:pt x="126" y="452"/>
                    </a:cubicBezTo>
                    <a:cubicBezTo>
                      <a:pt x="96" y="530"/>
                      <a:pt x="96" y="530"/>
                      <a:pt x="96" y="530"/>
                    </a:cubicBezTo>
                    <a:cubicBezTo>
                      <a:pt x="70" y="521"/>
                      <a:pt x="70" y="521"/>
                      <a:pt x="70" y="521"/>
                    </a:cubicBezTo>
                    <a:cubicBezTo>
                      <a:pt x="27" y="549"/>
                      <a:pt x="27" y="549"/>
                      <a:pt x="27" y="549"/>
                    </a:cubicBezTo>
                    <a:cubicBezTo>
                      <a:pt x="0" y="470"/>
                      <a:pt x="0" y="470"/>
                      <a:pt x="0" y="470"/>
                    </a:cubicBezTo>
                    <a:cubicBezTo>
                      <a:pt x="18" y="447"/>
                      <a:pt x="18" y="447"/>
                      <a:pt x="18" y="447"/>
                    </a:cubicBezTo>
                    <a:lnTo>
                      <a:pt x="1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4640"/>
              <p:cNvSpPr>
                <a:spLocks noEditPoints="1"/>
              </p:cNvSpPr>
              <p:nvPr/>
            </p:nvSpPr>
            <p:spPr bwMode="auto">
              <a:xfrm>
                <a:off x="3001965" y="2349501"/>
                <a:ext cx="150812" cy="595313"/>
              </a:xfrm>
              <a:custGeom>
                <a:avLst/>
                <a:gdLst>
                  <a:gd name="T0" fmla="*/ 32 w 144"/>
                  <a:gd name="T1" fmla="*/ 568 h 568"/>
                  <a:gd name="T2" fmla="*/ 0 w 144"/>
                  <a:gd name="T3" fmla="*/ 477 h 568"/>
                  <a:gd name="T4" fmla="*/ 19 w 144"/>
                  <a:gd name="T5" fmla="*/ 452 h 568"/>
                  <a:gd name="T6" fmla="*/ 19 w 144"/>
                  <a:gd name="T7" fmla="*/ 24 h 568"/>
                  <a:gd name="T8" fmla="*/ 22 w 144"/>
                  <a:gd name="T9" fmla="*/ 22 h 568"/>
                  <a:gd name="T10" fmla="*/ 70 w 144"/>
                  <a:gd name="T11" fmla="*/ 0 h 568"/>
                  <a:gd name="T12" fmla="*/ 117 w 144"/>
                  <a:gd name="T13" fmla="*/ 22 h 568"/>
                  <a:gd name="T14" fmla="*/ 121 w 144"/>
                  <a:gd name="T15" fmla="*/ 24 h 568"/>
                  <a:gd name="T16" fmla="*/ 121 w 144"/>
                  <a:gd name="T17" fmla="*/ 428 h 568"/>
                  <a:gd name="T18" fmla="*/ 144 w 144"/>
                  <a:gd name="T19" fmla="*/ 459 h 568"/>
                  <a:gd name="T20" fmla="*/ 110 w 144"/>
                  <a:gd name="T21" fmla="*/ 547 h 568"/>
                  <a:gd name="T22" fmla="*/ 80 w 144"/>
                  <a:gd name="T23" fmla="*/ 537 h 568"/>
                  <a:gd name="T24" fmla="*/ 32 w 144"/>
                  <a:gd name="T25" fmla="*/ 568 h 568"/>
                  <a:gd name="T26" fmla="*/ 17 w 144"/>
                  <a:gd name="T27" fmla="*/ 479 h 568"/>
                  <a:gd name="T28" fmla="*/ 40 w 144"/>
                  <a:gd name="T29" fmla="*/ 545 h 568"/>
                  <a:gd name="T30" fmla="*/ 78 w 144"/>
                  <a:gd name="T31" fmla="*/ 521 h 568"/>
                  <a:gd name="T32" fmla="*/ 101 w 144"/>
                  <a:gd name="T33" fmla="*/ 528 h 568"/>
                  <a:gd name="T34" fmla="*/ 127 w 144"/>
                  <a:gd name="T35" fmla="*/ 461 h 568"/>
                  <a:gd name="T36" fmla="*/ 105 w 144"/>
                  <a:gd name="T37" fmla="*/ 433 h 568"/>
                  <a:gd name="T38" fmla="*/ 105 w 144"/>
                  <a:gd name="T39" fmla="*/ 32 h 568"/>
                  <a:gd name="T40" fmla="*/ 70 w 144"/>
                  <a:gd name="T41" fmla="*/ 16 h 568"/>
                  <a:gd name="T42" fmla="*/ 34 w 144"/>
                  <a:gd name="T43" fmla="*/ 32 h 568"/>
                  <a:gd name="T44" fmla="*/ 34 w 144"/>
                  <a:gd name="T45" fmla="*/ 458 h 568"/>
                  <a:gd name="T46" fmla="*/ 17 w 144"/>
                  <a:gd name="T47" fmla="*/ 479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4" h="568">
                    <a:moveTo>
                      <a:pt x="32" y="568"/>
                    </a:moveTo>
                    <a:cubicBezTo>
                      <a:pt x="0" y="477"/>
                      <a:pt x="0" y="477"/>
                      <a:pt x="0" y="477"/>
                    </a:cubicBezTo>
                    <a:cubicBezTo>
                      <a:pt x="19" y="452"/>
                      <a:pt x="19" y="452"/>
                      <a:pt x="19" y="452"/>
                    </a:cubicBezTo>
                    <a:cubicBezTo>
                      <a:pt x="19" y="24"/>
                      <a:pt x="19" y="24"/>
                      <a:pt x="19" y="24"/>
                    </a:cubicBezTo>
                    <a:cubicBezTo>
                      <a:pt x="22" y="22"/>
                      <a:pt x="22" y="22"/>
                      <a:pt x="22" y="22"/>
                    </a:cubicBezTo>
                    <a:cubicBezTo>
                      <a:pt x="27" y="18"/>
                      <a:pt x="54" y="0"/>
                      <a:pt x="70" y="0"/>
                    </a:cubicBezTo>
                    <a:cubicBezTo>
                      <a:pt x="86" y="0"/>
                      <a:pt x="112" y="18"/>
                      <a:pt x="117" y="22"/>
                    </a:cubicBezTo>
                    <a:cubicBezTo>
                      <a:pt x="121" y="24"/>
                      <a:pt x="121" y="24"/>
                      <a:pt x="121" y="24"/>
                    </a:cubicBezTo>
                    <a:cubicBezTo>
                      <a:pt x="121" y="428"/>
                      <a:pt x="121" y="428"/>
                      <a:pt x="121" y="428"/>
                    </a:cubicBezTo>
                    <a:cubicBezTo>
                      <a:pt x="144" y="459"/>
                      <a:pt x="144" y="459"/>
                      <a:pt x="144" y="459"/>
                    </a:cubicBezTo>
                    <a:cubicBezTo>
                      <a:pt x="110" y="547"/>
                      <a:pt x="110" y="547"/>
                      <a:pt x="110" y="547"/>
                    </a:cubicBezTo>
                    <a:cubicBezTo>
                      <a:pt x="80" y="537"/>
                      <a:pt x="80" y="537"/>
                      <a:pt x="80" y="537"/>
                    </a:cubicBezTo>
                    <a:lnTo>
                      <a:pt x="32" y="568"/>
                    </a:lnTo>
                    <a:close/>
                    <a:moveTo>
                      <a:pt x="17" y="479"/>
                    </a:moveTo>
                    <a:cubicBezTo>
                      <a:pt x="40" y="545"/>
                      <a:pt x="40" y="545"/>
                      <a:pt x="40" y="545"/>
                    </a:cubicBezTo>
                    <a:cubicBezTo>
                      <a:pt x="78" y="521"/>
                      <a:pt x="78" y="521"/>
                      <a:pt x="78" y="521"/>
                    </a:cubicBezTo>
                    <a:cubicBezTo>
                      <a:pt x="101" y="528"/>
                      <a:pt x="101" y="528"/>
                      <a:pt x="101" y="528"/>
                    </a:cubicBezTo>
                    <a:cubicBezTo>
                      <a:pt x="127" y="461"/>
                      <a:pt x="127" y="461"/>
                      <a:pt x="127" y="461"/>
                    </a:cubicBezTo>
                    <a:cubicBezTo>
                      <a:pt x="105" y="433"/>
                      <a:pt x="105" y="433"/>
                      <a:pt x="105" y="433"/>
                    </a:cubicBezTo>
                    <a:cubicBezTo>
                      <a:pt x="105" y="32"/>
                      <a:pt x="105" y="32"/>
                      <a:pt x="105" y="32"/>
                    </a:cubicBezTo>
                    <a:cubicBezTo>
                      <a:pt x="94" y="24"/>
                      <a:pt x="77" y="16"/>
                      <a:pt x="70" y="16"/>
                    </a:cubicBezTo>
                    <a:cubicBezTo>
                      <a:pt x="62" y="16"/>
                      <a:pt x="46" y="24"/>
                      <a:pt x="34" y="32"/>
                    </a:cubicBezTo>
                    <a:cubicBezTo>
                      <a:pt x="34" y="458"/>
                      <a:pt x="34" y="458"/>
                      <a:pt x="34" y="458"/>
                    </a:cubicBezTo>
                    <a:lnTo>
                      <a:pt x="17" y="4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4641"/>
              <p:cNvSpPr/>
              <p:nvPr/>
            </p:nvSpPr>
            <p:spPr bwMode="auto">
              <a:xfrm>
                <a:off x="3097215" y="2435226"/>
                <a:ext cx="784226" cy="1377950"/>
              </a:xfrm>
              <a:custGeom>
                <a:avLst/>
                <a:gdLst>
                  <a:gd name="T0" fmla="*/ 23 w 748"/>
                  <a:gd name="T1" fmla="*/ 762 h 1316"/>
                  <a:gd name="T2" fmla="*/ 23 w 748"/>
                  <a:gd name="T3" fmla="*/ 599 h 1316"/>
                  <a:gd name="T4" fmla="*/ 1 w 748"/>
                  <a:gd name="T5" fmla="*/ 528 h 1316"/>
                  <a:gd name="T6" fmla="*/ 23 w 748"/>
                  <a:gd name="T7" fmla="*/ 429 h 1316"/>
                  <a:gd name="T8" fmla="*/ 50 w 748"/>
                  <a:gd name="T9" fmla="*/ 362 h 1316"/>
                  <a:gd name="T10" fmla="*/ 66 w 748"/>
                  <a:gd name="T11" fmla="*/ 127 h 1316"/>
                  <a:gd name="T12" fmla="*/ 106 w 748"/>
                  <a:gd name="T13" fmla="*/ 16 h 1316"/>
                  <a:gd name="T14" fmla="*/ 180 w 748"/>
                  <a:gd name="T15" fmla="*/ 1 h 1316"/>
                  <a:gd name="T16" fmla="*/ 288 w 748"/>
                  <a:gd name="T17" fmla="*/ 44 h 1316"/>
                  <a:gd name="T18" fmla="*/ 399 w 748"/>
                  <a:gd name="T19" fmla="*/ 167 h 1316"/>
                  <a:gd name="T20" fmla="*/ 528 w 748"/>
                  <a:gd name="T21" fmla="*/ 346 h 1316"/>
                  <a:gd name="T22" fmla="*/ 605 w 748"/>
                  <a:gd name="T23" fmla="*/ 491 h 1316"/>
                  <a:gd name="T24" fmla="*/ 636 w 748"/>
                  <a:gd name="T25" fmla="*/ 602 h 1316"/>
                  <a:gd name="T26" fmla="*/ 670 w 748"/>
                  <a:gd name="T27" fmla="*/ 698 h 1316"/>
                  <a:gd name="T28" fmla="*/ 707 w 748"/>
                  <a:gd name="T29" fmla="*/ 880 h 1316"/>
                  <a:gd name="T30" fmla="*/ 738 w 748"/>
                  <a:gd name="T31" fmla="*/ 1077 h 1316"/>
                  <a:gd name="T32" fmla="*/ 720 w 748"/>
                  <a:gd name="T33" fmla="*/ 1268 h 1316"/>
                  <a:gd name="T34" fmla="*/ 612 w 748"/>
                  <a:gd name="T35" fmla="*/ 1314 h 1316"/>
                  <a:gd name="T36" fmla="*/ 457 w 748"/>
                  <a:gd name="T37" fmla="*/ 1265 h 1316"/>
                  <a:gd name="T38" fmla="*/ 343 w 748"/>
                  <a:gd name="T39" fmla="*/ 1197 h 1316"/>
                  <a:gd name="T40" fmla="*/ 232 w 748"/>
                  <a:gd name="T41" fmla="*/ 1188 h 1316"/>
                  <a:gd name="T42" fmla="*/ 134 w 748"/>
                  <a:gd name="T43" fmla="*/ 1151 h 1316"/>
                  <a:gd name="T44" fmla="*/ 69 w 748"/>
                  <a:gd name="T45" fmla="*/ 1028 h 1316"/>
                  <a:gd name="T46" fmla="*/ 66 w 748"/>
                  <a:gd name="T47" fmla="*/ 969 h 1316"/>
                  <a:gd name="T48" fmla="*/ 23 w 748"/>
                  <a:gd name="T49" fmla="*/ 762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48" h="1316">
                    <a:moveTo>
                      <a:pt x="23" y="762"/>
                    </a:moveTo>
                    <a:cubicBezTo>
                      <a:pt x="23" y="722"/>
                      <a:pt x="29" y="639"/>
                      <a:pt x="23" y="599"/>
                    </a:cubicBezTo>
                    <a:cubicBezTo>
                      <a:pt x="20" y="581"/>
                      <a:pt x="2" y="547"/>
                      <a:pt x="1" y="528"/>
                    </a:cubicBezTo>
                    <a:cubicBezTo>
                      <a:pt x="0" y="503"/>
                      <a:pt x="15" y="454"/>
                      <a:pt x="23" y="429"/>
                    </a:cubicBezTo>
                    <a:cubicBezTo>
                      <a:pt x="28" y="412"/>
                      <a:pt x="46" y="379"/>
                      <a:pt x="50" y="362"/>
                    </a:cubicBezTo>
                    <a:cubicBezTo>
                      <a:pt x="64" y="304"/>
                      <a:pt x="54" y="185"/>
                      <a:pt x="66" y="127"/>
                    </a:cubicBezTo>
                    <a:cubicBezTo>
                      <a:pt x="72" y="98"/>
                      <a:pt x="83" y="35"/>
                      <a:pt x="106" y="16"/>
                    </a:cubicBezTo>
                    <a:cubicBezTo>
                      <a:pt x="120" y="4"/>
                      <a:pt x="161" y="0"/>
                      <a:pt x="180" y="1"/>
                    </a:cubicBezTo>
                    <a:cubicBezTo>
                      <a:pt x="209" y="2"/>
                      <a:pt x="264" y="27"/>
                      <a:pt x="288" y="44"/>
                    </a:cubicBezTo>
                    <a:cubicBezTo>
                      <a:pt x="322" y="68"/>
                      <a:pt x="373" y="135"/>
                      <a:pt x="399" y="167"/>
                    </a:cubicBezTo>
                    <a:cubicBezTo>
                      <a:pt x="434" y="210"/>
                      <a:pt x="499" y="299"/>
                      <a:pt x="528" y="346"/>
                    </a:cubicBezTo>
                    <a:cubicBezTo>
                      <a:pt x="550" y="381"/>
                      <a:pt x="590" y="453"/>
                      <a:pt x="605" y="491"/>
                    </a:cubicBezTo>
                    <a:cubicBezTo>
                      <a:pt x="616" y="518"/>
                      <a:pt x="628" y="575"/>
                      <a:pt x="636" y="602"/>
                    </a:cubicBezTo>
                    <a:cubicBezTo>
                      <a:pt x="644" y="626"/>
                      <a:pt x="663" y="673"/>
                      <a:pt x="670" y="698"/>
                    </a:cubicBezTo>
                    <a:cubicBezTo>
                      <a:pt x="683" y="742"/>
                      <a:pt x="699" y="834"/>
                      <a:pt x="707" y="880"/>
                    </a:cubicBezTo>
                    <a:cubicBezTo>
                      <a:pt x="716" y="929"/>
                      <a:pt x="737" y="1027"/>
                      <a:pt x="738" y="1077"/>
                    </a:cubicBezTo>
                    <a:cubicBezTo>
                      <a:pt x="739" y="1125"/>
                      <a:pt x="748" y="1229"/>
                      <a:pt x="720" y="1268"/>
                    </a:cubicBezTo>
                    <a:cubicBezTo>
                      <a:pt x="702" y="1292"/>
                      <a:pt x="641" y="1313"/>
                      <a:pt x="612" y="1314"/>
                    </a:cubicBezTo>
                    <a:cubicBezTo>
                      <a:pt x="571" y="1316"/>
                      <a:pt x="494" y="1282"/>
                      <a:pt x="457" y="1265"/>
                    </a:cubicBezTo>
                    <a:cubicBezTo>
                      <a:pt x="427" y="1251"/>
                      <a:pt x="375" y="1207"/>
                      <a:pt x="343" y="1197"/>
                    </a:cubicBezTo>
                    <a:cubicBezTo>
                      <a:pt x="317" y="1189"/>
                      <a:pt x="260" y="1194"/>
                      <a:pt x="232" y="1188"/>
                    </a:cubicBezTo>
                    <a:cubicBezTo>
                      <a:pt x="207" y="1182"/>
                      <a:pt x="153" y="1168"/>
                      <a:pt x="134" y="1151"/>
                    </a:cubicBezTo>
                    <a:cubicBezTo>
                      <a:pt x="108" y="1128"/>
                      <a:pt x="78" y="1061"/>
                      <a:pt x="69" y="1028"/>
                    </a:cubicBezTo>
                    <a:cubicBezTo>
                      <a:pt x="65" y="1013"/>
                      <a:pt x="70" y="983"/>
                      <a:pt x="66" y="969"/>
                    </a:cubicBezTo>
                    <a:lnTo>
                      <a:pt x="23" y="7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4642"/>
              <p:cNvSpPr>
                <a:spLocks noEditPoints="1"/>
              </p:cNvSpPr>
              <p:nvPr/>
            </p:nvSpPr>
            <p:spPr bwMode="auto">
              <a:xfrm>
                <a:off x="3090865" y="2425702"/>
                <a:ext cx="793751" cy="1393824"/>
              </a:xfrm>
              <a:custGeom>
                <a:avLst/>
                <a:gdLst>
                  <a:gd name="T0" fmla="*/ 462 w 759"/>
                  <a:gd name="T1" fmla="*/ 1280 h 1330"/>
                  <a:gd name="T2" fmla="*/ 348 w 759"/>
                  <a:gd name="T3" fmla="*/ 1212 h 1330"/>
                  <a:gd name="T4" fmla="*/ 238 w 759"/>
                  <a:gd name="T5" fmla="*/ 1203 h 1330"/>
                  <a:gd name="T6" fmla="*/ 69 w 759"/>
                  <a:gd name="T7" fmla="*/ 1038 h 1330"/>
                  <a:gd name="T8" fmla="*/ 66 w 759"/>
                  <a:gd name="T9" fmla="*/ 979 h 1330"/>
                  <a:gd name="T10" fmla="*/ 22 w 759"/>
                  <a:gd name="T11" fmla="*/ 770 h 1330"/>
                  <a:gd name="T12" fmla="*/ 22 w 759"/>
                  <a:gd name="T13" fmla="*/ 608 h 1330"/>
                  <a:gd name="T14" fmla="*/ 1 w 759"/>
                  <a:gd name="T15" fmla="*/ 536 h 1330"/>
                  <a:gd name="T16" fmla="*/ 35 w 759"/>
                  <a:gd name="T17" fmla="*/ 405 h 1330"/>
                  <a:gd name="T18" fmla="*/ 58 w 759"/>
                  <a:gd name="T19" fmla="*/ 249 h 1330"/>
                  <a:gd name="T20" fmla="*/ 67 w 759"/>
                  <a:gd name="T21" fmla="*/ 126 h 1330"/>
                  <a:gd name="T22" fmla="*/ 187 w 759"/>
                  <a:gd name="T23" fmla="*/ 1 h 1330"/>
                  <a:gd name="T24" fmla="*/ 399 w 759"/>
                  <a:gd name="T25" fmla="*/ 155 h 1330"/>
                  <a:gd name="T26" fmla="*/ 542 w 759"/>
                  <a:gd name="T27" fmla="*/ 350 h 1330"/>
                  <a:gd name="T28" fmla="*/ 639 w 759"/>
                  <a:gd name="T29" fmla="*/ 565 h 1330"/>
                  <a:gd name="T30" fmla="*/ 665 w 759"/>
                  <a:gd name="T31" fmla="*/ 648 h 1330"/>
                  <a:gd name="T32" fmla="*/ 722 w 759"/>
                  <a:gd name="T33" fmla="*/ 885 h 1330"/>
                  <a:gd name="T34" fmla="*/ 728 w 759"/>
                  <a:gd name="T35" fmla="*/ 920 h 1330"/>
                  <a:gd name="T36" fmla="*/ 753 w 759"/>
                  <a:gd name="T37" fmla="*/ 1104 h 1330"/>
                  <a:gd name="T38" fmla="*/ 619 w 759"/>
                  <a:gd name="T39" fmla="*/ 1330 h 1330"/>
                  <a:gd name="T40" fmla="*/ 80 w 759"/>
                  <a:gd name="T41" fmla="*/ 975 h 1330"/>
                  <a:gd name="T42" fmla="*/ 83 w 759"/>
                  <a:gd name="T43" fmla="*/ 1034 h 1330"/>
                  <a:gd name="T44" fmla="*/ 241 w 759"/>
                  <a:gd name="T45" fmla="*/ 1188 h 1330"/>
                  <a:gd name="T46" fmla="*/ 353 w 759"/>
                  <a:gd name="T47" fmla="*/ 1198 h 1330"/>
                  <a:gd name="T48" fmla="*/ 468 w 759"/>
                  <a:gd name="T49" fmla="*/ 1266 h 1330"/>
                  <a:gd name="T50" fmla="*/ 720 w 759"/>
                  <a:gd name="T51" fmla="*/ 1272 h 1330"/>
                  <a:gd name="T52" fmla="*/ 737 w 759"/>
                  <a:gd name="T53" fmla="*/ 1085 h 1330"/>
                  <a:gd name="T54" fmla="*/ 707 w 759"/>
                  <a:gd name="T55" fmla="*/ 889 h 1330"/>
                  <a:gd name="T56" fmla="*/ 670 w 759"/>
                  <a:gd name="T57" fmla="*/ 708 h 1330"/>
                  <a:gd name="T58" fmla="*/ 636 w 759"/>
                  <a:gd name="T59" fmla="*/ 612 h 1330"/>
                  <a:gd name="T60" fmla="*/ 605 w 759"/>
                  <a:gd name="T61" fmla="*/ 502 h 1330"/>
                  <a:gd name="T62" fmla="*/ 400 w 759"/>
                  <a:gd name="T63" fmla="*/ 180 h 1330"/>
                  <a:gd name="T64" fmla="*/ 291 w 759"/>
                  <a:gd name="T65" fmla="*/ 58 h 1330"/>
                  <a:gd name="T66" fmla="*/ 182 w 759"/>
                  <a:gd name="T67" fmla="*/ 16 h 1330"/>
                  <a:gd name="T68" fmla="*/ 82 w 759"/>
                  <a:gd name="T69" fmla="*/ 129 h 1330"/>
                  <a:gd name="T70" fmla="*/ 73 w 759"/>
                  <a:gd name="T71" fmla="*/ 249 h 1330"/>
                  <a:gd name="T72" fmla="*/ 49 w 759"/>
                  <a:gd name="T73" fmla="*/ 411 h 1330"/>
                  <a:gd name="T74" fmla="*/ 16 w 759"/>
                  <a:gd name="T75" fmla="*/ 536 h 1330"/>
                  <a:gd name="T76" fmla="*/ 37 w 759"/>
                  <a:gd name="T77" fmla="*/ 606 h 1330"/>
                  <a:gd name="T78" fmla="*/ 37 w 759"/>
                  <a:gd name="T79" fmla="*/ 770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59" h="1330">
                    <a:moveTo>
                      <a:pt x="615" y="1330"/>
                    </a:moveTo>
                    <a:cubicBezTo>
                      <a:pt x="573" y="1330"/>
                      <a:pt x="498" y="1296"/>
                      <a:pt x="462" y="1280"/>
                    </a:cubicBezTo>
                    <a:cubicBezTo>
                      <a:pt x="447" y="1274"/>
                      <a:pt x="430" y="1262"/>
                      <a:pt x="411" y="1249"/>
                    </a:cubicBezTo>
                    <a:cubicBezTo>
                      <a:pt x="388" y="1234"/>
                      <a:pt x="365" y="1218"/>
                      <a:pt x="348" y="1212"/>
                    </a:cubicBezTo>
                    <a:cubicBezTo>
                      <a:pt x="335" y="1208"/>
                      <a:pt x="312" y="1208"/>
                      <a:pt x="289" y="1207"/>
                    </a:cubicBezTo>
                    <a:cubicBezTo>
                      <a:pt x="269" y="1207"/>
                      <a:pt x="251" y="1206"/>
                      <a:pt x="238" y="1203"/>
                    </a:cubicBezTo>
                    <a:cubicBezTo>
                      <a:pt x="209" y="1197"/>
                      <a:pt x="157" y="1183"/>
                      <a:pt x="136" y="1165"/>
                    </a:cubicBezTo>
                    <a:cubicBezTo>
                      <a:pt x="107" y="1140"/>
                      <a:pt x="77" y="1070"/>
                      <a:pt x="69" y="1038"/>
                    </a:cubicBezTo>
                    <a:cubicBezTo>
                      <a:pt x="66" y="1030"/>
                      <a:pt x="67" y="1019"/>
                      <a:pt x="67" y="1007"/>
                    </a:cubicBezTo>
                    <a:cubicBezTo>
                      <a:pt x="67" y="996"/>
                      <a:pt x="68" y="985"/>
                      <a:pt x="66" y="979"/>
                    </a:cubicBezTo>
                    <a:cubicBezTo>
                      <a:pt x="65" y="978"/>
                      <a:pt x="65" y="978"/>
                      <a:pt x="65" y="978"/>
                    </a:cubicBezTo>
                    <a:cubicBezTo>
                      <a:pt x="22" y="770"/>
                      <a:pt x="22" y="770"/>
                      <a:pt x="22" y="770"/>
                    </a:cubicBezTo>
                    <a:cubicBezTo>
                      <a:pt x="22" y="758"/>
                      <a:pt x="23" y="741"/>
                      <a:pt x="23" y="724"/>
                    </a:cubicBezTo>
                    <a:cubicBezTo>
                      <a:pt x="25" y="685"/>
                      <a:pt x="26" y="636"/>
                      <a:pt x="22" y="608"/>
                    </a:cubicBezTo>
                    <a:cubicBezTo>
                      <a:pt x="21" y="601"/>
                      <a:pt x="17" y="589"/>
                      <a:pt x="13" y="578"/>
                    </a:cubicBezTo>
                    <a:cubicBezTo>
                      <a:pt x="7" y="563"/>
                      <a:pt x="1" y="548"/>
                      <a:pt x="1" y="536"/>
                    </a:cubicBezTo>
                    <a:cubicBezTo>
                      <a:pt x="0" y="512"/>
                      <a:pt x="12" y="470"/>
                      <a:pt x="22" y="435"/>
                    </a:cubicBezTo>
                    <a:cubicBezTo>
                      <a:pt x="25" y="427"/>
                      <a:pt x="30" y="416"/>
                      <a:pt x="35" y="405"/>
                    </a:cubicBezTo>
                    <a:cubicBezTo>
                      <a:pt x="42" y="391"/>
                      <a:pt x="48" y="377"/>
                      <a:pt x="50" y="368"/>
                    </a:cubicBezTo>
                    <a:cubicBezTo>
                      <a:pt x="57" y="339"/>
                      <a:pt x="57" y="293"/>
                      <a:pt x="58" y="249"/>
                    </a:cubicBezTo>
                    <a:cubicBezTo>
                      <a:pt x="59" y="205"/>
                      <a:pt x="59" y="162"/>
                      <a:pt x="65" y="134"/>
                    </a:cubicBezTo>
                    <a:cubicBezTo>
                      <a:pt x="67" y="126"/>
                      <a:pt x="67" y="126"/>
                      <a:pt x="67" y="126"/>
                    </a:cubicBezTo>
                    <a:cubicBezTo>
                      <a:pt x="74" y="93"/>
                      <a:pt x="85" y="38"/>
                      <a:pt x="108" y="18"/>
                    </a:cubicBezTo>
                    <a:cubicBezTo>
                      <a:pt x="125" y="5"/>
                      <a:pt x="168" y="0"/>
                      <a:pt x="187" y="1"/>
                    </a:cubicBezTo>
                    <a:cubicBezTo>
                      <a:pt x="219" y="3"/>
                      <a:pt x="275" y="29"/>
                      <a:pt x="299" y="46"/>
                    </a:cubicBezTo>
                    <a:cubicBezTo>
                      <a:pt x="329" y="67"/>
                      <a:pt x="371" y="120"/>
                      <a:pt x="399" y="155"/>
                    </a:cubicBezTo>
                    <a:cubicBezTo>
                      <a:pt x="404" y="161"/>
                      <a:pt x="408" y="166"/>
                      <a:pt x="412" y="171"/>
                    </a:cubicBezTo>
                    <a:cubicBezTo>
                      <a:pt x="448" y="216"/>
                      <a:pt x="513" y="304"/>
                      <a:pt x="542" y="350"/>
                    </a:cubicBezTo>
                    <a:cubicBezTo>
                      <a:pt x="564" y="385"/>
                      <a:pt x="604" y="458"/>
                      <a:pt x="620" y="496"/>
                    </a:cubicBezTo>
                    <a:cubicBezTo>
                      <a:pt x="626" y="513"/>
                      <a:pt x="633" y="539"/>
                      <a:pt x="639" y="565"/>
                    </a:cubicBezTo>
                    <a:cubicBezTo>
                      <a:pt x="643" y="581"/>
                      <a:pt x="647" y="597"/>
                      <a:pt x="651" y="608"/>
                    </a:cubicBezTo>
                    <a:cubicBezTo>
                      <a:pt x="654" y="618"/>
                      <a:pt x="659" y="633"/>
                      <a:pt x="665" y="648"/>
                    </a:cubicBezTo>
                    <a:cubicBezTo>
                      <a:pt x="673" y="669"/>
                      <a:pt x="681" y="690"/>
                      <a:pt x="685" y="704"/>
                    </a:cubicBezTo>
                    <a:cubicBezTo>
                      <a:pt x="697" y="748"/>
                      <a:pt x="713" y="838"/>
                      <a:pt x="722" y="885"/>
                    </a:cubicBezTo>
                    <a:cubicBezTo>
                      <a:pt x="722" y="886"/>
                      <a:pt x="722" y="886"/>
                      <a:pt x="722" y="886"/>
                    </a:cubicBezTo>
                    <a:cubicBezTo>
                      <a:pt x="723" y="896"/>
                      <a:pt x="726" y="907"/>
                      <a:pt x="728" y="920"/>
                    </a:cubicBezTo>
                    <a:cubicBezTo>
                      <a:pt x="738" y="972"/>
                      <a:pt x="751" y="1044"/>
                      <a:pt x="753" y="1085"/>
                    </a:cubicBezTo>
                    <a:cubicBezTo>
                      <a:pt x="753" y="1091"/>
                      <a:pt x="753" y="1097"/>
                      <a:pt x="753" y="1104"/>
                    </a:cubicBezTo>
                    <a:cubicBezTo>
                      <a:pt x="756" y="1160"/>
                      <a:pt x="759" y="1244"/>
                      <a:pt x="733" y="1281"/>
                    </a:cubicBezTo>
                    <a:cubicBezTo>
                      <a:pt x="714" y="1307"/>
                      <a:pt x="651" y="1328"/>
                      <a:pt x="619" y="1330"/>
                    </a:cubicBezTo>
                    <a:cubicBezTo>
                      <a:pt x="618" y="1330"/>
                      <a:pt x="617" y="1330"/>
                      <a:pt x="615" y="1330"/>
                    </a:cubicBezTo>
                    <a:close/>
                    <a:moveTo>
                      <a:pt x="80" y="975"/>
                    </a:moveTo>
                    <a:cubicBezTo>
                      <a:pt x="83" y="983"/>
                      <a:pt x="83" y="995"/>
                      <a:pt x="82" y="1007"/>
                    </a:cubicBezTo>
                    <a:cubicBezTo>
                      <a:pt x="82" y="1017"/>
                      <a:pt x="82" y="1028"/>
                      <a:pt x="83" y="1034"/>
                    </a:cubicBezTo>
                    <a:cubicBezTo>
                      <a:pt x="93" y="1068"/>
                      <a:pt x="122" y="1132"/>
                      <a:pt x="146" y="1153"/>
                    </a:cubicBezTo>
                    <a:cubicBezTo>
                      <a:pt x="165" y="1171"/>
                      <a:pt x="224" y="1185"/>
                      <a:pt x="241" y="1188"/>
                    </a:cubicBezTo>
                    <a:cubicBezTo>
                      <a:pt x="253" y="1191"/>
                      <a:pt x="271" y="1192"/>
                      <a:pt x="290" y="1192"/>
                    </a:cubicBezTo>
                    <a:cubicBezTo>
                      <a:pt x="313" y="1192"/>
                      <a:pt x="337" y="1193"/>
                      <a:pt x="353" y="1198"/>
                    </a:cubicBezTo>
                    <a:cubicBezTo>
                      <a:pt x="371" y="1204"/>
                      <a:pt x="396" y="1221"/>
                      <a:pt x="420" y="1237"/>
                    </a:cubicBezTo>
                    <a:cubicBezTo>
                      <a:pt x="438" y="1249"/>
                      <a:pt x="455" y="1260"/>
                      <a:pt x="468" y="1266"/>
                    </a:cubicBezTo>
                    <a:cubicBezTo>
                      <a:pt x="504" y="1282"/>
                      <a:pt x="580" y="1317"/>
                      <a:pt x="618" y="1315"/>
                    </a:cubicBezTo>
                    <a:cubicBezTo>
                      <a:pt x="646" y="1313"/>
                      <a:pt x="705" y="1293"/>
                      <a:pt x="720" y="1272"/>
                    </a:cubicBezTo>
                    <a:cubicBezTo>
                      <a:pt x="744" y="1240"/>
                      <a:pt x="740" y="1155"/>
                      <a:pt x="738" y="1105"/>
                    </a:cubicBezTo>
                    <a:cubicBezTo>
                      <a:pt x="738" y="1098"/>
                      <a:pt x="738" y="1091"/>
                      <a:pt x="737" y="1085"/>
                    </a:cubicBezTo>
                    <a:cubicBezTo>
                      <a:pt x="736" y="1046"/>
                      <a:pt x="723" y="974"/>
                      <a:pt x="713" y="923"/>
                    </a:cubicBezTo>
                    <a:cubicBezTo>
                      <a:pt x="711" y="910"/>
                      <a:pt x="708" y="899"/>
                      <a:pt x="707" y="889"/>
                    </a:cubicBezTo>
                    <a:cubicBezTo>
                      <a:pt x="707" y="888"/>
                      <a:pt x="707" y="888"/>
                      <a:pt x="707" y="888"/>
                    </a:cubicBezTo>
                    <a:cubicBezTo>
                      <a:pt x="699" y="844"/>
                      <a:pt x="682" y="752"/>
                      <a:pt x="670" y="708"/>
                    </a:cubicBezTo>
                    <a:cubicBezTo>
                      <a:pt x="666" y="694"/>
                      <a:pt x="658" y="674"/>
                      <a:pt x="651" y="654"/>
                    </a:cubicBezTo>
                    <a:cubicBezTo>
                      <a:pt x="645" y="638"/>
                      <a:pt x="639" y="623"/>
                      <a:pt x="636" y="612"/>
                    </a:cubicBezTo>
                    <a:cubicBezTo>
                      <a:pt x="632" y="601"/>
                      <a:pt x="629" y="585"/>
                      <a:pt x="624" y="569"/>
                    </a:cubicBezTo>
                    <a:cubicBezTo>
                      <a:pt x="618" y="545"/>
                      <a:pt x="612" y="517"/>
                      <a:pt x="605" y="502"/>
                    </a:cubicBezTo>
                    <a:cubicBezTo>
                      <a:pt x="590" y="464"/>
                      <a:pt x="551" y="393"/>
                      <a:pt x="529" y="358"/>
                    </a:cubicBezTo>
                    <a:cubicBezTo>
                      <a:pt x="501" y="313"/>
                      <a:pt x="435" y="224"/>
                      <a:pt x="400" y="180"/>
                    </a:cubicBezTo>
                    <a:cubicBezTo>
                      <a:pt x="396" y="175"/>
                      <a:pt x="392" y="170"/>
                      <a:pt x="387" y="164"/>
                    </a:cubicBezTo>
                    <a:cubicBezTo>
                      <a:pt x="360" y="130"/>
                      <a:pt x="319" y="78"/>
                      <a:pt x="291" y="58"/>
                    </a:cubicBezTo>
                    <a:cubicBezTo>
                      <a:pt x="268" y="42"/>
                      <a:pt x="214" y="18"/>
                      <a:pt x="187" y="17"/>
                    </a:cubicBezTo>
                    <a:cubicBezTo>
                      <a:pt x="185" y="16"/>
                      <a:pt x="183" y="16"/>
                      <a:pt x="182" y="16"/>
                    </a:cubicBezTo>
                    <a:cubicBezTo>
                      <a:pt x="159" y="16"/>
                      <a:pt x="128" y="22"/>
                      <a:pt x="118" y="30"/>
                    </a:cubicBezTo>
                    <a:cubicBezTo>
                      <a:pt x="99" y="46"/>
                      <a:pt x="88" y="100"/>
                      <a:pt x="82" y="129"/>
                    </a:cubicBezTo>
                    <a:cubicBezTo>
                      <a:pt x="80" y="137"/>
                      <a:pt x="80" y="137"/>
                      <a:pt x="80" y="137"/>
                    </a:cubicBezTo>
                    <a:cubicBezTo>
                      <a:pt x="75" y="164"/>
                      <a:pt x="74" y="207"/>
                      <a:pt x="73" y="249"/>
                    </a:cubicBezTo>
                    <a:cubicBezTo>
                      <a:pt x="73" y="294"/>
                      <a:pt x="72" y="341"/>
                      <a:pt x="65" y="371"/>
                    </a:cubicBezTo>
                    <a:cubicBezTo>
                      <a:pt x="62" y="382"/>
                      <a:pt x="56" y="397"/>
                      <a:pt x="49" y="411"/>
                    </a:cubicBezTo>
                    <a:cubicBezTo>
                      <a:pt x="44" y="422"/>
                      <a:pt x="39" y="432"/>
                      <a:pt x="37" y="440"/>
                    </a:cubicBezTo>
                    <a:cubicBezTo>
                      <a:pt x="31" y="459"/>
                      <a:pt x="15" y="511"/>
                      <a:pt x="16" y="536"/>
                    </a:cubicBezTo>
                    <a:cubicBezTo>
                      <a:pt x="16" y="545"/>
                      <a:pt x="22" y="560"/>
                      <a:pt x="27" y="573"/>
                    </a:cubicBezTo>
                    <a:cubicBezTo>
                      <a:pt x="31" y="585"/>
                      <a:pt x="36" y="597"/>
                      <a:pt x="37" y="606"/>
                    </a:cubicBezTo>
                    <a:cubicBezTo>
                      <a:pt x="42" y="635"/>
                      <a:pt x="40" y="682"/>
                      <a:pt x="38" y="725"/>
                    </a:cubicBezTo>
                    <a:cubicBezTo>
                      <a:pt x="38" y="741"/>
                      <a:pt x="37" y="758"/>
                      <a:pt x="37" y="770"/>
                    </a:cubicBezTo>
                    <a:lnTo>
                      <a:pt x="80" y="9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4643"/>
              <p:cNvSpPr/>
              <p:nvPr/>
            </p:nvSpPr>
            <p:spPr bwMode="auto">
              <a:xfrm>
                <a:off x="2266953" y="2435226"/>
                <a:ext cx="782638" cy="1377950"/>
              </a:xfrm>
              <a:custGeom>
                <a:avLst/>
                <a:gdLst>
                  <a:gd name="T0" fmla="*/ 725 w 747"/>
                  <a:gd name="T1" fmla="*/ 762 h 1316"/>
                  <a:gd name="T2" fmla="*/ 725 w 747"/>
                  <a:gd name="T3" fmla="*/ 599 h 1316"/>
                  <a:gd name="T4" fmla="*/ 746 w 747"/>
                  <a:gd name="T5" fmla="*/ 528 h 1316"/>
                  <a:gd name="T6" fmla="*/ 725 w 747"/>
                  <a:gd name="T7" fmla="*/ 429 h 1316"/>
                  <a:gd name="T8" fmla="*/ 697 w 747"/>
                  <a:gd name="T9" fmla="*/ 362 h 1316"/>
                  <a:gd name="T10" fmla="*/ 682 w 747"/>
                  <a:gd name="T11" fmla="*/ 127 h 1316"/>
                  <a:gd name="T12" fmla="*/ 641 w 747"/>
                  <a:gd name="T13" fmla="*/ 16 h 1316"/>
                  <a:gd name="T14" fmla="*/ 567 w 747"/>
                  <a:gd name="T15" fmla="*/ 1 h 1316"/>
                  <a:gd name="T16" fmla="*/ 460 w 747"/>
                  <a:gd name="T17" fmla="*/ 44 h 1316"/>
                  <a:gd name="T18" fmla="*/ 349 w 747"/>
                  <a:gd name="T19" fmla="*/ 167 h 1316"/>
                  <a:gd name="T20" fmla="*/ 219 w 747"/>
                  <a:gd name="T21" fmla="*/ 346 h 1316"/>
                  <a:gd name="T22" fmla="*/ 142 w 747"/>
                  <a:gd name="T23" fmla="*/ 491 h 1316"/>
                  <a:gd name="T24" fmla="*/ 111 w 747"/>
                  <a:gd name="T25" fmla="*/ 602 h 1316"/>
                  <a:gd name="T26" fmla="*/ 77 w 747"/>
                  <a:gd name="T27" fmla="*/ 698 h 1316"/>
                  <a:gd name="T28" fmla="*/ 40 w 747"/>
                  <a:gd name="T29" fmla="*/ 880 h 1316"/>
                  <a:gd name="T30" fmla="*/ 9 w 747"/>
                  <a:gd name="T31" fmla="*/ 1077 h 1316"/>
                  <a:gd name="T32" fmla="*/ 28 w 747"/>
                  <a:gd name="T33" fmla="*/ 1268 h 1316"/>
                  <a:gd name="T34" fmla="*/ 136 w 747"/>
                  <a:gd name="T35" fmla="*/ 1314 h 1316"/>
                  <a:gd name="T36" fmla="*/ 290 w 747"/>
                  <a:gd name="T37" fmla="*/ 1265 h 1316"/>
                  <a:gd name="T38" fmla="*/ 404 w 747"/>
                  <a:gd name="T39" fmla="*/ 1197 h 1316"/>
                  <a:gd name="T40" fmla="*/ 515 w 747"/>
                  <a:gd name="T41" fmla="*/ 1188 h 1316"/>
                  <a:gd name="T42" fmla="*/ 614 w 747"/>
                  <a:gd name="T43" fmla="*/ 1151 h 1316"/>
                  <a:gd name="T44" fmla="*/ 678 w 747"/>
                  <a:gd name="T45" fmla="*/ 1028 h 1316"/>
                  <a:gd name="T46" fmla="*/ 682 w 747"/>
                  <a:gd name="T47" fmla="*/ 969 h 1316"/>
                  <a:gd name="T48" fmla="*/ 725 w 747"/>
                  <a:gd name="T49" fmla="*/ 762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47" h="1316">
                    <a:moveTo>
                      <a:pt x="725" y="762"/>
                    </a:moveTo>
                    <a:cubicBezTo>
                      <a:pt x="725" y="722"/>
                      <a:pt x="719" y="639"/>
                      <a:pt x="725" y="599"/>
                    </a:cubicBezTo>
                    <a:cubicBezTo>
                      <a:pt x="727" y="581"/>
                      <a:pt x="746" y="547"/>
                      <a:pt x="746" y="528"/>
                    </a:cubicBezTo>
                    <a:cubicBezTo>
                      <a:pt x="747" y="503"/>
                      <a:pt x="732" y="454"/>
                      <a:pt x="725" y="429"/>
                    </a:cubicBezTo>
                    <a:cubicBezTo>
                      <a:pt x="719" y="412"/>
                      <a:pt x="701" y="379"/>
                      <a:pt x="697" y="362"/>
                    </a:cubicBezTo>
                    <a:cubicBezTo>
                      <a:pt x="684" y="304"/>
                      <a:pt x="694" y="185"/>
                      <a:pt x="682" y="127"/>
                    </a:cubicBezTo>
                    <a:cubicBezTo>
                      <a:pt x="676" y="98"/>
                      <a:pt x="664" y="35"/>
                      <a:pt x="641" y="16"/>
                    </a:cubicBezTo>
                    <a:cubicBezTo>
                      <a:pt x="627" y="4"/>
                      <a:pt x="586" y="0"/>
                      <a:pt x="567" y="1"/>
                    </a:cubicBezTo>
                    <a:cubicBezTo>
                      <a:pt x="538" y="2"/>
                      <a:pt x="483" y="27"/>
                      <a:pt x="460" y="44"/>
                    </a:cubicBezTo>
                    <a:cubicBezTo>
                      <a:pt x="426" y="68"/>
                      <a:pt x="375" y="135"/>
                      <a:pt x="349" y="167"/>
                    </a:cubicBezTo>
                    <a:cubicBezTo>
                      <a:pt x="314" y="210"/>
                      <a:pt x="248" y="299"/>
                      <a:pt x="219" y="346"/>
                    </a:cubicBezTo>
                    <a:cubicBezTo>
                      <a:pt x="197" y="381"/>
                      <a:pt x="157" y="453"/>
                      <a:pt x="142" y="491"/>
                    </a:cubicBezTo>
                    <a:cubicBezTo>
                      <a:pt x="131" y="518"/>
                      <a:pt x="120" y="575"/>
                      <a:pt x="111" y="602"/>
                    </a:cubicBezTo>
                    <a:cubicBezTo>
                      <a:pt x="104" y="626"/>
                      <a:pt x="84" y="673"/>
                      <a:pt x="77" y="698"/>
                    </a:cubicBezTo>
                    <a:cubicBezTo>
                      <a:pt x="65" y="742"/>
                      <a:pt x="48" y="834"/>
                      <a:pt x="40" y="880"/>
                    </a:cubicBezTo>
                    <a:cubicBezTo>
                      <a:pt x="31" y="929"/>
                      <a:pt x="11" y="1027"/>
                      <a:pt x="9" y="1077"/>
                    </a:cubicBezTo>
                    <a:cubicBezTo>
                      <a:pt x="8" y="1125"/>
                      <a:pt x="0" y="1229"/>
                      <a:pt x="28" y="1268"/>
                    </a:cubicBezTo>
                    <a:cubicBezTo>
                      <a:pt x="45" y="1292"/>
                      <a:pt x="107" y="1313"/>
                      <a:pt x="136" y="1314"/>
                    </a:cubicBezTo>
                    <a:cubicBezTo>
                      <a:pt x="176" y="1316"/>
                      <a:pt x="253" y="1282"/>
                      <a:pt x="290" y="1265"/>
                    </a:cubicBezTo>
                    <a:cubicBezTo>
                      <a:pt x="320" y="1251"/>
                      <a:pt x="372" y="1207"/>
                      <a:pt x="404" y="1197"/>
                    </a:cubicBezTo>
                    <a:cubicBezTo>
                      <a:pt x="431" y="1189"/>
                      <a:pt x="488" y="1194"/>
                      <a:pt x="515" y="1188"/>
                    </a:cubicBezTo>
                    <a:cubicBezTo>
                      <a:pt x="541" y="1182"/>
                      <a:pt x="594" y="1168"/>
                      <a:pt x="614" y="1151"/>
                    </a:cubicBezTo>
                    <a:cubicBezTo>
                      <a:pt x="640" y="1128"/>
                      <a:pt x="669" y="1061"/>
                      <a:pt x="678" y="1028"/>
                    </a:cubicBezTo>
                    <a:cubicBezTo>
                      <a:pt x="682" y="1013"/>
                      <a:pt x="677" y="983"/>
                      <a:pt x="682" y="969"/>
                    </a:cubicBezTo>
                    <a:lnTo>
                      <a:pt x="725" y="7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4644"/>
              <p:cNvSpPr>
                <a:spLocks noEditPoints="1"/>
              </p:cNvSpPr>
              <p:nvPr/>
            </p:nvSpPr>
            <p:spPr bwMode="auto">
              <a:xfrm>
                <a:off x="2262188" y="2425702"/>
                <a:ext cx="795337" cy="1393824"/>
              </a:xfrm>
              <a:custGeom>
                <a:avLst/>
                <a:gdLst>
                  <a:gd name="T0" fmla="*/ 144 w 760"/>
                  <a:gd name="T1" fmla="*/ 1330 h 1330"/>
                  <a:gd name="T2" fmla="*/ 27 w 760"/>
                  <a:gd name="T3" fmla="*/ 1281 h 1330"/>
                  <a:gd name="T4" fmla="*/ 7 w 760"/>
                  <a:gd name="T5" fmla="*/ 1085 h 1330"/>
                  <a:gd name="T6" fmla="*/ 38 w 760"/>
                  <a:gd name="T7" fmla="*/ 886 h 1330"/>
                  <a:gd name="T8" fmla="*/ 75 w 760"/>
                  <a:gd name="T9" fmla="*/ 704 h 1330"/>
                  <a:gd name="T10" fmla="*/ 109 w 760"/>
                  <a:gd name="T11" fmla="*/ 608 h 1330"/>
                  <a:gd name="T12" fmla="*/ 140 w 760"/>
                  <a:gd name="T13" fmla="*/ 496 h 1330"/>
                  <a:gd name="T14" fmla="*/ 348 w 760"/>
                  <a:gd name="T15" fmla="*/ 171 h 1330"/>
                  <a:gd name="T16" fmla="*/ 460 w 760"/>
                  <a:gd name="T17" fmla="*/ 46 h 1330"/>
                  <a:gd name="T18" fmla="*/ 651 w 760"/>
                  <a:gd name="T19" fmla="*/ 18 h 1330"/>
                  <a:gd name="T20" fmla="*/ 694 w 760"/>
                  <a:gd name="T21" fmla="*/ 134 h 1330"/>
                  <a:gd name="T22" fmla="*/ 709 w 760"/>
                  <a:gd name="T23" fmla="*/ 368 h 1330"/>
                  <a:gd name="T24" fmla="*/ 737 w 760"/>
                  <a:gd name="T25" fmla="*/ 435 h 1330"/>
                  <a:gd name="T26" fmla="*/ 747 w 760"/>
                  <a:gd name="T27" fmla="*/ 578 h 1330"/>
                  <a:gd name="T28" fmla="*/ 736 w 760"/>
                  <a:gd name="T29" fmla="*/ 724 h 1330"/>
                  <a:gd name="T30" fmla="*/ 737 w 760"/>
                  <a:gd name="T31" fmla="*/ 772 h 1330"/>
                  <a:gd name="T32" fmla="*/ 692 w 760"/>
                  <a:gd name="T33" fmla="*/ 1007 h 1330"/>
                  <a:gd name="T34" fmla="*/ 624 w 760"/>
                  <a:gd name="T35" fmla="*/ 1165 h 1330"/>
                  <a:gd name="T36" fmla="*/ 470 w 760"/>
                  <a:gd name="T37" fmla="*/ 1207 h 1330"/>
                  <a:gd name="T38" fmla="*/ 348 w 760"/>
                  <a:gd name="T39" fmla="*/ 1249 h 1330"/>
                  <a:gd name="T40" fmla="*/ 144 w 760"/>
                  <a:gd name="T41" fmla="*/ 1330 h 1330"/>
                  <a:gd name="T42" fmla="*/ 573 w 760"/>
                  <a:gd name="T43" fmla="*/ 17 h 1330"/>
                  <a:gd name="T44" fmla="*/ 372 w 760"/>
                  <a:gd name="T45" fmla="*/ 164 h 1330"/>
                  <a:gd name="T46" fmla="*/ 231 w 760"/>
                  <a:gd name="T47" fmla="*/ 358 h 1330"/>
                  <a:gd name="T48" fmla="*/ 135 w 760"/>
                  <a:gd name="T49" fmla="*/ 569 h 1330"/>
                  <a:gd name="T50" fmla="*/ 109 w 760"/>
                  <a:gd name="T51" fmla="*/ 654 h 1330"/>
                  <a:gd name="T52" fmla="*/ 53 w 760"/>
                  <a:gd name="T53" fmla="*/ 888 h 1330"/>
                  <a:gd name="T54" fmla="*/ 46 w 760"/>
                  <a:gd name="T55" fmla="*/ 923 h 1330"/>
                  <a:gd name="T56" fmla="*/ 21 w 760"/>
                  <a:gd name="T57" fmla="*/ 1105 h 1330"/>
                  <a:gd name="T58" fmla="*/ 141 w 760"/>
                  <a:gd name="T59" fmla="*/ 1315 h 1330"/>
                  <a:gd name="T60" fmla="*/ 340 w 760"/>
                  <a:gd name="T61" fmla="*/ 1237 h 1330"/>
                  <a:gd name="T62" fmla="*/ 470 w 760"/>
                  <a:gd name="T63" fmla="*/ 1192 h 1330"/>
                  <a:gd name="T64" fmla="*/ 614 w 760"/>
                  <a:gd name="T65" fmla="*/ 1153 h 1330"/>
                  <a:gd name="T66" fmla="*/ 677 w 760"/>
                  <a:gd name="T67" fmla="*/ 1007 h 1330"/>
                  <a:gd name="T68" fmla="*/ 722 w 760"/>
                  <a:gd name="T69" fmla="*/ 770 h 1330"/>
                  <a:gd name="T70" fmla="*/ 722 w 760"/>
                  <a:gd name="T71" fmla="*/ 606 h 1330"/>
                  <a:gd name="T72" fmla="*/ 744 w 760"/>
                  <a:gd name="T73" fmla="*/ 536 h 1330"/>
                  <a:gd name="T74" fmla="*/ 710 w 760"/>
                  <a:gd name="T75" fmla="*/ 411 h 1330"/>
                  <a:gd name="T76" fmla="*/ 686 w 760"/>
                  <a:gd name="T77" fmla="*/ 249 h 1330"/>
                  <a:gd name="T78" fmla="*/ 678 w 760"/>
                  <a:gd name="T79" fmla="*/ 129 h 1330"/>
                  <a:gd name="T80" fmla="*/ 578 w 760"/>
                  <a:gd name="T81" fmla="*/ 1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0" h="1330">
                    <a:moveTo>
                      <a:pt x="144" y="1330"/>
                    </a:moveTo>
                    <a:cubicBezTo>
                      <a:pt x="144" y="1330"/>
                      <a:pt x="144" y="1330"/>
                      <a:pt x="144" y="1330"/>
                    </a:cubicBezTo>
                    <a:cubicBezTo>
                      <a:pt x="143" y="1330"/>
                      <a:pt x="142" y="1330"/>
                      <a:pt x="140" y="1330"/>
                    </a:cubicBezTo>
                    <a:cubicBezTo>
                      <a:pt x="109" y="1328"/>
                      <a:pt x="46" y="1307"/>
                      <a:pt x="27" y="1281"/>
                    </a:cubicBezTo>
                    <a:cubicBezTo>
                      <a:pt x="0" y="1244"/>
                      <a:pt x="4" y="1160"/>
                      <a:pt x="6" y="1104"/>
                    </a:cubicBezTo>
                    <a:cubicBezTo>
                      <a:pt x="6" y="1097"/>
                      <a:pt x="7" y="1091"/>
                      <a:pt x="7" y="1085"/>
                    </a:cubicBezTo>
                    <a:cubicBezTo>
                      <a:pt x="8" y="1044"/>
                      <a:pt x="22" y="972"/>
                      <a:pt x="32" y="920"/>
                    </a:cubicBezTo>
                    <a:cubicBezTo>
                      <a:pt x="34" y="907"/>
                      <a:pt x="36" y="896"/>
                      <a:pt x="38" y="886"/>
                    </a:cubicBezTo>
                    <a:cubicBezTo>
                      <a:pt x="38" y="885"/>
                      <a:pt x="38" y="885"/>
                      <a:pt x="38" y="885"/>
                    </a:cubicBezTo>
                    <a:cubicBezTo>
                      <a:pt x="47" y="838"/>
                      <a:pt x="62" y="748"/>
                      <a:pt x="75" y="704"/>
                    </a:cubicBezTo>
                    <a:cubicBezTo>
                      <a:pt x="79" y="690"/>
                      <a:pt x="87" y="669"/>
                      <a:pt x="94" y="648"/>
                    </a:cubicBezTo>
                    <a:cubicBezTo>
                      <a:pt x="100" y="633"/>
                      <a:pt x="106" y="618"/>
                      <a:pt x="109" y="608"/>
                    </a:cubicBezTo>
                    <a:cubicBezTo>
                      <a:pt x="112" y="597"/>
                      <a:pt x="116" y="581"/>
                      <a:pt x="120" y="565"/>
                    </a:cubicBezTo>
                    <a:cubicBezTo>
                      <a:pt x="127" y="539"/>
                      <a:pt x="133" y="513"/>
                      <a:pt x="140" y="496"/>
                    </a:cubicBezTo>
                    <a:cubicBezTo>
                      <a:pt x="155" y="458"/>
                      <a:pt x="196" y="385"/>
                      <a:pt x="218" y="350"/>
                    </a:cubicBezTo>
                    <a:cubicBezTo>
                      <a:pt x="246" y="304"/>
                      <a:pt x="311" y="216"/>
                      <a:pt x="348" y="171"/>
                    </a:cubicBezTo>
                    <a:cubicBezTo>
                      <a:pt x="351" y="166"/>
                      <a:pt x="356" y="161"/>
                      <a:pt x="360" y="155"/>
                    </a:cubicBezTo>
                    <a:cubicBezTo>
                      <a:pt x="388" y="120"/>
                      <a:pt x="430" y="67"/>
                      <a:pt x="460" y="46"/>
                    </a:cubicBezTo>
                    <a:cubicBezTo>
                      <a:pt x="484" y="29"/>
                      <a:pt x="541" y="3"/>
                      <a:pt x="572" y="1"/>
                    </a:cubicBezTo>
                    <a:cubicBezTo>
                      <a:pt x="592" y="0"/>
                      <a:pt x="635" y="5"/>
                      <a:pt x="651" y="18"/>
                    </a:cubicBezTo>
                    <a:cubicBezTo>
                      <a:pt x="674" y="38"/>
                      <a:pt x="686" y="93"/>
                      <a:pt x="692" y="126"/>
                    </a:cubicBezTo>
                    <a:cubicBezTo>
                      <a:pt x="694" y="134"/>
                      <a:pt x="694" y="134"/>
                      <a:pt x="694" y="134"/>
                    </a:cubicBezTo>
                    <a:cubicBezTo>
                      <a:pt x="700" y="162"/>
                      <a:pt x="701" y="205"/>
                      <a:pt x="701" y="249"/>
                    </a:cubicBezTo>
                    <a:cubicBezTo>
                      <a:pt x="702" y="293"/>
                      <a:pt x="703" y="339"/>
                      <a:pt x="709" y="368"/>
                    </a:cubicBezTo>
                    <a:cubicBezTo>
                      <a:pt x="712" y="377"/>
                      <a:pt x="718" y="391"/>
                      <a:pt x="724" y="405"/>
                    </a:cubicBezTo>
                    <a:cubicBezTo>
                      <a:pt x="729" y="416"/>
                      <a:pt x="734" y="427"/>
                      <a:pt x="737" y="435"/>
                    </a:cubicBezTo>
                    <a:cubicBezTo>
                      <a:pt x="748" y="470"/>
                      <a:pt x="760" y="512"/>
                      <a:pt x="759" y="536"/>
                    </a:cubicBezTo>
                    <a:cubicBezTo>
                      <a:pt x="758" y="548"/>
                      <a:pt x="753" y="563"/>
                      <a:pt x="747" y="578"/>
                    </a:cubicBezTo>
                    <a:cubicBezTo>
                      <a:pt x="743" y="589"/>
                      <a:pt x="738" y="601"/>
                      <a:pt x="737" y="608"/>
                    </a:cubicBezTo>
                    <a:cubicBezTo>
                      <a:pt x="733" y="636"/>
                      <a:pt x="735" y="685"/>
                      <a:pt x="736" y="724"/>
                    </a:cubicBezTo>
                    <a:cubicBezTo>
                      <a:pt x="737" y="741"/>
                      <a:pt x="737" y="758"/>
                      <a:pt x="737" y="770"/>
                    </a:cubicBezTo>
                    <a:cubicBezTo>
                      <a:pt x="737" y="772"/>
                      <a:pt x="737" y="772"/>
                      <a:pt x="737" y="772"/>
                    </a:cubicBezTo>
                    <a:cubicBezTo>
                      <a:pt x="694" y="979"/>
                      <a:pt x="694" y="979"/>
                      <a:pt x="694" y="979"/>
                    </a:cubicBezTo>
                    <a:cubicBezTo>
                      <a:pt x="692" y="985"/>
                      <a:pt x="692" y="996"/>
                      <a:pt x="692" y="1007"/>
                    </a:cubicBezTo>
                    <a:cubicBezTo>
                      <a:pt x="693" y="1019"/>
                      <a:pt x="693" y="1030"/>
                      <a:pt x="691" y="1038"/>
                    </a:cubicBezTo>
                    <a:cubicBezTo>
                      <a:pt x="682" y="1070"/>
                      <a:pt x="652" y="1140"/>
                      <a:pt x="624" y="1165"/>
                    </a:cubicBezTo>
                    <a:cubicBezTo>
                      <a:pt x="603" y="1183"/>
                      <a:pt x="551" y="1197"/>
                      <a:pt x="522" y="1203"/>
                    </a:cubicBezTo>
                    <a:cubicBezTo>
                      <a:pt x="509" y="1206"/>
                      <a:pt x="490" y="1207"/>
                      <a:pt x="470" y="1207"/>
                    </a:cubicBezTo>
                    <a:cubicBezTo>
                      <a:pt x="448" y="1208"/>
                      <a:pt x="425" y="1208"/>
                      <a:pt x="411" y="1212"/>
                    </a:cubicBezTo>
                    <a:cubicBezTo>
                      <a:pt x="395" y="1218"/>
                      <a:pt x="371" y="1234"/>
                      <a:pt x="348" y="1249"/>
                    </a:cubicBezTo>
                    <a:cubicBezTo>
                      <a:pt x="329" y="1262"/>
                      <a:pt x="312" y="1274"/>
                      <a:pt x="298" y="1280"/>
                    </a:cubicBezTo>
                    <a:cubicBezTo>
                      <a:pt x="262" y="1296"/>
                      <a:pt x="187" y="1330"/>
                      <a:pt x="144" y="1330"/>
                    </a:cubicBezTo>
                    <a:close/>
                    <a:moveTo>
                      <a:pt x="578" y="16"/>
                    </a:moveTo>
                    <a:cubicBezTo>
                      <a:pt x="576" y="16"/>
                      <a:pt x="574" y="16"/>
                      <a:pt x="573" y="17"/>
                    </a:cubicBezTo>
                    <a:cubicBezTo>
                      <a:pt x="545" y="18"/>
                      <a:pt x="492" y="42"/>
                      <a:pt x="469" y="58"/>
                    </a:cubicBezTo>
                    <a:cubicBezTo>
                      <a:pt x="441" y="78"/>
                      <a:pt x="400" y="130"/>
                      <a:pt x="372" y="164"/>
                    </a:cubicBezTo>
                    <a:cubicBezTo>
                      <a:pt x="368" y="170"/>
                      <a:pt x="363" y="175"/>
                      <a:pt x="359" y="180"/>
                    </a:cubicBezTo>
                    <a:cubicBezTo>
                      <a:pt x="324" y="224"/>
                      <a:pt x="259" y="313"/>
                      <a:pt x="231" y="358"/>
                    </a:cubicBezTo>
                    <a:cubicBezTo>
                      <a:pt x="209" y="393"/>
                      <a:pt x="169" y="464"/>
                      <a:pt x="154" y="502"/>
                    </a:cubicBezTo>
                    <a:cubicBezTo>
                      <a:pt x="148" y="517"/>
                      <a:pt x="141" y="545"/>
                      <a:pt x="135" y="569"/>
                    </a:cubicBezTo>
                    <a:cubicBezTo>
                      <a:pt x="131" y="585"/>
                      <a:pt x="127" y="601"/>
                      <a:pt x="123" y="612"/>
                    </a:cubicBezTo>
                    <a:cubicBezTo>
                      <a:pt x="120" y="623"/>
                      <a:pt x="114" y="638"/>
                      <a:pt x="109" y="654"/>
                    </a:cubicBezTo>
                    <a:cubicBezTo>
                      <a:pt x="101" y="674"/>
                      <a:pt x="93" y="694"/>
                      <a:pt x="90" y="708"/>
                    </a:cubicBezTo>
                    <a:cubicBezTo>
                      <a:pt x="77" y="752"/>
                      <a:pt x="61" y="844"/>
                      <a:pt x="53" y="888"/>
                    </a:cubicBezTo>
                    <a:cubicBezTo>
                      <a:pt x="53" y="889"/>
                      <a:pt x="53" y="889"/>
                      <a:pt x="53" y="889"/>
                    </a:cubicBezTo>
                    <a:cubicBezTo>
                      <a:pt x="51" y="899"/>
                      <a:pt x="49" y="910"/>
                      <a:pt x="46" y="923"/>
                    </a:cubicBezTo>
                    <a:cubicBezTo>
                      <a:pt x="37" y="974"/>
                      <a:pt x="23" y="1046"/>
                      <a:pt x="22" y="1085"/>
                    </a:cubicBezTo>
                    <a:cubicBezTo>
                      <a:pt x="22" y="1091"/>
                      <a:pt x="22" y="1098"/>
                      <a:pt x="21" y="1105"/>
                    </a:cubicBezTo>
                    <a:cubicBezTo>
                      <a:pt x="19" y="1155"/>
                      <a:pt x="16" y="1240"/>
                      <a:pt x="39" y="1272"/>
                    </a:cubicBezTo>
                    <a:cubicBezTo>
                      <a:pt x="54" y="1293"/>
                      <a:pt x="114" y="1313"/>
                      <a:pt x="141" y="1315"/>
                    </a:cubicBezTo>
                    <a:cubicBezTo>
                      <a:pt x="180" y="1317"/>
                      <a:pt x="256" y="1282"/>
                      <a:pt x="292" y="1266"/>
                    </a:cubicBezTo>
                    <a:cubicBezTo>
                      <a:pt x="305" y="1260"/>
                      <a:pt x="322" y="1249"/>
                      <a:pt x="340" y="1237"/>
                    </a:cubicBezTo>
                    <a:cubicBezTo>
                      <a:pt x="363" y="1221"/>
                      <a:pt x="388" y="1204"/>
                      <a:pt x="407" y="1198"/>
                    </a:cubicBezTo>
                    <a:cubicBezTo>
                      <a:pt x="422" y="1193"/>
                      <a:pt x="446" y="1192"/>
                      <a:pt x="470" y="1192"/>
                    </a:cubicBezTo>
                    <a:cubicBezTo>
                      <a:pt x="488" y="1192"/>
                      <a:pt x="507" y="1191"/>
                      <a:pt x="518" y="1188"/>
                    </a:cubicBezTo>
                    <a:cubicBezTo>
                      <a:pt x="536" y="1185"/>
                      <a:pt x="594" y="1171"/>
                      <a:pt x="614" y="1153"/>
                    </a:cubicBezTo>
                    <a:cubicBezTo>
                      <a:pt x="638" y="1132"/>
                      <a:pt x="667" y="1068"/>
                      <a:pt x="676" y="1034"/>
                    </a:cubicBezTo>
                    <a:cubicBezTo>
                      <a:pt x="678" y="1028"/>
                      <a:pt x="677" y="1017"/>
                      <a:pt x="677" y="1007"/>
                    </a:cubicBezTo>
                    <a:cubicBezTo>
                      <a:pt x="677" y="995"/>
                      <a:pt x="677" y="983"/>
                      <a:pt x="679" y="975"/>
                    </a:cubicBezTo>
                    <a:cubicBezTo>
                      <a:pt x="722" y="770"/>
                      <a:pt x="722" y="770"/>
                      <a:pt x="722" y="770"/>
                    </a:cubicBezTo>
                    <a:cubicBezTo>
                      <a:pt x="722" y="758"/>
                      <a:pt x="722" y="741"/>
                      <a:pt x="721" y="725"/>
                    </a:cubicBezTo>
                    <a:cubicBezTo>
                      <a:pt x="720" y="682"/>
                      <a:pt x="718" y="635"/>
                      <a:pt x="722" y="606"/>
                    </a:cubicBezTo>
                    <a:cubicBezTo>
                      <a:pt x="724" y="597"/>
                      <a:pt x="728" y="585"/>
                      <a:pt x="733" y="573"/>
                    </a:cubicBezTo>
                    <a:cubicBezTo>
                      <a:pt x="738" y="560"/>
                      <a:pt x="743" y="545"/>
                      <a:pt x="744" y="536"/>
                    </a:cubicBezTo>
                    <a:cubicBezTo>
                      <a:pt x="745" y="511"/>
                      <a:pt x="729" y="459"/>
                      <a:pt x="722" y="440"/>
                    </a:cubicBezTo>
                    <a:cubicBezTo>
                      <a:pt x="720" y="432"/>
                      <a:pt x="715" y="422"/>
                      <a:pt x="710" y="411"/>
                    </a:cubicBezTo>
                    <a:cubicBezTo>
                      <a:pt x="704" y="397"/>
                      <a:pt x="697" y="382"/>
                      <a:pt x="695" y="371"/>
                    </a:cubicBezTo>
                    <a:cubicBezTo>
                      <a:pt x="688" y="341"/>
                      <a:pt x="687" y="294"/>
                      <a:pt x="686" y="249"/>
                    </a:cubicBezTo>
                    <a:cubicBezTo>
                      <a:pt x="686" y="207"/>
                      <a:pt x="685" y="164"/>
                      <a:pt x="679" y="137"/>
                    </a:cubicBezTo>
                    <a:cubicBezTo>
                      <a:pt x="678" y="129"/>
                      <a:pt x="678" y="129"/>
                      <a:pt x="678" y="129"/>
                    </a:cubicBezTo>
                    <a:cubicBezTo>
                      <a:pt x="672" y="100"/>
                      <a:pt x="661" y="46"/>
                      <a:pt x="642" y="30"/>
                    </a:cubicBezTo>
                    <a:cubicBezTo>
                      <a:pt x="631" y="22"/>
                      <a:pt x="601" y="16"/>
                      <a:pt x="57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0" name="组合 19"/>
          <p:cNvGrpSpPr/>
          <p:nvPr/>
        </p:nvGrpSpPr>
        <p:grpSpPr>
          <a:xfrm>
            <a:off x="1502854" y="3812668"/>
            <a:ext cx="1398018" cy="1347966"/>
            <a:chOff x="1617154" y="4168597"/>
            <a:chExt cx="1398018" cy="1347966"/>
          </a:xfrm>
        </p:grpSpPr>
        <p:sp>
          <p:nvSpPr>
            <p:cNvPr id="21" name="菱形 20"/>
            <p:cNvSpPr/>
            <p:nvPr/>
          </p:nvSpPr>
          <p:spPr>
            <a:xfrm>
              <a:off x="1617154" y="4168597"/>
              <a:ext cx="1398018" cy="1347966"/>
            </a:xfrm>
            <a:prstGeom prst="diamond">
              <a:avLst/>
            </a:prstGeom>
            <a:solidFill>
              <a:srgbClr val="ED000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4656"/>
            <p:cNvSpPr/>
            <p:nvPr/>
          </p:nvSpPr>
          <p:spPr bwMode="auto">
            <a:xfrm>
              <a:off x="2119147" y="4501395"/>
              <a:ext cx="394032" cy="734935"/>
            </a:xfrm>
            <a:custGeom>
              <a:avLst/>
              <a:gdLst>
                <a:gd name="T0" fmla="*/ 202 w 217"/>
                <a:gd name="T1" fmla="*/ 7 h 405"/>
                <a:gd name="T2" fmla="*/ 181 w 217"/>
                <a:gd name="T3" fmla="*/ 0 h 405"/>
                <a:gd name="T4" fmla="*/ 163 w 217"/>
                <a:gd name="T5" fmla="*/ 5 h 405"/>
                <a:gd name="T6" fmla="*/ 142 w 217"/>
                <a:gd name="T7" fmla="*/ 7 h 405"/>
                <a:gd name="T8" fmla="*/ 118 w 217"/>
                <a:gd name="T9" fmla="*/ 26 h 405"/>
                <a:gd name="T10" fmla="*/ 99 w 217"/>
                <a:gd name="T11" fmla="*/ 26 h 405"/>
                <a:gd name="T12" fmla="*/ 74 w 217"/>
                <a:gd name="T13" fmla="*/ 7 h 405"/>
                <a:gd name="T14" fmla="*/ 54 w 217"/>
                <a:gd name="T15" fmla="*/ 5 h 405"/>
                <a:gd name="T16" fmla="*/ 35 w 217"/>
                <a:gd name="T17" fmla="*/ 0 h 405"/>
                <a:gd name="T18" fmla="*/ 15 w 217"/>
                <a:gd name="T19" fmla="*/ 7 h 405"/>
                <a:gd name="T20" fmla="*/ 0 w 217"/>
                <a:gd name="T21" fmla="*/ 45 h 405"/>
                <a:gd name="T22" fmla="*/ 1 w 217"/>
                <a:gd name="T23" fmla="*/ 88 h 405"/>
                <a:gd name="T24" fmla="*/ 17 w 217"/>
                <a:gd name="T25" fmla="*/ 131 h 405"/>
                <a:gd name="T26" fmla="*/ 24 w 217"/>
                <a:gd name="T27" fmla="*/ 145 h 405"/>
                <a:gd name="T28" fmla="*/ 25 w 217"/>
                <a:gd name="T29" fmla="*/ 150 h 405"/>
                <a:gd name="T30" fmla="*/ 28 w 217"/>
                <a:gd name="T31" fmla="*/ 175 h 405"/>
                <a:gd name="T32" fmla="*/ 22 w 217"/>
                <a:gd name="T33" fmla="*/ 210 h 405"/>
                <a:gd name="T34" fmla="*/ 15 w 217"/>
                <a:gd name="T35" fmla="*/ 276 h 405"/>
                <a:gd name="T36" fmla="*/ 25 w 217"/>
                <a:gd name="T37" fmla="*/ 343 h 405"/>
                <a:gd name="T38" fmla="*/ 44 w 217"/>
                <a:gd name="T39" fmla="*/ 387 h 405"/>
                <a:gd name="T40" fmla="*/ 61 w 217"/>
                <a:gd name="T41" fmla="*/ 405 h 405"/>
                <a:gd name="T42" fmla="*/ 67 w 217"/>
                <a:gd name="T43" fmla="*/ 402 h 405"/>
                <a:gd name="T44" fmla="*/ 77 w 217"/>
                <a:gd name="T45" fmla="*/ 385 h 405"/>
                <a:gd name="T46" fmla="*/ 79 w 217"/>
                <a:gd name="T47" fmla="*/ 366 h 405"/>
                <a:gd name="T48" fmla="*/ 77 w 217"/>
                <a:gd name="T49" fmla="*/ 327 h 405"/>
                <a:gd name="T50" fmla="*/ 78 w 217"/>
                <a:gd name="T51" fmla="*/ 291 h 405"/>
                <a:gd name="T52" fmla="*/ 83 w 217"/>
                <a:gd name="T53" fmla="*/ 240 h 405"/>
                <a:gd name="T54" fmla="*/ 100 w 217"/>
                <a:gd name="T55" fmla="*/ 208 h 405"/>
                <a:gd name="T56" fmla="*/ 108 w 217"/>
                <a:gd name="T57" fmla="*/ 202 h 405"/>
                <a:gd name="T58" fmla="*/ 116 w 217"/>
                <a:gd name="T59" fmla="*/ 208 h 405"/>
                <a:gd name="T60" fmla="*/ 133 w 217"/>
                <a:gd name="T61" fmla="*/ 240 h 405"/>
                <a:gd name="T62" fmla="*/ 139 w 217"/>
                <a:gd name="T63" fmla="*/ 291 h 405"/>
                <a:gd name="T64" fmla="*/ 139 w 217"/>
                <a:gd name="T65" fmla="*/ 327 h 405"/>
                <a:gd name="T66" fmla="*/ 138 w 217"/>
                <a:gd name="T67" fmla="*/ 366 h 405"/>
                <a:gd name="T68" fmla="*/ 139 w 217"/>
                <a:gd name="T69" fmla="*/ 385 h 405"/>
                <a:gd name="T70" fmla="*/ 149 w 217"/>
                <a:gd name="T71" fmla="*/ 402 h 405"/>
                <a:gd name="T72" fmla="*/ 156 w 217"/>
                <a:gd name="T73" fmla="*/ 405 h 405"/>
                <a:gd name="T74" fmla="*/ 173 w 217"/>
                <a:gd name="T75" fmla="*/ 387 h 405"/>
                <a:gd name="T76" fmla="*/ 191 w 217"/>
                <a:gd name="T77" fmla="*/ 343 h 405"/>
                <a:gd name="T78" fmla="*/ 202 w 217"/>
                <a:gd name="T79" fmla="*/ 276 h 405"/>
                <a:gd name="T80" fmla="*/ 195 w 217"/>
                <a:gd name="T81" fmla="*/ 210 h 405"/>
                <a:gd name="T82" fmla="*/ 188 w 217"/>
                <a:gd name="T83" fmla="*/ 175 h 405"/>
                <a:gd name="T84" fmla="*/ 192 w 217"/>
                <a:gd name="T85" fmla="*/ 150 h 405"/>
                <a:gd name="T86" fmla="*/ 192 w 217"/>
                <a:gd name="T87" fmla="*/ 145 h 405"/>
                <a:gd name="T88" fmla="*/ 200 w 217"/>
                <a:gd name="T89" fmla="*/ 131 h 405"/>
                <a:gd name="T90" fmla="*/ 215 w 217"/>
                <a:gd name="T91" fmla="*/ 88 h 405"/>
                <a:gd name="T92" fmla="*/ 217 w 217"/>
                <a:gd name="T93" fmla="*/ 4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7" h="405">
                  <a:moveTo>
                    <a:pt x="210" y="21"/>
                  </a:moveTo>
                  <a:cubicBezTo>
                    <a:pt x="202" y="7"/>
                    <a:pt x="202" y="7"/>
                    <a:pt x="202" y="7"/>
                  </a:cubicBezTo>
                  <a:cubicBezTo>
                    <a:pt x="193" y="2"/>
                    <a:pt x="193" y="2"/>
                    <a:pt x="193" y="2"/>
                  </a:cubicBezTo>
                  <a:cubicBezTo>
                    <a:pt x="181" y="0"/>
                    <a:pt x="181" y="0"/>
                    <a:pt x="181" y="0"/>
                  </a:cubicBezTo>
                  <a:cubicBezTo>
                    <a:pt x="172" y="2"/>
                    <a:pt x="172" y="2"/>
                    <a:pt x="172" y="2"/>
                  </a:cubicBezTo>
                  <a:cubicBezTo>
                    <a:pt x="163" y="5"/>
                    <a:pt x="163" y="5"/>
                    <a:pt x="163" y="5"/>
                  </a:cubicBezTo>
                  <a:cubicBezTo>
                    <a:pt x="153" y="6"/>
                    <a:pt x="153" y="6"/>
                    <a:pt x="153" y="6"/>
                  </a:cubicBezTo>
                  <a:cubicBezTo>
                    <a:pt x="142" y="7"/>
                    <a:pt x="142" y="7"/>
                    <a:pt x="142" y="7"/>
                  </a:cubicBezTo>
                  <a:cubicBezTo>
                    <a:pt x="132" y="12"/>
                    <a:pt x="132" y="12"/>
                    <a:pt x="132" y="12"/>
                  </a:cubicBezTo>
                  <a:cubicBezTo>
                    <a:pt x="118" y="26"/>
                    <a:pt x="118" y="26"/>
                    <a:pt x="118" y="26"/>
                  </a:cubicBezTo>
                  <a:cubicBezTo>
                    <a:pt x="108" y="32"/>
                    <a:pt x="108" y="32"/>
                    <a:pt x="108" y="32"/>
                  </a:cubicBezTo>
                  <a:cubicBezTo>
                    <a:pt x="99" y="26"/>
                    <a:pt x="99" y="26"/>
                    <a:pt x="99" y="26"/>
                  </a:cubicBezTo>
                  <a:cubicBezTo>
                    <a:pt x="85" y="12"/>
                    <a:pt x="85" y="12"/>
                    <a:pt x="85" y="12"/>
                  </a:cubicBezTo>
                  <a:cubicBezTo>
                    <a:pt x="74" y="7"/>
                    <a:pt x="74" y="7"/>
                    <a:pt x="74" y="7"/>
                  </a:cubicBezTo>
                  <a:cubicBezTo>
                    <a:pt x="63" y="6"/>
                    <a:pt x="63" y="6"/>
                    <a:pt x="63" y="6"/>
                  </a:cubicBezTo>
                  <a:cubicBezTo>
                    <a:pt x="54" y="5"/>
                    <a:pt x="54" y="5"/>
                    <a:pt x="54" y="5"/>
                  </a:cubicBezTo>
                  <a:cubicBezTo>
                    <a:pt x="45" y="2"/>
                    <a:pt x="45" y="2"/>
                    <a:pt x="45" y="2"/>
                  </a:cubicBezTo>
                  <a:cubicBezTo>
                    <a:pt x="35" y="0"/>
                    <a:pt x="35" y="0"/>
                    <a:pt x="35" y="0"/>
                  </a:cubicBezTo>
                  <a:cubicBezTo>
                    <a:pt x="24" y="2"/>
                    <a:pt x="24" y="2"/>
                    <a:pt x="24" y="2"/>
                  </a:cubicBezTo>
                  <a:cubicBezTo>
                    <a:pt x="15" y="7"/>
                    <a:pt x="15" y="7"/>
                    <a:pt x="15" y="7"/>
                  </a:cubicBezTo>
                  <a:cubicBezTo>
                    <a:pt x="6" y="21"/>
                    <a:pt x="6" y="21"/>
                    <a:pt x="6" y="21"/>
                  </a:cubicBezTo>
                  <a:cubicBezTo>
                    <a:pt x="0" y="45"/>
                    <a:pt x="0" y="45"/>
                    <a:pt x="0" y="45"/>
                  </a:cubicBezTo>
                  <a:cubicBezTo>
                    <a:pt x="0" y="66"/>
                    <a:pt x="0" y="66"/>
                    <a:pt x="0" y="66"/>
                  </a:cubicBezTo>
                  <a:cubicBezTo>
                    <a:pt x="1" y="88"/>
                    <a:pt x="1" y="88"/>
                    <a:pt x="1" y="88"/>
                  </a:cubicBezTo>
                  <a:cubicBezTo>
                    <a:pt x="8" y="110"/>
                    <a:pt x="8" y="110"/>
                    <a:pt x="8" y="110"/>
                  </a:cubicBezTo>
                  <a:cubicBezTo>
                    <a:pt x="17" y="131"/>
                    <a:pt x="17" y="131"/>
                    <a:pt x="17" y="131"/>
                  </a:cubicBezTo>
                  <a:cubicBezTo>
                    <a:pt x="24" y="145"/>
                    <a:pt x="24" y="145"/>
                    <a:pt x="24" y="145"/>
                  </a:cubicBezTo>
                  <a:cubicBezTo>
                    <a:pt x="24" y="145"/>
                    <a:pt x="24" y="145"/>
                    <a:pt x="24" y="145"/>
                  </a:cubicBezTo>
                  <a:cubicBezTo>
                    <a:pt x="24" y="146"/>
                    <a:pt x="24" y="146"/>
                    <a:pt x="24" y="146"/>
                  </a:cubicBezTo>
                  <a:cubicBezTo>
                    <a:pt x="24" y="146"/>
                    <a:pt x="24" y="149"/>
                    <a:pt x="25" y="150"/>
                  </a:cubicBezTo>
                  <a:cubicBezTo>
                    <a:pt x="25" y="153"/>
                    <a:pt x="27" y="159"/>
                    <a:pt x="28" y="161"/>
                  </a:cubicBezTo>
                  <a:cubicBezTo>
                    <a:pt x="28" y="165"/>
                    <a:pt x="29" y="171"/>
                    <a:pt x="28" y="175"/>
                  </a:cubicBezTo>
                  <a:cubicBezTo>
                    <a:pt x="28" y="180"/>
                    <a:pt x="25" y="190"/>
                    <a:pt x="24" y="195"/>
                  </a:cubicBezTo>
                  <a:cubicBezTo>
                    <a:pt x="24" y="199"/>
                    <a:pt x="23" y="207"/>
                    <a:pt x="22" y="210"/>
                  </a:cubicBezTo>
                  <a:cubicBezTo>
                    <a:pt x="20" y="218"/>
                    <a:pt x="16" y="234"/>
                    <a:pt x="15" y="242"/>
                  </a:cubicBezTo>
                  <a:cubicBezTo>
                    <a:pt x="14" y="250"/>
                    <a:pt x="15" y="267"/>
                    <a:pt x="15" y="276"/>
                  </a:cubicBezTo>
                  <a:cubicBezTo>
                    <a:pt x="15" y="284"/>
                    <a:pt x="17" y="301"/>
                    <a:pt x="19" y="309"/>
                  </a:cubicBezTo>
                  <a:cubicBezTo>
                    <a:pt x="20" y="317"/>
                    <a:pt x="23" y="335"/>
                    <a:pt x="25" y="343"/>
                  </a:cubicBezTo>
                  <a:cubicBezTo>
                    <a:pt x="28" y="350"/>
                    <a:pt x="34" y="364"/>
                    <a:pt x="36" y="371"/>
                  </a:cubicBezTo>
                  <a:cubicBezTo>
                    <a:pt x="38" y="375"/>
                    <a:pt x="41" y="383"/>
                    <a:pt x="44" y="387"/>
                  </a:cubicBezTo>
                  <a:cubicBezTo>
                    <a:pt x="45" y="390"/>
                    <a:pt x="49" y="395"/>
                    <a:pt x="52" y="397"/>
                  </a:cubicBezTo>
                  <a:cubicBezTo>
                    <a:pt x="54" y="399"/>
                    <a:pt x="58" y="404"/>
                    <a:pt x="61" y="405"/>
                  </a:cubicBezTo>
                  <a:cubicBezTo>
                    <a:pt x="61" y="405"/>
                    <a:pt x="62" y="405"/>
                    <a:pt x="62" y="405"/>
                  </a:cubicBezTo>
                  <a:cubicBezTo>
                    <a:pt x="64" y="404"/>
                    <a:pt x="66" y="403"/>
                    <a:pt x="67" y="402"/>
                  </a:cubicBezTo>
                  <a:cubicBezTo>
                    <a:pt x="69" y="401"/>
                    <a:pt x="74" y="396"/>
                    <a:pt x="74" y="395"/>
                  </a:cubicBezTo>
                  <a:cubicBezTo>
                    <a:pt x="76" y="391"/>
                    <a:pt x="77" y="388"/>
                    <a:pt x="77" y="385"/>
                  </a:cubicBezTo>
                  <a:cubicBezTo>
                    <a:pt x="78" y="382"/>
                    <a:pt x="78" y="377"/>
                    <a:pt x="79" y="374"/>
                  </a:cubicBezTo>
                  <a:cubicBezTo>
                    <a:pt x="79" y="372"/>
                    <a:pt x="79" y="368"/>
                    <a:pt x="79" y="366"/>
                  </a:cubicBezTo>
                  <a:cubicBezTo>
                    <a:pt x="78" y="362"/>
                    <a:pt x="78" y="356"/>
                    <a:pt x="78" y="353"/>
                  </a:cubicBezTo>
                  <a:cubicBezTo>
                    <a:pt x="78" y="346"/>
                    <a:pt x="77" y="333"/>
                    <a:pt x="77" y="327"/>
                  </a:cubicBezTo>
                  <a:cubicBezTo>
                    <a:pt x="77" y="322"/>
                    <a:pt x="77" y="311"/>
                    <a:pt x="77" y="306"/>
                  </a:cubicBezTo>
                  <a:cubicBezTo>
                    <a:pt x="77" y="302"/>
                    <a:pt x="78" y="294"/>
                    <a:pt x="78" y="291"/>
                  </a:cubicBezTo>
                  <a:cubicBezTo>
                    <a:pt x="78" y="282"/>
                    <a:pt x="79" y="265"/>
                    <a:pt x="80" y="257"/>
                  </a:cubicBezTo>
                  <a:cubicBezTo>
                    <a:pt x="81" y="253"/>
                    <a:pt x="82" y="244"/>
                    <a:pt x="83" y="240"/>
                  </a:cubicBezTo>
                  <a:cubicBezTo>
                    <a:pt x="85" y="234"/>
                    <a:pt x="89" y="225"/>
                    <a:pt x="92" y="220"/>
                  </a:cubicBezTo>
                  <a:cubicBezTo>
                    <a:pt x="94" y="217"/>
                    <a:pt x="98" y="211"/>
                    <a:pt x="100" y="208"/>
                  </a:cubicBezTo>
                  <a:cubicBezTo>
                    <a:pt x="101" y="207"/>
                    <a:pt x="102" y="205"/>
                    <a:pt x="103" y="205"/>
                  </a:cubicBezTo>
                  <a:cubicBezTo>
                    <a:pt x="104" y="204"/>
                    <a:pt x="107" y="202"/>
                    <a:pt x="108" y="202"/>
                  </a:cubicBezTo>
                  <a:cubicBezTo>
                    <a:pt x="110" y="202"/>
                    <a:pt x="112" y="204"/>
                    <a:pt x="113" y="205"/>
                  </a:cubicBezTo>
                  <a:cubicBezTo>
                    <a:pt x="114" y="205"/>
                    <a:pt x="116" y="207"/>
                    <a:pt x="116" y="208"/>
                  </a:cubicBezTo>
                  <a:cubicBezTo>
                    <a:pt x="119" y="211"/>
                    <a:pt x="123" y="217"/>
                    <a:pt x="125" y="220"/>
                  </a:cubicBezTo>
                  <a:cubicBezTo>
                    <a:pt x="127" y="225"/>
                    <a:pt x="132" y="234"/>
                    <a:pt x="133" y="240"/>
                  </a:cubicBezTo>
                  <a:cubicBezTo>
                    <a:pt x="135" y="244"/>
                    <a:pt x="136" y="253"/>
                    <a:pt x="137" y="257"/>
                  </a:cubicBezTo>
                  <a:cubicBezTo>
                    <a:pt x="138" y="265"/>
                    <a:pt x="138" y="282"/>
                    <a:pt x="139" y="291"/>
                  </a:cubicBezTo>
                  <a:cubicBezTo>
                    <a:pt x="139" y="294"/>
                    <a:pt x="139" y="302"/>
                    <a:pt x="139" y="306"/>
                  </a:cubicBezTo>
                  <a:cubicBezTo>
                    <a:pt x="140" y="311"/>
                    <a:pt x="140" y="322"/>
                    <a:pt x="139" y="327"/>
                  </a:cubicBezTo>
                  <a:cubicBezTo>
                    <a:pt x="139" y="333"/>
                    <a:pt x="139" y="346"/>
                    <a:pt x="138" y="353"/>
                  </a:cubicBezTo>
                  <a:cubicBezTo>
                    <a:pt x="138" y="356"/>
                    <a:pt x="138" y="362"/>
                    <a:pt x="138" y="366"/>
                  </a:cubicBezTo>
                  <a:cubicBezTo>
                    <a:pt x="138" y="368"/>
                    <a:pt x="138" y="372"/>
                    <a:pt x="138" y="374"/>
                  </a:cubicBezTo>
                  <a:cubicBezTo>
                    <a:pt x="138" y="377"/>
                    <a:pt x="139" y="382"/>
                    <a:pt x="139" y="385"/>
                  </a:cubicBezTo>
                  <a:cubicBezTo>
                    <a:pt x="140" y="388"/>
                    <a:pt x="140" y="391"/>
                    <a:pt x="142" y="395"/>
                  </a:cubicBezTo>
                  <a:cubicBezTo>
                    <a:pt x="143" y="396"/>
                    <a:pt x="148" y="401"/>
                    <a:pt x="149" y="402"/>
                  </a:cubicBezTo>
                  <a:cubicBezTo>
                    <a:pt x="150" y="403"/>
                    <a:pt x="153" y="404"/>
                    <a:pt x="154" y="405"/>
                  </a:cubicBezTo>
                  <a:cubicBezTo>
                    <a:pt x="155" y="405"/>
                    <a:pt x="156" y="405"/>
                    <a:pt x="156" y="405"/>
                  </a:cubicBezTo>
                  <a:cubicBezTo>
                    <a:pt x="159" y="404"/>
                    <a:pt x="163" y="399"/>
                    <a:pt x="165" y="397"/>
                  </a:cubicBezTo>
                  <a:cubicBezTo>
                    <a:pt x="167" y="395"/>
                    <a:pt x="171" y="390"/>
                    <a:pt x="173" y="387"/>
                  </a:cubicBezTo>
                  <a:cubicBezTo>
                    <a:pt x="175" y="383"/>
                    <a:pt x="178" y="375"/>
                    <a:pt x="180" y="371"/>
                  </a:cubicBezTo>
                  <a:cubicBezTo>
                    <a:pt x="183" y="364"/>
                    <a:pt x="189" y="350"/>
                    <a:pt x="191" y="343"/>
                  </a:cubicBezTo>
                  <a:cubicBezTo>
                    <a:pt x="194" y="335"/>
                    <a:pt x="197" y="317"/>
                    <a:pt x="198" y="309"/>
                  </a:cubicBezTo>
                  <a:cubicBezTo>
                    <a:pt x="199" y="301"/>
                    <a:pt x="201" y="284"/>
                    <a:pt x="202" y="276"/>
                  </a:cubicBezTo>
                  <a:cubicBezTo>
                    <a:pt x="202" y="267"/>
                    <a:pt x="203" y="250"/>
                    <a:pt x="202" y="242"/>
                  </a:cubicBezTo>
                  <a:cubicBezTo>
                    <a:pt x="201" y="234"/>
                    <a:pt x="196" y="218"/>
                    <a:pt x="195" y="210"/>
                  </a:cubicBezTo>
                  <a:cubicBezTo>
                    <a:pt x="194" y="207"/>
                    <a:pt x="193" y="199"/>
                    <a:pt x="192" y="195"/>
                  </a:cubicBezTo>
                  <a:cubicBezTo>
                    <a:pt x="191" y="190"/>
                    <a:pt x="189" y="180"/>
                    <a:pt x="188" y="175"/>
                  </a:cubicBezTo>
                  <a:cubicBezTo>
                    <a:pt x="188" y="171"/>
                    <a:pt x="189" y="165"/>
                    <a:pt x="189" y="161"/>
                  </a:cubicBezTo>
                  <a:cubicBezTo>
                    <a:pt x="190" y="159"/>
                    <a:pt x="191" y="153"/>
                    <a:pt x="192" y="150"/>
                  </a:cubicBezTo>
                  <a:cubicBezTo>
                    <a:pt x="192" y="149"/>
                    <a:pt x="193" y="146"/>
                    <a:pt x="193" y="146"/>
                  </a:cubicBezTo>
                  <a:cubicBezTo>
                    <a:pt x="192" y="145"/>
                    <a:pt x="192" y="145"/>
                    <a:pt x="192" y="145"/>
                  </a:cubicBezTo>
                  <a:cubicBezTo>
                    <a:pt x="193" y="145"/>
                    <a:pt x="193" y="145"/>
                    <a:pt x="193" y="145"/>
                  </a:cubicBezTo>
                  <a:cubicBezTo>
                    <a:pt x="200" y="131"/>
                    <a:pt x="200" y="131"/>
                    <a:pt x="200" y="131"/>
                  </a:cubicBezTo>
                  <a:cubicBezTo>
                    <a:pt x="209" y="110"/>
                    <a:pt x="209" y="110"/>
                    <a:pt x="209" y="110"/>
                  </a:cubicBezTo>
                  <a:cubicBezTo>
                    <a:pt x="215" y="88"/>
                    <a:pt x="215" y="88"/>
                    <a:pt x="215" y="88"/>
                  </a:cubicBezTo>
                  <a:cubicBezTo>
                    <a:pt x="217" y="66"/>
                    <a:pt x="217" y="66"/>
                    <a:pt x="217" y="66"/>
                  </a:cubicBezTo>
                  <a:cubicBezTo>
                    <a:pt x="217" y="45"/>
                    <a:pt x="217" y="45"/>
                    <a:pt x="217" y="45"/>
                  </a:cubicBezTo>
                  <a:lnTo>
                    <a:pt x="210" y="2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23" name="组合 22"/>
          <p:cNvGrpSpPr/>
          <p:nvPr/>
        </p:nvGrpSpPr>
        <p:grpSpPr>
          <a:xfrm>
            <a:off x="5282691" y="3812668"/>
            <a:ext cx="1398018" cy="1347966"/>
            <a:chOff x="5396991" y="4168597"/>
            <a:chExt cx="1398018" cy="1347966"/>
          </a:xfrm>
        </p:grpSpPr>
        <p:sp>
          <p:nvSpPr>
            <p:cNvPr id="24" name="菱形 23"/>
            <p:cNvSpPr/>
            <p:nvPr/>
          </p:nvSpPr>
          <p:spPr>
            <a:xfrm>
              <a:off x="5396991" y="4168597"/>
              <a:ext cx="1398018" cy="1347966"/>
            </a:xfrm>
            <a:prstGeom prst="diamond">
              <a:avLst/>
            </a:prstGeom>
            <a:solidFill>
              <a:srgbClr val="ED000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5649137" y="4557900"/>
              <a:ext cx="921021" cy="485445"/>
              <a:chOff x="7207931" y="1508125"/>
              <a:chExt cx="1876425" cy="989013"/>
            </a:xfrm>
            <a:solidFill>
              <a:schemeClr val="bg1"/>
            </a:solidFill>
          </p:grpSpPr>
          <p:sp>
            <p:nvSpPr>
              <p:cNvPr id="26" name="Freeform 4667"/>
              <p:cNvSpPr/>
              <p:nvPr/>
            </p:nvSpPr>
            <p:spPr bwMode="auto">
              <a:xfrm>
                <a:off x="7966756" y="1820863"/>
                <a:ext cx="358775" cy="354013"/>
              </a:xfrm>
              <a:custGeom>
                <a:avLst/>
                <a:gdLst>
                  <a:gd name="T0" fmla="*/ 153 w 301"/>
                  <a:gd name="T1" fmla="*/ 0 h 297"/>
                  <a:gd name="T2" fmla="*/ 151 w 301"/>
                  <a:gd name="T3" fmla="*/ 1 h 297"/>
                  <a:gd name="T4" fmla="*/ 149 w 301"/>
                  <a:gd name="T5" fmla="*/ 0 h 297"/>
                  <a:gd name="T6" fmla="*/ 0 w 301"/>
                  <a:gd name="T7" fmla="*/ 149 h 297"/>
                  <a:gd name="T8" fmla="*/ 149 w 301"/>
                  <a:gd name="T9" fmla="*/ 297 h 297"/>
                  <a:gd name="T10" fmla="*/ 151 w 301"/>
                  <a:gd name="T11" fmla="*/ 297 h 297"/>
                  <a:gd name="T12" fmla="*/ 153 w 301"/>
                  <a:gd name="T13" fmla="*/ 297 h 297"/>
                  <a:gd name="T14" fmla="*/ 301 w 301"/>
                  <a:gd name="T15" fmla="*/ 149 h 297"/>
                  <a:gd name="T16" fmla="*/ 153 w 301"/>
                  <a:gd name="T17"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297">
                    <a:moveTo>
                      <a:pt x="153" y="0"/>
                    </a:moveTo>
                    <a:cubicBezTo>
                      <a:pt x="152" y="0"/>
                      <a:pt x="152" y="1"/>
                      <a:pt x="151" y="1"/>
                    </a:cubicBezTo>
                    <a:cubicBezTo>
                      <a:pt x="150" y="1"/>
                      <a:pt x="149" y="0"/>
                      <a:pt x="149" y="0"/>
                    </a:cubicBezTo>
                    <a:cubicBezTo>
                      <a:pt x="67" y="0"/>
                      <a:pt x="0" y="67"/>
                      <a:pt x="0" y="149"/>
                    </a:cubicBezTo>
                    <a:cubicBezTo>
                      <a:pt x="0" y="231"/>
                      <a:pt x="67" y="297"/>
                      <a:pt x="149" y="297"/>
                    </a:cubicBezTo>
                    <a:cubicBezTo>
                      <a:pt x="149" y="297"/>
                      <a:pt x="150" y="297"/>
                      <a:pt x="151" y="297"/>
                    </a:cubicBezTo>
                    <a:cubicBezTo>
                      <a:pt x="152" y="297"/>
                      <a:pt x="152" y="297"/>
                      <a:pt x="153" y="297"/>
                    </a:cubicBezTo>
                    <a:cubicBezTo>
                      <a:pt x="235" y="297"/>
                      <a:pt x="301" y="231"/>
                      <a:pt x="301" y="149"/>
                    </a:cubicBezTo>
                    <a:cubicBezTo>
                      <a:pt x="301" y="67"/>
                      <a:pt x="235" y="0"/>
                      <a:pt x="15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4668"/>
              <p:cNvSpPr>
                <a:spLocks noEditPoints="1"/>
              </p:cNvSpPr>
              <p:nvPr/>
            </p:nvSpPr>
            <p:spPr bwMode="auto">
              <a:xfrm>
                <a:off x="7207931" y="1508125"/>
                <a:ext cx="1876425" cy="989013"/>
              </a:xfrm>
              <a:custGeom>
                <a:avLst/>
                <a:gdLst>
                  <a:gd name="T0" fmla="*/ 1003 w 1578"/>
                  <a:gd name="T1" fmla="*/ 15 h 831"/>
                  <a:gd name="T2" fmla="*/ 791 w 1578"/>
                  <a:gd name="T3" fmla="*/ 0 h 831"/>
                  <a:gd name="T4" fmla="*/ 789 w 1578"/>
                  <a:gd name="T5" fmla="*/ 0 h 831"/>
                  <a:gd name="T6" fmla="*/ 787 w 1578"/>
                  <a:gd name="T7" fmla="*/ 0 h 831"/>
                  <a:gd name="T8" fmla="*/ 575 w 1578"/>
                  <a:gd name="T9" fmla="*/ 15 h 831"/>
                  <a:gd name="T10" fmla="*/ 0 w 1578"/>
                  <a:gd name="T11" fmla="*/ 460 h 831"/>
                  <a:gd name="T12" fmla="*/ 787 w 1578"/>
                  <a:gd name="T13" fmla="*/ 831 h 831"/>
                  <a:gd name="T14" fmla="*/ 789 w 1578"/>
                  <a:gd name="T15" fmla="*/ 831 h 831"/>
                  <a:gd name="T16" fmla="*/ 791 w 1578"/>
                  <a:gd name="T17" fmla="*/ 831 h 831"/>
                  <a:gd name="T18" fmla="*/ 1578 w 1578"/>
                  <a:gd name="T19" fmla="*/ 460 h 831"/>
                  <a:gd name="T20" fmla="*/ 1003 w 1578"/>
                  <a:gd name="T21" fmla="*/ 15 h 831"/>
                  <a:gd name="T22" fmla="*/ 791 w 1578"/>
                  <a:gd name="T23" fmla="*/ 751 h 831"/>
                  <a:gd name="T24" fmla="*/ 789 w 1578"/>
                  <a:gd name="T25" fmla="*/ 751 h 831"/>
                  <a:gd name="T26" fmla="*/ 787 w 1578"/>
                  <a:gd name="T27" fmla="*/ 751 h 831"/>
                  <a:gd name="T28" fmla="*/ 448 w 1578"/>
                  <a:gd name="T29" fmla="*/ 412 h 831"/>
                  <a:gd name="T30" fmla="*/ 787 w 1578"/>
                  <a:gd name="T31" fmla="*/ 73 h 831"/>
                  <a:gd name="T32" fmla="*/ 789 w 1578"/>
                  <a:gd name="T33" fmla="*/ 73 h 831"/>
                  <a:gd name="T34" fmla="*/ 791 w 1578"/>
                  <a:gd name="T35" fmla="*/ 73 h 831"/>
                  <a:gd name="T36" fmla="*/ 1130 w 1578"/>
                  <a:gd name="T37" fmla="*/ 412 h 831"/>
                  <a:gd name="T38" fmla="*/ 791 w 1578"/>
                  <a:gd name="T39" fmla="*/ 751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8" h="831">
                    <a:moveTo>
                      <a:pt x="1003" y="15"/>
                    </a:moveTo>
                    <a:cubicBezTo>
                      <a:pt x="935" y="5"/>
                      <a:pt x="864" y="0"/>
                      <a:pt x="791" y="0"/>
                    </a:cubicBezTo>
                    <a:cubicBezTo>
                      <a:pt x="790" y="0"/>
                      <a:pt x="790" y="0"/>
                      <a:pt x="789" y="0"/>
                    </a:cubicBezTo>
                    <a:cubicBezTo>
                      <a:pt x="788" y="0"/>
                      <a:pt x="787" y="0"/>
                      <a:pt x="787" y="0"/>
                    </a:cubicBezTo>
                    <a:cubicBezTo>
                      <a:pt x="713" y="0"/>
                      <a:pt x="642" y="5"/>
                      <a:pt x="575" y="15"/>
                    </a:cubicBezTo>
                    <a:cubicBezTo>
                      <a:pt x="335" y="64"/>
                      <a:pt x="129" y="229"/>
                      <a:pt x="0" y="460"/>
                    </a:cubicBezTo>
                    <a:cubicBezTo>
                      <a:pt x="42" y="668"/>
                      <a:pt x="378" y="831"/>
                      <a:pt x="787" y="831"/>
                    </a:cubicBezTo>
                    <a:cubicBezTo>
                      <a:pt x="787" y="831"/>
                      <a:pt x="788" y="831"/>
                      <a:pt x="789" y="831"/>
                    </a:cubicBezTo>
                    <a:cubicBezTo>
                      <a:pt x="790" y="831"/>
                      <a:pt x="790" y="831"/>
                      <a:pt x="791" y="831"/>
                    </a:cubicBezTo>
                    <a:cubicBezTo>
                      <a:pt x="1200" y="831"/>
                      <a:pt x="1536" y="668"/>
                      <a:pt x="1578" y="460"/>
                    </a:cubicBezTo>
                    <a:cubicBezTo>
                      <a:pt x="1449" y="229"/>
                      <a:pt x="1243" y="64"/>
                      <a:pt x="1003" y="15"/>
                    </a:cubicBezTo>
                    <a:close/>
                    <a:moveTo>
                      <a:pt x="791" y="751"/>
                    </a:moveTo>
                    <a:cubicBezTo>
                      <a:pt x="790" y="751"/>
                      <a:pt x="790" y="751"/>
                      <a:pt x="789" y="751"/>
                    </a:cubicBezTo>
                    <a:cubicBezTo>
                      <a:pt x="788" y="751"/>
                      <a:pt x="787" y="751"/>
                      <a:pt x="787" y="751"/>
                    </a:cubicBezTo>
                    <a:cubicBezTo>
                      <a:pt x="599" y="751"/>
                      <a:pt x="448" y="599"/>
                      <a:pt x="448" y="412"/>
                    </a:cubicBezTo>
                    <a:cubicBezTo>
                      <a:pt x="448" y="225"/>
                      <a:pt x="599" y="73"/>
                      <a:pt x="787" y="73"/>
                    </a:cubicBezTo>
                    <a:cubicBezTo>
                      <a:pt x="787" y="73"/>
                      <a:pt x="788" y="73"/>
                      <a:pt x="789" y="73"/>
                    </a:cubicBezTo>
                    <a:cubicBezTo>
                      <a:pt x="790" y="73"/>
                      <a:pt x="790" y="73"/>
                      <a:pt x="791" y="73"/>
                    </a:cubicBezTo>
                    <a:cubicBezTo>
                      <a:pt x="978" y="73"/>
                      <a:pt x="1130" y="225"/>
                      <a:pt x="1130" y="412"/>
                    </a:cubicBezTo>
                    <a:cubicBezTo>
                      <a:pt x="1130" y="599"/>
                      <a:pt x="978" y="751"/>
                      <a:pt x="791" y="7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8" name="组合 27"/>
          <p:cNvGrpSpPr/>
          <p:nvPr/>
        </p:nvGrpSpPr>
        <p:grpSpPr>
          <a:xfrm>
            <a:off x="9062529" y="3812668"/>
            <a:ext cx="1398018" cy="1347966"/>
            <a:chOff x="9176829" y="4168597"/>
            <a:chExt cx="1398018" cy="1347966"/>
          </a:xfrm>
        </p:grpSpPr>
        <p:sp>
          <p:nvSpPr>
            <p:cNvPr id="29" name="菱形 28"/>
            <p:cNvSpPr/>
            <p:nvPr/>
          </p:nvSpPr>
          <p:spPr>
            <a:xfrm>
              <a:off x="9176829" y="4168597"/>
              <a:ext cx="1398018" cy="1347966"/>
            </a:xfrm>
            <a:prstGeom prst="diamond">
              <a:avLst/>
            </a:prstGeom>
            <a:solidFill>
              <a:srgbClr val="ED000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4672"/>
            <p:cNvSpPr>
              <a:spLocks noEditPoints="1"/>
            </p:cNvSpPr>
            <p:nvPr/>
          </p:nvSpPr>
          <p:spPr bwMode="auto">
            <a:xfrm rot="10800000">
              <a:off x="9735678" y="4447062"/>
              <a:ext cx="280319" cy="843602"/>
            </a:xfrm>
            <a:custGeom>
              <a:avLst/>
              <a:gdLst>
                <a:gd name="T0" fmla="*/ 876 w 988"/>
                <a:gd name="T1" fmla="*/ 755 h 2060"/>
                <a:gd name="T2" fmla="*/ 877 w 988"/>
                <a:gd name="T3" fmla="*/ 97 h 2060"/>
                <a:gd name="T4" fmla="*/ 857 w 988"/>
                <a:gd name="T5" fmla="*/ 48 h 2060"/>
                <a:gd name="T6" fmla="*/ 743 w 988"/>
                <a:gd name="T7" fmla="*/ 60 h 2060"/>
                <a:gd name="T8" fmla="*/ 227 w 988"/>
                <a:gd name="T9" fmla="*/ 2 h 2060"/>
                <a:gd name="T10" fmla="*/ 97 w 988"/>
                <a:gd name="T11" fmla="*/ 711 h 2060"/>
                <a:gd name="T12" fmla="*/ 96 w 988"/>
                <a:gd name="T13" fmla="*/ 707 h 2060"/>
                <a:gd name="T14" fmla="*/ 419 w 988"/>
                <a:gd name="T15" fmla="*/ 1189 h 2060"/>
                <a:gd name="T16" fmla="*/ 114 w 988"/>
                <a:gd name="T17" fmla="*/ 1658 h 2060"/>
                <a:gd name="T18" fmla="*/ 55 w 988"/>
                <a:gd name="T19" fmla="*/ 2026 h 2060"/>
                <a:gd name="T20" fmla="*/ 77 w 988"/>
                <a:gd name="T21" fmla="*/ 2040 h 2060"/>
                <a:gd name="T22" fmla="*/ 150 w 988"/>
                <a:gd name="T23" fmla="*/ 2060 h 2060"/>
                <a:gd name="T24" fmla="*/ 855 w 988"/>
                <a:gd name="T25" fmla="*/ 2035 h 2060"/>
                <a:gd name="T26" fmla="*/ 914 w 988"/>
                <a:gd name="T27" fmla="*/ 2010 h 2060"/>
                <a:gd name="T28" fmla="*/ 596 w 988"/>
                <a:gd name="T29" fmla="*/ 1189 h 2060"/>
                <a:gd name="T30" fmla="*/ 60 w 988"/>
                <a:gd name="T31" fmla="*/ 371 h 2060"/>
                <a:gd name="T32" fmla="*/ 876 w 988"/>
                <a:gd name="T33" fmla="*/ 304 h 2060"/>
                <a:gd name="T34" fmla="*/ 909 w 988"/>
                <a:gd name="T35" fmla="*/ 423 h 2060"/>
                <a:gd name="T36" fmla="*/ 79 w 988"/>
                <a:gd name="T37" fmla="*/ 450 h 2060"/>
                <a:gd name="T38" fmla="*/ 159 w 988"/>
                <a:gd name="T39" fmla="*/ 109 h 2060"/>
                <a:gd name="T40" fmla="*/ 856 w 988"/>
                <a:gd name="T41" fmla="*/ 255 h 2060"/>
                <a:gd name="T42" fmla="*/ 159 w 988"/>
                <a:gd name="T43" fmla="*/ 109 h 2060"/>
                <a:gd name="T44" fmla="*/ 879 w 988"/>
                <a:gd name="T45" fmla="*/ 536 h 2060"/>
                <a:gd name="T46" fmla="*/ 169 w 988"/>
                <a:gd name="T47" fmla="*/ 645 h 2060"/>
                <a:gd name="T48" fmla="*/ 891 w 988"/>
                <a:gd name="T49" fmla="*/ 499 h 2060"/>
                <a:gd name="T50" fmla="*/ 706 w 988"/>
                <a:gd name="T51" fmla="*/ 841 h 2060"/>
                <a:gd name="T52" fmla="*/ 294 w 988"/>
                <a:gd name="T53" fmla="*/ 826 h 2060"/>
                <a:gd name="T54" fmla="*/ 804 w 988"/>
                <a:gd name="T55" fmla="*/ 694 h 2060"/>
                <a:gd name="T56" fmla="*/ 549 w 988"/>
                <a:gd name="T57" fmla="*/ 1036 h 2060"/>
                <a:gd name="T58" fmla="*/ 344 w 988"/>
                <a:gd name="T59" fmla="*/ 889 h 2060"/>
                <a:gd name="T60" fmla="*/ 508 w 988"/>
                <a:gd name="T61" fmla="*/ 1293 h 2060"/>
                <a:gd name="T62" fmla="*/ 395 w 988"/>
                <a:gd name="T63" fmla="*/ 1426 h 2060"/>
                <a:gd name="T64" fmla="*/ 318 w 988"/>
                <a:gd name="T65" fmla="*/ 1522 h 2060"/>
                <a:gd name="T66" fmla="*/ 657 w 988"/>
                <a:gd name="T67" fmla="*/ 1475 h 2060"/>
                <a:gd name="T68" fmla="*/ 246 w 988"/>
                <a:gd name="T69" fmla="*/ 1621 h 2060"/>
                <a:gd name="T70" fmla="*/ 214 w 988"/>
                <a:gd name="T71" fmla="*/ 1670 h 2060"/>
                <a:gd name="T72" fmla="*/ 855 w 988"/>
                <a:gd name="T73" fmla="*/ 1813 h 2060"/>
                <a:gd name="T74" fmla="*/ 135 w 988"/>
                <a:gd name="T75" fmla="*/ 1816 h 2060"/>
                <a:gd name="T76" fmla="*/ 80 w 988"/>
                <a:gd name="T77" fmla="*/ 2012 h 2060"/>
                <a:gd name="T78" fmla="*/ 100 w 988"/>
                <a:gd name="T79" fmla="*/ 1911 h 2060"/>
                <a:gd name="T80" fmla="*/ 871 w 988"/>
                <a:gd name="T81" fmla="*/ 1865 h 2060"/>
                <a:gd name="T82" fmla="*/ 869 w 988"/>
                <a:gd name="T83" fmla="*/ 1992 h 2060"/>
                <a:gd name="T84" fmla="*/ 80 w 988"/>
                <a:gd name="T85" fmla="*/ 2012 h 2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8" h="2060">
                  <a:moveTo>
                    <a:pt x="596" y="1189"/>
                  </a:moveTo>
                  <a:cubicBezTo>
                    <a:pt x="713" y="1049"/>
                    <a:pt x="818" y="908"/>
                    <a:pt x="876" y="755"/>
                  </a:cubicBezTo>
                  <a:cubicBezTo>
                    <a:pt x="876" y="755"/>
                    <a:pt x="876" y="755"/>
                    <a:pt x="876" y="755"/>
                  </a:cubicBezTo>
                  <a:cubicBezTo>
                    <a:pt x="962" y="571"/>
                    <a:pt x="988" y="309"/>
                    <a:pt x="877" y="97"/>
                  </a:cubicBezTo>
                  <a:cubicBezTo>
                    <a:pt x="877" y="97"/>
                    <a:pt x="877" y="97"/>
                    <a:pt x="877" y="97"/>
                  </a:cubicBezTo>
                  <a:cubicBezTo>
                    <a:pt x="871" y="81"/>
                    <a:pt x="864" y="64"/>
                    <a:pt x="857" y="48"/>
                  </a:cubicBezTo>
                  <a:cubicBezTo>
                    <a:pt x="806" y="28"/>
                    <a:pt x="754" y="12"/>
                    <a:pt x="700" y="0"/>
                  </a:cubicBezTo>
                  <a:cubicBezTo>
                    <a:pt x="715" y="20"/>
                    <a:pt x="729" y="40"/>
                    <a:pt x="743" y="60"/>
                  </a:cubicBezTo>
                  <a:cubicBezTo>
                    <a:pt x="188" y="60"/>
                    <a:pt x="188" y="60"/>
                    <a:pt x="188" y="60"/>
                  </a:cubicBezTo>
                  <a:cubicBezTo>
                    <a:pt x="201" y="40"/>
                    <a:pt x="214" y="21"/>
                    <a:pt x="227" y="2"/>
                  </a:cubicBezTo>
                  <a:cubicBezTo>
                    <a:pt x="179" y="13"/>
                    <a:pt x="133" y="27"/>
                    <a:pt x="88" y="44"/>
                  </a:cubicBezTo>
                  <a:cubicBezTo>
                    <a:pt x="0" y="266"/>
                    <a:pt x="4" y="542"/>
                    <a:pt x="97" y="711"/>
                  </a:cubicBezTo>
                  <a:cubicBezTo>
                    <a:pt x="97" y="711"/>
                    <a:pt x="97" y="711"/>
                    <a:pt x="97" y="711"/>
                  </a:cubicBezTo>
                  <a:cubicBezTo>
                    <a:pt x="97" y="710"/>
                    <a:pt x="97" y="708"/>
                    <a:pt x="96" y="707"/>
                  </a:cubicBezTo>
                  <a:cubicBezTo>
                    <a:pt x="140" y="819"/>
                    <a:pt x="211" y="928"/>
                    <a:pt x="294" y="1035"/>
                  </a:cubicBezTo>
                  <a:cubicBezTo>
                    <a:pt x="334" y="1087"/>
                    <a:pt x="376" y="1138"/>
                    <a:pt x="419" y="1189"/>
                  </a:cubicBezTo>
                  <a:cubicBezTo>
                    <a:pt x="385" y="1230"/>
                    <a:pt x="351" y="1271"/>
                    <a:pt x="318" y="1313"/>
                  </a:cubicBezTo>
                  <a:cubicBezTo>
                    <a:pt x="231" y="1426"/>
                    <a:pt x="157" y="1540"/>
                    <a:pt x="114" y="1658"/>
                  </a:cubicBezTo>
                  <a:cubicBezTo>
                    <a:pt x="114" y="1658"/>
                    <a:pt x="114" y="1658"/>
                    <a:pt x="114" y="1658"/>
                  </a:cubicBezTo>
                  <a:cubicBezTo>
                    <a:pt x="60" y="1765"/>
                    <a:pt x="46" y="1900"/>
                    <a:pt x="55" y="2026"/>
                  </a:cubicBezTo>
                  <a:cubicBezTo>
                    <a:pt x="62" y="2029"/>
                    <a:pt x="69" y="2031"/>
                    <a:pt x="76" y="2034"/>
                  </a:cubicBezTo>
                  <a:cubicBezTo>
                    <a:pt x="77" y="2036"/>
                    <a:pt x="77" y="2038"/>
                    <a:pt x="77" y="2040"/>
                  </a:cubicBezTo>
                  <a:cubicBezTo>
                    <a:pt x="77" y="2038"/>
                    <a:pt x="78" y="2036"/>
                    <a:pt x="78" y="2035"/>
                  </a:cubicBezTo>
                  <a:cubicBezTo>
                    <a:pt x="101" y="2044"/>
                    <a:pt x="125" y="2053"/>
                    <a:pt x="150" y="2060"/>
                  </a:cubicBezTo>
                  <a:cubicBezTo>
                    <a:pt x="785" y="2060"/>
                    <a:pt x="785" y="2060"/>
                    <a:pt x="785" y="2060"/>
                  </a:cubicBezTo>
                  <a:cubicBezTo>
                    <a:pt x="808" y="2053"/>
                    <a:pt x="832" y="2044"/>
                    <a:pt x="855" y="2035"/>
                  </a:cubicBezTo>
                  <a:cubicBezTo>
                    <a:pt x="866" y="2031"/>
                    <a:pt x="878" y="2026"/>
                    <a:pt x="889" y="2021"/>
                  </a:cubicBezTo>
                  <a:cubicBezTo>
                    <a:pt x="897" y="2018"/>
                    <a:pt x="906" y="2014"/>
                    <a:pt x="914" y="2010"/>
                  </a:cubicBezTo>
                  <a:cubicBezTo>
                    <a:pt x="925" y="1857"/>
                    <a:pt x="895" y="1699"/>
                    <a:pt x="855" y="1603"/>
                  </a:cubicBezTo>
                  <a:cubicBezTo>
                    <a:pt x="802" y="1457"/>
                    <a:pt x="706" y="1322"/>
                    <a:pt x="596" y="1189"/>
                  </a:cubicBezTo>
                  <a:close/>
                  <a:moveTo>
                    <a:pt x="75" y="437"/>
                  </a:moveTo>
                  <a:cubicBezTo>
                    <a:pt x="69" y="415"/>
                    <a:pt x="64" y="393"/>
                    <a:pt x="60" y="371"/>
                  </a:cubicBezTo>
                  <a:cubicBezTo>
                    <a:pt x="64" y="348"/>
                    <a:pt x="69" y="326"/>
                    <a:pt x="75" y="304"/>
                  </a:cubicBezTo>
                  <a:cubicBezTo>
                    <a:pt x="876" y="304"/>
                    <a:pt x="876" y="304"/>
                    <a:pt x="876" y="304"/>
                  </a:cubicBezTo>
                  <a:cubicBezTo>
                    <a:pt x="883" y="321"/>
                    <a:pt x="888" y="339"/>
                    <a:pt x="894" y="356"/>
                  </a:cubicBezTo>
                  <a:cubicBezTo>
                    <a:pt x="900" y="378"/>
                    <a:pt x="905" y="400"/>
                    <a:pt x="909" y="423"/>
                  </a:cubicBezTo>
                  <a:cubicBezTo>
                    <a:pt x="907" y="432"/>
                    <a:pt x="905" y="441"/>
                    <a:pt x="903" y="450"/>
                  </a:cubicBezTo>
                  <a:cubicBezTo>
                    <a:pt x="79" y="450"/>
                    <a:pt x="79" y="450"/>
                    <a:pt x="79" y="450"/>
                  </a:cubicBezTo>
                  <a:cubicBezTo>
                    <a:pt x="78" y="446"/>
                    <a:pt x="76" y="442"/>
                    <a:pt x="75" y="437"/>
                  </a:cubicBezTo>
                  <a:close/>
                  <a:moveTo>
                    <a:pt x="159" y="109"/>
                  </a:moveTo>
                  <a:cubicBezTo>
                    <a:pt x="776" y="109"/>
                    <a:pt x="776" y="109"/>
                    <a:pt x="776" y="109"/>
                  </a:cubicBezTo>
                  <a:cubicBezTo>
                    <a:pt x="807" y="157"/>
                    <a:pt x="834" y="206"/>
                    <a:pt x="856" y="255"/>
                  </a:cubicBezTo>
                  <a:cubicBezTo>
                    <a:pt x="90" y="255"/>
                    <a:pt x="90" y="255"/>
                    <a:pt x="90" y="255"/>
                  </a:cubicBezTo>
                  <a:cubicBezTo>
                    <a:pt x="109" y="205"/>
                    <a:pt x="132" y="156"/>
                    <a:pt x="159" y="109"/>
                  </a:cubicBezTo>
                  <a:close/>
                  <a:moveTo>
                    <a:pt x="891" y="499"/>
                  </a:moveTo>
                  <a:cubicBezTo>
                    <a:pt x="887" y="511"/>
                    <a:pt x="884" y="524"/>
                    <a:pt x="879" y="536"/>
                  </a:cubicBezTo>
                  <a:cubicBezTo>
                    <a:pt x="866" y="573"/>
                    <a:pt x="849" y="610"/>
                    <a:pt x="831" y="645"/>
                  </a:cubicBezTo>
                  <a:cubicBezTo>
                    <a:pt x="169" y="645"/>
                    <a:pt x="169" y="645"/>
                    <a:pt x="169" y="645"/>
                  </a:cubicBezTo>
                  <a:cubicBezTo>
                    <a:pt x="140" y="597"/>
                    <a:pt x="116" y="548"/>
                    <a:pt x="97" y="499"/>
                  </a:cubicBezTo>
                  <a:lnTo>
                    <a:pt x="891" y="499"/>
                  </a:lnTo>
                  <a:close/>
                  <a:moveTo>
                    <a:pt x="804" y="694"/>
                  </a:moveTo>
                  <a:cubicBezTo>
                    <a:pt x="775" y="744"/>
                    <a:pt x="742" y="792"/>
                    <a:pt x="706" y="841"/>
                  </a:cubicBezTo>
                  <a:cubicBezTo>
                    <a:pt x="305" y="841"/>
                    <a:pt x="305" y="841"/>
                    <a:pt x="305" y="841"/>
                  </a:cubicBezTo>
                  <a:cubicBezTo>
                    <a:pt x="301" y="836"/>
                    <a:pt x="297" y="831"/>
                    <a:pt x="294" y="826"/>
                  </a:cubicBezTo>
                  <a:cubicBezTo>
                    <a:pt x="260" y="782"/>
                    <a:pt x="228" y="739"/>
                    <a:pt x="199" y="694"/>
                  </a:cubicBezTo>
                  <a:lnTo>
                    <a:pt x="804" y="694"/>
                  </a:lnTo>
                  <a:close/>
                  <a:moveTo>
                    <a:pt x="669" y="889"/>
                  </a:moveTo>
                  <a:cubicBezTo>
                    <a:pt x="631" y="938"/>
                    <a:pt x="590" y="987"/>
                    <a:pt x="549" y="1036"/>
                  </a:cubicBezTo>
                  <a:cubicBezTo>
                    <a:pt x="467" y="1036"/>
                    <a:pt x="467" y="1036"/>
                    <a:pt x="467" y="1036"/>
                  </a:cubicBezTo>
                  <a:cubicBezTo>
                    <a:pt x="426" y="988"/>
                    <a:pt x="384" y="939"/>
                    <a:pt x="344" y="889"/>
                  </a:cubicBezTo>
                  <a:lnTo>
                    <a:pt x="669" y="889"/>
                  </a:lnTo>
                  <a:close/>
                  <a:moveTo>
                    <a:pt x="508" y="1293"/>
                  </a:moveTo>
                  <a:cubicBezTo>
                    <a:pt x="546" y="1338"/>
                    <a:pt x="583" y="1382"/>
                    <a:pt x="619" y="1426"/>
                  </a:cubicBezTo>
                  <a:cubicBezTo>
                    <a:pt x="395" y="1426"/>
                    <a:pt x="395" y="1426"/>
                    <a:pt x="395" y="1426"/>
                  </a:cubicBezTo>
                  <a:cubicBezTo>
                    <a:pt x="432" y="1381"/>
                    <a:pt x="470" y="1337"/>
                    <a:pt x="508" y="1293"/>
                  </a:cubicBezTo>
                  <a:close/>
                  <a:moveTo>
                    <a:pt x="318" y="1522"/>
                  </a:moveTo>
                  <a:cubicBezTo>
                    <a:pt x="330" y="1506"/>
                    <a:pt x="343" y="1491"/>
                    <a:pt x="355" y="1475"/>
                  </a:cubicBezTo>
                  <a:cubicBezTo>
                    <a:pt x="657" y="1475"/>
                    <a:pt x="657" y="1475"/>
                    <a:pt x="657" y="1475"/>
                  </a:cubicBezTo>
                  <a:cubicBezTo>
                    <a:pt x="694" y="1523"/>
                    <a:pt x="729" y="1572"/>
                    <a:pt x="760" y="1621"/>
                  </a:cubicBezTo>
                  <a:cubicBezTo>
                    <a:pt x="246" y="1621"/>
                    <a:pt x="246" y="1621"/>
                    <a:pt x="246" y="1621"/>
                  </a:cubicBezTo>
                  <a:cubicBezTo>
                    <a:pt x="268" y="1588"/>
                    <a:pt x="293" y="1555"/>
                    <a:pt x="318" y="1522"/>
                  </a:cubicBezTo>
                  <a:close/>
                  <a:moveTo>
                    <a:pt x="214" y="1670"/>
                  </a:moveTo>
                  <a:cubicBezTo>
                    <a:pt x="789" y="1670"/>
                    <a:pt x="789" y="1670"/>
                    <a:pt x="789" y="1670"/>
                  </a:cubicBezTo>
                  <a:cubicBezTo>
                    <a:pt x="815" y="1717"/>
                    <a:pt x="837" y="1764"/>
                    <a:pt x="855" y="1813"/>
                  </a:cubicBezTo>
                  <a:cubicBezTo>
                    <a:pt x="855" y="1814"/>
                    <a:pt x="856" y="1815"/>
                    <a:pt x="856" y="1816"/>
                  </a:cubicBezTo>
                  <a:cubicBezTo>
                    <a:pt x="135" y="1816"/>
                    <a:pt x="135" y="1816"/>
                    <a:pt x="135" y="1816"/>
                  </a:cubicBezTo>
                  <a:cubicBezTo>
                    <a:pt x="156" y="1767"/>
                    <a:pt x="183" y="1718"/>
                    <a:pt x="214" y="1670"/>
                  </a:cubicBezTo>
                  <a:close/>
                  <a:moveTo>
                    <a:pt x="80" y="2012"/>
                  </a:moveTo>
                  <a:cubicBezTo>
                    <a:pt x="81" y="2000"/>
                    <a:pt x="82" y="1989"/>
                    <a:pt x="84" y="1978"/>
                  </a:cubicBezTo>
                  <a:cubicBezTo>
                    <a:pt x="88" y="1955"/>
                    <a:pt x="93" y="1933"/>
                    <a:pt x="100" y="1911"/>
                  </a:cubicBezTo>
                  <a:cubicBezTo>
                    <a:pt x="104" y="1896"/>
                    <a:pt x="109" y="1880"/>
                    <a:pt x="115" y="1865"/>
                  </a:cubicBezTo>
                  <a:cubicBezTo>
                    <a:pt x="871" y="1865"/>
                    <a:pt x="871" y="1865"/>
                    <a:pt x="871" y="1865"/>
                  </a:cubicBezTo>
                  <a:cubicBezTo>
                    <a:pt x="876" y="1885"/>
                    <a:pt x="881" y="1905"/>
                    <a:pt x="884" y="1926"/>
                  </a:cubicBezTo>
                  <a:cubicBezTo>
                    <a:pt x="881" y="1948"/>
                    <a:pt x="876" y="1970"/>
                    <a:pt x="869" y="1992"/>
                  </a:cubicBezTo>
                  <a:cubicBezTo>
                    <a:pt x="867" y="1999"/>
                    <a:pt x="865" y="2005"/>
                    <a:pt x="863" y="2012"/>
                  </a:cubicBezTo>
                  <a:lnTo>
                    <a:pt x="80" y="2012"/>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31" name="组合 30"/>
          <p:cNvGrpSpPr/>
          <p:nvPr/>
        </p:nvGrpSpPr>
        <p:grpSpPr>
          <a:xfrm>
            <a:off x="5282691" y="1357139"/>
            <a:ext cx="1398018" cy="1347966"/>
            <a:chOff x="5396991" y="1772601"/>
            <a:chExt cx="1398018" cy="1347966"/>
          </a:xfrm>
        </p:grpSpPr>
        <p:sp>
          <p:nvSpPr>
            <p:cNvPr id="32" name="菱形 31"/>
            <p:cNvSpPr/>
            <p:nvPr/>
          </p:nvSpPr>
          <p:spPr>
            <a:xfrm>
              <a:off x="5396991" y="1772601"/>
              <a:ext cx="1398018" cy="1347966"/>
            </a:xfrm>
            <a:prstGeom prst="diamond">
              <a:avLst/>
            </a:prstGeom>
            <a:solidFill>
              <a:srgbClr val="ED000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4649"/>
            <p:cNvSpPr/>
            <p:nvPr/>
          </p:nvSpPr>
          <p:spPr bwMode="auto">
            <a:xfrm>
              <a:off x="5699135" y="2066535"/>
              <a:ext cx="793730" cy="733368"/>
            </a:xfrm>
            <a:custGeom>
              <a:avLst/>
              <a:gdLst>
                <a:gd name="T0" fmla="*/ 941 w 1539"/>
                <a:gd name="T1" fmla="*/ 679 h 1422"/>
                <a:gd name="T2" fmla="*/ 937 w 1539"/>
                <a:gd name="T3" fmla="*/ 620 h 1422"/>
                <a:gd name="T4" fmla="*/ 903 w 1539"/>
                <a:gd name="T5" fmla="*/ 528 h 1422"/>
                <a:gd name="T6" fmla="*/ 877 w 1539"/>
                <a:gd name="T7" fmla="*/ 439 h 1422"/>
                <a:gd name="T8" fmla="*/ 823 w 1539"/>
                <a:gd name="T9" fmla="*/ 394 h 1422"/>
                <a:gd name="T10" fmla="*/ 745 w 1539"/>
                <a:gd name="T11" fmla="*/ 334 h 1422"/>
                <a:gd name="T12" fmla="*/ 682 w 1539"/>
                <a:gd name="T13" fmla="*/ 249 h 1422"/>
                <a:gd name="T14" fmla="*/ 642 w 1539"/>
                <a:gd name="T15" fmla="*/ 150 h 1422"/>
                <a:gd name="T16" fmla="*/ 629 w 1539"/>
                <a:gd name="T17" fmla="*/ 74 h 1422"/>
                <a:gd name="T18" fmla="*/ 626 w 1539"/>
                <a:gd name="T19" fmla="*/ 0 h 1422"/>
                <a:gd name="T20" fmla="*/ 754 w 1539"/>
                <a:gd name="T21" fmla="*/ 56 h 1422"/>
                <a:gd name="T22" fmla="*/ 775 w 1539"/>
                <a:gd name="T23" fmla="*/ 148 h 1422"/>
                <a:gd name="T24" fmla="*/ 811 w 1539"/>
                <a:gd name="T25" fmla="*/ 218 h 1422"/>
                <a:gd name="T26" fmla="*/ 879 w 1539"/>
                <a:gd name="T27" fmla="*/ 254 h 1422"/>
                <a:gd name="T28" fmla="*/ 964 w 1539"/>
                <a:gd name="T29" fmla="*/ 215 h 1422"/>
                <a:gd name="T30" fmla="*/ 1074 w 1539"/>
                <a:gd name="T31" fmla="*/ 147 h 1422"/>
                <a:gd name="T32" fmla="*/ 1211 w 1539"/>
                <a:gd name="T33" fmla="*/ 135 h 1422"/>
                <a:gd name="T34" fmla="*/ 1323 w 1539"/>
                <a:gd name="T35" fmla="*/ 190 h 1422"/>
                <a:gd name="T36" fmla="*/ 1448 w 1539"/>
                <a:gd name="T37" fmla="*/ 323 h 1422"/>
                <a:gd name="T38" fmla="*/ 1518 w 1539"/>
                <a:gd name="T39" fmla="*/ 491 h 1422"/>
                <a:gd name="T40" fmla="*/ 1539 w 1539"/>
                <a:gd name="T41" fmla="*/ 672 h 1422"/>
                <a:gd name="T42" fmla="*/ 1520 w 1539"/>
                <a:gd name="T43" fmla="*/ 867 h 1422"/>
                <a:gd name="T44" fmla="*/ 1446 w 1539"/>
                <a:gd name="T45" fmla="*/ 1037 h 1422"/>
                <a:gd name="T46" fmla="*/ 1332 w 1539"/>
                <a:gd name="T47" fmla="*/ 1179 h 1422"/>
                <a:gd name="T48" fmla="*/ 1158 w 1539"/>
                <a:gd name="T49" fmla="*/ 1319 h 1422"/>
                <a:gd name="T50" fmla="*/ 991 w 1539"/>
                <a:gd name="T51" fmla="*/ 1381 h 1422"/>
                <a:gd name="T52" fmla="*/ 823 w 1539"/>
                <a:gd name="T53" fmla="*/ 1390 h 1422"/>
                <a:gd name="T54" fmla="*/ 684 w 1539"/>
                <a:gd name="T55" fmla="*/ 1356 h 1422"/>
                <a:gd name="T56" fmla="*/ 526 w 1539"/>
                <a:gd name="T57" fmla="*/ 1275 h 1422"/>
                <a:gd name="T58" fmla="*/ 452 w 1539"/>
                <a:gd name="T59" fmla="*/ 1207 h 1422"/>
                <a:gd name="T60" fmla="*/ 418 w 1539"/>
                <a:gd name="T61" fmla="*/ 1206 h 1422"/>
                <a:gd name="T62" fmla="*/ 359 w 1539"/>
                <a:gd name="T63" fmla="*/ 1219 h 1422"/>
                <a:gd name="T64" fmla="*/ 292 w 1539"/>
                <a:gd name="T65" fmla="*/ 1196 h 1422"/>
                <a:gd name="T66" fmla="*/ 252 w 1539"/>
                <a:gd name="T67" fmla="*/ 1170 h 1422"/>
                <a:gd name="T68" fmla="*/ 216 w 1539"/>
                <a:gd name="T69" fmla="*/ 1187 h 1422"/>
                <a:gd name="T70" fmla="*/ 174 w 1539"/>
                <a:gd name="T71" fmla="*/ 1284 h 1422"/>
                <a:gd name="T72" fmla="*/ 156 w 1539"/>
                <a:gd name="T73" fmla="*/ 1395 h 1422"/>
                <a:gd name="T74" fmla="*/ 0 w 1539"/>
                <a:gd name="T75" fmla="*/ 1422 h 1422"/>
                <a:gd name="T76" fmla="*/ 12 w 1539"/>
                <a:gd name="T77" fmla="*/ 1312 h 1422"/>
                <a:gd name="T78" fmla="*/ 48 w 1539"/>
                <a:gd name="T79" fmla="*/ 1181 h 1422"/>
                <a:gd name="T80" fmla="*/ 96 w 1539"/>
                <a:gd name="T81" fmla="*/ 1079 h 1422"/>
                <a:gd name="T82" fmla="*/ 167 w 1539"/>
                <a:gd name="T83" fmla="*/ 1006 h 1422"/>
                <a:gd name="T84" fmla="*/ 242 w 1539"/>
                <a:gd name="T85" fmla="*/ 975 h 1422"/>
                <a:gd name="T86" fmla="*/ 331 w 1539"/>
                <a:gd name="T87" fmla="*/ 999 h 1422"/>
                <a:gd name="T88" fmla="*/ 396 w 1539"/>
                <a:gd name="T89" fmla="*/ 1038 h 1422"/>
                <a:gd name="T90" fmla="*/ 442 w 1539"/>
                <a:gd name="T91" fmla="*/ 1050 h 1422"/>
                <a:gd name="T92" fmla="*/ 534 w 1539"/>
                <a:gd name="T93" fmla="*/ 1026 h 1422"/>
                <a:gd name="T94" fmla="*/ 610 w 1539"/>
                <a:gd name="T95" fmla="*/ 1029 h 1422"/>
                <a:gd name="T96" fmla="*/ 681 w 1539"/>
                <a:gd name="T97" fmla="*/ 1037 h 1422"/>
                <a:gd name="T98" fmla="*/ 716 w 1539"/>
                <a:gd name="T99" fmla="*/ 1034 h 1422"/>
                <a:gd name="T100" fmla="*/ 813 w 1539"/>
                <a:gd name="T101" fmla="*/ 945 h 1422"/>
                <a:gd name="T102" fmla="*/ 898 w 1539"/>
                <a:gd name="T103" fmla="*/ 877 h 1422"/>
                <a:gd name="T104" fmla="*/ 917 w 1539"/>
                <a:gd name="T105" fmla="*/ 776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39" h="1422">
                  <a:moveTo>
                    <a:pt x="917" y="776"/>
                  </a:moveTo>
                  <a:cubicBezTo>
                    <a:pt x="921" y="759"/>
                    <a:pt x="938" y="696"/>
                    <a:pt x="941" y="679"/>
                  </a:cubicBezTo>
                  <a:cubicBezTo>
                    <a:pt x="941" y="672"/>
                    <a:pt x="941" y="658"/>
                    <a:pt x="941" y="651"/>
                  </a:cubicBezTo>
                  <a:cubicBezTo>
                    <a:pt x="940" y="643"/>
                    <a:pt x="939" y="628"/>
                    <a:pt x="937" y="620"/>
                  </a:cubicBezTo>
                  <a:cubicBezTo>
                    <a:pt x="935" y="611"/>
                    <a:pt x="926" y="594"/>
                    <a:pt x="923" y="585"/>
                  </a:cubicBezTo>
                  <a:cubicBezTo>
                    <a:pt x="918" y="571"/>
                    <a:pt x="907" y="542"/>
                    <a:pt x="903" y="528"/>
                  </a:cubicBezTo>
                  <a:cubicBezTo>
                    <a:pt x="899" y="516"/>
                    <a:pt x="893" y="493"/>
                    <a:pt x="890" y="482"/>
                  </a:cubicBezTo>
                  <a:cubicBezTo>
                    <a:pt x="887" y="471"/>
                    <a:pt x="880" y="450"/>
                    <a:pt x="877" y="439"/>
                  </a:cubicBezTo>
                  <a:cubicBezTo>
                    <a:pt x="875" y="432"/>
                    <a:pt x="874" y="417"/>
                    <a:pt x="869" y="412"/>
                  </a:cubicBezTo>
                  <a:cubicBezTo>
                    <a:pt x="860" y="403"/>
                    <a:pt x="823" y="394"/>
                    <a:pt x="823" y="394"/>
                  </a:cubicBezTo>
                  <a:cubicBezTo>
                    <a:pt x="772" y="363"/>
                    <a:pt x="772" y="363"/>
                    <a:pt x="772" y="363"/>
                  </a:cubicBezTo>
                  <a:cubicBezTo>
                    <a:pt x="745" y="334"/>
                    <a:pt x="745" y="334"/>
                    <a:pt x="745" y="334"/>
                  </a:cubicBezTo>
                  <a:cubicBezTo>
                    <a:pt x="715" y="301"/>
                    <a:pt x="715" y="301"/>
                    <a:pt x="715" y="301"/>
                  </a:cubicBezTo>
                  <a:cubicBezTo>
                    <a:pt x="682" y="249"/>
                    <a:pt x="682" y="249"/>
                    <a:pt x="682" y="249"/>
                  </a:cubicBezTo>
                  <a:cubicBezTo>
                    <a:pt x="652" y="190"/>
                    <a:pt x="652" y="190"/>
                    <a:pt x="652" y="190"/>
                  </a:cubicBezTo>
                  <a:cubicBezTo>
                    <a:pt x="642" y="150"/>
                    <a:pt x="642" y="150"/>
                    <a:pt x="642" y="150"/>
                  </a:cubicBezTo>
                  <a:cubicBezTo>
                    <a:pt x="633" y="111"/>
                    <a:pt x="633" y="111"/>
                    <a:pt x="633" y="111"/>
                  </a:cubicBezTo>
                  <a:cubicBezTo>
                    <a:pt x="629" y="74"/>
                    <a:pt x="629" y="74"/>
                    <a:pt x="629" y="74"/>
                  </a:cubicBezTo>
                  <a:cubicBezTo>
                    <a:pt x="628" y="38"/>
                    <a:pt x="628" y="38"/>
                    <a:pt x="628" y="38"/>
                  </a:cubicBezTo>
                  <a:cubicBezTo>
                    <a:pt x="626" y="0"/>
                    <a:pt x="626" y="0"/>
                    <a:pt x="626" y="0"/>
                  </a:cubicBezTo>
                  <a:cubicBezTo>
                    <a:pt x="747" y="0"/>
                    <a:pt x="747" y="0"/>
                    <a:pt x="747" y="0"/>
                  </a:cubicBezTo>
                  <a:cubicBezTo>
                    <a:pt x="754" y="56"/>
                    <a:pt x="754" y="56"/>
                    <a:pt x="754" y="56"/>
                  </a:cubicBezTo>
                  <a:cubicBezTo>
                    <a:pt x="762" y="101"/>
                    <a:pt x="762" y="101"/>
                    <a:pt x="762" y="101"/>
                  </a:cubicBezTo>
                  <a:cubicBezTo>
                    <a:pt x="775" y="148"/>
                    <a:pt x="775" y="148"/>
                    <a:pt x="775" y="148"/>
                  </a:cubicBezTo>
                  <a:cubicBezTo>
                    <a:pt x="793" y="191"/>
                    <a:pt x="793" y="191"/>
                    <a:pt x="793" y="191"/>
                  </a:cubicBezTo>
                  <a:cubicBezTo>
                    <a:pt x="811" y="218"/>
                    <a:pt x="811" y="218"/>
                    <a:pt x="811" y="218"/>
                  </a:cubicBezTo>
                  <a:cubicBezTo>
                    <a:pt x="841" y="243"/>
                    <a:pt x="841" y="243"/>
                    <a:pt x="841" y="243"/>
                  </a:cubicBezTo>
                  <a:cubicBezTo>
                    <a:pt x="841" y="243"/>
                    <a:pt x="869" y="254"/>
                    <a:pt x="879" y="254"/>
                  </a:cubicBezTo>
                  <a:cubicBezTo>
                    <a:pt x="888" y="254"/>
                    <a:pt x="905" y="248"/>
                    <a:pt x="913" y="245"/>
                  </a:cubicBezTo>
                  <a:cubicBezTo>
                    <a:pt x="926" y="239"/>
                    <a:pt x="951" y="223"/>
                    <a:pt x="964" y="215"/>
                  </a:cubicBezTo>
                  <a:cubicBezTo>
                    <a:pt x="979" y="205"/>
                    <a:pt x="1007" y="182"/>
                    <a:pt x="1023" y="173"/>
                  </a:cubicBezTo>
                  <a:cubicBezTo>
                    <a:pt x="1035" y="165"/>
                    <a:pt x="1060" y="153"/>
                    <a:pt x="1074" y="147"/>
                  </a:cubicBezTo>
                  <a:cubicBezTo>
                    <a:pt x="1084" y="143"/>
                    <a:pt x="1106" y="136"/>
                    <a:pt x="1117" y="134"/>
                  </a:cubicBezTo>
                  <a:cubicBezTo>
                    <a:pt x="1140" y="131"/>
                    <a:pt x="1188" y="131"/>
                    <a:pt x="1211" y="135"/>
                  </a:cubicBezTo>
                  <a:cubicBezTo>
                    <a:pt x="1223" y="137"/>
                    <a:pt x="1248" y="146"/>
                    <a:pt x="1260" y="151"/>
                  </a:cubicBezTo>
                  <a:cubicBezTo>
                    <a:pt x="1277" y="159"/>
                    <a:pt x="1308" y="179"/>
                    <a:pt x="1323" y="190"/>
                  </a:cubicBezTo>
                  <a:cubicBezTo>
                    <a:pt x="1344" y="206"/>
                    <a:pt x="1382" y="243"/>
                    <a:pt x="1400" y="263"/>
                  </a:cubicBezTo>
                  <a:cubicBezTo>
                    <a:pt x="1413" y="277"/>
                    <a:pt x="1438" y="306"/>
                    <a:pt x="1448" y="323"/>
                  </a:cubicBezTo>
                  <a:cubicBezTo>
                    <a:pt x="1460" y="342"/>
                    <a:pt x="1478" y="385"/>
                    <a:pt x="1487" y="407"/>
                  </a:cubicBezTo>
                  <a:cubicBezTo>
                    <a:pt x="1496" y="427"/>
                    <a:pt x="1512" y="469"/>
                    <a:pt x="1518" y="491"/>
                  </a:cubicBezTo>
                  <a:cubicBezTo>
                    <a:pt x="1523" y="509"/>
                    <a:pt x="1529" y="545"/>
                    <a:pt x="1532" y="563"/>
                  </a:cubicBezTo>
                  <a:cubicBezTo>
                    <a:pt x="1535" y="590"/>
                    <a:pt x="1539" y="645"/>
                    <a:pt x="1539" y="672"/>
                  </a:cubicBezTo>
                  <a:cubicBezTo>
                    <a:pt x="1539" y="694"/>
                    <a:pt x="1537" y="739"/>
                    <a:pt x="1535" y="761"/>
                  </a:cubicBezTo>
                  <a:cubicBezTo>
                    <a:pt x="1532" y="788"/>
                    <a:pt x="1527" y="841"/>
                    <a:pt x="1520" y="867"/>
                  </a:cubicBezTo>
                  <a:cubicBezTo>
                    <a:pt x="1514" y="889"/>
                    <a:pt x="1497" y="930"/>
                    <a:pt x="1488" y="951"/>
                  </a:cubicBezTo>
                  <a:cubicBezTo>
                    <a:pt x="1478" y="973"/>
                    <a:pt x="1458" y="1016"/>
                    <a:pt x="1446" y="1037"/>
                  </a:cubicBezTo>
                  <a:cubicBezTo>
                    <a:pt x="1436" y="1055"/>
                    <a:pt x="1411" y="1089"/>
                    <a:pt x="1398" y="1106"/>
                  </a:cubicBezTo>
                  <a:cubicBezTo>
                    <a:pt x="1382" y="1125"/>
                    <a:pt x="1349" y="1162"/>
                    <a:pt x="1332" y="1179"/>
                  </a:cubicBezTo>
                  <a:cubicBezTo>
                    <a:pt x="1314" y="1199"/>
                    <a:pt x="1276" y="1238"/>
                    <a:pt x="1255" y="1255"/>
                  </a:cubicBezTo>
                  <a:cubicBezTo>
                    <a:pt x="1233" y="1273"/>
                    <a:pt x="1183" y="1305"/>
                    <a:pt x="1158" y="1319"/>
                  </a:cubicBezTo>
                  <a:cubicBezTo>
                    <a:pt x="1138" y="1329"/>
                    <a:pt x="1096" y="1346"/>
                    <a:pt x="1075" y="1354"/>
                  </a:cubicBezTo>
                  <a:cubicBezTo>
                    <a:pt x="1054" y="1362"/>
                    <a:pt x="1013" y="1376"/>
                    <a:pt x="991" y="1381"/>
                  </a:cubicBezTo>
                  <a:cubicBezTo>
                    <a:pt x="971" y="1385"/>
                    <a:pt x="930" y="1389"/>
                    <a:pt x="909" y="1390"/>
                  </a:cubicBezTo>
                  <a:cubicBezTo>
                    <a:pt x="887" y="1391"/>
                    <a:pt x="844" y="1392"/>
                    <a:pt x="823" y="1390"/>
                  </a:cubicBezTo>
                  <a:cubicBezTo>
                    <a:pt x="805" y="1389"/>
                    <a:pt x="770" y="1384"/>
                    <a:pt x="753" y="1379"/>
                  </a:cubicBezTo>
                  <a:cubicBezTo>
                    <a:pt x="735" y="1375"/>
                    <a:pt x="701" y="1362"/>
                    <a:pt x="684" y="1356"/>
                  </a:cubicBezTo>
                  <a:cubicBezTo>
                    <a:pt x="660" y="1346"/>
                    <a:pt x="614" y="1325"/>
                    <a:pt x="592" y="1314"/>
                  </a:cubicBezTo>
                  <a:cubicBezTo>
                    <a:pt x="575" y="1305"/>
                    <a:pt x="542" y="1287"/>
                    <a:pt x="526" y="1275"/>
                  </a:cubicBezTo>
                  <a:cubicBezTo>
                    <a:pt x="518" y="1269"/>
                    <a:pt x="503" y="1255"/>
                    <a:pt x="495" y="1248"/>
                  </a:cubicBezTo>
                  <a:cubicBezTo>
                    <a:pt x="484" y="1238"/>
                    <a:pt x="465" y="1215"/>
                    <a:pt x="452" y="1207"/>
                  </a:cubicBezTo>
                  <a:cubicBezTo>
                    <a:pt x="448" y="1205"/>
                    <a:pt x="439" y="1202"/>
                    <a:pt x="434" y="1202"/>
                  </a:cubicBezTo>
                  <a:cubicBezTo>
                    <a:pt x="430" y="1202"/>
                    <a:pt x="422" y="1205"/>
                    <a:pt x="418" y="1206"/>
                  </a:cubicBezTo>
                  <a:cubicBezTo>
                    <a:pt x="409" y="1208"/>
                    <a:pt x="392" y="1215"/>
                    <a:pt x="383" y="1217"/>
                  </a:cubicBezTo>
                  <a:cubicBezTo>
                    <a:pt x="377" y="1218"/>
                    <a:pt x="365" y="1219"/>
                    <a:pt x="359" y="1219"/>
                  </a:cubicBezTo>
                  <a:cubicBezTo>
                    <a:pt x="348" y="1218"/>
                    <a:pt x="325" y="1216"/>
                    <a:pt x="315" y="1212"/>
                  </a:cubicBezTo>
                  <a:cubicBezTo>
                    <a:pt x="309" y="1209"/>
                    <a:pt x="298" y="1200"/>
                    <a:pt x="292" y="1196"/>
                  </a:cubicBezTo>
                  <a:cubicBezTo>
                    <a:pt x="286" y="1192"/>
                    <a:pt x="274" y="1183"/>
                    <a:pt x="268" y="1179"/>
                  </a:cubicBezTo>
                  <a:cubicBezTo>
                    <a:pt x="264" y="1177"/>
                    <a:pt x="257" y="1171"/>
                    <a:pt x="252" y="1170"/>
                  </a:cubicBezTo>
                  <a:cubicBezTo>
                    <a:pt x="248" y="1169"/>
                    <a:pt x="241" y="1171"/>
                    <a:pt x="237" y="1173"/>
                  </a:cubicBezTo>
                  <a:cubicBezTo>
                    <a:pt x="231" y="1175"/>
                    <a:pt x="220" y="1182"/>
                    <a:pt x="216" y="1187"/>
                  </a:cubicBezTo>
                  <a:cubicBezTo>
                    <a:pt x="205" y="1199"/>
                    <a:pt x="192" y="1231"/>
                    <a:pt x="185" y="1246"/>
                  </a:cubicBezTo>
                  <a:cubicBezTo>
                    <a:pt x="182" y="1256"/>
                    <a:pt x="176" y="1275"/>
                    <a:pt x="174" y="1284"/>
                  </a:cubicBezTo>
                  <a:cubicBezTo>
                    <a:pt x="171" y="1297"/>
                    <a:pt x="167" y="1322"/>
                    <a:pt x="165" y="1334"/>
                  </a:cubicBezTo>
                  <a:cubicBezTo>
                    <a:pt x="162" y="1349"/>
                    <a:pt x="158" y="1379"/>
                    <a:pt x="156" y="1395"/>
                  </a:cubicBezTo>
                  <a:cubicBezTo>
                    <a:pt x="155" y="1402"/>
                    <a:pt x="153" y="1422"/>
                    <a:pt x="153" y="1422"/>
                  </a:cubicBezTo>
                  <a:cubicBezTo>
                    <a:pt x="0" y="1422"/>
                    <a:pt x="0" y="1422"/>
                    <a:pt x="0" y="1422"/>
                  </a:cubicBezTo>
                  <a:cubicBezTo>
                    <a:pt x="0" y="1422"/>
                    <a:pt x="2" y="1382"/>
                    <a:pt x="3" y="1369"/>
                  </a:cubicBezTo>
                  <a:cubicBezTo>
                    <a:pt x="5" y="1354"/>
                    <a:pt x="10" y="1326"/>
                    <a:pt x="12" y="1312"/>
                  </a:cubicBezTo>
                  <a:cubicBezTo>
                    <a:pt x="17" y="1289"/>
                    <a:pt x="27" y="1243"/>
                    <a:pt x="34" y="1220"/>
                  </a:cubicBezTo>
                  <a:cubicBezTo>
                    <a:pt x="37" y="1210"/>
                    <a:pt x="44" y="1190"/>
                    <a:pt x="48" y="1181"/>
                  </a:cubicBezTo>
                  <a:cubicBezTo>
                    <a:pt x="53" y="1168"/>
                    <a:pt x="62" y="1142"/>
                    <a:pt x="68" y="1130"/>
                  </a:cubicBezTo>
                  <a:cubicBezTo>
                    <a:pt x="74" y="1117"/>
                    <a:pt x="88" y="1091"/>
                    <a:pt x="96" y="1079"/>
                  </a:cubicBezTo>
                  <a:cubicBezTo>
                    <a:pt x="104" y="1067"/>
                    <a:pt x="122" y="1046"/>
                    <a:pt x="132" y="1035"/>
                  </a:cubicBezTo>
                  <a:cubicBezTo>
                    <a:pt x="140" y="1027"/>
                    <a:pt x="158" y="1013"/>
                    <a:pt x="167" y="1006"/>
                  </a:cubicBezTo>
                  <a:cubicBezTo>
                    <a:pt x="177" y="1000"/>
                    <a:pt x="199" y="989"/>
                    <a:pt x="210" y="985"/>
                  </a:cubicBezTo>
                  <a:cubicBezTo>
                    <a:pt x="218" y="981"/>
                    <a:pt x="234" y="975"/>
                    <a:pt x="242" y="975"/>
                  </a:cubicBezTo>
                  <a:cubicBezTo>
                    <a:pt x="253" y="974"/>
                    <a:pt x="275" y="977"/>
                    <a:pt x="285" y="980"/>
                  </a:cubicBezTo>
                  <a:cubicBezTo>
                    <a:pt x="297" y="983"/>
                    <a:pt x="320" y="994"/>
                    <a:pt x="331" y="999"/>
                  </a:cubicBezTo>
                  <a:cubicBezTo>
                    <a:pt x="341" y="1003"/>
                    <a:pt x="361" y="1010"/>
                    <a:pt x="370" y="1016"/>
                  </a:cubicBezTo>
                  <a:cubicBezTo>
                    <a:pt x="377" y="1020"/>
                    <a:pt x="389" y="1033"/>
                    <a:pt x="396" y="1038"/>
                  </a:cubicBezTo>
                  <a:cubicBezTo>
                    <a:pt x="402" y="1042"/>
                    <a:pt x="413" y="1052"/>
                    <a:pt x="420" y="1053"/>
                  </a:cubicBezTo>
                  <a:cubicBezTo>
                    <a:pt x="425" y="1054"/>
                    <a:pt x="437" y="1051"/>
                    <a:pt x="442" y="1050"/>
                  </a:cubicBezTo>
                  <a:cubicBezTo>
                    <a:pt x="446" y="1050"/>
                    <a:pt x="472" y="1037"/>
                    <a:pt x="482" y="1034"/>
                  </a:cubicBezTo>
                  <a:cubicBezTo>
                    <a:pt x="495" y="1030"/>
                    <a:pt x="521" y="1027"/>
                    <a:pt x="534" y="1026"/>
                  </a:cubicBezTo>
                  <a:cubicBezTo>
                    <a:pt x="545" y="1026"/>
                    <a:pt x="565" y="1028"/>
                    <a:pt x="575" y="1028"/>
                  </a:cubicBezTo>
                  <a:cubicBezTo>
                    <a:pt x="584" y="1028"/>
                    <a:pt x="601" y="1028"/>
                    <a:pt x="610" y="1029"/>
                  </a:cubicBezTo>
                  <a:cubicBezTo>
                    <a:pt x="619" y="1030"/>
                    <a:pt x="638" y="1033"/>
                    <a:pt x="648" y="1034"/>
                  </a:cubicBezTo>
                  <a:cubicBezTo>
                    <a:pt x="656" y="1034"/>
                    <a:pt x="679" y="1036"/>
                    <a:pt x="681" y="1037"/>
                  </a:cubicBezTo>
                  <a:cubicBezTo>
                    <a:pt x="683" y="1038"/>
                    <a:pt x="694" y="1041"/>
                    <a:pt x="699" y="1040"/>
                  </a:cubicBezTo>
                  <a:cubicBezTo>
                    <a:pt x="703" y="1040"/>
                    <a:pt x="712" y="1036"/>
                    <a:pt x="716" y="1034"/>
                  </a:cubicBezTo>
                  <a:cubicBezTo>
                    <a:pt x="729" y="1027"/>
                    <a:pt x="748" y="1006"/>
                    <a:pt x="759" y="996"/>
                  </a:cubicBezTo>
                  <a:cubicBezTo>
                    <a:pt x="773" y="983"/>
                    <a:pt x="799" y="957"/>
                    <a:pt x="813" y="945"/>
                  </a:cubicBezTo>
                  <a:cubicBezTo>
                    <a:pt x="827" y="934"/>
                    <a:pt x="855" y="914"/>
                    <a:pt x="868" y="903"/>
                  </a:cubicBezTo>
                  <a:cubicBezTo>
                    <a:pt x="876" y="897"/>
                    <a:pt x="891" y="884"/>
                    <a:pt x="898" y="877"/>
                  </a:cubicBezTo>
                  <a:cubicBezTo>
                    <a:pt x="900" y="874"/>
                    <a:pt x="906" y="870"/>
                    <a:pt x="907" y="867"/>
                  </a:cubicBezTo>
                  <a:cubicBezTo>
                    <a:pt x="915" y="837"/>
                    <a:pt x="911" y="806"/>
                    <a:pt x="917" y="77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34" name="组合 33"/>
          <p:cNvGrpSpPr/>
          <p:nvPr/>
        </p:nvGrpSpPr>
        <p:grpSpPr>
          <a:xfrm>
            <a:off x="9062529" y="1357139"/>
            <a:ext cx="1398018" cy="1347966"/>
            <a:chOff x="9176829" y="1772601"/>
            <a:chExt cx="1398018" cy="1347966"/>
          </a:xfrm>
        </p:grpSpPr>
        <p:sp>
          <p:nvSpPr>
            <p:cNvPr id="35" name="菱形 34"/>
            <p:cNvSpPr/>
            <p:nvPr/>
          </p:nvSpPr>
          <p:spPr>
            <a:xfrm>
              <a:off x="9176829" y="1772601"/>
              <a:ext cx="1398018" cy="1347966"/>
            </a:xfrm>
            <a:prstGeom prst="diamond">
              <a:avLst/>
            </a:prstGeom>
            <a:solidFill>
              <a:srgbClr val="ED000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4660"/>
            <p:cNvSpPr/>
            <p:nvPr/>
          </p:nvSpPr>
          <p:spPr bwMode="auto">
            <a:xfrm>
              <a:off x="9518506" y="2095562"/>
              <a:ext cx="714664" cy="639604"/>
            </a:xfrm>
            <a:custGeom>
              <a:avLst/>
              <a:gdLst>
                <a:gd name="T0" fmla="*/ 1271 w 1637"/>
                <a:gd name="T1" fmla="*/ 1423 h 1464"/>
                <a:gd name="T2" fmla="*/ 1175 w 1637"/>
                <a:gd name="T3" fmla="*/ 1279 h 1464"/>
                <a:gd name="T4" fmla="*/ 1138 w 1637"/>
                <a:gd name="T5" fmla="*/ 1200 h 1464"/>
                <a:gd name="T6" fmla="*/ 1163 w 1637"/>
                <a:gd name="T7" fmla="*/ 1197 h 1464"/>
                <a:gd name="T8" fmla="*/ 1236 w 1637"/>
                <a:gd name="T9" fmla="*/ 1204 h 1464"/>
                <a:gd name="T10" fmla="*/ 1376 w 1637"/>
                <a:gd name="T11" fmla="*/ 1174 h 1464"/>
                <a:gd name="T12" fmla="*/ 1542 w 1637"/>
                <a:gd name="T13" fmla="*/ 1071 h 1464"/>
                <a:gd name="T14" fmla="*/ 1625 w 1637"/>
                <a:gd name="T15" fmla="*/ 934 h 1464"/>
                <a:gd name="T16" fmla="*/ 1601 w 1637"/>
                <a:gd name="T17" fmla="*/ 814 h 1464"/>
                <a:gd name="T18" fmla="*/ 1567 w 1637"/>
                <a:gd name="T19" fmla="*/ 769 h 1464"/>
                <a:gd name="T20" fmla="*/ 1620 w 1637"/>
                <a:gd name="T21" fmla="*/ 708 h 1464"/>
                <a:gd name="T22" fmla="*/ 1636 w 1637"/>
                <a:gd name="T23" fmla="*/ 626 h 1464"/>
                <a:gd name="T24" fmla="*/ 1622 w 1637"/>
                <a:gd name="T25" fmla="*/ 555 h 1464"/>
                <a:gd name="T26" fmla="*/ 1602 w 1637"/>
                <a:gd name="T27" fmla="*/ 518 h 1464"/>
                <a:gd name="T28" fmla="*/ 1593 w 1637"/>
                <a:gd name="T29" fmla="*/ 443 h 1464"/>
                <a:gd name="T30" fmla="*/ 1562 w 1637"/>
                <a:gd name="T31" fmla="*/ 388 h 1464"/>
                <a:gd name="T32" fmla="*/ 1533 w 1637"/>
                <a:gd name="T33" fmla="*/ 331 h 1464"/>
                <a:gd name="T34" fmla="*/ 1502 w 1637"/>
                <a:gd name="T35" fmla="*/ 272 h 1464"/>
                <a:gd name="T36" fmla="*/ 1441 w 1637"/>
                <a:gd name="T37" fmla="*/ 242 h 1464"/>
                <a:gd name="T38" fmla="*/ 1352 w 1637"/>
                <a:gd name="T39" fmla="*/ 155 h 1464"/>
                <a:gd name="T40" fmla="*/ 1245 w 1637"/>
                <a:gd name="T41" fmla="*/ 86 h 1464"/>
                <a:gd name="T42" fmla="*/ 1162 w 1637"/>
                <a:gd name="T43" fmla="*/ 52 h 1464"/>
                <a:gd name="T44" fmla="*/ 1079 w 1637"/>
                <a:gd name="T45" fmla="*/ 13 h 1464"/>
                <a:gd name="T46" fmla="*/ 989 w 1637"/>
                <a:gd name="T47" fmla="*/ 1 h 1464"/>
                <a:gd name="T48" fmla="*/ 917 w 1637"/>
                <a:gd name="T49" fmla="*/ 19 h 1464"/>
                <a:gd name="T50" fmla="*/ 831 w 1637"/>
                <a:gd name="T51" fmla="*/ 12 h 1464"/>
                <a:gd name="T52" fmla="*/ 749 w 1637"/>
                <a:gd name="T53" fmla="*/ 22 h 1464"/>
                <a:gd name="T54" fmla="*/ 657 w 1637"/>
                <a:gd name="T55" fmla="*/ 41 h 1464"/>
                <a:gd name="T56" fmla="*/ 597 w 1637"/>
                <a:gd name="T57" fmla="*/ 65 h 1464"/>
                <a:gd name="T58" fmla="*/ 523 w 1637"/>
                <a:gd name="T59" fmla="*/ 70 h 1464"/>
                <a:gd name="T60" fmla="*/ 450 w 1637"/>
                <a:gd name="T61" fmla="*/ 116 h 1464"/>
                <a:gd name="T62" fmla="*/ 383 w 1637"/>
                <a:gd name="T63" fmla="*/ 132 h 1464"/>
                <a:gd name="T64" fmla="*/ 302 w 1637"/>
                <a:gd name="T65" fmla="*/ 163 h 1464"/>
                <a:gd name="T66" fmla="*/ 234 w 1637"/>
                <a:gd name="T67" fmla="*/ 218 h 1464"/>
                <a:gd name="T68" fmla="*/ 190 w 1637"/>
                <a:gd name="T69" fmla="*/ 267 h 1464"/>
                <a:gd name="T70" fmla="*/ 154 w 1637"/>
                <a:gd name="T71" fmla="*/ 284 h 1464"/>
                <a:gd name="T72" fmla="*/ 92 w 1637"/>
                <a:gd name="T73" fmla="*/ 380 h 1464"/>
                <a:gd name="T74" fmla="*/ 91 w 1637"/>
                <a:gd name="T75" fmla="*/ 429 h 1464"/>
                <a:gd name="T76" fmla="*/ 31 w 1637"/>
                <a:gd name="T77" fmla="*/ 483 h 1464"/>
                <a:gd name="T78" fmla="*/ 3 w 1637"/>
                <a:gd name="T79" fmla="*/ 547 h 1464"/>
                <a:gd name="T80" fmla="*/ 12 w 1637"/>
                <a:gd name="T81" fmla="*/ 622 h 1464"/>
                <a:gd name="T82" fmla="*/ 29 w 1637"/>
                <a:gd name="T83" fmla="*/ 658 h 1464"/>
                <a:gd name="T84" fmla="*/ 5 w 1637"/>
                <a:gd name="T85" fmla="*/ 726 h 1464"/>
                <a:gd name="T86" fmla="*/ 25 w 1637"/>
                <a:gd name="T87" fmla="*/ 784 h 1464"/>
                <a:gd name="T88" fmla="*/ 107 w 1637"/>
                <a:gd name="T89" fmla="*/ 879 h 1464"/>
                <a:gd name="T90" fmla="*/ 234 w 1637"/>
                <a:gd name="T91" fmla="*/ 948 h 1464"/>
                <a:gd name="T92" fmla="*/ 374 w 1637"/>
                <a:gd name="T93" fmla="*/ 969 h 1464"/>
                <a:gd name="T94" fmla="*/ 492 w 1637"/>
                <a:gd name="T95" fmla="*/ 945 h 1464"/>
                <a:gd name="T96" fmla="*/ 513 w 1637"/>
                <a:gd name="T97" fmla="*/ 1022 h 1464"/>
                <a:gd name="T98" fmla="*/ 580 w 1637"/>
                <a:gd name="T99" fmla="*/ 1076 h 1464"/>
                <a:gd name="T100" fmla="*/ 682 w 1637"/>
                <a:gd name="T101" fmla="*/ 1099 h 1464"/>
                <a:gd name="T102" fmla="*/ 777 w 1637"/>
                <a:gd name="T103" fmla="*/ 1074 h 1464"/>
                <a:gd name="T104" fmla="*/ 835 w 1637"/>
                <a:gd name="T105" fmla="*/ 1141 h 1464"/>
                <a:gd name="T106" fmla="*/ 913 w 1637"/>
                <a:gd name="T107" fmla="*/ 1216 h 1464"/>
                <a:gd name="T108" fmla="*/ 964 w 1637"/>
                <a:gd name="T109" fmla="*/ 1241 h 1464"/>
                <a:gd name="T110" fmla="*/ 1007 w 1637"/>
                <a:gd name="T111" fmla="*/ 1321 h 1464"/>
                <a:gd name="T112" fmla="*/ 1071 w 1637"/>
                <a:gd name="T113" fmla="*/ 1401 h 1464"/>
                <a:gd name="T114" fmla="*/ 1108 w 1637"/>
                <a:gd name="T115" fmla="*/ 1464 h 1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37" h="1464">
                  <a:moveTo>
                    <a:pt x="1108" y="1464"/>
                  </a:moveTo>
                  <a:cubicBezTo>
                    <a:pt x="1271" y="1423"/>
                    <a:pt x="1271" y="1423"/>
                    <a:pt x="1271" y="1423"/>
                  </a:cubicBezTo>
                  <a:cubicBezTo>
                    <a:pt x="1206" y="1329"/>
                    <a:pt x="1206" y="1329"/>
                    <a:pt x="1206" y="1329"/>
                  </a:cubicBezTo>
                  <a:cubicBezTo>
                    <a:pt x="1175" y="1279"/>
                    <a:pt x="1175" y="1279"/>
                    <a:pt x="1175" y="1279"/>
                  </a:cubicBezTo>
                  <a:cubicBezTo>
                    <a:pt x="1152" y="1236"/>
                    <a:pt x="1152" y="1236"/>
                    <a:pt x="1152" y="1236"/>
                  </a:cubicBezTo>
                  <a:cubicBezTo>
                    <a:pt x="1138" y="1200"/>
                    <a:pt x="1138" y="1200"/>
                    <a:pt x="1138" y="1200"/>
                  </a:cubicBezTo>
                  <a:cubicBezTo>
                    <a:pt x="1136" y="1185"/>
                    <a:pt x="1136" y="1185"/>
                    <a:pt x="1136" y="1185"/>
                  </a:cubicBezTo>
                  <a:cubicBezTo>
                    <a:pt x="1163" y="1197"/>
                    <a:pt x="1163" y="1197"/>
                    <a:pt x="1163" y="1197"/>
                  </a:cubicBezTo>
                  <a:cubicBezTo>
                    <a:pt x="1163" y="1197"/>
                    <a:pt x="1185" y="1209"/>
                    <a:pt x="1193" y="1210"/>
                  </a:cubicBezTo>
                  <a:cubicBezTo>
                    <a:pt x="1204" y="1211"/>
                    <a:pt x="1225" y="1206"/>
                    <a:pt x="1236" y="1204"/>
                  </a:cubicBezTo>
                  <a:cubicBezTo>
                    <a:pt x="1252" y="1202"/>
                    <a:pt x="1284" y="1198"/>
                    <a:pt x="1300" y="1195"/>
                  </a:cubicBezTo>
                  <a:cubicBezTo>
                    <a:pt x="1319" y="1191"/>
                    <a:pt x="1357" y="1180"/>
                    <a:pt x="1376" y="1174"/>
                  </a:cubicBezTo>
                  <a:cubicBezTo>
                    <a:pt x="1399" y="1165"/>
                    <a:pt x="1447" y="1146"/>
                    <a:pt x="1468" y="1133"/>
                  </a:cubicBezTo>
                  <a:cubicBezTo>
                    <a:pt x="1489" y="1120"/>
                    <a:pt x="1525" y="1088"/>
                    <a:pt x="1542" y="1071"/>
                  </a:cubicBezTo>
                  <a:cubicBezTo>
                    <a:pt x="1558" y="1056"/>
                    <a:pt x="1591" y="1026"/>
                    <a:pt x="1602" y="1007"/>
                  </a:cubicBezTo>
                  <a:cubicBezTo>
                    <a:pt x="1612" y="991"/>
                    <a:pt x="1622" y="953"/>
                    <a:pt x="1625" y="934"/>
                  </a:cubicBezTo>
                  <a:cubicBezTo>
                    <a:pt x="1627" y="917"/>
                    <a:pt x="1625" y="880"/>
                    <a:pt x="1621" y="863"/>
                  </a:cubicBezTo>
                  <a:cubicBezTo>
                    <a:pt x="1618" y="850"/>
                    <a:pt x="1608" y="825"/>
                    <a:pt x="1601" y="814"/>
                  </a:cubicBezTo>
                  <a:cubicBezTo>
                    <a:pt x="1595" y="804"/>
                    <a:pt x="1579" y="788"/>
                    <a:pt x="1572" y="778"/>
                  </a:cubicBezTo>
                  <a:cubicBezTo>
                    <a:pt x="1571" y="776"/>
                    <a:pt x="1566" y="772"/>
                    <a:pt x="1567" y="769"/>
                  </a:cubicBezTo>
                  <a:cubicBezTo>
                    <a:pt x="1570" y="758"/>
                    <a:pt x="1598" y="752"/>
                    <a:pt x="1605" y="743"/>
                  </a:cubicBezTo>
                  <a:cubicBezTo>
                    <a:pt x="1611" y="736"/>
                    <a:pt x="1619" y="718"/>
                    <a:pt x="1620" y="708"/>
                  </a:cubicBezTo>
                  <a:cubicBezTo>
                    <a:pt x="1620" y="702"/>
                    <a:pt x="1613" y="690"/>
                    <a:pt x="1613" y="684"/>
                  </a:cubicBezTo>
                  <a:cubicBezTo>
                    <a:pt x="1614" y="668"/>
                    <a:pt x="1634" y="641"/>
                    <a:pt x="1636" y="626"/>
                  </a:cubicBezTo>
                  <a:cubicBezTo>
                    <a:pt x="1637" y="618"/>
                    <a:pt x="1633" y="602"/>
                    <a:pt x="1632" y="595"/>
                  </a:cubicBezTo>
                  <a:cubicBezTo>
                    <a:pt x="1630" y="585"/>
                    <a:pt x="1624" y="565"/>
                    <a:pt x="1622" y="555"/>
                  </a:cubicBezTo>
                  <a:cubicBezTo>
                    <a:pt x="1620" y="549"/>
                    <a:pt x="1618" y="536"/>
                    <a:pt x="1615" y="530"/>
                  </a:cubicBezTo>
                  <a:cubicBezTo>
                    <a:pt x="1613" y="526"/>
                    <a:pt x="1604" y="522"/>
                    <a:pt x="1602" y="518"/>
                  </a:cubicBezTo>
                  <a:cubicBezTo>
                    <a:pt x="1597" y="507"/>
                    <a:pt x="1602" y="483"/>
                    <a:pt x="1600" y="471"/>
                  </a:cubicBezTo>
                  <a:cubicBezTo>
                    <a:pt x="1599" y="464"/>
                    <a:pt x="1595" y="450"/>
                    <a:pt x="1593" y="443"/>
                  </a:cubicBezTo>
                  <a:cubicBezTo>
                    <a:pt x="1591" y="437"/>
                    <a:pt x="1585" y="424"/>
                    <a:pt x="1582" y="417"/>
                  </a:cubicBezTo>
                  <a:cubicBezTo>
                    <a:pt x="1578" y="410"/>
                    <a:pt x="1569" y="393"/>
                    <a:pt x="1562" y="388"/>
                  </a:cubicBezTo>
                  <a:cubicBezTo>
                    <a:pt x="1558" y="384"/>
                    <a:pt x="1547" y="383"/>
                    <a:pt x="1543" y="379"/>
                  </a:cubicBezTo>
                  <a:cubicBezTo>
                    <a:pt x="1536" y="370"/>
                    <a:pt x="1537" y="343"/>
                    <a:pt x="1533" y="331"/>
                  </a:cubicBezTo>
                  <a:cubicBezTo>
                    <a:pt x="1531" y="322"/>
                    <a:pt x="1523" y="305"/>
                    <a:pt x="1519" y="297"/>
                  </a:cubicBezTo>
                  <a:cubicBezTo>
                    <a:pt x="1515" y="291"/>
                    <a:pt x="1507" y="277"/>
                    <a:pt x="1502" y="272"/>
                  </a:cubicBezTo>
                  <a:cubicBezTo>
                    <a:pt x="1495" y="266"/>
                    <a:pt x="1480" y="256"/>
                    <a:pt x="1472" y="252"/>
                  </a:cubicBezTo>
                  <a:cubicBezTo>
                    <a:pt x="1465" y="248"/>
                    <a:pt x="1448" y="247"/>
                    <a:pt x="1441" y="242"/>
                  </a:cubicBezTo>
                  <a:cubicBezTo>
                    <a:pt x="1426" y="231"/>
                    <a:pt x="1411" y="195"/>
                    <a:pt x="1397" y="182"/>
                  </a:cubicBezTo>
                  <a:cubicBezTo>
                    <a:pt x="1388" y="173"/>
                    <a:pt x="1364" y="162"/>
                    <a:pt x="1352" y="155"/>
                  </a:cubicBezTo>
                  <a:cubicBezTo>
                    <a:pt x="1343" y="150"/>
                    <a:pt x="1323" y="140"/>
                    <a:pt x="1314" y="134"/>
                  </a:cubicBezTo>
                  <a:cubicBezTo>
                    <a:pt x="1296" y="123"/>
                    <a:pt x="1263" y="97"/>
                    <a:pt x="1245" y="86"/>
                  </a:cubicBezTo>
                  <a:cubicBezTo>
                    <a:pt x="1237" y="82"/>
                    <a:pt x="1220" y="73"/>
                    <a:pt x="1211" y="70"/>
                  </a:cubicBezTo>
                  <a:cubicBezTo>
                    <a:pt x="1199" y="65"/>
                    <a:pt x="1175" y="56"/>
                    <a:pt x="1162" y="52"/>
                  </a:cubicBezTo>
                  <a:cubicBezTo>
                    <a:pt x="1156" y="50"/>
                    <a:pt x="1142" y="48"/>
                    <a:pt x="1136" y="45"/>
                  </a:cubicBezTo>
                  <a:cubicBezTo>
                    <a:pt x="1121" y="39"/>
                    <a:pt x="1094" y="19"/>
                    <a:pt x="1079" y="13"/>
                  </a:cubicBezTo>
                  <a:cubicBezTo>
                    <a:pt x="1066" y="8"/>
                    <a:pt x="1038" y="4"/>
                    <a:pt x="1024" y="2"/>
                  </a:cubicBezTo>
                  <a:cubicBezTo>
                    <a:pt x="1015" y="1"/>
                    <a:pt x="997" y="0"/>
                    <a:pt x="989" y="1"/>
                  </a:cubicBezTo>
                  <a:cubicBezTo>
                    <a:pt x="975" y="2"/>
                    <a:pt x="948" y="7"/>
                    <a:pt x="935" y="12"/>
                  </a:cubicBezTo>
                  <a:cubicBezTo>
                    <a:pt x="930" y="13"/>
                    <a:pt x="922" y="19"/>
                    <a:pt x="917" y="19"/>
                  </a:cubicBezTo>
                  <a:cubicBezTo>
                    <a:pt x="907" y="21"/>
                    <a:pt x="887" y="13"/>
                    <a:pt x="877" y="12"/>
                  </a:cubicBezTo>
                  <a:cubicBezTo>
                    <a:pt x="865" y="11"/>
                    <a:pt x="843" y="11"/>
                    <a:pt x="831" y="12"/>
                  </a:cubicBezTo>
                  <a:cubicBezTo>
                    <a:pt x="822" y="12"/>
                    <a:pt x="803" y="13"/>
                    <a:pt x="794" y="14"/>
                  </a:cubicBezTo>
                  <a:cubicBezTo>
                    <a:pt x="783" y="16"/>
                    <a:pt x="760" y="20"/>
                    <a:pt x="749" y="22"/>
                  </a:cubicBezTo>
                  <a:cubicBezTo>
                    <a:pt x="738" y="24"/>
                    <a:pt x="716" y="27"/>
                    <a:pt x="705" y="29"/>
                  </a:cubicBezTo>
                  <a:cubicBezTo>
                    <a:pt x="693" y="32"/>
                    <a:pt x="669" y="38"/>
                    <a:pt x="657" y="41"/>
                  </a:cubicBezTo>
                  <a:cubicBezTo>
                    <a:pt x="650" y="43"/>
                    <a:pt x="636" y="46"/>
                    <a:pt x="629" y="49"/>
                  </a:cubicBezTo>
                  <a:cubicBezTo>
                    <a:pt x="621" y="52"/>
                    <a:pt x="606" y="62"/>
                    <a:pt x="597" y="65"/>
                  </a:cubicBezTo>
                  <a:cubicBezTo>
                    <a:pt x="588" y="67"/>
                    <a:pt x="569" y="66"/>
                    <a:pt x="559" y="66"/>
                  </a:cubicBezTo>
                  <a:cubicBezTo>
                    <a:pt x="550" y="67"/>
                    <a:pt x="532" y="68"/>
                    <a:pt x="523" y="70"/>
                  </a:cubicBezTo>
                  <a:cubicBezTo>
                    <a:pt x="511" y="73"/>
                    <a:pt x="486" y="83"/>
                    <a:pt x="475" y="90"/>
                  </a:cubicBezTo>
                  <a:cubicBezTo>
                    <a:pt x="468" y="95"/>
                    <a:pt x="456" y="110"/>
                    <a:pt x="450" y="116"/>
                  </a:cubicBezTo>
                  <a:cubicBezTo>
                    <a:pt x="446" y="119"/>
                    <a:pt x="440" y="126"/>
                    <a:pt x="436" y="128"/>
                  </a:cubicBezTo>
                  <a:cubicBezTo>
                    <a:pt x="424" y="133"/>
                    <a:pt x="396" y="130"/>
                    <a:pt x="383" y="132"/>
                  </a:cubicBezTo>
                  <a:cubicBezTo>
                    <a:pt x="368" y="135"/>
                    <a:pt x="338" y="142"/>
                    <a:pt x="324" y="149"/>
                  </a:cubicBezTo>
                  <a:cubicBezTo>
                    <a:pt x="318" y="151"/>
                    <a:pt x="307" y="159"/>
                    <a:pt x="302" y="163"/>
                  </a:cubicBezTo>
                  <a:cubicBezTo>
                    <a:pt x="294" y="168"/>
                    <a:pt x="279" y="179"/>
                    <a:pt x="272" y="185"/>
                  </a:cubicBezTo>
                  <a:cubicBezTo>
                    <a:pt x="262" y="193"/>
                    <a:pt x="243" y="210"/>
                    <a:pt x="234" y="218"/>
                  </a:cubicBezTo>
                  <a:cubicBezTo>
                    <a:pt x="225" y="227"/>
                    <a:pt x="206" y="243"/>
                    <a:pt x="199" y="253"/>
                  </a:cubicBezTo>
                  <a:cubicBezTo>
                    <a:pt x="196" y="256"/>
                    <a:pt x="193" y="264"/>
                    <a:pt x="190" y="267"/>
                  </a:cubicBezTo>
                  <a:cubicBezTo>
                    <a:pt x="189" y="268"/>
                    <a:pt x="186" y="271"/>
                    <a:pt x="184" y="272"/>
                  </a:cubicBezTo>
                  <a:cubicBezTo>
                    <a:pt x="177" y="276"/>
                    <a:pt x="161" y="279"/>
                    <a:pt x="154" y="284"/>
                  </a:cubicBezTo>
                  <a:cubicBezTo>
                    <a:pt x="146" y="290"/>
                    <a:pt x="133" y="308"/>
                    <a:pt x="127" y="317"/>
                  </a:cubicBezTo>
                  <a:cubicBezTo>
                    <a:pt x="117" y="332"/>
                    <a:pt x="98" y="363"/>
                    <a:pt x="92" y="380"/>
                  </a:cubicBezTo>
                  <a:cubicBezTo>
                    <a:pt x="90" y="387"/>
                    <a:pt x="86" y="404"/>
                    <a:pt x="86" y="412"/>
                  </a:cubicBezTo>
                  <a:cubicBezTo>
                    <a:pt x="87" y="416"/>
                    <a:pt x="93" y="425"/>
                    <a:pt x="91" y="429"/>
                  </a:cubicBezTo>
                  <a:cubicBezTo>
                    <a:pt x="87" y="436"/>
                    <a:pt x="65" y="434"/>
                    <a:pt x="58" y="439"/>
                  </a:cubicBezTo>
                  <a:cubicBezTo>
                    <a:pt x="48" y="447"/>
                    <a:pt x="38" y="472"/>
                    <a:pt x="31" y="483"/>
                  </a:cubicBezTo>
                  <a:cubicBezTo>
                    <a:pt x="27" y="492"/>
                    <a:pt x="17" y="509"/>
                    <a:pt x="13" y="518"/>
                  </a:cubicBezTo>
                  <a:cubicBezTo>
                    <a:pt x="10" y="525"/>
                    <a:pt x="5" y="540"/>
                    <a:pt x="3" y="547"/>
                  </a:cubicBezTo>
                  <a:cubicBezTo>
                    <a:pt x="2" y="554"/>
                    <a:pt x="0" y="568"/>
                    <a:pt x="1" y="576"/>
                  </a:cubicBezTo>
                  <a:cubicBezTo>
                    <a:pt x="2" y="588"/>
                    <a:pt x="10" y="611"/>
                    <a:pt x="12" y="622"/>
                  </a:cubicBezTo>
                  <a:cubicBezTo>
                    <a:pt x="14" y="628"/>
                    <a:pt x="16" y="641"/>
                    <a:pt x="19" y="646"/>
                  </a:cubicBezTo>
                  <a:cubicBezTo>
                    <a:pt x="21" y="650"/>
                    <a:pt x="29" y="654"/>
                    <a:pt x="29" y="658"/>
                  </a:cubicBezTo>
                  <a:cubicBezTo>
                    <a:pt x="30" y="668"/>
                    <a:pt x="13" y="685"/>
                    <a:pt x="10" y="695"/>
                  </a:cubicBezTo>
                  <a:cubicBezTo>
                    <a:pt x="7" y="702"/>
                    <a:pt x="4" y="718"/>
                    <a:pt x="5" y="726"/>
                  </a:cubicBezTo>
                  <a:cubicBezTo>
                    <a:pt x="5" y="735"/>
                    <a:pt x="11" y="754"/>
                    <a:pt x="14" y="763"/>
                  </a:cubicBezTo>
                  <a:cubicBezTo>
                    <a:pt x="16" y="769"/>
                    <a:pt x="22" y="779"/>
                    <a:pt x="25" y="784"/>
                  </a:cubicBezTo>
                  <a:cubicBezTo>
                    <a:pt x="36" y="802"/>
                    <a:pt x="59" y="835"/>
                    <a:pt x="72" y="850"/>
                  </a:cubicBezTo>
                  <a:cubicBezTo>
                    <a:pt x="80" y="858"/>
                    <a:pt x="98" y="873"/>
                    <a:pt x="107" y="879"/>
                  </a:cubicBezTo>
                  <a:cubicBezTo>
                    <a:pt x="123" y="890"/>
                    <a:pt x="157" y="910"/>
                    <a:pt x="174" y="919"/>
                  </a:cubicBezTo>
                  <a:cubicBezTo>
                    <a:pt x="188" y="927"/>
                    <a:pt x="218" y="942"/>
                    <a:pt x="234" y="948"/>
                  </a:cubicBezTo>
                  <a:cubicBezTo>
                    <a:pt x="255" y="956"/>
                    <a:pt x="300" y="969"/>
                    <a:pt x="323" y="971"/>
                  </a:cubicBezTo>
                  <a:cubicBezTo>
                    <a:pt x="336" y="972"/>
                    <a:pt x="361" y="970"/>
                    <a:pt x="374" y="969"/>
                  </a:cubicBezTo>
                  <a:cubicBezTo>
                    <a:pt x="400" y="966"/>
                    <a:pt x="451" y="952"/>
                    <a:pt x="476" y="947"/>
                  </a:cubicBezTo>
                  <a:cubicBezTo>
                    <a:pt x="480" y="947"/>
                    <a:pt x="488" y="942"/>
                    <a:pt x="492" y="945"/>
                  </a:cubicBezTo>
                  <a:cubicBezTo>
                    <a:pt x="502" y="952"/>
                    <a:pt x="497" y="983"/>
                    <a:pt x="501" y="995"/>
                  </a:cubicBezTo>
                  <a:cubicBezTo>
                    <a:pt x="503" y="1002"/>
                    <a:pt x="509" y="1016"/>
                    <a:pt x="513" y="1022"/>
                  </a:cubicBezTo>
                  <a:cubicBezTo>
                    <a:pt x="518" y="1030"/>
                    <a:pt x="531" y="1043"/>
                    <a:pt x="538" y="1049"/>
                  </a:cubicBezTo>
                  <a:cubicBezTo>
                    <a:pt x="548" y="1057"/>
                    <a:pt x="568" y="1071"/>
                    <a:pt x="580" y="1076"/>
                  </a:cubicBezTo>
                  <a:cubicBezTo>
                    <a:pt x="596" y="1083"/>
                    <a:pt x="631" y="1086"/>
                    <a:pt x="648" y="1090"/>
                  </a:cubicBezTo>
                  <a:cubicBezTo>
                    <a:pt x="657" y="1092"/>
                    <a:pt x="673" y="1099"/>
                    <a:pt x="682" y="1099"/>
                  </a:cubicBezTo>
                  <a:cubicBezTo>
                    <a:pt x="695" y="1100"/>
                    <a:pt x="720" y="1094"/>
                    <a:pt x="732" y="1091"/>
                  </a:cubicBezTo>
                  <a:cubicBezTo>
                    <a:pt x="743" y="1088"/>
                    <a:pt x="775" y="1075"/>
                    <a:pt x="777" y="1074"/>
                  </a:cubicBezTo>
                  <a:cubicBezTo>
                    <a:pt x="778" y="1074"/>
                    <a:pt x="793" y="1068"/>
                    <a:pt x="797" y="1071"/>
                  </a:cubicBezTo>
                  <a:cubicBezTo>
                    <a:pt x="815" y="1080"/>
                    <a:pt x="823" y="1125"/>
                    <a:pt x="835" y="1141"/>
                  </a:cubicBezTo>
                  <a:cubicBezTo>
                    <a:pt x="845" y="1155"/>
                    <a:pt x="871" y="1178"/>
                    <a:pt x="883" y="1190"/>
                  </a:cubicBezTo>
                  <a:cubicBezTo>
                    <a:pt x="891" y="1197"/>
                    <a:pt x="905" y="1211"/>
                    <a:pt x="913" y="1216"/>
                  </a:cubicBezTo>
                  <a:cubicBezTo>
                    <a:pt x="922" y="1222"/>
                    <a:pt x="941" y="1230"/>
                    <a:pt x="950" y="1234"/>
                  </a:cubicBezTo>
                  <a:cubicBezTo>
                    <a:pt x="954" y="1236"/>
                    <a:pt x="961" y="1239"/>
                    <a:pt x="964" y="1241"/>
                  </a:cubicBezTo>
                  <a:cubicBezTo>
                    <a:pt x="971" y="1249"/>
                    <a:pt x="978" y="1272"/>
                    <a:pt x="983" y="1282"/>
                  </a:cubicBezTo>
                  <a:cubicBezTo>
                    <a:pt x="987" y="1292"/>
                    <a:pt x="1000" y="1311"/>
                    <a:pt x="1007" y="1321"/>
                  </a:cubicBezTo>
                  <a:cubicBezTo>
                    <a:pt x="1014" y="1331"/>
                    <a:pt x="1031" y="1351"/>
                    <a:pt x="1039" y="1361"/>
                  </a:cubicBezTo>
                  <a:cubicBezTo>
                    <a:pt x="1047" y="1371"/>
                    <a:pt x="1063" y="1391"/>
                    <a:pt x="1071" y="1401"/>
                  </a:cubicBezTo>
                  <a:cubicBezTo>
                    <a:pt x="1077" y="1411"/>
                    <a:pt x="1090" y="1430"/>
                    <a:pt x="1096" y="1440"/>
                  </a:cubicBezTo>
                  <a:cubicBezTo>
                    <a:pt x="1099" y="1446"/>
                    <a:pt x="1108" y="1464"/>
                    <a:pt x="1108" y="146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37" name="文本框 36"/>
          <p:cNvSpPr txBox="1"/>
          <p:nvPr/>
        </p:nvSpPr>
        <p:spPr>
          <a:xfrm>
            <a:off x="1122982" y="2776675"/>
            <a:ext cx="2551793" cy="830997"/>
          </a:xfrm>
          <a:prstGeom prst="rect">
            <a:avLst/>
          </a:prstGeom>
          <a:noFill/>
        </p:spPr>
        <p:txBody>
          <a:bodyPr wrap="square" rtlCol="0">
            <a:spAutoFit/>
          </a:bodyPr>
          <a:lstStyle/>
          <a:p>
            <a:r>
              <a:rPr lang="zh-CN" altLang="en-US" sz="1600">
                <a:solidFill>
                  <a:srgbClr val="7F7F7F"/>
                </a:solidFill>
                <a:latin typeface="思源黑体 CN Light" panose="020B0300000000000000" pitchFamily="34" charset="-122"/>
                <a:ea typeface="思源黑体 CN Light" panose="020B0300000000000000" pitchFamily="34" charset="-122"/>
              </a:rPr>
              <a:t>在此录入上述图表的描述说明在此录入上述图表的描述说明</a:t>
            </a:r>
            <a:endParaRPr lang="zh-CN" altLang="en-US" sz="1600" dirty="0">
              <a:solidFill>
                <a:srgbClr val="7F7F7F"/>
              </a:solidFill>
              <a:latin typeface="思源黑体 CN Light" panose="020B0300000000000000" pitchFamily="34" charset="-122"/>
              <a:ea typeface="思源黑体 CN Light" panose="020B0300000000000000" pitchFamily="34" charset="-122"/>
            </a:endParaRPr>
          </a:p>
        </p:txBody>
      </p:sp>
      <p:sp>
        <p:nvSpPr>
          <p:cNvPr id="38" name="文本框 37"/>
          <p:cNvSpPr txBox="1"/>
          <p:nvPr/>
        </p:nvSpPr>
        <p:spPr>
          <a:xfrm>
            <a:off x="5000754" y="2789028"/>
            <a:ext cx="2500993" cy="830997"/>
          </a:xfrm>
          <a:prstGeom prst="rect">
            <a:avLst/>
          </a:prstGeom>
          <a:noFill/>
        </p:spPr>
        <p:txBody>
          <a:bodyPr wrap="square" rtlCol="0">
            <a:spAutoFit/>
          </a:bodyPr>
          <a:lstStyle/>
          <a:p>
            <a:pPr lvl="0"/>
            <a:r>
              <a:rPr lang="zh-CN" altLang="en-US" sz="1600">
                <a:solidFill>
                  <a:srgbClr val="7F7F7F"/>
                </a:solidFill>
                <a:latin typeface="思源黑体 CN Light" panose="020B0300000000000000" pitchFamily="34" charset="-122"/>
                <a:ea typeface="思源黑体 CN Light" panose="020B0300000000000000" pitchFamily="34" charset="-122"/>
              </a:rPr>
              <a:t>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 presetClass="entr" presetSubtype="9" accel="36000" fill="hold" nodeType="afterEffect" p14:presetBounceEnd="67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67000">
                                          <p:cBhvr additive="base">
                                            <p:cTn id="15" dur="1000" fill="hold"/>
                                            <p:tgtEl>
                                              <p:spTgt spid="11"/>
                                            </p:tgtEl>
                                            <p:attrNameLst>
                                              <p:attrName>ppt_x</p:attrName>
                                            </p:attrNameLst>
                                          </p:cBhvr>
                                          <p:tavLst>
                                            <p:tav tm="0">
                                              <p:val>
                                                <p:strVal val="0-#ppt_w/2"/>
                                              </p:val>
                                            </p:tav>
                                            <p:tav tm="100000">
                                              <p:val>
                                                <p:strVal val="#ppt_x"/>
                                              </p:val>
                                            </p:tav>
                                          </p:tavLst>
                                        </p:anim>
                                        <p:anim calcmode="lin" valueType="num" p14:bounceEnd="67000">
                                          <p:cBhvr additive="base">
                                            <p:cTn id="16" dur="10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2" accel="36000" fill="hold" nodeType="withEffect" p14:presetBounceEnd="67000">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14:bounceEnd="67000">
                                          <p:cBhvr additive="base">
                                            <p:cTn id="19" dur="1000" fill="hold"/>
                                            <p:tgtEl>
                                              <p:spTgt spid="20"/>
                                            </p:tgtEl>
                                            <p:attrNameLst>
                                              <p:attrName>ppt_x</p:attrName>
                                            </p:attrNameLst>
                                          </p:cBhvr>
                                          <p:tavLst>
                                            <p:tav tm="0">
                                              <p:val>
                                                <p:strVal val="0-#ppt_w/2"/>
                                              </p:val>
                                            </p:tav>
                                            <p:tav tm="100000">
                                              <p:val>
                                                <p:strVal val="#ppt_x"/>
                                              </p:val>
                                            </p:tav>
                                          </p:tavLst>
                                        </p:anim>
                                        <p:anim calcmode="lin" valueType="num" p14:bounceEnd="67000">
                                          <p:cBhvr additive="base">
                                            <p:cTn id="20" dur="1000" fill="hold"/>
                                            <p:tgtEl>
                                              <p:spTgt spid="20"/>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6" presetClass="emph" presetSubtype="0" fill="hold" nodeType="afterEffect">
                                      <p:stCondLst>
                                        <p:cond delay="0"/>
                                      </p:stCondLst>
                                      <p:childTnLst>
                                        <p:animEffect transition="out" filter="fade">
                                          <p:cBhvr>
                                            <p:cTn id="23" dur="500" tmFilter="0, 0; .2, .5; .8, .5; 1, 0"/>
                                            <p:tgtEl>
                                              <p:spTgt spid="11"/>
                                            </p:tgtEl>
                                          </p:cBhvr>
                                        </p:animEffect>
                                        <p:animScale>
                                          <p:cBhvr>
                                            <p:cTn id="24" dur="250" autoRev="1" fill="hold"/>
                                            <p:tgtEl>
                                              <p:spTgt spid="11"/>
                                            </p:tgtEl>
                                          </p:cBhvr>
                                          <p:by x="105000" y="105000"/>
                                        </p:animScale>
                                      </p:childTnLst>
                                    </p:cTn>
                                  </p:par>
                                  <p:par>
                                    <p:cTn id="25" presetID="26" presetClass="emph" presetSubtype="0" fill="hold" nodeType="withEffect">
                                      <p:stCondLst>
                                        <p:cond delay="0"/>
                                      </p:stCondLst>
                                      <p:childTnLst>
                                        <p:animEffect transition="out" filter="fade">
                                          <p:cBhvr>
                                            <p:cTn id="26" dur="500" tmFilter="0, 0; .2, .5; .8, .5; 1, 0"/>
                                            <p:tgtEl>
                                              <p:spTgt spid="20"/>
                                            </p:tgtEl>
                                          </p:cBhvr>
                                        </p:animEffect>
                                        <p:animScale>
                                          <p:cBhvr>
                                            <p:cTn id="27" dur="250" autoRev="1" fill="hold"/>
                                            <p:tgtEl>
                                              <p:spTgt spid="20"/>
                                            </p:tgtEl>
                                          </p:cBhvr>
                                          <p:by x="105000" y="105000"/>
                                        </p:animScale>
                                      </p:childTnLst>
                                    </p:cTn>
                                  </p:par>
                                  <p:par>
                                    <p:cTn id="28" presetID="47" presetClass="entr" presetSubtype="0"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750"/>
                                            <p:tgtEl>
                                              <p:spTgt spid="37"/>
                                            </p:tgtEl>
                                          </p:cBhvr>
                                        </p:animEffect>
                                        <p:anim calcmode="lin" valueType="num">
                                          <p:cBhvr>
                                            <p:cTn id="31" dur="750" fill="hold"/>
                                            <p:tgtEl>
                                              <p:spTgt spid="37"/>
                                            </p:tgtEl>
                                            <p:attrNameLst>
                                              <p:attrName>ppt_x</p:attrName>
                                            </p:attrNameLst>
                                          </p:cBhvr>
                                          <p:tavLst>
                                            <p:tav tm="0">
                                              <p:val>
                                                <p:strVal val="#ppt_x"/>
                                              </p:val>
                                            </p:tav>
                                            <p:tav tm="100000">
                                              <p:val>
                                                <p:strVal val="#ppt_x"/>
                                              </p:val>
                                            </p:tav>
                                          </p:tavLst>
                                        </p:anim>
                                        <p:anim calcmode="lin" valueType="num">
                                          <p:cBhvr>
                                            <p:cTn id="32" dur="750" fill="hold"/>
                                            <p:tgtEl>
                                              <p:spTgt spid="37"/>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750"/>
                                            <p:tgtEl>
                                              <p:spTgt spid="7"/>
                                            </p:tgtEl>
                                          </p:cBhvr>
                                        </p:animEffect>
                                        <p:anim calcmode="lin" valueType="num">
                                          <p:cBhvr>
                                            <p:cTn id="36" dur="750" fill="hold"/>
                                            <p:tgtEl>
                                              <p:spTgt spid="7"/>
                                            </p:tgtEl>
                                            <p:attrNameLst>
                                              <p:attrName>ppt_x</p:attrName>
                                            </p:attrNameLst>
                                          </p:cBhvr>
                                          <p:tavLst>
                                            <p:tav tm="0">
                                              <p:val>
                                                <p:strVal val="#ppt_x"/>
                                              </p:val>
                                            </p:tav>
                                            <p:tav tm="100000">
                                              <p:val>
                                                <p:strVal val="#ppt_x"/>
                                              </p:val>
                                            </p:tav>
                                          </p:tavLst>
                                        </p:anim>
                                        <p:anim calcmode="lin" valueType="num">
                                          <p:cBhvr>
                                            <p:cTn id="37" dur="750" fill="hold"/>
                                            <p:tgtEl>
                                              <p:spTgt spid="7"/>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2" presetClass="entr" presetSubtype="1" accel="36000" fill="hold" nodeType="afterEffect" p14:presetBounceEnd="67000">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14:bounceEnd="67000">
                                          <p:cBhvr additive="base">
                                            <p:cTn id="41" dur="1000" fill="hold"/>
                                            <p:tgtEl>
                                              <p:spTgt spid="31"/>
                                            </p:tgtEl>
                                            <p:attrNameLst>
                                              <p:attrName>ppt_x</p:attrName>
                                            </p:attrNameLst>
                                          </p:cBhvr>
                                          <p:tavLst>
                                            <p:tav tm="0">
                                              <p:val>
                                                <p:strVal val="#ppt_x"/>
                                              </p:val>
                                            </p:tav>
                                            <p:tav tm="100000">
                                              <p:val>
                                                <p:strVal val="#ppt_x"/>
                                              </p:val>
                                            </p:tav>
                                          </p:tavLst>
                                        </p:anim>
                                        <p:anim calcmode="lin" valueType="num" p14:bounceEnd="67000">
                                          <p:cBhvr additive="base">
                                            <p:cTn id="42" dur="1000" fill="hold"/>
                                            <p:tgtEl>
                                              <p:spTgt spid="31"/>
                                            </p:tgtEl>
                                            <p:attrNameLst>
                                              <p:attrName>ppt_y</p:attrName>
                                            </p:attrNameLst>
                                          </p:cBhvr>
                                          <p:tavLst>
                                            <p:tav tm="0">
                                              <p:val>
                                                <p:strVal val="0-#ppt_h/2"/>
                                              </p:val>
                                            </p:tav>
                                            <p:tav tm="100000">
                                              <p:val>
                                                <p:strVal val="#ppt_y"/>
                                              </p:val>
                                            </p:tav>
                                          </p:tavLst>
                                        </p:anim>
                                      </p:childTnLst>
                                    </p:cTn>
                                  </p:par>
                                  <p:par>
                                    <p:cTn id="43" presetID="2" presetClass="entr" presetSubtype="4" accel="36000" fill="hold" nodeType="withEffect" p14:presetBounceEnd="67000">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14:bounceEnd="67000">
                                          <p:cBhvr additive="base">
                                            <p:cTn id="45" dur="1000" fill="hold"/>
                                            <p:tgtEl>
                                              <p:spTgt spid="23"/>
                                            </p:tgtEl>
                                            <p:attrNameLst>
                                              <p:attrName>ppt_x</p:attrName>
                                            </p:attrNameLst>
                                          </p:cBhvr>
                                          <p:tavLst>
                                            <p:tav tm="0">
                                              <p:val>
                                                <p:strVal val="#ppt_x"/>
                                              </p:val>
                                            </p:tav>
                                            <p:tav tm="100000">
                                              <p:val>
                                                <p:strVal val="#ppt_x"/>
                                              </p:val>
                                            </p:tav>
                                          </p:tavLst>
                                        </p:anim>
                                        <p:anim calcmode="lin" valueType="num" p14:bounceEnd="67000">
                                          <p:cBhvr additive="base">
                                            <p:cTn id="46" dur="1000" fill="hold"/>
                                            <p:tgtEl>
                                              <p:spTgt spid="23"/>
                                            </p:tgtEl>
                                            <p:attrNameLst>
                                              <p:attrName>ppt_y</p:attrName>
                                            </p:attrNameLst>
                                          </p:cBhvr>
                                          <p:tavLst>
                                            <p:tav tm="0">
                                              <p:val>
                                                <p:strVal val="1+#ppt_h/2"/>
                                              </p:val>
                                            </p:tav>
                                            <p:tav tm="100000">
                                              <p:val>
                                                <p:strVal val="#ppt_y"/>
                                              </p:val>
                                            </p:tav>
                                          </p:tavLst>
                                        </p:anim>
                                      </p:childTnLst>
                                    </p:cTn>
                                  </p:par>
                                </p:childTnLst>
                              </p:cTn>
                            </p:par>
                            <p:par>
                              <p:cTn id="47" fill="hold">
                                <p:stCondLst>
                                  <p:cond delay="3500"/>
                                </p:stCondLst>
                                <p:childTnLst>
                                  <p:par>
                                    <p:cTn id="48" presetID="26" presetClass="emph" presetSubtype="0" fill="hold" nodeType="afterEffect">
                                      <p:stCondLst>
                                        <p:cond delay="0"/>
                                      </p:stCondLst>
                                      <p:childTnLst>
                                        <p:animEffect transition="out" filter="fade">
                                          <p:cBhvr>
                                            <p:cTn id="49" dur="500" tmFilter="0, 0; .2, .5; .8, .5; 1, 0"/>
                                            <p:tgtEl>
                                              <p:spTgt spid="31"/>
                                            </p:tgtEl>
                                          </p:cBhvr>
                                        </p:animEffect>
                                        <p:animScale>
                                          <p:cBhvr>
                                            <p:cTn id="50" dur="250" autoRev="1" fill="hold"/>
                                            <p:tgtEl>
                                              <p:spTgt spid="31"/>
                                            </p:tgtEl>
                                          </p:cBhvr>
                                          <p:by x="105000" y="105000"/>
                                        </p:animScale>
                                      </p:childTnLst>
                                    </p:cTn>
                                  </p:par>
                                  <p:par>
                                    <p:cTn id="51" presetID="26" presetClass="emph" presetSubtype="0" fill="hold" nodeType="withEffect">
                                      <p:stCondLst>
                                        <p:cond delay="0"/>
                                      </p:stCondLst>
                                      <p:childTnLst>
                                        <p:animEffect transition="out" filter="fade">
                                          <p:cBhvr>
                                            <p:cTn id="52" dur="500" tmFilter="0, 0; .2, .5; .8, .5; 1, 0"/>
                                            <p:tgtEl>
                                              <p:spTgt spid="23"/>
                                            </p:tgtEl>
                                          </p:cBhvr>
                                        </p:animEffect>
                                        <p:animScale>
                                          <p:cBhvr>
                                            <p:cTn id="53" dur="250" autoRev="1" fill="hold"/>
                                            <p:tgtEl>
                                              <p:spTgt spid="23"/>
                                            </p:tgtEl>
                                          </p:cBhvr>
                                          <p:by x="105000" y="105000"/>
                                        </p:animScale>
                                      </p:childTnLst>
                                    </p:cTn>
                                  </p:par>
                                  <p:par>
                                    <p:cTn id="54" presetID="47" presetClass="entr" presetSubtype="0"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750"/>
                                            <p:tgtEl>
                                              <p:spTgt spid="38"/>
                                            </p:tgtEl>
                                          </p:cBhvr>
                                        </p:animEffect>
                                        <p:anim calcmode="lin" valueType="num">
                                          <p:cBhvr>
                                            <p:cTn id="57" dur="750" fill="hold"/>
                                            <p:tgtEl>
                                              <p:spTgt spid="38"/>
                                            </p:tgtEl>
                                            <p:attrNameLst>
                                              <p:attrName>ppt_x</p:attrName>
                                            </p:attrNameLst>
                                          </p:cBhvr>
                                          <p:tavLst>
                                            <p:tav tm="0">
                                              <p:val>
                                                <p:strVal val="#ppt_x"/>
                                              </p:val>
                                            </p:tav>
                                            <p:tav tm="100000">
                                              <p:val>
                                                <p:strVal val="#ppt_x"/>
                                              </p:val>
                                            </p:tav>
                                          </p:tavLst>
                                        </p:anim>
                                        <p:anim calcmode="lin" valueType="num">
                                          <p:cBhvr>
                                            <p:cTn id="58" dur="750" fill="hold"/>
                                            <p:tgtEl>
                                              <p:spTgt spid="3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750"/>
                                            <p:tgtEl>
                                              <p:spTgt spid="8"/>
                                            </p:tgtEl>
                                          </p:cBhvr>
                                        </p:animEffect>
                                        <p:anim calcmode="lin" valueType="num">
                                          <p:cBhvr>
                                            <p:cTn id="62" dur="750" fill="hold"/>
                                            <p:tgtEl>
                                              <p:spTgt spid="8"/>
                                            </p:tgtEl>
                                            <p:attrNameLst>
                                              <p:attrName>ppt_x</p:attrName>
                                            </p:attrNameLst>
                                          </p:cBhvr>
                                          <p:tavLst>
                                            <p:tav tm="0">
                                              <p:val>
                                                <p:strVal val="#ppt_x"/>
                                              </p:val>
                                            </p:tav>
                                            <p:tav tm="100000">
                                              <p:val>
                                                <p:strVal val="#ppt_x"/>
                                              </p:val>
                                            </p:tav>
                                          </p:tavLst>
                                        </p:anim>
                                        <p:anim calcmode="lin" valueType="num">
                                          <p:cBhvr>
                                            <p:cTn id="63" dur="750" fill="hold"/>
                                            <p:tgtEl>
                                              <p:spTgt spid="8"/>
                                            </p:tgtEl>
                                            <p:attrNameLst>
                                              <p:attrName>ppt_y</p:attrName>
                                            </p:attrNameLst>
                                          </p:cBhvr>
                                          <p:tavLst>
                                            <p:tav tm="0">
                                              <p:val>
                                                <p:strVal val="#ppt_y-.1"/>
                                              </p:val>
                                            </p:tav>
                                            <p:tav tm="100000">
                                              <p:val>
                                                <p:strVal val="#ppt_y"/>
                                              </p:val>
                                            </p:tav>
                                          </p:tavLst>
                                        </p:anim>
                                      </p:childTnLst>
                                    </p:cTn>
                                  </p:par>
                                </p:childTnLst>
                              </p:cTn>
                            </p:par>
                            <p:par>
                              <p:cTn id="64" fill="hold">
                                <p:stCondLst>
                                  <p:cond delay="4000"/>
                                </p:stCondLst>
                                <p:childTnLst>
                                  <p:par>
                                    <p:cTn id="65" presetID="2" presetClass="entr" presetSubtype="3" accel="36000" fill="hold" nodeType="afterEffect" p14:presetBounceEnd="67000">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14:bounceEnd="67000">
                                          <p:cBhvr additive="base">
                                            <p:cTn id="67" dur="1000" fill="hold"/>
                                            <p:tgtEl>
                                              <p:spTgt spid="34"/>
                                            </p:tgtEl>
                                            <p:attrNameLst>
                                              <p:attrName>ppt_x</p:attrName>
                                            </p:attrNameLst>
                                          </p:cBhvr>
                                          <p:tavLst>
                                            <p:tav tm="0">
                                              <p:val>
                                                <p:strVal val="1+#ppt_w/2"/>
                                              </p:val>
                                            </p:tav>
                                            <p:tav tm="100000">
                                              <p:val>
                                                <p:strVal val="#ppt_x"/>
                                              </p:val>
                                            </p:tav>
                                          </p:tavLst>
                                        </p:anim>
                                        <p:anim calcmode="lin" valueType="num" p14:bounceEnd="67000">
                                          <p:cBhvr additive="base">
                                            <p:cTn id="68" dur="1000" fill="hold"/>
                                            <p:tgtEl>
                                              <p:spTgt spid="34"/>
                                            </p:tgtEl>
                                            <p:attrNameLst>
                                              <p:attrName>ppt_y</p:attrName>
                                            </p:attrNameLst>
                                          </p:cBhvr>
                                          <p:tavLst>
                                            <p:tav tm="0">
                                              <p:val>
                                                <p:strVal val="0-#ppt_h/2"/>
                                              </p:val>
                                            </p:tav>
                                            <p:tav tm="100000">
                                              <p:val>
                                                <p:strVal val="#ppt_y"/>
                                              </p:val>
                                            </p:tav>
                                          </p:tavLst>
                                        </p:anim>
                                      </p:childTnLst>
                                    </p:cTn>
                                  </p:par>
                                  <p:par>
                                    <p:cTn id="69" presetID="2" presetClass="entr" presetSubtype="6" accel="36000" fill="hold" nodeType="withEffect" p14:presetBounceEnd="67000">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14:bounceEnd="67000">
                                          <p:cBhvr additive="base">
                                            <p:cTn id="71" dur="1000" fill="hold"/>
                                            <p:tgtEl>
                                              <p:spTgt spid="28"/>
                                            </p:tgtEl>
                                            <p:attrNameLst>
                                              <p:attrName>ppt_x</p:attrName>
                                            </p:attrNameLst>
                                          </p:cBhvr>
                                          <p:tavLst>
                                            <p:tav tm="0">
                                              <p:val>
                                                <p:strVal val="1+#ppt_w/2"/>
                                              </p:val>
                                            </p:tav>
                                            <p:tav tm="100000">
                                              <p:val>
                                                <p:strVal val="#ppt_x"/>
                                              </p:val>
                                            </p:tav>
                                          </p:tavLst>
                                        </p:anim>
                                        <p:anim calcmode="lin" valueType="num" p14:bounceEnd="67000">
                                          <p:cBhvr additive="base">
                                            <p:cTn id="72" dur="1000" fill="hold"/>
                                            <p:tgtEl>
                                              <p:spTgt spid="28"/>
                                            </p:tgtEl>
                                            <p:attrNameLst>
                                              <p:attrName>ppt_y</p:attrName>
                                            </p:attrNameLst>
                                          </p:cBhvr>
                                          <p:tavLst>
                                            <p:tav tm="0">
                                              <p:val>
                                                <p:strVal val="1+#ppt_h/2"/>
                                              </p:val>
                                            </p:tav>
                                            <p:tav tm="100000">
                                              <p:val>
                                                <p:strVal val="#ppt_y"/>
                                              </p:val>
                                            </p:tav>
                                          </p:tavLst>
                                        </p:anim>
                                      </p:childTnLst>
                                    </p:cTn>
                                  </p:par>
                                </p:childTnLst>
                              </p:cTn>
                            </p:par>
                            <p:par>
                              <p:cTn id="73" fill="hold">
                                <p:stCondLst>
                                  <p:cond delay="5000"/>
                                </p:stCondLst>
                                <p:childTnLst>
                                  <p:par>
                                    <p:cTn id="74" presetID="26" presetClass="emph" presetSubtype="0" fill="hold" nodeType="afterEffect">
                                      <p:stCondLst>
                                        <p:cond delay="0"/>
                                      </p:stCondLst>
                                      <p:childTnLst>
                                        <p:animEffect transition="out" filter="fade">
                                          <p:cBhvr>
                                            <p:cTn id="75" dur="500" tmFilter="0, 0; .2, .5; .8, .5; 1, 0"/>
                                            <p:tgtEl>
                                              <p:spTgt spid="34"/>
                                            </p:tgtEl>
                                          </p:cBhvr>
                                        </p:animEffect>
                                        <p:animScale>
                                          <p:cBhvr>
                                            <p:cTn id="76" dur="250" autoRev="1" fill="hold"/>
                                            <p:tgtEl>
                                              <p:spTgt spid="34"/>
                                            </p:tgtEl>
                                          </p:cBhvr>
                                          <p:by x="105000" y="105000"/>
                                        </p:animScale>
                                      </p:childTnLst>
                                    </p:cTn>
                                  </p:par>
                                  <p:par>
                                    <p:cTn id="77" presetID="26" presetClass="emph" presetSubtype="0" fill="hold" nodeType="withEffect">
                                      <p:stCondLst>
                                        <p:cond delay="0"/>
                                      </p:stCondLst>
                                      <p:childTnLst>
                                        <p:animEffect transition="out" filter="fade">
                                          <p:cBhvr>
                                            <p:cTn id="78" dur="500" tmFilter="0, 0; .2, .5; .8, .5; 1, 0"/>
                                            <p:tgtEl>
                                              <p:spTgt spid="28"/>
                                            </p:tgtEl>
                                          </p:cBhvr>
                                        </p:animEffect>
                                        <p:animScale>
                                          <p:cBhvr>
                                            <p:cTn id="79" dur="250" autoRev="1" fill="hold"/>
                                            <p:tgtEl>
                                              <p:spTgt spid="28"/>
                                            </p:tgtEl>
                                          </p:cBhvr>
                                          <p:by x="105000" y="105000"/>
                                        </p:animScale>
                                      </p:childTnLst>
                                    </p:cTn>
                                  </p:par>
                                  <p:par>
                                    <p:cTn id="80" presetID="47" presetClass="entr" presetSubtype="0" fill="hold" grpId="0" nodeType="with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fade">
                                          <p:cBhvr>
                                            <p:cTn id="82" dur="750"/>
                                            <p:tgtEl>
                                              <p:spTgt spid="9"/>
                                            </p:tgtEl>
                                          </p:cBhvr>
                                        </p:animEffect>
                                        <p:anim calcmode="lin" valueType="num">
                                          <p:cBhvr>
                                            <p:cTn id="83" dur="750" fill="hold"/>
                                            <p:tgtEl>
                                              <p:spTgt spid="9"/>
                                            </p:tgtEl>
                                            <p:attrNameLst>
                                              <p:attrName>ppt_x</p:attrName>
                                            </p:attrNameLst>
                                          </p:cBhvr>
                                          <p:tavLst>
                                            <p:tav tm="0">
                                              <p:val>
                                                <p:strVal val="#ppt_x"/>
                                              </p:val>
                                            </p:tav>
                                            <p:tav tm="100000">
                                              <p:val>
                                                <p:strVal val="#ppt_x"/>
                                              </p:val>
                                            </p:tav>
                                          </p:tavLst>
                                        </p:anim>
                                        <p:anim calcmode="lin" valueType="num">
                                          <p:cBhvr>
                                            <p:cTn id="84" dur="750" fill="hold"/>
                                            <p:tgtEl>
                                              <p:spTgt spid="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fade">
                                          <p:cBhvr>
                                            <p:cTn id="87" dur="750"/>
                                            <p:tgtEl>
                                              <p:spTgt spid="10"/>
                                            </p:tgtEl>
                                          </p:cBhvr>
                                        </p:animEffect>
                                        <p:anim calcmode="lin" valueType="num">
                                          <p:cBhvr>
                                            <p:cTn id="88" dur="750" fill="hold"/>
                                            <p:tgtEl>
                                              <p:spTgt spid="10"/>
                                            </p:tgtEl>
                                            <p:attrNameLst>
                                              <p:attrName>ppt_x</p:attrName>
                                            </p:attrNameLst>
                                          </p:cBhvr>
                                          <p:tavLst>
                                            <p:tav tm="0">
                                              <p:val>
                                                <p:strVal val="#ppt_x"/>
                                              </p:val>
                                            </p:tav>
                                            <p:tav tm="100000">
                                              <p:val>
                                                <p:strVal val="#ppt_x"/>
                                              </p:val>
                                            </p:tav>
                                          </p:tavLst>
                                        </p:anim>
                                        <p:anim calcmode="lin" valueType="num">
                                          <p:cBhvr>
                                            <p:cTn id="89" dur="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37" grpId="0"/>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 presetClass="entr" presetSubtype="9" accel="3600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0-#ppt_w/2"/>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2" accel="3600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00" fill="hold"/>
                                            <p:tgtEl>
                                              <p:spTgt spid="20"/>
                                            </p:tgtEl>
                                            <p:attrNameLst>
                                              <p:attrName>ppt_x</p:attrName>
                                            </p:attrNameLst>
                                          </p:cBhvr>
                                          <p:tavLst>
                                            <p:tav tm="0">
                                              <p:val>
                                                <p:strVal val="0-#ppt_w/2"/>
                                              </p:val>
                                            </p:tav>
                                            <p:tav tm="100000">
                                              <p:val>
                                                <p:strVal val="#ppt_x"/>
                                              </p:val>
                                            </p:tav>
                                          </p:tavLst>
                                        </p:anim>
                                        <p:anim calcmode="lin" valueType="num">
                                          <p:cBhvr additive="base">
                                            <p:cTn id="20" dur="1000" fill="hold"/>
                                            <p:tgtEl>
                                              <p:spTgt spid="20"/>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6" presetClass="emph" presetSubtype="0" fill="hold" nodeType="afterEffect">
                                      <p:stCondLst>
                                        <p:cond delay="0"/>
                                      </p:stCondLst>
                                      <p:childTnLst>
                                        <p:animEffect transition="out" filter="fade">
                                          <p:cBhvr>
                                            <p:cTn id="23" dur="500" tmFilter="0, 0; .2, .5; .8, .5; 1, 0"/>
                                            <p:tgtEl>
                                              <p:spTgt spid="11"/>
                                            </p:tgtEl>
                                          </p:cBhvr>
                                        </p:animEffect>
                                        <p:animScale>
                                          <p:cBhvr>
                                            <p:cTn id="24" dur="250" autoRev="1" fill="hold"/>
                                            <p:tgtEl>
                                              <p:spTgt spid="11"/>
                                            </p:tgtEl>
                                          </p:cBhvr>
                                          <p:by x="105000" y="105000"/>
                                        </p:animScale>
                                      </p:childTnLst>
                                    </p:cTn>
                                  </p:par>
                                  <p:par>
                                    <p:cTn id="25" presetID="26" presetClass="emph" presetSubtype="0" fill="hold" nodeType="withEffect">
                                      <p:stCondLst>
                                        <p:cond delay="0"/>
                                      </p:stCondLst>
                                      <p:childTnLst>
                                        <p:animEffect transition="out" filter="fade">
                                          <p:cBhvr>
                                            <p:cTn id="26" dur="500" tmFilter="0, 0; .2, .5; .8, .5; 1, 0"/>
                                            <p:tgtEl>
                                              <p:spTgt spid="20"/>
                                            </p:tgtEl>
                                          </p:cBhvr>
                                        </p:animEffect>
                                        <p:animScale>
                                          <p:cBhvr>
                                            <p:cTn id="27" dur="250" autoRev="1" fill="hold"/>
                                            <p:tgtEl>
                                              <p:spTgt spid="20"/>
                                            </p:tgtEl>
                                          </p:cBhvr>
                                          <p:by x="105000" y="105000"/>
                                        </p:animScale>
                                      </p:childTnLst>
                                    </p:cTn>
                                  </p:par>
                                  <p:par>
                                    <p:cTn id="28" presetID="47" presetClass="entr" presetSubtype="0"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750"/>
                                            <p:tgtEl>
                                              <p:spTgt spid="37"/>
                                            </p:tgtEl>
                                          </p:cBhvr>
                                        </p:animEffect>
                                        <p:anim calcmode="lin" valueType="num">
                                          <p:cBhvr>
                                            <p:cTn id="31" dur="750" fill="hold"/>
                                            <p:tgtEl>
                                              <p:spTgt spid="37"/>
                                            </p:tgtEl>
                                            <p:attrNameLst>
                                              <p:attrName>ppt_x</p:attrName>
                                            </p:attrNameLst>
                                          </p:cBhvr>
                                          <p:tavLst>
                                            <p:tav tm="0">
                                              <p:val>
                                                <p:strVal val="#ppt_x"/>
                                              </p:val>
                                            </p:tav>
                                            <p:tav tm="100000">
                                              <p:val>
                                                <p:strVal val="#ppt_x"/>
                                              </p:val>
                                            </p:tav>
                                          </p:tavLst>
                                        </p:anim>
                                        <p:anim calcmode="lin" valueType="num">
                                          <p:cBhvr>
                                            <p:cTn id="32" dur="750" fill="hold"/>
                                            <p:tgtEl>
                                              <p:spTgt spid="37"/>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750"/>
                                            <p:tgtEl>
                                              <p:spTgt spid="7"/>
                                            </p:tgtEl>
                                          </p:cBhvr>
                                        </p:animEffect>
                                        <p:anim calcmode="lin" valueType="num">
                                          <p:cBhvr>
                                            <p:cTn id="36" dur="750" fill="hold"/>
                                            <p:tgtEl>
                                              <p:spTgt spid="7"/>
                                            </p:tgtEl>
                                            <p:attrNameLst>
                                              <p:attrName>ppt_x</p:attrName>
                                            </p:attrNameLst>
                                          </p:cBhvr>
                                          <p:tavLst>
                                            <p:tav tm="0">
                                              <p:val>
                                                <p:strVal val="#ppt_x"/>
                                              </p:val>
                                            </p:tav>
                                            <p:tav tm="100000">
                                              <p:val>
                                                <p:strVal val="#ppt_x"/>
                                              </p:val>
                                            </p:tav>
                                          </p:tavLst>
                                        </p:anim>
                                        <p:anim calcmode="lin" valueType="num">
                                          <p:cBhvr>
                                            <p:cTn id="37" dur="750" fill="hold"/>
                                            <p:tgtEl>
                                              <p:spTgt spid="7"/>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2" presetClass="entr" presetSubtype="1" accel="36000" fill="hold"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1000" fill="hold"/>
                                            <p:tgtEl>
                                              <p:spTgt spid="31"/>
                                            </p:tgtEl>
                                            <p:attrNameLst>
                                              <p:attrName>ppt_x</p:attrName>
                                            </p:attrNameLst>
                                          </p:cBhvr>
                                          <p:tavLst>
                                            <p:tav tm="0">
                                              <p:val>
                                                <p:strVal val="#ppt_x"/>
                                              </p:val>
                                            </p:tav>
                                            <p:tav tm="100000">
                                              <p:val>
                                                <p:strVal val="#ppt_x"/>
                                              </p:val>
                                            </p:tav>
                                          </p:tavLst>
                                        </p:anim>
                                        <p:anim calcmode="lin" valueType="num">
                                          <p:cBhvr additive="base">
                                            <p:cTn id="42" dur="1000" fill="hold"/>
                                            <p:tgtEl>
                                              <p:spTgt spid="31"/>
                                            </p:tgtEl>
                                            <p:attrNameLst>
                                              <p:attrName>ppt_y</p:attrName>
                                            </p:attrNameLst>
                                          </p:cBhvr>
                                          <p:tavLst>
                                            <p:tav tm="0">
                                              <p:val>
                                                <p:strVal val="0-#ppt_h/2"/>
                                              </p:val>
                                            </p:tav>
                                            <p:tav tm="100000">
                                              <p:val>
                                                <p:strVal val="#ppt_y"/>
                                              </p:val>
                                            </p:tav>
                                          </p:tavLst>
                                        </p:anim>
                                      </p:childTnLst>
                                    </p:cTn>
                                  </p:par>
                                  <p:par>
                                    <p:cTn id="43" presetID="2" presetClass="entr" presetSubtype="4" accel="3600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ppt_x"/>
                                              </p:val>
                                            </p:tav>
                                            <p:tav tm="100000">
                                              <p:val>
                                                <p:strVal val="#ppt_x"/>
                                              </p:val>
                                            </p:tav>
                                          </p:tavLst>
                                        </p:anim>
                                        <p:anim calcmode="lin" valueType="num">
                                          <p:cBhvr additive="base">
                                            <p:cTn id="46" dur="1000" fill="hold"/>
                                            <p:tgtEl>
                                              <p:spTgt spid="23"/>
                                            </p:tgtEl>
                                            <p:attrNameLst>
                                              <p:attrName>ppt_y</p:attrName>
                                            </p:attrNameLst>
                                          </p:cBhvr>
                                          <p:tavLst>
                                            <p:tav tm="0">
                                              <p:val>
                                                <p:strVal val="1+#ppt_h/2"/>
                                              </p:val>
                                            </p:tav>
                                            <p:tav tm="100000">
                                              <p:val>
                                                <p:strVal val="#ppt_y"/>
                                              </p:val>
                                            </p:tav>
                                          </p:tavLst>
                                        </p:anim>
                                      </p:childTnLst>
                                    </p:cTn>
                                  </p:par>
                                </p:childTnLst>
                              </p:cTn>
                            </p:par>
                            <p:par>
                              <p:cTn id="47" fill="hold">
                                <p:stCondLst>
                                  <p:cond delay="3500"/>
                                </p:stCondLst>
                                <p:childTnLst>
                                  <p:par>
                                    <p:cTn id="48" presetID="26" presetClass="emph" presetSubtype="0" fill="hold" nodeType="afterEffect">
                                      <p:stCondLst>
                                        <p:cond delay="0"/>
                                      </p:stCondLst>
                                      <p:childTnLst>
                                        <p:animEffect transition="out" filter="fade">
                                          <p:cBhvr>
                                            <p:cTn id="49" dur="500" tmFilter="0, 0; .2, .5; .8, .5; 1, 0"/>
                                            <p:tgtEl>
                                              <p:spTgt spid="31"/>
                                            </p:tgtEl>
                                          </p:cBhvr>
                                        </p:animEffect>
                                        <p:animScale>
                                          <p:cBhvr>
                                            <p:cTn id="50" dur="250" autoRev="1" fill="hold"/>
                                            <p:tgtEl>
                                              <p:spTgt spid="31"/>
                                            </p:tgtEl>
                                          </p:cBhvr>
                                          <p:by x="105000" y="105000"/>
                                        </p:animScale>
                                      </p:childTnLst>
                                    </p:cTn>
                                  </p:par>
                                  <p:par>
                                    <p:cTn id="51" presetID="26" presetClass="emph" presetSubtype="0" fill="hold" nodeType="withEffect">
                                      <p:stCondLst>
                                        <p:cond delay="0"/>
                                      </p:stCondLst>
                                      <p:childTnLst>
                                        <p:animEffect transition="out" filter="fade">
                                          <p:cBhvr>
                                            <p:cTn id="52" dur="500" tmFilter="0, 0; .2, .5; .8, .5; 1, 0"/>
                                            <p:tgtEl>
                                              <p:spTgt spid="23"/>
                                            </p:tgtEl>
                                          </p:cBhvr>
                                        </p:animEffect>
                                        <p:animScale>
                                          <p:cBhvr>
                                            <p:cTn id="53" dur="250" autoRev="1" fill="hold"/>
                                            <p:tgtEl>
                                              <p:spTgt spid="23"/>
                                            </p:tgtEl>
                                          </p:cBhvr>
                                          <p:by x="105000" y="105000"/>
                                        </p:animScale>
                                      </p:childTnLst>
                                    </p:cTn>
                                  </p:par>
                                  <p:par>
                                    <p:cTn id="54" presetID="47" presetClass="entr" presetSubtype="0"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750"/>
                                            <p:tgtEl>
                                              <p:spTgt spid="38"/>
                                            </p:tgtEl>
                                          </p:cBhvr>
                                        </p:animEffect>
                                        <p:anim calcmode="lin" valueType="num">
                                          <p:cBhvr>
                                            <p:cTn id="57" dur="750" fill="hold"/>
                                            <p:tgtEl>
                                              <p:spTgt spid="38"/>
                                            </p:tgtEl>
                                            <p:attrNameLst>
                                              <p:attrName>ppt_x</p:attrName>
                                            </p:attrNameLst>
                                          </p:cBhvr>
                                          <p:tavLst>
                                            <p:tav tm="0">
                                              <p:val>
                                                <p:strVal val="#ppt_x"/>
                                              </p:val>
                                            </p:tav>
                                            <p:tav tm="100000">
                                              <p:val>
                                                <p:strVal val="#ppt_x"/>
                                              </p:val>
                                            </p:tav>
                                          </p:tavLst>
                                        </p:anim>
                                        <p:anim calcmode="lin" valueType="num">
                                          <p:cBhvr>
                                            <p:cTn id="58" dur="750" fill="hold"/>
                                            <p:tgtEl>
                                              <p:spTgt spid="3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750"/>
                                            <p:tgtEl>
                                              <p:spTgt spid="8"/>
                                            </p:tgtEl>
                                          </p:cBhvr>
                                        </p:animEffect>
                                        <p:anim calcmode="lin" valueType="num">
                                          <p:cBhvr>
                                            <p:cTn id="62" dur="750" fill="hold"/>
                                            <p:tgtEl>
                                              <p:spTgt spid="8"/>
                                            </p:tgtEl>
                                            <p:attrNameLst>
                                              <p:attrName>ppt_x</p:attrName>
                                            </p:attrNameLst>
                                          </p:cBhvr>
                                          <p:tavLst>
                                            <p:tav tm="0">
                                              <p:val>
                                                <p:strVal val="#ppt_x"/>
                                              </p:val>
                                            </p:tav>
                                            <p:tav tm="100000">
                                              <p:val>
                                                <p:strVal val="#ppt_x"/>
                                              </p:val>
                                            </p:tav>
                                          </p:tavLst>
                                        </p:anim>
                                        <p:anim calcmode="lin" valueType="num">
                                          <p:cBhvr>
                                            <p:cTn id="63" dur="750" fill="hold"/>
                                            <p:tgtEl>
                                              <p:spTgt spid="8"/>
                                            </p:tgtEl>
                                            <p:attrNameLst>
                                              <p:attrName>ppt_y</p:attrName>
                                            </p:attrNameLst>
                                          </p:cBhvr>
                                          <p:tavLst>
                                            <p:tav tm="0">
                                              <p:val>
                                                <p:strVal val="#ppt_y-.1"/>
                                              </p:val>
                                            </p:tav>
                                            <p:tav tm="100000">
                                              <p:val>
                                                <p:strVal val="#ppt_y"/>
                                              </p:val>
                                            </p:tav>
                                          </p:tavLst>
                                        </p:anim>
                                      </p:childTnLst>
                                    </p:cTn>
                                  </p:par>
                                </p:childTnLst>
                              </p:cTn>
                            </p:par>
                            <p:par>
                              <p:cTn id="64" fill="hold">
                                <p:stCondLst>
                                  <p:cond delay="4000"/>
                                </p:stCondLst>
                                <p:childTnLst>
                                  <p:par>
                                    <p:cTn id="65" presetID="2" presetClass="entr" presetSubtype="3" accel="36000" fill="hold"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1000" fill="hold"/>
                                            <p:tgtEl>
                                              <p:spTgt spid="34"/>
                                            </p:tgtEl>
                                            <p:attrNameLst>
                                              <p:attrName>ppt_x</p:attrName>
                                            </p:attrNameLst>
                                          </p:cBhvr>
                                          <p:tavLst>
                                            <p:tav tm="0">
                                              <p:val>
                                                <p:strVal val="1+#ppt_w/2"/>
                                              </p:val>
                                            </p:tav>
                                            <p:tav tm="100000">
                                              <p:val>
                                                <p:strVal val="#ppt_x"/>
                                              </p:val>
                                            </p:tav>
                                          </p:tavLst>
                                        </p:anim>
                                        <p:anim calcmode="lin" valueType="num">
                                          <p:cBhvr additive="base">
                                            <p:cTn id="68" dur="1000" fill="hold"/>
                                            <p:tgtEl>
                                              <p:spTgt spid="34"/>
                                            </p:tgtEl>
                                            <p:attrNameLst>
                                              <p:attrName>ppt_y</p:attrName>
                                            </p:attrNameLst>
                                          </p:cBhvr>
                                          <p:tavLst>
                                            <p:tav tm="0">
                                              <p:val>
                                                <p:strVal val="0-#ppt_h/2"/>
                                              </p:val>
                                            </p:tav>
                                            <p:tav tm="100000">
                                              <p:val>
                                                <p:strVal val="#ppt_y"/>
                                              </p:val>
                                            </p:tav>
                                          </p:tavLst>
                                        </p:anim>
                                      </p:childTnLst>
                                    </p:cTn>
                                  </p:par>
                                  <p:par>
                                    <p:cTn id="69" presetID="2" presetClass="entr" presetSubtype="6" accel="36000"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1000" fill="hold"/>
                                            <p:tgtEl>
                                              <p:spTgt spid="28"/>
                                            </p:tgtEl>
                                            <p:attrNameLst>
                                              <p:attrName>ppt_x</p:attrName>
                                            </p:attrNameLst>
                                          </p:cBhvr>
                                          <p:tavLst>
                                            <p:tav tm="0">
                                              <p:val>
                                                <p:strVal val="1+#ppt_w/2"/>
                                              </p:val>
                                            </p:tav>
                                            <p:tav tm="100000">
                                              <p:val>
                                                <p:strVal val="#ppt_x"/>
                                              </p:val>
                                            </p:tav>
                                          </p:tavLst>
                                        </p:anim>
                                        <p:anim calcmode="lin" valueType="num">
                                          <p:cBhvr additive="base">
                                            <p:cTn id="72" dur="1000" fill="hold"/>
                                            <p:tgtEl>
                                              <p:spTgt spid="28"/>
                                            </p:tgtEl>
                                            <p:attrNameLst>
                                              <p:attrName>ppt_y</p:attrName>
                                            </p:attrNameLst>
                                          </p:cBhvr>
                                          <p:tavLst>
                                            <p:tav tm="0">
                                              <p:val>
                                                <p:strVal val="1+#ppt_h/2"/>
                                              </p:val>
                                            </p:tav>
                                            <p:tav tm="100000">
                                              <p:val>
                                                <p:strVal val="#ppt_y"/>
                                              </p:val>
                                            </p:tav>
                                          </p:tavLst>
                                        </p:anim>
                                      </p:childTnLst>
                                    </p:cTn>
                                  </p:par>
                                </p:childTnLst>
                              </p:cTn>
                            </p:par>
                            <p:par>
                              <p:cTn id="73" fill="hold">
                                <p:stCondLst>
                                  <p:cond delay="5000"/>
                                </p:stCondLst>
                                <p:childTnLst>
                                  <p:par>
                                    <p:cTn id="74" presetID="26" presetClass="emph" presetSubtype="0" fill="hold" nodeType="afterEffect">
                                      <p:stCondLst>
                                        <p:cond delay="0"/>
                                      </p:stCondLst>
                                      <p:childTnLst>
                                        <p:animEffect transition="out" filter="fade">
                                          <p:cBhvr>
                                            <p:cTn id="75" dur="500" tmFilter="0, 0; .2, .5; .8, .5; 1, 0"/>
                                            <p:tgtEl>
                                              <p:spTgt spid="34"/>
                                            </p:tgtEl>
                                          </p:cBhvr>
                                        </p:animEffect>
                                        <p:animScale>
                                          <p:cBhvr>
                                            <p:cTn id="76" dur="250" autoRev="1" fill="hold"/>
                                            <p:tgtEl>
                                              <p:spTgt spid="34"/>
                                            </p:tgtEl>
                                          </p:cBhvr>
                                          <p:by x="105000" y="105000"/>
                                        </p:animScale>
                                      </p:childTnLst>
                                    </p:cTn>
                                  </p:par>
                                  <p:par>
                                    <p:cTn id="77" presetID="26" presetClass="emph" presetSubtype="0" fill="hold" nodeType="withEffect">
                                      <p:stCondLst>
                                        <p:cond delay="0"/>
                                      </p:stCondLst>
                                      <p:childTnLst>
                                        <p:animEffect transition="out" filter="fade">
                                          <p:cBhvr>
                                            <p:cTn id="78" dur="500" tmFilter="0, 0; .2, .5; .8, .5; 1, 0"/>
                                            <p:tgtEl>
                                              <p:spTgt spid="28"/>
                                            </p:tgtEl>
                                          </p:cBhvr>
                                        </p:animEffect>
                                        <p:animScale>
                                          <p:cBhvr>
                                            <p:cTn id="79" dur="250" autoRev="1" fill="hold"/>
                                            <p:tgtEl>
                                              <p:spTgt spid="28"/>
                                            </p:tgtEl>
                                          </p:cBhvr>
                                          <p:by x="105000" y="105000"/>
                                        </p:animScale>
                                      </p:childTnLst>
                                    </p:cTn>
                                  </p:par>
                                  <p:par>
                                    <p:cTn id="80" presetID="47" presetClass="entr" presetSubtype="0" fill="hold" grpId="0" nodeType="with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fade">
                                          <p:cBhvr>
                                            <p:cTn id="82" dur="750"/>
                                            <p:tgtEl>
                                              <p:spTgt spid="9"/>
                                            </p:tgtEl>
                                          </p:cBhvr>
                                        </p:animEffect>
                                        <p:anim calcmode="lin" valueType="num">
                                          <p:cBhvr>
                                            <p:cTn id="83" dur="750" fill="hold"/>
                                            <p:tgtEl>
                                              <p:spTgt spid="9"/>
                                            </p:tgtEl>
                                            <p:attrNameLst>
                                              <p:attrName>ppt_x</p:attrName>
                                            </p:attrNameLst>
                                          </p:cBhvr>
                                          <p:tavLst>
                                            <p:tav tm="0">
                                              <p:val>
                                                <p:strVal val="#ppt_x"/>
                                              </p:val>
                                            </p:tav>
                                            <p:tav tm="100000">
                                              <p:val>
                                                <p:strVal val="#ppt_x"/>
                                              </p:val>
                                            </p:tav>
                                          </p:tavLst>
                                        </p:anim>
                                        <p:anim calcmode="lin" valueType="num">
                                          <p:cBhvr>
                                            <p:cTn id="84" dur="750" fill="hold"/>
                                            <p:tgtEl>
                                              <p:spTgt spid="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fade">
                                          <p:cBhvr>
                                            <p:cTn id="87" dur="750"/>
                                            <p:tgtEl>
                                              <p:spTgt spid="10"/>
                                            </p:tgtEl>
                                          </p:cBhvr>
                                        </p:animEffect>
                                        <p:anim calcmode="lin" valueType="num">
                                          <p:cBhvr>
                                            <p:cTn id="88" dur="750" fill="hold"/>
                                            <p:tgtEl>
                                              <p:spTgt spid="10"/>
                                            </p:tgtEl>
                                            <p:attrNameLst>
                                              <p:attrName>ppt_x</p:attrName>
                                            </p:attrNameLst>
                                          </p:cBhvr>
                                          <p:tavLst>
                                            <p:tav tm="0">
                                              <p:val>
                                                <p:strVal val="#ppt_x"/>
                                              </p:val>
                                            </p:tav>
                                            <p:tav tm="100000">
                                              <p:val>
                                                <p:strVal val="#ppt_x"/>
                                              </p:val>
                                            </p:tav>
                                          </p:tavLst>
                                        </p:anim>
                                        <p:anim calcmode="lin" valueType="num">
                                          <p:cBhvr>
                                            <p:cTn id="89" dur="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37" grpId="0"/>
          <p:bldP spid="38"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96900" y="475456"/>
            <a:ext cx="561975" cy="387350"/>
            <a:chOff x="596900" y="475456"/>
            <a:chExt cx="561975" cy="387350"/>
          </a:xfrm>
        </p:grpSpPr>
        <p:sp>
          <p:nvSpPr>
            <p:cNvPr id="4" name="箭头: V 形 3"/>
            <p:cNvSpPr/>
            <p:nvPr/>
          </p:nvSpPr>
          <p:spPr>
            <a:xfrm>
              <a:off x="596900" y="475456"/>
              <a:ext cx="314325" cy="387350"/>
            </a:xfrm>
            <a:prstGeom prst="diamond">
              <a:avLst/>
            </a:prstGeom>
            <a:solidFill>
              <a:srgbClr val="010B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箭头: V 形 4"/>
            <p:cNvSpPr/>
            <p:nvPr/>
          </p:nvSpPr>
          <p:spPr>
            <a:xfrm>
              <a:off x="844550" y="475456"/>
              <a:ext cx="314325" cy="38735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 name="文本框 5"/>
          <p:cNvSpPr txBox="1"/>
          <p:nvPr/>
        </p:nvSpPr>
        <p:spPr>
          <a:xfrm>
            <a:off x="1324604" y="423382"/>
            <a:ext cx="23391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rPr>
              <a:t>点击添加标题</a:t>
            </a:r>
            <a:endParaRPr kumimoji="0" lang="zh-CN" altLang="en-US"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p:txBody>
      </p:sp>
      <p:grpSp>
        <p:nvGrpSpPr>
          <p:cNvPr id="7" name="组合 6"/>
          <p:cNvGrpSpPr/>
          <p:nvPr/>
        </p:nvGrpSpPr>
        <p:grpSpPr>
          <a:xfrm>
            <a:off x="712557" y="2336372"/>
            <a:ext cx="2454287" cy="2632503"/>
            <a:chOff x="933650" y="3403369"/>
            <a:chExt cx="2454287" cy="2632503"/>
          </a:xfrm>
        </p:grpSpPr>
        <p:grpSp>
          <p:nvGrpSpPr>
            <p:cNvPr id="8" name="组合 7"/>
            <p:cNvGrpSpPr/>
            <p:nvPr/>
          </p:nvGrpSpPr>
          <p:grpSpPr>
            <a:xfrm>
              <a:off x="933650" y="3403369"/>
              <a:ext cx="2454287" cy="2632503"/>
              <a:chOff x="7315200" y="3725435"/>
              <a:chExt cx="2454287" cy="2632503"/>
            </a:xfrm>
          </p:grpSpPr>
          <p:sp>
            <p:nvSpPr>
              <p:cNvPr id="11" name="任意多边形 110"/>
              <p:cNvSpPr/>
              <p:nvPr/>
            </p:nvSpPr>
            <p:spPr>
              <a:xfrm>
                <a:off x="7315200" y="3741738"/>
                <a:ext cx="2431428" cy="2616200"/>
              </a:xfrm>
              <a:custGeom>
                <a:avLst/>
                <a:gdLst>
                  <a:gd name="connsiteX0" fmla="*/ 0 w 2431428"/>
                  <a:gd name="connsiteY0" fmla="*/ 0 h 2616200"/>
                  <a:gd name="connsiteX1" fmla="*/ 1898028 w 2431428"/>
                  <a:gd name="connsiteY1" fmla="*/ 0 h 2616200"/>
                  <a:gd name="connsiteX2" fmla="*/ 2431428 w 2431428"/>
                  <a:gd name="connsiteY2" fmla="*/ 533400 h 2616200"/>
                  <a:gd name="connsiteX3" fmla="*/ 2431428 w 2431428"/>
                  <a:gd name="connsiteY3" fmla="*/ 2616200 h 2616200"/>
                  <a:gd name="connsiteX4" fmla="*/ 0 w 2431428"/>
                  <a:gd name="connsiteY4" fmla="*/ 2616200 h 261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1428" h="2616200">
                    <a:moveTo>
                      <a:pt x="0" y="0"/>
                    </a:moveTo>
                    <a:lnTo>
                      <a:pt x="1898028" y="0"/>
                    </a:lnTo>
                    <a:lnTo>
                      <a:pt x="2431428" y="533400"/>
                    </a:lnTo>
                    <a:lnTo>
                      <a:pt x="2431428" y="2616200"/>
                    </a:lnTo>
                    <a:lnTo>
                      <a:pt x="0" y="2616200"/>
                    </a:lnTo>
                    <a:close/>
                  </a:path>
                </a:pathLst>
              </a:custGeom>
              <a:solidFill>
                <a:schemeClr val="bg1"/>
              </a:solidFill>
              <a:ln w="31750">
                <a:solidFill>
                  <a:srgbClr val="ED0005"/>
                </a:solid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gency FB" panose="020B0503020202020204" pitchFamily="34" charset="0"/>
                  <a:cs typeface="+mn-ea"/>
                  <a:sym typeface="+mn-lt"/>
                </a:endParaRPr>
              </a:p>
            </p:txBody>
          </p:sp>
          <p:sp>
            <p:nvSpPr>
              <p:cNvPr id="12" name="直角三角形 11"/>
              <p:cNvSpPr/>
              <p:nvPr/>
            </p:nvSpPr>
            <p:spPr>
              <a:xfrm flipH="1" flipV="1">
                <a:off x="9286460" y="3725435"/>
                <a:ext cx="483027" cy="483027"/>
              </a:xfrm>
              <a:prstGeom prst="rtTriangle">
                <a:avLst/>
              </a:prstGeom>
              <a:solidFill>
                <a:srgbClr val="ED000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gency FB" panose="020B0503020202020204" pitchFamily="34" charset="0"/>
                  <a:cs typeface="+mn-ea"/>
                  <a:sym typeface="+mn-lt"/>
                </a:endParaRPr>
              </a:p>
            </p:txBody>
          </p:sp>
        </p:grpSp>
        <p:sp>
          <p:nvSpPr>
            <p:cNvPr id="9" name="TextBox 29"/>
            <p:cNvSpPr txBox="1"/>
            <p:nvPr/>
          </p:nvSpPr>
          <p:spPr>
            <a:xfrm>
              <a:off x="1146868" y="3862335"/>
              <a:ext cx="1217000" cy="400110"/>
            </a:xfrm>
            <a:prstGeom prst="rect">
              <a:avLst/>
            </a:prstGeom>
            <a:noFill/>
          </p:spPr>
          <p:txBody>
            <a:bodyPr wrap="none" rtlCol="0">
              <a:spAutoFit/>
            </a:bodyPr>
            <a:lstStyle/>
            <a:p>
              <a:r>
                <a:rPr lang="zh-CN" altLang="en-US" sz="2000" b="1">
                  <a:solidFill>
                    <a:schemeClr val="accent1"/>
                  </a:solidFill>
                  <a:latin typeface="+mj-lt"/>
                  <a:cs typeface="+mn-ea"/>
                  <a:sym typeface="+mn-lt"/>
                </a:rPr>
                <a:t>添加标题</a:t>
              </a:r>
              <a:endParaRPr lang="tr-TR" sz="2000" b="1" dirty="0">
                <a:solidFill>
                  <a:schemeClr val="accent1"/>
                </a:solidFill>
                <a:latin typeface="+mj-lt"/>
                <a:cs typeface="+mn-ea"/>
                <a:sym typeface="+mn-lt"/>
              </a:endParaRPr>
            </a:p>
          </p:txBody>
        </p:sp>
        <p:sp>
          <p:nvSpPr>
            <p:cNvPr id="10" name="Rectangle 78"/>
            <p:cNvSpPr/>
            <p:nvPr/>
          </p:nvSpPr>
          <p:spPr>
            <a:xfrm>
              <a:off x="1134168" y="4381973"/>
              <a:ext cx="2108968" cy="1503425"/>
            </a:xfrm>
            <a:prstGeom prst="rect">
              <a:avLst/>
            </a:prstGeom>
          </p:spPr>
          <p:txBody>
            <a:bodyPr wrap="square">
              <a:spAutoFit/>
            </a:bodyPr>
            <a:lstStyle/>
            <a:p>
              <a:pPr>
                <a:lnSpc>
                  <a:spcPct val="130000"/>
                </a:lnSpc>
              </a:pPr>
              <a:r>
                <a:rPr lang="zh-CN" altLang="en-US">
                  <a:solidFill>
                    <a:srgbClr val="7F7F7F"/>
                  </a:solidFill>
                  <a:latin typeface="思源黑体 CN Light" panose="020B0300000000000000" pitchFamily="34" charset="-122"/>
                  <a:ea typeface="思源黑体 CN Light" panose="020B0300000000000000" pitchFamily="34" charset="-122"/>
                </a:rPr>
                <a:t>在此录入上述图表的描述说明在此录入上述图表的描述说明</a:t>
              </a:r>
              <a:endParaRPr lang="zh-CN" altLang="en-US" dirty="0">
                <a:solidFill>
                  <a:srgbClr val="7F7F7F"/>
                </a:solidFill>
                <a:latin typeface="思源黑体 CN Light" panose="020B0300000000000000" pitchFamily="34" charset="-122"/>
                <a:ea typeface="思源黑体 CN Light" panose="020B0300000000000000" pitchFamily="34" charset="-122"/>
              </a:endParaRPr>
            </a:p>
          </p:txBody>
        </p:sp>
      </p:grpSp>
      <p:grpSp>
        <p:nvGrpSpPr>
          <p:cNvPr id="13" name="组合 12"/>
          <p:cNvGrpSpPr/>
          <p:nvPr/>
        </p:nvGrpSpPr>
        <p:grpSpPr>
          <a:xfrm>
            <a:off x="3491310" y="2336372"/>
            <a:ext cx="2454287" cy="2632503"/>
            <a:chOff x="933650" y="3403369"/>
            <a:chExt cx="2454287" cy="2632503"/>
          </a:xfrm>
        </p:grpSpPr>
        <p:grpSp>
          <p:nvGrpSpPr>
            <p:cNvPr id="14" name="组合 13"/>
            <p:cNvGrpSpPr/>
            <p:nvPr/>
          </p:nvGrpSpPr>
          <p:grpSpPr>
            <a:xfrm>
              <a:off x="933650" y="3403369"/>
              <a:ext cx="2454287" cy="2632503"/>
              <a:chOff x="7315200" y="3725435"/>
              <a:chExt cx="2454287" cy="2632503"/>
            </a:xfrm>
          </p:grpSpPr>
          <p:sp>
            <p:nvSpPr>
              <p:cNvPr id="17" name="任意多边形 105"/>
              <p:cNvSpPr/>
              <p:nvPr/>
            </p:nvSpPr>
            <p:spPr>
              <a:xfrm>
                <a:off x="7315200" y="3741738"/>
                <a:ext cx="2431428" cy="2616200"/>
              </a:xfrm>
              <a:custGeom>
                <a:avLst/>
                <a:gdLst>
                  <a:gd name="connsiteX0" fmla="*/ 0 w 2431428"/>
                  <a:gd name="connsiteY0" fmla="*/ 0 h 2616200"/>
                  <a:gd name="connsiteX1" fmla="*/ 1898028 w 2431428"/>
                  <a:gd name="connsiteY1" fmla="*/ 0 h 2616200"/>
                  <a:gd name="connsiteX2" fmla="*/ 2431428 w 2431428"/>
                  <a:gd name="connsiteY2" fmla="*/ 533400 h 2616200"/>
                  <a:gd name="connsiteX3" fmla="*/ 2431428 w 2431428"/>
                  <a:gd name="connsiteY3" fmla="*/ 2616200 h 2616200"/>
                  <a:gd name="connsiteX4" fmla="*/ 0 w 2431428"/>
                  <a:gd name="connsiteY4" fmla="*/ 2616200 h 261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1428" h="2616200">
                    <a:moveTo>
                      <a:pt x="0" y="0"/>
                    </a:moveTo>
                    <a:lnTo>
                      <a:pt x="1898028" y="0"/>
                    </a:lnTo>
                    <a:lnTo>
                      <a:pt x="2431428" y="533400"/>
                    </a:lnTo>
                    <a:lnTo>
                      <a:pt x="2431428" y="2616200"/>
                    </a:lnTo>
                    <a:lnTo>
                      <a:pt x="0" y="2616200"/>
                    </a:lnTo>
                    <a:close/>
                  </a:path>
                </a:pathLst>
              </a:custGeom>
              <a:solidFill>
                <a:schemeClr val="bg1"/>
              </a:solidFill>
              <a:ln w="31750">
                <a:solidFill>
                  <a:srgbClr val="010B44"/>
                </a:solid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gency FB" panose="020B0503020202020204" pitchFamily="34" charset="0"/>
                  <a:cs typeface="+mn-ea"/>
                  <a:sym typeface="+mn-lt"/>
                </a:endParaRPr>
              </a:p>
            </p:txBody>
          </p:sp>
          <p:sp>
            <p:nvSpPr>
              <p:cNvPr id="18" name="直角三角形 17"/>
              <p:cNvSpPr/>
              <p:nvPr/>
            </p:nvSpPr>
            <p:spPr>
              <a:xfrm flipH="1" flipV="1">
                <a:off x="9286460" y="3725435"/>
                <a:ext cx="483027" cy="483027"/>
              </a:xfrm>
              <a:prstGeom prst="rtTriangle">
                <a:avLst/>
              </a:prstGeom>
              <a:solidFill>
                <a:srgbClr val="010B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gency FB" panose="020B0503020202020204" pitchFamily="34" charset="0"/>
                  <a:cs typeface="+mn-ea"/>
                  <a:sym typeface="+mn-lt"/>
                </a:endParaRPr>
              </a:p>
            </p:txBody>
          </p:sp>
        </p:grpSp>
        <p:sp>
          <p:nvSpPr>
            <p:cNvPr id="15" name="TextBox 29"/>
            <p:cNvSpPr txBox="1"/>
            <p:nvPr/>
          </p:nvSpPr>
          <p:spPr>
            <a:xfrm>
              <a:off x="1159568" y="3831819"/>
              <a:ext cx="1217000" cy="400110"/>
            </a:xfrm>
            <a:prstGeom prst="rect">
              <a:avLst/>
            </a:prstGeom>
            <a:noFill/>
          </p:spPr>
          <p:txBody>
            <a:bodyPr wrap="none" rtlCol="0">
              <a:spAutoFit/>
            </a:bodyPr>
            <a:lstStyle/>
            <a:p>
              <a:pPr lvl="0"/>
              <a:r>
                <a:rPr lang="zh-CN" altLang="en-US" sz="2000" b="1">
                  <a:solidFill>
                    <a:schemeClr val="accent2"/>
                  </a:solidFill>
                  <a:latin typeface="Source Han Sans JP Regular"/>
                </a:rPr>
                <a:t>添加标题</a:t>
              </a:r>
              <a:endParaRPr lang="tr-TR" altLang="zh-CN" sz="2000" b="1" dirty="0">
                <a:solidFill>
                  <a:schemeClr val="accent2"/>
                </a:solidFill>
                <a:latin typeface="Source Han Sans JP Regular"/>
                <a:cs typeface="+mn-ea"/>
                <a:sym typeface="+mn-lt"/>
              </a:endParaRPr>
            </a:p>
          </p:txBody>
        </p:sp>
        <p:sp>
          <p:nvSpPr>
            <p:cNvPr id="16" name="Rectangle 78"/>
            <p:cNvSpPr/>
            <p:nvPr/>
          </p:nvSpPr>
          <p:spPr>
            <a:xfrm>
              <a:off x="1159568" y="4209950"/>
              <a:ext cx="2108968" cy="1754326"/>
            </a:xfrm>
            <a:prstGeom prst="rect">
              <a:avLst/>
            </a:prstGeom>
          </p:spPr>
          <p:txBody>
            <a:bodyPr wrap="square">
              <a:spAutoFit/>
            </a:bodyPr>
            <a:lstStyle/>
            <a:p>
              <a:pPr>
                <a:lnSpc>
                  <a:spcPct val="150000"/>
                </a:lnSpc>
              </a:pPr>
              <a:r>
                <a:rPr lang="zh-CN" altLang="en-US">
                  <a:solidFill>
                    <a:prstClr val="black">
                      <a:lumMod val="75000"/>
                      <a:lumOff val="25000"/>
                    </a:prstClr>
                  </a:solidFill>
                  <a:cs typeface="+mn-ea"/>
                  <a:sym typeface="+mn-lt"/>
                </a:rPr>
                <a:t>在此录入上述图表的描述说明在此录入上述图表的描述说明</a:t>
              </a:r>
              <a:endParaRPr lang="zh-CN" altLang="en-US" dirty="0">
                <a:solidFill>
                  <a:prstClr val="black">
                    <a:lumMod val="75000"/>
                    <a:lumOff val="25000"/>
                  </a:prstClr>
                </a:solidFill>
                <a:cs typeface="+mn-ea"/>
                <a:sym typeface="+mn-lt"/>
              </a:endParaRPr>
            </a:p>
          </p:txBody>
        </p:sp>
      </p:grpSp>
      <p:grpSp>
        <p:nvGrpSpPr>
          <p:cNvPr id="19" name="组合 18"/>
          <p:cNvGrpSpPr/>
          <p:nvPr/>
        </p:nvGrpSpPr>
        <p:grpSpPr>
          <a:xfrm>
            <a:off x="6270063" y="2336372"/>
            <a:ext cx="2454287" cy="2933445"/>
            <a:chOff x="933650" y="3403369"/>
            <a:chExt cx="2454287" cy="2933445"/>
          </a:xfrm>
        </p:grpSpPr>
        <p:grpSp>
          <p:nvGrpSpPr>
            <p:cNvPr id="20" name="组合 19"/>
            <p:cNvGrpSpPr/>
            <p:nvPr/>
          </p:nvGrpSpPr>
          <p:grpSpPr>
            <a:xfrm>
              <a:off x="933650" y="3403369"/>
              <a:ext cx="2454287" cy="2632503"/>
              <a:chOff x="7315200" y="3725435"/>
              <a:chExt cx="2454287" cy="2632503"/>
            </a:xfrm>
          </p:grpSpPr>
          <p:sp>
            <p:nvSpPr>
              <p:cNvPr id="23" name="任意多边形 100"/>
              <p:cNvSpPr/>
              <p:nvPr/>
            </p:nvSpPr>
            <p:spPr>
              <a:xfrm>
                <a:off x="7315200" y="3741738"/>
                <a:ext cx="2431428" cy="2616200"/>
              </a:xfrm>
              <a:custGeom>
                <a:avLst/>
                <a:gdLst>
                  <a:gd name="connsiteX0" fmla="*/ 0 w 2431428"/>
                  <a:gd name="connsiteY0" fmla="*/ 0 h 2616200"/>
                  <a:gd name="connsiteX1" fmla="*/ 1898028 w 2431428"/>
                  <a:gd name="connsiteY1" fmla="*/ 0 h 2616200"/>
                  <a:gd name="connsiteX2" fmla="*/ 2431428 w 2431428"/>
                  <a:gd name="connsiteY2" fmla="*/ 533400 h 2616200"/>
                  <a:gd name="connsiteX3" fmla="*/ 2431428 w 2431428"/>
                  <a:gd name="connsiteY3" fmla="*/ 2616200 h 2616200"/>
                  <a:gd name="connsiteX4" fmla="*/ 0 w 2431428"/>
                  <a:gd name="connsiteY4" fmla="*/ 2616200 h 261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1428" h="2616200">
                    <a:moveTo>
                      <a:pt x="0" y="0"/>
                    </a:moveTo>
                    <a:lnTo>
                      <a:pt x="1898028" y="0"/>
                    </a:lnTo>
                    <a:lnTo>
                      <a:pt x="2431428" y="533400"/>
                    </a:lnTo>
                    <a:lnTo>
                      <a:pt x="2431428" y="2616200"/>
                    </a:lnTo>
                    <a:lnTo>
                      <a:pt x="0" y="2616200"/>
                    </a:lnTo>
                    <a:close/>
                  </a:path>
                </a:pathLst>
              </a:custGeom>
              <a:solidFill>
                <a:schemeClr val="bg1"/>
              </a:solidFill>
              <a:ln w="31750">
                <a:solidFill>
                  <a:schemeClr val="accent1"/>
                </a:solid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Agency FB" panose="020B0503020202020204" pitchFamily="34" charset="0"/>
                  <a:cs typeface="+mn-ea"/>
                  <a:sym typeface="+mn-lt"/>
                </a:endParaRPr>
              </a:p>
            </p:txBody>
          </p:sp>
          <p:sp>
            <p:nvSpPr>
              <p:cNvPr id="24" name="直角三角形 23"/>
              <p:cNvSpPr/>
              <p:nvPr/>
            </p:nvSpPr>
            <p:spPr>
              <a:xfrm flipH="1" flipV="1">
                <a:off x="9286460" y="3725435"/>
                <a:ext cx="483027" cy="483027"/>
              </a:xfrm>
              <a:prstGeom prst="r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gency FB" panose="020B0503020202020204" pitchFamily="34" charset="0"/>
                  <a:cs typeface="+mn-ea"/>
                  <a:sym typeface="+mn-lt"/>
                </a:endParaRPr>
              </a:p>
            </p:txBody>
          </p:sp>
        </p:grpSp>
        <p:sp>
          <p:nvSpPr>
            <p:cNvPr id="21" name="TextBox 29"/>
            <p:cNvSpPr txBox="1"/>
            <p:nvPr/>
          </p:nvSpPr>
          <p:spPr>
            <a:xfrm>
              <a:off x="1159568" y="3844518"/>
              <a:ext cx="1217000" cy="400110"/>
            </a:xfrm>
            <a:prstGeom prst="rect">
              <a:avLst/>
            </a:prstGeom>
            <a:noFill/>
          </p:spPr>
          <p:txBody>
            <a:bodyPr wrap="none" rtlCol="0">
              <a:spAutoFit/>
            </a:bodyPr>
            <a:lstStyle/>
            <a:p>
              <a:pPr lvl="0"/>
              <a:r>
                <a:rPr lang="zh-CN" altLang="en-US" sz="2000" b="1">
                  <a:solidFill>
                    <a:schemeClr val="accent1"/>
                  </a:solidFill>
                  <a:latin typeface="Source Han Sans JP Regular"/>
                </a:rPr>
                <a:t>添加标题</a:t>
              </a:r>
              <a:endParaRPr lang="tr-TR" altLang="zh-CN" sz="2000" b="1" dirty="0">
                <a:solidFill>
                  <a:schemeClr val="accent1"/>
                </a:solidFill>
                <a:latin typeface="Source Han Sans JP Regular"/>
                <a:cs typeface="+mn-ea"/>
                <a:sym typeface="+mn-lt"/>
              </a:endParaRPr>
            </a:p>
          </p:txBody>
        </p:sp>
        <p:sp>
          <p:nvSpPr>
            <p:cNvPr id="22" name="Rectangle 78"/>
            <p:cNvSpPr/>
            <p:nvPr/>
          </p:nvSpPr>
          <p:spPr>
            <a:xfrm>
              <a:off x="1159568" y="4209950"/>
              <a:ext cx="2108968" cy="2126864"/>
            </a:xfrm>
            <a:prstGeom prst="rect">
              <a:avLst/>
            </a:prstGeom>
          </p:spPr>
          <p:txBody>
            <a:bodyPr wrap="square">
              <a:spAutoFit/>
            </a:bodyPr>
            <a:lstStyle/>
            <a:p>
              <a:pPr>
                <a:lnSpc>
                  <a:spcPct val="150000"/>
                </a:lnSpc>
              </a:pPr>
              <a:r>
                <a:rPr lang="zh-CN" altLang="en-US">
                  <a:solidFill>
                    <a:prstClr val="black">
                      <a:lumMod val="75000"/>
                      <a:lumOff val="25000"/>
                    </a:prstClr>
                  </a:solidFill>
                  <a:cs typeface="+mn-ea"/>
                  <a:sym typeface="+mn-lt"/>
                </a:rPr>
                <a:t>在此录入上述图表的描述说明在此录入上述图表的描述说明</a:t>
              </a:r>
            </a:p>
            <a:p>
              <a:pPr>
                <a:lnSpc>
                  <a:spcPct val="150000"/>
                </a:lnSpc>
              </a:pPr>
              <a:r>
                <a:rPr lang="tr-TR">
                  <a:solidFill>
                    <a:prstClr val="black">
                      <a:lumMod val="75000"/>
                      <a:lumOff val="25000"/>
                    </a:prstClr>
                  </a:solidFill>
                  <a:cs typeface="+mn-ea"/>
                  <a:sym typeface="+mn-lt"/>
                </a:rPr>
                <a:t>.</a:t>
              </a:r>
              <a:endParaRPr lang="tr-TR" dirty="0">
                <a:solidFill>
                  <a:prstClr val="black">
                    <a:lumMod val="75000"/>
                    <a:lumOff val="25000"/>
                  </a:prstClr>
                </a:solidFill>
                <a:cs typeface="+mn-ea"/>
                <a:sym typeface="+mn-lt"/>
              </a:endParaRPr>
            </a:p>
          </p:txBody>
        </p:sp>
      </p:grpSp>
      <p:grpSp>
        <p:nvGrpSpPr>
          <p:cNvPr id="25" name="组合 24"/>
          <p:cNvGrpSpPr/>
          <p:nvPr/>
        </p:nvGrpSpPr>
        <p:grpSpPr>
          <a:xfrm>
            <a:off x="9048817" y="2336372"/>
            <a:ext cx="2454287" cy="3001806"/>
            <a:chOff x="933650" y="3403369"/>
            <a:chExt cx="2454287" cy="3001806"/>
          </a:xfrm>
        </p:grpSpPr>
        <p:grpSp>
          <p:nvGrpSpPr>
            <p:cNvPr id="26" name="组合 25"/>
            <p:cNvGrpSpPr/>
            <p:nvPr/>
          </p:nvGrpSpPr>
          <p:grpSpPr>
            <a:xfrm>
              <a:off x="933650" y="3403369"/>
              <a:ext cx="2454287" cy="2632503"/>
              <a:chOff x="7315200" y="3725435"/>
              <a:chExt cx="2454287" cy="2632503"/>
            </a:xfrm>
          </p:grpSpPr>
          <p:sp>
            <p:nvSpPr>
              <p:cNvPr id="29" name="任意多边形 95"/>
              <p:cNvSpPr/>
              <p:nvPr/>
            </p:nvSpPr>
            <p:spPr>
              <a:xfrm>
                <a:off x="7315200" y="3741738"/>
                <a:ext cx="2431428" cy="2616200"/>
              </a:xfrm>
              <a:custGeom>
                <a:avLst/>
                <a:gdLst>
                  <a:gd name="connsiteX0" fmla="*/ 0 w 2431428"/>
                  <a:gd name="connsiteY0" fmla="*/ 0 h 2616200"/>
                  <a:gd name="connsiteX1" fmla="*/ 1898028 w 2431428"/>
                  <a:gd name="connsiteY1" fmla="*/ 0 h 2616200"/>
                  <a:gd name="connsiteX2" fmla="*/ 2431428 w 2431428"/>
                  <a:gd name="connsiteY2" fmla="*/ 533400 h 2616200"/>
                  <a:gd name="connsiteX3" fmla="*/ 2431428 w 2431428"/>
                  <a:gd name="connsiteY3" fmla="*/ 2616200 h 2616200"/>
                  <a:gd name="connsiteX4" fmla="*/ 0 w 2431428"/>
                  <a:gd name="connsiteY4" fmla="*/ 2616200 h 261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1428" h="2616200">
                    <a:moveTo>
                      <a:pt x="0" y="0"/>
                    </a:moveTo>
                    <a:lnTo>
                      <a:pt x="1898028" y="0"/>
                    </a:lnTo>
                    <a:lnTo>
                      <a:pt x="2431428" y="533400"/>
                    </a:lnTo>
                    <a:lnTo>
                      <a:pt x="2431428" y="2616200"/>
                    </a:lnTo>
                    <a:lnTo>
                      <a:pt x="0" y="2616200"/>
                    </a:lnTo>
                    <a:close/>
                  </a:path>
                </a:pathLst>
              </a:custGeom>
              <a:solidFill>
                <a:schemeClr val="bg1"/>
              </a:solidFill>
              <a:ln w="31750">
                <a:solidFill>
                  <a:schemeClr val="accent2"/>
                </a:solid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gency FB" panose="020B0503020202020204" pitchFamily="34" charset="0"/>
                  <a:cs typeface="+mn-ea"/>
                  <a:sym typeface="+mn-lt"/>
                </a:endParaRPr>
              </a:p>
            </p:txBody>
          </p:sp>
          <p:sp>
            <p:nvSpPr>
              <p:cNvPr id="30" name="直角三角形 29"/>
              <p:cNvSpPr/>
              <p:nvPr/>
            </p:nvSpPr>
            <p:spPr>
              <a:xfrm flipH="1" flipV="1">
                <a:off x="9286460" y="3725435"/>
                <a:ext cx="483027" cy="483027"/>
              </a:xfrm>
              <a:prstGeom prst="rtTriangl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gency FB" panose="020B0503020202020204" pitchFamily="34" charset="0"/>
                  <a:cs typeface="+mn-ea"/>
                  <a:sym typeface="+mn-lt"/>
                </a:endParaRPr>
              </a:p>
            </p:txBody>
          </p:sp>
        </p:grpSp>
        <p:sp>
          <p:nvSpPr>
            <p:cNvPr id="27" name="TextBox 29"/>
            <p:cNvSpPr txBox="1"/>
            <p:nvPr/>
          </p:nvSpPr>
          <p:spPr>
            <a:xfrm>
              <a:off x="1121468" y="3857214"/>
              <a:ext cx="1217000" cy="400110"/>
            </a:xfrm>
            <a:prstGeom prst="rect">
              <a:avLst/>
            </a:prstGeom>
            <a:noFill/>
          </p:spPr>
          <p:txBody>
            <a:bodyPr wrap="none" rtlCol="0">
              <a:spAutoFit/>
            </a:bodyPr>
            <a:lstStyle/>
            <a:p>
              <a:pPr lvl="0"/>
              <a:r>
                <a:rPr lang="zh-CN" altLang="en-US" sz="2000" b="1">
                  <a:solidFill>
                    <a:schemeClr val="accent2"/>
                  </a:solidFill>
                  <a:latin typeface="Source Han Sans JP Regular"/>
                </a:rPr>
                <a:t>添加标题</a:t>
              </a:r>
              <a:endParaRPr lang="tr-TR" altLang="zh-CN" sz="2000" b="1" dirty="0">
                <a:solidFill>
                  <a:schemeClr val="accent2"/>
                </a:solidFill>
                <a:latin typeface="Source Han Sans JP Regular"/>
                <a:cs typeface="+mn-ea"/>
                <a:sym typeface="+mn-lt"/>
              </a:endParaRPr>
            </a:p>
          </p:txBody>
        </p:sp>
        <p:sp>
          <p:nvSpPr>
            <p:cNvPr id="28" name="Rectangle 78"/>
            <p:cNvSpPr/>
            <p:nvPr/>
          </p:nvSpPr>
          <p:spPr>
            <a:xfrm>
              <a:off x="1121468" y="4235350"/>
              <a:ext cx="2108968" cy="2169825"/>
            </a:xfrm>
            <a:prstGeom prst="rect">
              <a:avLst/>
            </a:prstGeom>
          </p:spPr>
          <p:txBody>
            <a:bodyPr wrap="square">
              <a:spAutoFit/>
            </a:bodyPr>
            <a:lstStyle/>
            <a:p>
              <a:pPr>
                <a:lnSpc>
                  <a:spcPct val="150000"/>
                </a:lnSpc>
              </a:pPr>
              <a:r>
                <a:rPr lang="zh-CN" altLang="en-US">
                  <a:solidFill>
                    <a:prstClr val="black">
                      <a:lumMod val="75000"/>
                      <a:lumOff val="25000"/>
                    </a:prstClr>
                  </a:solidFill>
                  <a:cs typeface="+mn-ea"/>
                  <a:sym typeface="+mn-lt"/>
                </a:rPr>
                <a:t>在此录入上述图表的描述说明在此录入上述图表的描述说明</a:t>
              </a:r>
            </a:p>
            <a:p>
              <a:pPr>
                <a:lnSpc>
                  <a:spcPct val="150000"/>
                </a:lnSpc>
              </a:pPr>
              <a:r>
                <a:rPr lang="tr-TR">
                  <a:solidFill>
                    <a:prstClr val="black">
                      <a:lumMod val="75000"/>
                      <a:lumOff val="25000"/>
                    </a:prstClr>
                  </a:solidFill>
                  <a:cs typeface="+mn-ea"/>
                  <a:sym typeface="+mn-lt"/>
                </a:rPr>
                <a:t>.</a:t>
              </a:r>
              <a:endParaRPr lang="tr-TR" dirty="0">
                <a:solidFill>
                  <a:prstClr val="black">
                    <a:lumMod val="75000"/>
                    <a:lumOff val="25000"/>
                  </a:prst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 presetClass="entr" presetSubtype="4" fill="hold" nodeType="afterEffect" p14:presetBounceEnd="55000">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14:bounceEnd="55000">
                                          <p:cBhvr additive="base">
                                            <p:cTn id="15" dur="1000" fill="hold"/>
                                            <p:tgtEl>
                                              <p:spTgt spid="7"/>
                                            </p:tgtEl>
                                            <p:attrNameLst>
                                              <p:attrName>ppt_x</p:attrName>
                                            </p:attrNameLst>
                                          </p:cBhvr>
                                          <p:tavLst>
                                            <p:tav tm="0">
                                              <p:val>
                                                <p:strVal val="#ppt_x"/>
                                              </p:val>
                                            </p:tav>
                                            <p:tav tm="100000">
                                              <p:val>
                                                <p:strVal val="#ppt_x"/>
                                              </p:val>
                                            </p:tav>
                                          </p:tavLst>
                                        </p:anim>
                                        <p:anim calcmode="lin" valueType="num" p14:bounceEnd="55000">
                                          <p:cBhvr additive="base">
                                            <p:cTn id="16" dur="10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14:presetBounceEnd="55000">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14:bounceEnd="55000">
                                          <p:cBhvr additive="base">
                                            <p:cTn id="20" dur="1000" fill="hold"/>
                                            <p:tgtEl>
                                              <p:spTgt spid="13"/>
                                            </p:tgtEl>
                                            <p:attrNameLst>
                                              <p:attrName>ppt_x</p:attrName>
                                            </p:attrNameLst>
                                          </p:cBhvr>
                                          <p:tavLst>
                                            <p:tav tm="0">
                                              <p:val>
                                                <p:strVal val="#ppt_x"/>
                                              </p:val>
                                            </p:tav>
                                            <p:tav tm="100000">
                                              <p:val>
                                                <p:strVal val="#ppt_x"/>
                                              </p:val>
                                            </p:tav>
                                          </p:tavLst>
                                        </p:anim>
                                        <p:anim calcmode="lin" valueType="num" p14:bounceEnd="55000">
                                          <p:cBhvr additive="base">
                                            <p:cTn id="21" dur="1000" fill="hold"/>
                                            <p:tgtEl>
                                              <p:spTgt spid="13"/>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2" presetClass="entr" presetSubtype="4" fill="hold" nodeType="afterEffect" p14:presetBounceEnd="55000">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14:bounceEnd="55000">
                                          <p:cBhvr additive="base">
                                            <p:cTn id="25" dur="1000" fill="hold"/>
                                            <p:tgtEl>
                                              <p:spTgt spid="19"/>
                                            </p:tgtEl>
                                            <p:attrNameLst>
                                              <p:attrName>ppt_x</p:attrName>
                                            </p:attrNameLst>
                                          </p:cBhvr>
                                          <p:tavLst>
                                            <p:tav tm="0">
                                              <p:val>
                                                <p:strVal val="#ppt_x"/>
                                              </p:val>
                                            </p:tav>
                                            <p:tav tm="100000">
                                              <p:val>
                                                <p:strVal val="#ppt_x"/>
                                              </p:val>
                                            </p:tav>
                                          </p:tavLst>
                                        </p:anim>
                                        <p:anim calcmode="lin" valueType="num" p14:bounceEnd="55000">
                                          <p:cBhvr additive="base">
                                            <p:cTn id="26" dur="1000" fill="hold"/>
                                            <p:tgtEl>
                                              <p:spTgt spid="19"/>
                                            </p:tgtEl>
                                            <p:attrNameLst>
                                              <p:attrName>ppt_y</p:attrName>
                                            </p:attrNameLst>
                                          </p:cBhvr>
                                          <p:tavLst>
                                            <p:tav tm="0">
                                              <p:val>
                                                <p:strVal val="1+#ppt_h/2"/>
                                              </p:val>
                                            </p:tav>
                                            <p:tav tm="100000">
                                              <p:val>
                                                <p:strVal val="#ppt_y"/>
                                              </p:val>
                                            </p:tav>
                                          </p:tavLst>
                                        </p:anim>
                                      </p:childTnLst>
                                    </p:cTn>
                                  </p:par>
                                </p:childTnLst>
                              </p:cTn>
                            </p:par>
                            <p:par>
                              <p:cTn id="27" fill="hold">
                                <p:stCondLst>
                                  <p:cond delay="4000"/>
                                </p:stCondLst>
                                <p:childTnLst>
                                  <p:par>
                                    <p:cTn id="28" presetID="2" presetClass="entr" presetSubtype="4" fill="hold" nodeType="afterEffect" p14:presetBounceEnd="55000">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14:bounceEnd="55000">
                                          <p:cBhvr additive="base">
                                            <p:cTn id="30" dur="1000" fill="hold"/>
                                            <p:tgtEl>
                                              <p:spTgt spid="25"/>
                                            </p:tgtEl>
                                            <p:attrNameLst>
                                              <p:attrName>ppt_x</p:attrName>
                                            </p:attrNameLst>
                                          </p:cBhvr>
                                          <p:tavLst>
                                            <p:tav tm="0">
                                              <p:val>
                                                <p:strVal val="#ppt_x"/>
                                              </p:val>
                                            </p:tav>
                                            <p:tav tm="100000">
                                              <p:val>
                                                <p:strVal val="#ppt_x"/>
                                              </p:val>
                                            </p:tav>
                                          </p:tavLst>
                                        </p:anim>
                                        <p:anim calcmode="lin" valueType="num" p14:bounceEnd="55000">
                                          <p:cBhvr additive="base">
                                            <p:cTn id="31"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1000" fill="hold"/>
                                            <p:tgtEl>
                                              <p:spTgt spid="13"/>
                                            </p:tgtEl>
                                            <p:attrNameLst>
                                              <p:attrName>ppt_x</p:attrName>
                                            </p:attrNameLst>
                                          </p:cBhvr>
                                          <p:tavLst>
                                            <p:tav tm="0">
                                              <p:val>
                                                <p:strVal val="#ppt_x"/>
                                              </p:val>
                                            </p:tav>
                                            <p:tav tm="100000">
                                              <p:val>
                                                <p:strVal val="#ppt_x"/>
                                              </p:val>
                                            </p:tav>
                                          </p:tavLst>
                                        </p:anim>
                                        <p:anim calcmode="lin" valueType="num">
                                          <p:cBhvr additive="base">
                                            <p:cTn id="21" dur="1000" fill="hold"/>
                                            <p:tgtEl>
                                              <p:spTgt spid="13"/>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2" presetClass="entr" presetSubtype="4"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1000" fill="hold"/>
                                            <p:tgtEl>
                                              <p:spTgt spid="19"/>
                                            </p:tgtEl>
                                            <p:attrNameLst>
                                              <p:attrName>ppt_x</p:attrName>
                                            </p:attrNameLst>
                                          </p:cBhvr>
                                          <p:tavLst>
                                            <p:tav tm="0">
                                              <p:val>
                                                <p:strVal val="#ppt_x"/>
                                              </p:val>
                                            </p:tav>
                                            <p:tav tm="100000">
                                              <p:val>
                                                <p:strVal val="#ppt_x"/>
                                              </p:val>
                                            </p:tav>
                                          </p:tavLst>
                                        </p:anim>
                                        <p:anim calcmode="lin" valueType="num">
                                          <p:cBhvr additive="base">
                                            <p:cTn id="26" dur="1000" fill="hold"/>
                                            <p:tgtEl>
                                              <p:spTgt spid="19"/>
                                            </p:tgtEl>
                                            <p:attrNameLst>
                                              <p:attrName>ppt_y</p:attrName>
                                            </p:attrNameLst>
                                          </p:cBhvr>
                                          <p:tavLst>
                                            <p:tav tm="0">
                                              <p:val>
                                                <p:strVal val="1+#ppt_h/2"/>
                                              </p:val>
                                            </p:tav>
                                            <p:tav tm="100000">
                                              <p:val>
                                                <p:strVal val="#ppt_y"/>
                                              </p:val>
                                            </p:tav>
                                          </p:tavLst>
                                        </p:anim>
                                      </p:childTnLst>
                                    </p:cTn>
                                  </p:par>
                                </p:childTnLst>
                              </p:cTn>
                            </p:par>
                            <p:par>
                              <p:cTn id="27" fill="hold">
                                <p:stCondLst>
                                  <p:cond delay="4000"/>
                                </p:stCondLst>
                                <p:childTnLst>
                                  <p:par>
                                    <p:cTn id="28" presetID="2" presetClass="entr" presetSubtype="4"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1000" fill="hold"/>
                                            <p:tgtEl>
                                              <p:spTgt spid="25"/>
                                            </p:tgtEl>
                                            <p:attrNameLst>
                                              <p:attrName>ppt_x</p:attrName>
                                            </p:attrNameLst>
                                          </p:cBhvr>
                                          <p:tavLst>
                                            <p:tav tm="0">
                                              <p:val>
                                                <p:strVal val="#ppt_x"/>
                                              </p:val>
                                            </p:tav>
                                            <p:tav tm="100000">
                                              <p:val>
                                                <p:strVal val="#ppt_x"/>
                                              </p:val>
                                            </p:tav>
                                          </p:tavLst>
                                        </p:anim>
                                        <p:anim calcmode="lin" valueType="num">
                                          <p:cBhvr additive="base">
                                            <p:cTn id="31"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228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PA-A000320141231J37PPSH-2927"/>
          <p:cNvSpPr/>
          <p:nvPr>
            <p:custDataLst>
              <p:tags r:id="rId1"/>
            </p:custDataLst>
          </p:nvPr>
        </p:nvSpPr>
        <p:spPr bwMode="auto">
          <a:xfrm>
            <a:off x="1517650" y="2146758"/>
            <a:ext cx="1511300" cy="2470790"/>
          </a:xfrm>
          <a:custGeom>
            <a:avLst/>
            <a:gdLst>
              <a:gd name="T0" fmla="*/ 17798553 w 10110"/>
              <a:gd name="T1" fmla="*/ 199577361 h 16529"/>
              <a:gd name="T2" fmla="*/ 30695899 w 10110"/>
              <a:gd name="T3" fmla="*/ 213763612 h 16529"/>
              <a:gd name="T4" fmla="*/ 49517222 w 10110"/>
              <a:gd name="T5" fmla="*/ 219528401 h 16529"/>
              <a:gd name="T6" fmla="*/ 68192517 w 10110"/>
              <a:gd name="T7" fmla="*/ 215118515 h 16529"/>
              <a:gd name="T8" fmla="*/ 82604080 w 10110"/>
              <a:gd name="T9" fmla="*/ 201901879 h 16529"/>
              <a:gd name="T10" fmla="*/ 88209261 w 10110"/>
              <a:gd name="T11" fmla="*/ 182893945 h 16529"/>
              <a:gd name="T12" fmla="*/ 100987089 w 10110"/>
              <a:gd name="T13" fmla="*/ 99582783 h 16529"/>
              <a:gd name="T14" fmla="*/ 113485884 w 10110"/>
              <a:gd name="T15" fmla="*/ 86977213 h 16529"/>
              <a:gd name="T16" fmla="*/ 129185879 w 10110"/>
              <a:gd name="T17" fmla="*/ 54380725 h 16529"/>
              <a:gd name="T18" fmla="*/ 134193350 w 10110"/>
              <a:gd name="T19" fmla="*/ 21677860 h 16529"/>
              <a:gd name="T20" fmla="*/ 131297807 w 10110"/>
              <a:gd name="T21" fmla="*/ 10931881 h 16529"/>
              <a:gd name="T22" fmla="*/ 121933593 w 10110"/>
              <a:gd name="T23" fmla="*/ 6203207 h 16529"/>
              <a:gd name="T24" fmla="*/ 111706006 w 10110"/>
              <a:gd name="T25" fmla="*/ 2709689 h 16529"/>
              <a:gd name="T26" fmla="*/ 108093232 w 10110"/>
              <a:gd name="T27" fmla="*/ 39877 h 16529"/>
              <a:gd name="T28" fmla="*/ 104108416 w 10110"/>
              <a:gd name="T29" fmla="*/ 1779952 h 16529"/>
              <a:gd name="T30" fmla="*/ 103497451 w 10110"/>
              <a:gd name="T31" fmla="*/ 18317228 h 16529"/>
              <a:gd name="T32" fmla="*/ 106964197 w 10110"/>
              <a:gd name="T33" fmla="*/ 21159803 h 16529"/>
              <a:gd name="T34" fmla="*/ 111055163 w 10110"/>
              <a:gd name="T35" fmla="*/ 19605745 h 16529"/>
              <a:gd name="T36" fmla="*/ 118413714 w 10110"/>
              <a:gd name="T37" fmla="*/ 14319137 h 16529"/>
              <a:gd name="T38" fmla="*/ 125028412 w 10110"/>
              <a:gd name="T39" fmla="*/ 16072465 h 16529"/>
              <a:gd name="T40" fmla="*/ 124895639 w 10110"/>
              <a:gd name="T41" fmla="*/ 28292863 h 16529"/>
              <a:gd name="T42" fmla="*/ 119197446 w 10110"/>
              <a:gd name="T43" fmla="*/ 56080923 h 16529"/>
              <a:gd name="T44" fmla="*/ 108465159 w 10110"/>
              <a:gd name="T45" fmla="*/ 79060554 h 16529"/>
              <a:gd name="T46" fmla="*/ 92260464 w 10110"/>
              <a:gd name="T47" fmla="*/ 94561830 h 16529"/>
              <a:gd name="T48" fmla="*/ 72203841 w 10110"/>
              <a:gd name="T49" fmla="*/ 93167051 h 16529"/>
              <a:gd name="T50" fmla="*/ 55082641 w 10110"/>
              <a:gd name="T51" fmla="*/ 73747323 h 16529"/>
              <a:gd name="T52" fmla="*/ 46342762 w 10110"/>
              <a:gd name="T53" fmla="*/ 51737306 h 16529"/>
              <a:gd name="T54" fmla="*/ 41321921 w 10110"/>
              <a:gd name="T55" fmla="*/ 22195918 h 16529"/>
              <a:gd name="T56" fmla="*/ 42411078 w 10110"/>
              <a:gd name="T57" fmla="*/ 15581031 h 16529"/>
              <a:gd name="T58" fmla="*/ 51921435 w 10110"/>
              <a:gd name="T59" fmla="*/ 14451907 h 16529"/>
              <a:gd name="T60" fmla="*/ 56371073 w 10110"/>
              <a:gd name="T61" fmla="*/ 20203442 h 16529"/>
              <a:gd name="T62" fmla="*/ 60701192 w 10110"/>
              <a:gd name="T63" fmla="*/ 20947278 h 16529"/>
              <a:gd name="T64" fmla="*/ 63543603 w 10110"/>
              <a:gd name="T65" fmla="*/ 17467129 h 16529"/>
              <a:gd name="T66" fmla="*/ 62162276 w 10110"/>
              <a:gd name="T67" fmla="*/ 1155632 h 16529"/>
              <a:gd name="T68" fmla="*/ 57871920 w 10110"/>
              <a:gd name="T69" fmla="*/ 212525 h 16529"/>
              <a:gd name="T70" fmla="*/ 54843602 w 10110"/>
              <a:gd name="T71" fmla="*/ 3546534 h 16529"/>
              <a:gd name="T72" fmla="*/ 41733726 w 10110"/>
              <a:gd name="T73" fmla="*/ 6973552 h 16529"/>
              <a:gd name="T74" fmla="*/ 34640837 w 10110"/>
              <a:gd name="T75" fmla="*/ 12246906 h 16529"/>
              <a:gd name="T76" fmla="*/ 32555534 w 10110"/>
              <a:gd name="T77" fmla="*/ 24653321 h 16529"/>
              <a:gd name="T78" fmla="*/ 40179632 w 10110"/>
              <a:gd name="T79" fmla="*/ 61779326 h 16529"/>
              <a:gd name="T80" fmla="*/ 55467822 w 10110"/>
              <a:gd name="T81" fmla="*/ 89753403 h 16529"/>
              <a:gd name="T82" fmla="*/ 68312036 w 10110"/>
              <a:gd name="T83" fmla="*/ 101057202 h 16529"/>
              <a:gd name="T84" fmla="*/ 78499745 w 10110"/>
              <a:gd name="T85" fmla="*/ 185032446 h 16529"/>
              <a:gd name="T86" fmla="*/ 73386009 w 10110"/>
              <a:gd name="T87" fmla="*/ 199152312 h 16529"/>
              <a:gd name="T88" fmla="*/ 62016133 w 10110"/>
              <a:gd name="T89" fmla="*/ 208516881 h 16529"/>
              <a:gd name="T90" fmla="*/ 47591316 w 10110"/>
              <a:gd name="T91" fmla="*/ 210854652 h 16529"/>
              <a:gd name="T92" fmla="*/ 33644691 w 10110"/>
              <a:gd name="T93" fmla="*/ 205421905 h 16529"/>
              <a:gd name="T94" fmla="*/ 24546139 w 10110"/>
              <a:gd name="T95" fmla="*/ 193825826 h 16529"/>
              <a:gd name="T96" fmla="*/ 25024331 w 10110"/>
              <a:gd name="T97" fmla="*/ 151665499 h 16529"/>
              <a:gd name="T98" fmla="*/ 34707224 w 10110"/>
              <a:gd name="T99" fmla="*/ 140082675 h 16529"/>
              <a:gd name="T100" fmla="*/ 34029872 w 10110"/>
              <a:gd name="T101" fmla="*/ 129230548 h 16529"/>
              <a:gd name="T102" fmla="*/ 28517585 w 10110"/>
              <a:gd name="T103" fmla="*/ 121818578 h 16529"/>
              <a:gd name="T104" fmla="*/ 19883971 w 10110"/>
              <a:gd name="T105" fmla="*/ 118192290 h 16529"/>
              <a:gd name="T106" fmla="*/ 10772165 w 10110"/>
              <a:gd name="T107" fmla="*/ 119440930 h 16529"/>
              <a:gd name="T108" fmla="*/ 3506624 w 10110"/>
              <a:gd name="T109" fmla="*/ 125152588 h 16529"/>
              <a:gd name="T110" fmla="*/ 93011 w 10110"/>
              <a:gd name="T111" fmla="*/ 133892837 h 16529"/>
              <a:gd name="T112" fmla="*/ 4409760 w 10110"/>
              <a:gd name="T113" fmla="*/ 147335252 h 16529"/>
              <a:gd name="T114" fmla="*/ 8739879 w 10110"/>
              <a:gd name="T115" fmla="*/ 133852960 h 16529"/>
              <a:gd name="T116" fmla="*/ 14929517 w 10110"/>
              <a:gd name="T117" fmla="*/ 127012178 h 16529"/>
              <a:gd name="T118" fmla="*/ 23735898 w 10110"/>
              <a:gd name="T119" fmla="*/ 128964777 h 16529"/>
              <a:gd name="T120" fmla="*/ 26525177 w 10110"/>
              <a:gd name="T121" fmla="*/ 137519125 h 16529"/>
              <a:gd name="T122" fmla="*/ 20335539 w 10110"/>
              <a:gd name="T123" fmla="*/ 144359907 h 16529"/>
              <a:gd name="T124" fmla="*/ 11529273 w 10110"/>
              <a:gd name="T125" fmla="*/ 142407192 h 165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110" h="16529">
                <a:moveTo>
                  <a:pt x="1038" y="11509"/>
                </a:moveTo>
                <a:lnTo>
                  <a:pt x="1038" y="13769"/>
                </a:lnTo>
                <a:lnTo>
                  <a:pt x="1039" y="13840"/>
                </a:lnTo>
                <a:lnTo>
                  <a:pt x="1042" y="13910"/>
                </a:lnTo>
                <a:lnTo>
                  <a:pt x="1046" y="13981"/>
                </a:lnTo>
                <a:lnTo>
                  <a:pt x="1052" y="14050"/>
                </a:lnTo>
                <a:lnTo>
                  <a:pt x="1061" y="14120"/>
                </a:lnTo>
                <a:lnTo>
                  <a:pt x="1070" y="14188"/>
                </a:lnTo>
                <a:lnTo>
                  <a:pt x="1082" y="14257"/>
                </a:lnTo>
                <a:lnTo>
                  <a:pt x="1095" y="14325"/>
                </a:lnTo>
                <a:lnTo>
                  <a:pt x="1109" y="14391"/>
                </a:lnTo>
                <a:lnTo>
                  <a:pt x="1125" y="14458"/>
                </a:lnTo>
                <a:lnTo>
                  <a:pt x="1143" y="14524"/>
                </a:lnTo>
                <a:lnTo>
                  <a:pt x="1163" y="14590"/>
                </a:lnTo>
                <a:lnTo>
                  <a:pt x="1184" y="14654"/>
                </a:lnTo>
                <a:lnTo>
                  <a:pt x="1206" y="14717"/>
                </a:lnTo>
                <a:lnTo>
                  <a:pt x="1229" y="14781"/>
                </a:lnTo>
                <a:lnTo>
                  <a:pt x="1255" y="14843"/>
                </a:lnTo>
                <a:lnTo>
                  <a:pt x="1282" y="14904"/>
                </a:lnTo>
                <a:lnTo>
                  <a:pt x="1310" y="14965"/>
                </a:lnTo>
                <a:lnTo>
                  <a:pt x="1340" y="15025"/>
                </a:lnTo>
                <a:lnTo>
                  <a:pt x="1371" y="15085"/>
                </a:lnTo>
                <a:lnTo>
                  <a:pt x="1404" y="15142"/>
                </a:lnTo>
                <a:lnTo>
                  <a:pt x="1438" y="15200"/>
                </a:lnTo>
                <a:lnTo>
                  <a:pt x="1473" y="15256"/>
                </a:lnTo>
                <a:lnTo>
                  <a:pt x="1510" y="15312"/>
                </a:lnTo>
                <a:lnTo>
                  <a:pt x="1547" y="15366"/>
                </a:lnTo>
                <a:lnTo>
                  <a:pt x="1586" y="15420"/>
                </a:lnTo>
                <a:lnTo>
                  <a:pt x="1627" y="15473"/>
                </a:lnTo>
                <a:lnTo>
                  <a:pt x="1668" y="15524"/>
                </a:lnTo>
                <a:lnTo>
                  <a:pt x="1712" y="15575"/>
                </a:lnTo>
                <a:lnTo>
                  <a:pt x="1755" y="15624"/>
                </a:lnTo>
                <a:lnTo>
                  <a:pt x="1801" y="15672"/>
                </a:lnTo>
                <a:lnTo>
                  <a:pt x="1846" y="15720"/>
                </a:lnTo>
                <a:lnTo>
                  <a:pt x="1895" y="15766"/>
                </a:lnTo>
                <a:lnTo>
                  <a:pt x="1943" y="15812"/>
                </a:lnTo>
                <a:lnTo>
                  <a:pt x="1992" y="15855"/>
                </a:lnTo>
                <a:lnTo>
                  <a:pt x="2042" y="15899"/>
                </a:lnTo>
                <a:lnTo>
                  <a:pt x="2094" y="15940"/>
                </a:lnTo>
                <a:lnTo>
                  <a:pt x="2147" y="15981"/>
                </a:lnTo>
                <a:lnTo>
                  <a:pt x="2201" y="16019"/>
                </a:lnTo>
                <a:lnTo>
                  <a:pt x="2256" y="16057"/>
                </a:lnTo>
                <a:lnTo>
                  <a:pt x="2311" y="16093"/>
                </a:lnTo>
                <a:lnTo>
                  <a:pt x="2367" y="16129"/>
                </a:lnTo>
                <a:lnTo>
                  <a:pt x="2425" y="16163"/>
                </a:lnTo>
                <a:lnTo>
                  <a:pt x="2484" y="16195"/>
                </a:lnTo>
                <a:lnTo>
                  <a:pt x="2542" y="16227"/>
                </a:lnTo>
                <a:lnTo>
                  <a:pt x="2602" y="16256"/>
                </a:lnTo>
                <a:lnTo>
                  <a:pt x="2663" y="16285"/>
                </a:lnTo>
                <a:lnTo>
                  <a:pt x="2724" y="16312"/>
                </a:lnTo>
                <a:lnTo>
                  <a:pt x="2786" y="16337"/>
                </a:lnTo>
                <a:lnTo>
                  <a:pt x="2850" y="16361"/>
                </a:lnTo>
                <a:lnTo>
                  <a:pt x="2914" y="16383"/>
                </a:lnTo>
                <a:lnTo>
                  <a:pt x="2977" y="16404"/>
                </a:lnTo>
                <a:lnTo>
                  <a:pt x="3043" y="16424"/>
                </a:lnTo>
                <a:lnTo>
                  <a:pt x="3109" y="16442"/>
                </a:lnTo>
                <a:lnTo>
                  <a:pt x="3176" y="16458"/>
                </a:lnTo>
                <a:lnTo>
                  <a:pt x="3243" y="16472"/>
                </a:lnTo>
                <a:lnTo>
                  <a:pt x="3311" y="16485"/>
                </a:lnTo>
                <a:lnTo>
                  <a:pt x="3379" y="16497"/>
                </a:lnTo>
                <a:lnTo>
                  <a:pt x="3448" y="16506"/>
                </a:lnTo>
                <a:lnTo>
                  <a:pt x="3517" y="16514"/>
                </a:lnTo>
                <a:lnTo>
                  <a:pt x="3586" y="16520"/>
                </a:lnTo>
                <a:lnTo>
                  <a:pt x="3657" y="16525"/>
                </a:lnTo>
                <a:lnTo>
                  <a:pt x="3728" y="16527"/>
                </a:lnTo>
                <a:lnTo>
                  <a:pt x="3799" y="16529"/>
                </a:lnTo>
                <a:lnTo>
                  <a:pt x="3870" y="16527"/>
                </a:lnTo>
                <a:lnTo>
                  <a:pt x="3942" y="16525"/>
                </a:lnTo>
                <a:lnTo>
                  <a:pt x="4012" y="16520"/>
                </a:lnTo>
                <a:lnTo>
                  <a:pt x="4082" y="16514"/>
                </a:lnTo>
                <a:lnTo>
                  <a:pt x="4152" y="16506"/>
                </a:lnTo>
                <a:lnTo>
                  <a:pt x="4221" y="16497"/>
                </a:lnTo>
                <a:lnTo>
                  <a:pt x="4290" y="16485"/>
                </a:lnTo>
                <a:lnTo>
                  <a:pt x="4359" y="16472"/>
                </a:lnTo>
                <a:lnTo>
                  <a:pt x="4426" y="16458"/>
                </a:lnTo>
                <a:lnTo>
                  <a:pt x="4494" y="16442"/>
                </a:lnTo>
                <a:lnTo>
                  <a:pt x="4561" y="16424"/>
                </a:lnTo>
                <a:lnTo>
                  <a:pt x="4627" y="16404"/>
                </a:lnTo>
                <a:lnTo>
                  <a:pt x="4692" y="16383"/>
                </a:lnTo>
                <a:lnTo>
                  <a:pt x="4758" y="16361"/>
                </a:lnTo>
                <a:lnTo>
                  <a:pt x="4823" y="16337"/>
                </a:lnTo>
                <a:lnTo>
                  <a:pt x="4886" y="16312"/>
                </a:lnTo>
                <a:lnTo>
                  <a:pt x="4949" y="16285"/>
                </a:lnTo>
                <a:lnTo>
                  <a:pt x="5012" y="16256"/>
                </a:lnTo>
                <a:lnTo>
                  <a:pt x="5073" y="16227"/>
                </a:lnTo>
                <a:lnTo>
                  <a:pt x="5134" y="16195"/>
                </a:lnTo>
                <a:lnTo>
                  <a:pt x="5193" y="16163"/>
                </a:lnTo>
                <a:lnTo>
                  <a:pt x="5252" y="16129"/>
                </a:lnTo>
                <a:lnTo>
                  <a:pt x="5311" y="16093"/>
                </a:lnTo>
                <a:lnTo>
                  <a:pt x="5368" y="16057"/>
                </a:lnTo>
                <a:lnTo>
                  <a:pt x="5425" y="16019"/>
                </a:lnTo>
                <a:lnTo>
                  <a:pt x="5480" y="15981"/>
                </a:lnTo>
                <a:lnTo>
                  <a:pt x="5535" y="15940"/>
                </a:lnTo>
                <a:lnTo>
                  <a:pt x="5588" y="15899"/>
                </a:lnTo>
                <a:lnTo>
                  <a:pt x="5640" y="15855"/>
                </a:lnTo>
                <a:lnTo>
                  <a:pt x="5692" y="15812"/>
                </a:lnTo>
                <a:lnTo>
                  <a:pt x="5742" y="15766"/>
                </a:lnTo>
                <a:lnTo>
                  <a:pt x="5792" y="15720"/>
                </a:lnTo>
                <a:lnTo>
                  <a:pt x="5840" y="15672"/>
                </a:lnTo>
                <a:lnTo>
                  <a:pt x="5887" y="15624"/>
                </a:lnTo>
                <a:lnTo>
                  <a:pt x="5932" y="15575"/>
                </a:lnTo>
                <a:lnTo>
                  <a:pt x="5977" y="15524"/>
                </a:lnTo>
                <a:lnTo>
                  <a:pt x="6020" y="15473"/>
                </a:lnTo>
                <a:lnTo>
                  <a:pt x="6063" y="15420"/>
                </a:lnTo>
                <a:lnTo>
                  <a:pt x="6104" y="15366"/>
                </a:lnTo>
                <a:lnTo>
                  <a:pt x="6144" y="15312"/>
                </a:lnTo>
                <a:lnTo>
                  <a:pt x="6182" y="15256"/>
                </a:lnTo>
                <a:lnTo>
                  <a:pt x="6219" y="15200"/>
                </a:lnTo>
                <a:lnTo>
                  <a:pt x="6255" y="15142"/>
                </a:lnTo>
                <a:lnTo>
                  <a:pt x="6289" y="15085"/>
                </a:lnTo>
                <a:lnTo>
                  <a:pt x="6322" y="15025"/>
                </a:lnTo>
                <a:lnTo>
                  <a:pt x="6352" y="14965"/>
                </a:lnTo>
                <a:lnTo>
                  <a:pt x="6383" y="14904"/>
                </a:lnTo>
                <a:lnTo>
                  <a:pt x="6411" y="14843"/>
                </a:lnTo>
                <a:lnTo>
                  <a:pt x="6438" y="14781"/>
                </a:lnTo>
                <a:lnTo>
                  <a:pt x="6464" y="14717"/>
                </a:lnTo>
                <a:lnTo>
                  <a:pt x="6487" y="14654"/>
                </a:lnTo>
                <a:lnTo>
                  <a:pt x="6510" y="14590"/>
                </a:lnTo>
                <a:lnTo>
                  <a:pt x="6530" y="14524"/>
                </a:lnTo>
                <a:lnTo>
                  <a:pt x="6548" y="14458"/>
                </a:lnTo>
                <a:lnTo>
                  <a:pt x="6566" y="14391"/>
                </a:lnTo>
                <a:lnTo>
                  <a:pt x="6581" y="14325"/>
                </a:lnTo>
                <a:lnTo>
                  <a:pt x="6595" y="14257"/>
                </a:lnTo>
                <a:lnTo>
                  <a:pt x="6607" y="14188"/>
                </a:lnTo>
                <a:lnTo>
                  <a:pt x="6618" y="14120"/>
                </a:lnTo>
                <a:lnTo>
                  <a:pt x="6626" y="14050"/>
                </a:lnTo>
                <a:lnTo>
                  <a:pt x="6633" y="13981"/>
                </a:lnTo>
                <a:lnTo>
                  <a:pt x="6638" y="13910"/>
                </a:lnTo>
                <a:lnTo>
                  <a:pt x="6640" y="13840"/>
                </a:lnTo>
                <a:lnTo>
                  <a:pt x="6641" y="13769"/>
                </a:lnTo>
                <a:lnTo>
                  <a:pt x="6641" y="7816"/>
                </a:lnTo>
                <a:lnTo>
                  <a:pt x="6690" y="7815"/>
                </a:lnTo>
                <a:lnTo>
                  <a:pt x="6741" y="7812"/>
                </a:lnTo>
                <a:lnTo>
                  <a:pt x="6790" y="7808"/>
                </a:lnTo>
                <a:lnTo>
                  <a:pt x="6839" y="7802"/>
                </a:lnTo>
                <a:lnTo>
                  <a:pt x="6889" y="7795"/>
                </a:lnTo>
                <a:lnTo>
                  <a:pt x="6938" y="7785"/>
                </a:lnTo>
                <a:lnTo>
                  <a:pt x="6986" y="7775"/>
                </a:lnTo>
                <a:lnTo>
                  <a:pt x="7035" y="7762"/>
                </a:lnTo>
                <a:lnTo>
                  <a:pt x="7083" y="7748"/>
                </a:lnTo>
                <a:lnTo>
                  <a:pt x="7131" y="7733"/>
                </a:lnTo>
                <a:lnTo>
                  <a:pt x="7180" y="7715"/>
                </a:lnTo>
                <a:lnTo>
                  <a:pt x="7228" y="7696"/>
                </a:lnTo>
                <a:lnTo>
                  <a:pt x="7276" y="7676"/>
                </a:lnTo>
                <a:lnTo>
                  <a:pt x="7323" y="7655"/>
                </a:lnTo>
                <a:lnTo>
                  <a:pt x="7370" y="7632"/>
                </a:lnTo>
                <a:lnTo>
                  <a:pt x="7416" y="7608"/>
                </a:lnTo>
                <a:lnTo>
                  <a:pt x="7463" y="7582"/>
                </a:lnTo>
                <a:lnTo>
                  <a:pt x="7510" y="7554"/>
                </a:lnTo>
                <a:lnTo>
                  <a:pt x="7556" y="7526"/>
                </a:lnTo>
                <a:lnTo>
                  <a:pt x="7603" y="7497"/>
                </a:lnTo>
                <a:lnTo>
                  <a:pt x="7649" y="7465"/>
                </a:lnTo>
                <a:lnTo>
                  <a:pt x="7695" y="7432"/>
                </a:lnTo>
                <a:lnTo>
                  <a:pt x="7739" y="7399"/>
                </a:lnTo>
                <a:lnTo>
                  <a:pt x="7785" y="7364"/>
                </a:lnTo>
                <a:lnTo>
                  <a:pt x="7829" y="7328"/>
                </a:lnTo>
                <a:lnTo>
                  <a:pt x="7874" y="7290"/>
                </a:lnTo>
                <a:lnTo>
                  <a:pt x="7917" y="7252"/>
                </a:lnTo>
                <a:lnTo>
                  <a:pt x="7962" y="7213"/>
                </a:lnTo>
                <a:lnTo>
                  <a:pt x="8005" y="7172"/>
                </a:lnTo>
                <a:lnTo>
                  <a:pt x="8049" y="7130"/>
                </a:lnTo>
                <a:lnTo>
                  <a:pt x="8092" y="7086"/>
                </a:lnTo>
                <a:lnTo>
                  <a:pt x="8134" y="7043"/>
                </a:lnTo>
                <a:lnTo>
                  <a:pt x="8177" y="6997"/>
                </a:lnTo>
                <a:lnTo>
                  <a:pt x="8219" y="6951"/>
                </a:lnTo>
                <a:lnTo>
                  <a:pt x="8261" y="6904"/>
                </a:lnTo>
                <a:lnTo>
                  <a:pt x="8302" y="6856"/>
                </a:lnTo>
                <a:lnTo>
                  <a:pt x="8343" y="6807"/>
                </a:lnTo>
                <a:lnTo>
                  <a:pt x="8384" y="6757"/>
                </a:lnTo>
                <a:lnTo>
                  <a:pt x="8424" y="6706"/>
                </a:lnTo>
                <a:lnTo>
                  <a:pt x="8465" y="6653"/>
                </a:lnTo>
                <a:lnTo>
                  <a:pt x="8504" y="6601"/>
                </a:lnTo>
                <a:lnTo>
                  <a:pt x="8544" y="6548"/>
                </a:lnTo>
                <a:lnTo>
                  <a:pt x="8583" y="6493"/>
                </a:lnTo>
                <a:lnTo>
                  <a:pt x="8621" y="6438"/>
                </a:lnTo>
                <a:lnTo>
                  <a:pt x="8660" y="6382"/>
                </a:lnTo>
                <a:lnTo>
                  <a:pt x="8698" y="6325"/>
                </a:lnTo>
                <a:lnTo>
                  <a:pt x="8735" y="6268"/>
                </a:lnTo>
                <a:lnTo>
                  <a:pt x="8773" y="6209"/>
                </a:lnTo>
                <a:lnTo>
                  <a:pt x="8845" y="6090"/>
                </a:lnTo>
                <a:lnTo>
                  <a:pt x="8917" y="5970"/>
                </a:lnTo>
                <a:lnTo>
                  <a:pt x="8987" y="5846"/>
                </a:lnTo>
                <a:lnTo>
                  <a:pt x="9055" y="5720"/>
                </a:lnTo>
                <a:lnTo>
                  <a:pt x="9121" y="5592"/>
                </a:lnTo>
                <a:lnTo>
                  <a:pt x="9187" y="5462"/>
                </a:lnTo>
                <a:lnTo>
                  <a:pt x="9249" y="5330"/>
                </a:lnTo>
                <a:lnTo>
                  <a:pt x="9310" y="5197"/>
                </a:lnTo>
                <a:lnTo>
                  <a:pt x="9369" y="5062"/>
                </a:lnTo>
                <a:lnTo>
                  <a:pt x="9426" y="4926"/>
                </a:lnTo>
                <a:lnTo>
                  <a:pt x="9481" y="4790"/>
                </a:lnTo>
                <a:lnTo>
                  <a:pt x="9534" y="4651"/>
                </a:lnTo>
                <a:lnTo>
                  <a:pt x="9586" y="4513"/>
                </a:lnTo>
                <a:lnTo>
                  <a:pt x="9635" y="4373"/>
                </a:lnTo>
                <a:lnTo>
                  <a:pt x="9682" y="4234"/>
                </a:lnTo>
                <a:lnTo>
                  <a:pt x="9726" y="4094"/>
                </a:lnTo>
                <a:lnTo>
                  <a:pt x="9769" y="3954"/>
                </a:lnTo>
                <a:lnTo>
                  <a:pt x="9808" y="3815"/>
                </a:lnTo>
                <a:lnTo>
                  <a:pt x="9846" y="3675"/>
                </a:lnTo>
                <a:lnTo>
                  <a:pt x="9881" y="3537"/>
                </a:lnTo>
                <a:lnTo>
                  <a:pt x="9915" y="3398"/>
                </a:lnTo>
                <a:lnTo>
                  <a:pt x="9946" y="3261"/>
                </a:lnTo>
                <a:lnTo>
                  <a:pt x="9974" y="3125"/>
                </a:lnTo>
                <a:lnTo>
                  <a:pt x="9999" y="2989"/>
                </a:lnTo>
                <a:lnTo>
                  <a:pt x="10022" y="2855"/>
                </a:lnTo>
                <a:lnTo>
                  <a:pt x="10043" y="2724"/>
                </a:lnTo>
                <a:lnTo>
                  <a:pt x="10061" y="2593"/>
                </a:lnTo>
                <a:lnTo>
                  <a:pt x="10076" y="2465"/>
                </a:lnTo>
                <a:lnTo>
                  <a:pt x="10088" y="2338"/>
                </a:lnTo>
                <a:lnTo>
                  <a:pt x="10098" y="2214"/>
                </a:lnTo>
                <a:lnTo>
                  <a:pt x="10104" y="2092"/>
                </a:lnTo>
                <a:lnTo>
                  <a:pt x="10109" y="1972"/>
                </a:lnTo>
                <a:lnTo>
                  <a:pt x="10110" y="1913"/>
                </a:lnTo>
                <a:lnTo>
                  <a:pt x="10110" y="1856"/>
                </a:lnTo>
                <a:lnTo>
                  <a:pt x="10109" y="1799"/>
                </a:lnTo>
                <a:lnTo>
                  <a:pt x="10108" y="1742"/>
                </a:lnTo>
                <a:lnTo>
                  <a:pt x="10106" y="1687"/>
                </a:lnTo>
                <a:lnTo>
                  <a:pt x="10103" y="1632"/>
                </a:lnTo>
                <a:lnTo>
                  <a:pt x="10099" y="1578"/>
                </a:lnTo>
                <a:lnTo>
                  <a:pt x="10096" y="1524"/>
                </a:lnTo>
                <a:lnTo>
                  <a:pt x="10090" y="1472"/>
                </a:lnTo>
                <a:lnTo>
                  <a:pt x="10084" y="1421"/>
                </a:lnTo>
                <a:lnTo>
                  <a:pt x="10078" y="1370"/>
                </a:lnTo>
                <a:lnTo>
                  <a:pt x="10070" y="1320"/>
                </a:lnTo>
                <a:lnTo>
                  <a:pt x="10063" y="1272"/>
                </a:lnTo>
                <a:lnTo>
                  <a:pt x="10054" y="1224"/>
                </a:lnTo>
                <a:lnTo>
                  <a:pt x="10044" y="1177"/>
                </a:lnTo>
                <a:lnTo>
                  <a:pt x="10034" y="1131"/>
                </a:lnTo>
                <a:lnTo>
                  <a:pt x="10024" y="1098"/>
                </a:lnTo>
                <a:lnTo>
                  <a:pt x="10015" y="1067"/>
                </a:lnTo>
                <a:lnTo>
                  <a:pt x="10004" y="1036"/>
                </a:lnTo>
                <a:lnTo>
                  <a:pt x="9993" y="1006"/>
                </a:lnTo>
                <a:lnTo>
                  <a:pt x="9980" y="977"/>
                </a:lnTo>
                <a:lnTo>
                  <a:pt x="9966" y="949"/>
                </a:lnTo>
                <a:lnTo>
                  <a:pt x="9952" y="922"/>
                </a:lnTo>
                <a:lnTo>
                  <a:pt x="9936" y="895"/>
                </a:lnTo>
                <a:lnTo>
                  <a:pt x="9920" y="871"/>
                </a:lnTo>
                <a:lnTo>
                  <a:pt x="9902" y="846"/>
                </a:lnTo>
                <a:lnTo>
                  <a:pt x="9885" y="823"/>
                </a:lnTo>
                <a:lnTo>
                  <a:pt x="9866" y="800"/>
                </a:lnTo>
                <a:lnTo>
                  <a:pt x="9846" y="778"/>
                </a:lnTo>
                <a:lnTo>
                  <a:pt x="9825" y="758"/>
                </a:lnTo>
                <a:lnTo>
                  <a:pt x="9804" y="737"/>
                </a:lnTo>
                <a:lnTo>
                  <a:pt x="9783" y="718"/>
                </a:lnTo>
                <a:lnTo>
                  <a:pt x="9760" y="699"/>
                </a:lnTo>
                <a:lnTo>
                  <a:pt x="9737" y="682"/>
                </a:lnTo>
                <a:lnTo>
                  <a:pt x="9713" y="665"/>
                </a:lnTo>
                <a:lnTo>
                  <a:pt x="9689" y="649"/>
                </a:lnTo>
                <a:lnTo>
                  <a:pt x="9664" y="634"/>
                </a:lnTo>
                <a:lnTo>
                  <a:pt x="9638" y="619"/>
                </a:lnTo>
                <a:lnTo>
                  <a:pt x="9613" y="604"/>
                </a:lnTo>
                <a:lnTo>
                  <a:pt x="9586" y="592"/>
                </a:lnTo>
                <a:lnTo>
                  <a:pt x="9559" y="579"/>
                </a:lnTo>
                <a:lnTo>
                  <a:pt x="9532" y="566"/>
                </a:lnTo>
                <a:lnTo>
                  <a:pt x="9503" y="555"/>
                </a:lnTo>
                <a:lnTo>
                  <a:pt x="9475" y="543"/>
                </a:lnTo>
                <a:lnTo>
                  <a:pt x="9418" y="525"/>
                </a:lnTo>
                <a:lnTo>
                  <a:pt x="9360" y="507"/>
                </a:lnTo>
                <a:lnTo>
                  <a:pt x="9301" y="492"/>
                </a:lnTo>
                <a:lnTo>
                  <a:pt x="9241" y="479"/>
                </a:lnTo>
                <a:lnTo>
                  <a:pt x="9180" y="467"/>
                </a:lnTo>
                <a:lnTo>
                  <a:pt x="9119" y="458"/>
                </a:lnTo>
                <a:lnTo>
                  <a:pt x="9058" y="451"/>
                </a:lnTo>
                <a:lnTo>
                  <a:pt x="8997" y="445"/>
                </a:lnTo>
                <a:lnTo>
                  <a:pt x="8936" y="441"/>
                </a:lnTo>
                <a:lnTo>
                  <a:pt x="8875" y="438"/>
                </a:lnTo>
                <a:lnTo>
                  <a:pt x="8816" y="437"/>
                </a:lnTo>
                <a:lnTo>
                  <a:pt x="8757" y="436"/>
                </a:lnTo>
                <a:lnTo>
                  <a:pt x="8700" y="437"/>
                </a:lnTo>
                <a:lnTo>
                  <a:pt x="8644" y="438"/>
                </a:lnTo>
                <a:lnTo>
                  <a:pt x="8588" y="441"/>
                </a:lnTo>
                <a:lnTo>
                  <a:pt x="8536" y="444"/>
                </a:lnTo>
                <a:lnTo>
                  <a:pt x="8437" y="452"/>
                </a:lnTo>
                <a:lnTo>
                  <a:pt x="8437" y="334"/>
                </a:lnTo>
                <a:lnTo>
                  <a:pt x="8436" y="316"/>
                </a:lnTo>
                <a:lnTo>
                  <a:pt x="8435" y="300"/>
                </a:lnTo>
                <a:lnTo>
                  <a:pt x="8434" y="283"/>
                </a:lnTo>
                <a:lnTo>
                  <a:pt x="8430" y="267"/>
                </a:lnTo>
                <a:lnTo>
                  <a:pt x="8427" y="250"/>
                </a:lnTo>
                <a:lnTo>
                  <a:pt x="8422" y="235"/>
                </a:lnTo>
                <a:lnTo>
                  <a:pt x="8417" y="219"/>
                </a:lnTo>
                <a:lnTo>
                  <a:pt x="8410" y="204"/>
                </a:lnTo>
                <a:lnTo>
                  <a:pt x="8404" y="189"/>
                </a:lnTo>
                <a:lnTo>
                  <a:pt x="8397" y="175"/>
                </a:lnTo>
                <a:lnTo>
                  <a:pt x="8389" y="161"/>
                </a:lnTo>
                <a:lnTo>
                  <a:pt x="8380" y="147"/>
                </a:lnTo>
                <a:lnTo>
                  <a:pt x="8370" y="134"/>
                </a:lnTo>
                <a:lnTo>
                  <a:pt x="8361" y="122"/>
                </a:lnTo>
                <a:lnTo>
                  <a:pt x="8350" y="109"/>
                </a:lnTo>
                <a:lnTo>
                  <a:pt x="8340" y="98"/>
                </a:lnTo>
                <a:lnTo>
                  <a:pt x="8328" y="87"/>
                </a:lnTo>
                <a:lnTo>
                  <a:pt x="8316" y="77"/>
                </a:lnTo>
                <a:lnTo>
                  <a:pt x="8303" y="67"/>
                </a:lnTo>
                <a:lnTo>
                  <a:pt x="8290" y="58"/>
                </a:lnTo>
                <a:lnTo>
                  <a:pt x="8276" y="48"/>
                </a:lnTo>
                <a:lnTo>
                  <a:pt x="8262" y="41"/>
                </a:lnTo>
                <a:lnTo>
                  <a:pt x="8248" y="33"/>
                </a:lnTo>
                <a:lnTo>
                  <a:pt x="8234" y="27"/>
                </a:lnTo>
                <a:lnTo>
                  <a:pt x="8219" y="22"/>
                </a:lnTo>
                <a:lnTo>
                  <a:pt x="8204" y="16"/>
                </a:lnTo>
                <a:lnTo>
                  <a:pt x="8187" y="11"/>
                </a:lnTo>
                <a:lnTo>
                  <a:pt x="8171" y="7"/>
                </a:lnTo>
                <a:lnTo>
                  <a:pt x="8154" y="5"/>
                </a:lnTo>
                <a:lnTo>
                  <a:pt x="8138" y="3"/>
                </a:lnTo>
                <a:lnTo>
                  <a:pt x="8122" y="2"/>
                </a:lnTo>
                <a:lnTo>
                  <a:pt x="8104" y="0"/>
                </a:lnTo>
                <a:lnTo>
                  <a:pt x="8088" y="2"/>
                </a:lnTo>
                <a:lnTo>
                  <a:pt x="8070" y="3"/>
                </a:lnTo>
                <a:lnTo>
                  <a:pt x="8053" y="5"/>
                </a:lnTo>
                <a:lnTo>
                  <a:pt x="8037" y="7"/>
                </a:lnTo>
                <a:lnTo>
                  <a:pt x="8021" y="11"/>
                </a:lnTo>
                <a:lnTo>
                  <a:pt x="8005" y="16"/>
                </a:lnTo>
                <a:lnTo>
                  <a:pt x="7990" y="22"/>
                </a:lnTo>
                <a:lnTo>
                  <a:pt x="7975" y="27"/>
                </a:lnTo>
                <a:lnTo>
                  <a:pt x="7960" y="33"/>
                </a:lnTo>
                <a:lnTo>
                  <a:pt x="7946" y="41"/>
                </a:lnTo>
                <a:lnTo>
                  <a:pt x="7931" y="48"/>
                </a:lnTo>
                <a:lnTo>
                  <a:pt x="7919" y="58"/>
                </a:lnTo>
                <a:lnTo>
                  <a:pt x="7906" y="67"/>
                </a:lnTo>
                <a:lnTo>
                  <a:pt x="7893" y="77"/>
                </a:lnTo>
                <a:lnTo>
                  <a:pt x="7881" y="87"/>
                </a:lnTo>
                <a:lnTo>
                  <a:pt x="7869" y="98"/>
                </a:lnTo>
                <a:lnTo>
                  <a:pt x="7858" y="109"/>
                </a:lnTo>
                <a:lnTo>
                  <a:pt x="7847" y="122"/>
                </a:lnTo>
                <a:lnTo>
                  <a:pt x="7838" y="134"/>
                </a:lnTo>
                <a:lnTo>
                  <a:pt x="7828" y="147"/>
                </a:lnTo>
                <a:lnTo>
                  <a:pt x="7820" y="161"/>
                </a:lnTo>
                <a:lnTo>
                  <a:pt x="7812" y="175"/>
                </a:lnTo>
                <a:lnTo>
                  <a:pt x="7805" y="189"/>
                </a:lnTo>
                <a:lnTo>
                  <a:pt x="7798" y="204"/>
                </a:lnTo>
                <a:lnTo>
                  <a:pt x="7792" y="219"/>
                </a:lnTo>
                <a:lnTo>
                  <a:pt x="7787" y="235"/>
                </a:lnTo>
                <a:lnTo>
                  <a:pt x="7782" y="250"/>
                </a:lnTo>
                <a:lnTo>
                  <a:pt x="7779" y="267"/>
                </a:lnTo>
                <a:lnTo>
                  <a:pt x="7775" y="283"/>
                </a:lnTo>
                <a:lnTo>
                  <a:pt x="7773" y="300"/>
                </a:lnTo>
                <a:lnTo>
                  <a:pt x="7772" y="316"/>
                </a:lnTo>
                <a:lnTo>
                  <a:pt x="7772" y="334"/>
                </a:lnTo>
                <a:lnTo>
                  <a:pt x="7772" y="1265"/>
                </a:lnTo>
                <a:lnTo>
                  <a:pt x="7772" y="1281"/>
                </a:lnTo>
                <a:lnTo>
                  <a:pt x="7773" y="1299"/>
                </a:lnTo>
                <a:lnTo>
                  <a:pt x="7775" y="1315"/>
                </a:lnTo>
                <a:lnTo>
                  <a:pt x="7779" y="1332"/>
                </a:lnTo>
                <a:lnTo>
                  <a:pt x="7782" y="1348"/>
                </a:lnTo>
                <a:lnTo>
                  <a:pt x="7787" y="1363"/>
                </a:lnTo>
                <a:lnTo>
                  <a:pt x="7792" y="1379"/>
                </a:lnTo>
                <a:lnTo>
                  <a:pt x="7798" y="1394"/>
                </a:lnTo>
                <a:lnTo>
                  <a:pt x="7805" y="1409"/>
                </a:lnTo>
                <a:lnTo>
                  <a:pt x="7812" y="1423"/>
                </a:lnTo>
                <a:lnTo>
                  <a:pt x="7820" y="1437"/>
                </a:lnTo>
                <a:lnTo>
                  <a:pt x="7828" y="1450"/>
                </a:lnTo>
                <a:lnTo>
                  <a:pt x="7838" y="1463"/>
                </a:lnTo>
                <a:lnTo>
                  <a:pt x="7847" y="1476"/>
                </a:lnTo>
                <a:lnTo>
                  <a:pt x="7858" y="1488"/>
                </a:lnTo>
                <a:lnTo>
                  <a:pt x="7869" y="1499"/>
                </a:lnTo>
                <a:lnTo>
                  <a:pt x="7881" y="1511"/>
                </a:lnTo>
                <a:lnTo>
                  <a:pt x="7893" y="1521"/>
                </a:lnTo>
                <a:lnTo>
                  <a:pt x="7906" y="1531"/>
                </a:lnTo>
                <a:lnTo>
                  <a:pt x="7919" y="1540"/>
                </a:lnTo>
                <a:lnTo>
                  <a:pt x="7931" y="1549"/>
                </a:lnTo>
                <a:lnTo>
                  <a:pt x="7946" y="1557"/>
                </a:lnTo>
                <a:lnTo>
                  <a:pt x="7960" y="1564"/>
                </a:lnTo>
                <a:lnTo>
                  <a:pt x="7975" y="1571"/>
                </a:lnTo>
                <a:lnTo>
                  <a:pt x="7990" y="1577"/>
                </a:lnTo>
                <a:lnTo>
                  <a:pt x="8005" y="1582"/>
                </a:lnTo>
                <a:lnTo>
                  <a:pt x="8021" y="1586"/>
                </a:lnTo>
                <a:lnTo>
                  <a:pt x="8037" y="1590"/>
                </a:lnTo>
                <a:lnTo>
                  <a:pt x="8053" y="1593"/>
                </a:lnTo>
                <a:lnTo>
                  <a:pt x="8070" y="1596"/>
                </a:lnTo>
                <a:lnTo>
                  <a:pt x="8088" y="1597"/>
                </a:lnTo>
                <a:lnTo>
                  <a:pt x="8104" y="1597"/>
                </a:lnTo>
                <a:lnTo>
                  <a:pt x="8122" y="1597"/>
                </a:lnTo>
                <a:lnTo>
                  <a:pt x="8138" y="1596"/>
                </a:lnTo>
                <a:lnTo>
                  <a:pt x="8154" y="1593"/>
                </a:lnTo>
                <a:lnTo>
                  <a:pt x="8171" y="1590"/>
                </a:lnTo>
                <a:lnTo>
                  <a:pt x="8187" y="1586"/>
                </a:lnTo>
                <a:lnTo>
                  <a:pt x="8204" y="1582"/>
                </a:lnTo>
                <a:lnTo>
                  <a:pt x="8219" y="1577"/>
                </a:lnTo>
                <a:lnTo>
                  <a:pt x="8234" y="1571"/>
                </a:lnTo>
                <a:lnTo>
                  <a:pt x="8248" y="1564"/>
                </a:lnTo>
                <a:lnTo>
                  <a:pt x="8262" y="1557"/>
                </a:lnTo>
                <a:lnTo>
                  <a:pt x="8276" y="1549"/>
                </a:lnTo>
                <a:lnTo>
                  <a:pt x="8290" y="1540"/>
                </a:lnTo>
                <a:lnTo>
                  <a:pt x="8303" y="1531"/>
                </a:lnTo>
                <a:lnTo>
                  <a:pt x="8316" y="1521"/>
                </a:lnTo>
                <a:lnTo>
                  <a:pt x="8328" y="1511"/>
                </a:lnTo>
                <a:lnTo>
                  <a:pt x="8340" y="1499"/>
                </a:lnTo>
                <a:lnTo>
                  <a:pt x="8350" y="1488"/>
                </a:lnTo>
                <a:lnTo>
                  <a:pt x="8361" y="1476"/>
                </a:lnTo>
                <a:lnTo>
                  <a:pt x="8370" y="1463"/>
                </a:lnTo>
                <a:lnTo>
                  <a:pt x="8380" y="1450"/>
                </a:lnTo>
                <a:lnTo>
                  <a:pt x="8389" y="1437"/>
                </a:lnTo>
                <a:lnTo>
                  <a:pt x="8397" y="1423"/>
                </a:lnTo>
                <a:lnTo>
                  <a:pt x="8404" y="1409"/>
                </a:lnTo>
                <a:lnTo>
                  <a:pt x="8410" y="1394"/>
                </a:lnTo>
                <a:lnTo>
                  <a:pt x="8417" y="1379"/>
                </a:lnTo>
                <a:lnTo>
                  <a:pt x="8422" y="1363"/>
                </a:lnTo>
                <a:lnTo>
                  <a:pt x="8427" y="1348"/>
                </a:lnTo>
                <a:lnTo>
                  <a:pt x="8430" y="1332"/>
                </a:lnTo>
                <a:lnTo>
                  <a:pt x="8434" y="1315"/>
                </a:lnTo>
                <a:lnTo>
                  <a:pt x="8435" y="1299"/>
                </a:lnTo>
                <a:lnTo>
                  <a:pt x="8436" y="1281"/>
                </a:lnTo>
                <a:lnTo>
                  <a:pt x="8437" y="1265"/>
                </a:lnTo>
                <a:lnTo>
                  <a:pt x="8437" y="1111"/>
                </a:lnTo>
                <a:lnTo>
                  <a:pt x="8547" y="1098"/>
                </a:lnTo>
                <a:lnTo>
                  <a:pt x="8651" y="1088"/>
                </a:lnTo>
                <a:lnTo>
                  <a:pt x="8746" y="1082"/>
                </a:lnTo>
                <a:lnTo>
                  <a:pt x="8834" y="1078"/>
                </a:lnTo>
                <a:lnTo>
                  <a:pt x="8875" y="1078"/>
                </a:lnTo>
                <a:lnTo>
                  <a:pt x="8915" y="1078"/>
                </a:lnTo>
                <a:lnTo>
                  <a:pt x="8952" y="1080"/>
                </a:lnTo>
                <a:lnTo>
                  <a:pt x="8988" y="1081"/>
                </a:lnTo>
                <a:lnTo>
                  <a:pt x="9022" y="1083"/>
                </a:lnTo>
                <a:lnTo>
                  <a:pt x="9055" y="1085"/>
                </a:lnTo>
                <a:lnTo>
                  <a:pt x="9087" y="1089"/>
                </a:lnTo>
                <a:lnTo>
                  <a:pt x="9116" y="1092"/>
                </a:lnTo>
                <a:lnTo>
                  <a:pt x="9144" y="1097"/>
                </a:lnTo>
                <a:lnTo>
                  <a:pt x="9171" y="1102"/>
                </a:lnTo>
                <a:lnTo>
                  <a:pt x="9196" y="1108"/>
                </a:lnTo>
                <a:lnTo>
                  <a:pt x="9221" y="1114"/>
                </a:lnTo>
                <a:lnTo>
                  <a:pt x="9243" y="1119"/>
                </a:lnTo>
                <a:lnTo>
                  <a:pt x="9264" y="1126"/>
                </a:lnTo>
                <a:lnTo>
                  <a:pt x="9284" y="1133"/>
                </a:lnTo>
                <a:lnTo>
                  <a:pt x="9303" y="1141"/>
                </a:lnTo>
                <a:lnTo>
                  <a:pt x="9320" y="1149"/>
                </a:lnTo>
                <a:lnTo>
                  <a:pt x="9337" y="1157"/>
                </a:lnTo>
                <a:lnTo>
                  <a:pt x="9352" y="1165"/>
                </a:lnTo>
                <a:lnTo>
                  <a:pt x="9366" y="1173"/>
                </a:lnTo>
                <a:lnTo>
                  <a:pt x="9379" y="1183"/>
                </a:lnTo>
                <a:lnTo>
                  <a:pt x="9392" y="1192"/>
                </a:lnTo>
                <a:lnTo>
                  <a:pt x="9403" y="1200"/>
                </a:lnTo>
                <a:lnTo>
                  <a:pt x="9413" y="1210"/>
                </a:lnTo>
                <a:lnTo>
                  <a:pt x="9423" y="1219"/>
                </a:lnTo>
                <a:lnTo>
                  <a:pt x="9431" y="1230"/>
                </a:lnTo>
                <a:lnTo>
                  <a:pt x="9445" y="1248"/>
                </a:lnTo>
                <a:lnTo>
                  <a:pt x="9457" y="1267"/>
                </a:lnTo>
                <a:lnTo>
                  <a:pt x="9466" y="1287"/>
                </a:lnTo>
                <a:lnTo>
                  <a:pt x="9472" y="1306"/>
                </a:lnTo>
                <a:lnTo>
                  <a:pt x="9476" y="1323"/>
                </a:lnTo>
                <a:lnTo>
                  <a:pt x="9479" y="1341"/>
                </a:lnTo>
                <a:lnTo>
                  <a:pt x="9480" y="1359"/>
                </a:lnTo>
                <a:lnTo>
                  <a:pt x="9479" y="1374"/>
                </a:lnTo>
                <a:lnTo>
                  <a:pt x="9478" y="1388"/>
                </a:lnTo>
                <a:lnTo>
                  <a:pt x="9476" y="1400"/>
                </a:lnTo>
                <a:lnTo>
                  <a:pt x="9474" y="1410"/>
                </a:lnTo>
                <a:lnTo>
                  <a:pt x="9469" y="1426"/>
                </a:lnTo>
                <a:lnTo>
                  <a:pt x="9468" y="1431"/>
                </a:lnTo>
                <a:lnTo>
                  <a:pt x="9459" y="1552"/>
                </a:lnTo>
                <a:lnTo>
                  <a:pt x="9450" y="1671"/>
                </a:lnTo>
                <a:lnTo>
                  <a:pt x="9439" y="1788"/>
                </a:lnTo>
                <a:lnTo>
                  <a:pt x="9427" y="1904"/>
                </a:lnTo>
                <a:lnTo>
                  <a:pt x="9415" y="2018"/>
                </a:lnTo>
                <a:lnTo>
                  <a:pt x="9403" y="2130"/>
                </a:lnTo>
                <a:lnTo>
                  <a:pt x="9390" y="2242"/>
                </a:lnTo>
                <a:lnTo>
                  <a:pt x="9376" y="2351"/>
                </a:lnTo>
                <a:lnTo>
                  <a:pt x="9362" y="2459"/>
                </a:lnTo>
                <a:lnTo>
                  <a:pt x="9346" y="2566"/>
                </a:lnTo>
                <a:lnTo>
                  <a:pt x="9330" y="2670"/>
                </a:lnTo>
                <a:lnTo>
                  <a:pt x="9313" y="2773"/>
                </a:lnTo>
                <a:lnTo>
                  <a:pt x="9296" y="2874"/>
                </a:lnTo>
                <a:lnTo>
                  <a:pt x="9278" y="2975"/>
                </a:lnTo>
                <a:lnTo>
                  <a:pt x="9261" y="3074"/>
                </a:lnTo>
                <a:lnTo>
                  <a:pt x="9242" y="3171"/>
                </a:lnTo>
                <a:lnTo>
                  <a:pt x="9222" y="3266"/>
                </a:lnTo>
                <a:lnTo>
                  <a:pt x="9202" y="3360"/>
                </a:lnTo>
                <a:lnTo>
                  <a:pt x="9181" y="3452"/>
                </a:lnTo>
                <a:lnTo>
                  <a:pt x="9160" y="3544"/>
                </a:lnTo>
                <a:lnTo>
                  <a:pt x="9139" y="3634"/>
                </a:lnTo>
                <a:lnTo>
                  <a:pt x="9116" y="3722"/>
                </a:lnTo>
                <a:lnTo>
                  <a:pt x="9094" y="3809"/>
                </a:lnTo>
                <a:lnTo>
                  <a:pt x="9071" y="3895"/>
                </a:lnTo>
                <a:lnTo>
                  <a:pt x="9047" y="3978"/>
                </a:lnTo>
                <a:lnTo>
                  <a:pt x="9024" y="4061"/>
                </a:lnTo>
                <a:lnTo>
                  <a:pt x="8999" y="4142"/>
                </a:lnTo>
                <a:lnTo>
                  <a:pt x="8974" y="4222"/>
                </a:lnTo>
                <a:lnTo>
                  <a:pt x="8950" y="4300"/>
                </a:lnTo>
                <a:lnTo>
                  <a:pt x="8924" y="4378"/>
                </a:lnTo>
                <a:lnTo>
                  <a:pt x="8898" y="4454"/>
                </a:lnTo>
                <a:lnTo>
                  <a:pt x="8872" y="4529"/>
                </a:lnTo>
                <a:lnTo>
                  <a:pt x="8845" y="4602"/>
                </a:lnTo>
                <a:lnTo>
                  <a:pt x="8818" y="4675"/>
                </a:lnTo>
                <a:lnTo>
                  <a:pt x="8791" y="4745"/>
                </a:lnTo>
                <a:lnTo>
                  <a:pt x="8763" y="4814"/>
                </a:lnTo>
                <a:lnTo>
                  <a:pt x="8735" y="4882"/>
                </a:lnTo>
                <a:lnTo>
                  <a:pt x="8707" y="4949"/>
                </a:lnTo>
                <a:lnTo>
                  <a:pt x="8679" y="5015"/>
                </a:lnTo>
                <a:lnTo>
                  <a:pt x="8651" y="5079"/>
                </a:lnTo>
                <a:lnTo>
                  <a:pt x="8621" y="5143"/>
                </a:lnTo>
                <a:lnTo>
                  <a:pt x="8592" y="5205"/>
                </a:lnTo>
                <a:lnTo>
                  <a:pt x="8563" y="5266"/>
                </a:lnTo>
                <a:lnTo>
                  <a:pt x="8533" y="5326"/>
                </a:lnTo>
                <a:lnTo>
                  <a:pt x="8473" y="5441"/>
                </a:lnTo>
                <a:lnTo>
                  <a:pt x="8412" y="5552"/>
                </a:lnTo>
                <a:lnTo>
                  <a:pt x="8351" y="5659"/>
                </a:lnTo>
                <a:lnTo>
                  <a:pt x="8290" y="5761"/>
                </a:lnTo>
                <a:lnTo>
                  <a:pt x="8228" y="5858"/>
                </a:lnTo>
                <a:lnTo>
                  <a:pt x="8166" y="5952"/>
                </a:lnTo>
                <a:lnTo>
                  <a:pt x="8104" y="6041"/>
                </a:lnTo>
                <a:lnTo>
                  <a:pt x="8042" y="6127"/>
                </a:lnTo>
                <a:lnTo>
                  <a:pt x="7980" y="6209"/>
                </a:lnTo>
                <a:lnTo>
                  <a:pt x="7917" y="6286"/>
                </a:lnTo>
                <a:lnTo>
                  <a:pt x="7855" y="6360"/>
                </a:lnTo>
                <a:lnTo>
                  <a:pt x="7794" y="6429"/>
                </a:lnTo>
                <a:lnTo>
                  <a:pt x="7733" y="6496"/>
                </a:lnTo>
                <a:lnTo>
                  <a:pt x="7672" y="6558"/>
                </a:lnTo>
                <a:lnTo>
                  <a:pt x="7612" y="6618"/>
                </a:lnTo>
                <a:lnTo>
                  <a:pt x="7554" y="6675"/>
                </a:lnTo>
                <a:lnTo>
                  <a:pt x="7496" y="6727"/>
                </a:lnTo>
                <a:lnTo>
                  <a:pt x="7439" y="6777"/>
                </a:lnTo>
                <a:lnTo>
                  <a:pt x="7382" y="6823"/>
                </a:lnTo>
                <a:lnTo>
                  <a:pt x="7328" y="6867"/>
                </a:lnTo>
                <a:lnTo>
                  <a:pt x="7275" y="6908"/>
                </a:lnTo>
                <a:lnTo>
                  <a:pt x="7223" y="6945"/>
                </a:lnTo>
                <a:lnTo>
                  <a:pt x="7172" y="6981"/>
                </a:lnTo>
                <a:lnTo>
                  <a:pt x="7123" y="7014"/>
                </a:lnTo>
                <a:lnTo>
                  <a:pt x="7076" y="7043"/>
                </a:lnTo>
                <a:lnTo>
                  <a:pt x="7032" y="7071"/>
                </a:lnTo>
                <a:lnTo>
                  <a:pt x="6988" y="7096"/>
                </a:lnTo>
                <a:lnTo>
                  <a:pt x="6946" y="7119"/>
                </a:lnTo>
                <a:lnTo>
                  <a:pt x="6907" y="7139"/>
                </a:lnTo>
                <a:lnTo>
                  <a:pt x="6870" y="7158"/>
                </a:lnTo>
                <a:lnTo>
                  <a:pt x="6836" y="7174"/>
                </a:lnTo>
                <a:lnTo>
                  <a:pt x="6804" y="7189"/>
                </a:lnTo>
                <a:lnTo>
                  <a:pt x="6748" y="7213"/>
                </a:lnTo>
                <a:lnTo>
                  <a:pt x="6702" y="7231"/>
                </a:lnTo>
                <a:lnTo>
                  <a:pt x="6668" y="7242"/>
                </a:lnTo>
                <a:lnTo>
                  <a:pt x="6641" y="7250"/>
                </a:lnTo>
                <a:lnTo>
                  <a:pt x="5920" y="7250"/>
                </a:lnTo>
                <a:lnTo>
                  <a:pt x="5891" y="7242"/>
                </a:lnTo>
                <a:lnTo>
                  <a:pt x="5857" y="7231"/>
                </a:lnTo>
                <a:lnTo>
                  <a:pt x="5813" y="7213"/>
                </a:lnTo>
                <a:lnTo>
                  <a:pt x="5757" y="7189"/>
                </a:lnTo>
                <a:lnTo>
                  <a:pt x="5724" y="7174"/>
                </a:lnTo>
                <a:lnTo>
                  <a:pt x="5690" y="7158"/>
                </a:lnTo>
                <a:lnTo>
                  <a:pt x="5652" y="7139"/>
                </a:lnTo>
                <a:lnTo>
                  <a:pt x="5613" y="7119"/>
                </a:lnTo>
                <a:lnTo>
                  <a:pt x="5572" y="7096"/>
                </a:lnTo>
                <a:lnTo>
                  <a:pt x="5529" y="7071"/>
                </a:lnTo>
                <a:lnTo>
                  <a:pt x="5483" y="7043"/>
                </a:lnTo>
                <a:lnTo>
                  <a:pt x="5436" y="7014"/>
                </a:lnTo>
                <a:lnTo>
                  <a:pt x="5387" y="6981"/>
                </a:lnTo>
                <a:lnTo>
                  <a:pt x="5337" y="6945"/>
                </a:lnTo>
                <a:lnTo>
                  <a:pt x="5285" y="6908"/>
                </a:lnTo>
                <a:lnTo>
                  <a:pt x="5232" y="6867"/>
                </a:lnTo>
                <a:lnTo>
                  <a:pt x="5177" y="6823"/>
                </a:lnTo>
                <a:lnTo>
                  <a:pt x="5121" y="6777"/>
                </a:lnTo>
                <a:lnTo>
                  <a:pt x="5064" y="6727"/>
                </a:lnTo>
                <a:lnTo>
                  <a:pt x="5006" y="6675"/>
                </a:lnTo>
                <a:lnTo>
                  <a:pt x="4947" y="6618"/>
                </a:lnTo>
                <a:lnTo>
                  <a:pt x="4887" y="6558"/>
                </a:lnTo>
                <a:lnTo>
                  <a:pt x="4827" y="6496"/>
                </a:lnTo>
                <a:lnTo>
                  <a:pt x="4766" y="6429"/>
                </a:lnTo>
                <a:lnTo>
                  <a:pt x="4704" y="6360"/>
                </a:lnTo>
                <a:lnTo>
                  <a:pt x="4643" y="6286"/>
                </a:lnTo>
                <a:lnTo>
                  <a:pt x="4581" y="6209"/>
                </a:lnTo>
                <a:lnTo>
                  <a:pt x="4519" y="6127"/>
                </a:lnTo>
                <a:lnTo>
                  <a:pt x="4456" y="6041"/>
                </a:lnTo>
                <a:lnTo>
                  <a:pt x="4393" y="5952"/>
                </a:lnTo>
                <a:lnTo>
                  <a:pt x="4331" y="5858"/>
                </a:lnTo>
                <a:lnTo>
                  <a:pt x="4270" y="5761"/>
                </a:lnTo>
                <a:lnTo>
                  <a:pt x="4208" y="5659"/>
                </a:lnTo>
                <a:lnTo>
                  <a:pt x="4147" y="5552"/>
                </a:lnTo>
                <a:lnTo>
                  <a:pt x="4087" y="5441"/>
                </a:lnTo>
                <a:lnTo>
                  <a:pt x="4027" y="5326"/>
                </a:lnTo>
                <a:lnTo>
                  <a:pt x="3997" y="5266"/>
                </a:lnTo>
                <a:lnTo>
                  <a:pt x="3968" y="5205"/>
                </a:lnTo>
                <a:lnTo>
                  <a:pt x="3939" y="5143"/>
                </a:lnTo>
                <a:lnTo>
                  <a:pt x="3910" y="5079"/>
                </a:lnTo>
                <a:lnTo>
                  <a:pt x="3881" y="5015"/>
                </a:lnTo>
                <a:lnTo>
                  <a:pt x="3853" y="4949"/>
                </a:lnTo>
                <a:lnTo>
                  <a:pt x="3824" y="4882"/>
                </a:lnTo>
                <a:lnTo>
                  <a:pt x="3796" y="4814"/>
                </a:lnTo>
                <a:lnTo>
                  <a:pt x="3769" y="4745"/>
                </a:lnTo>
                <a:lnTo>
                  <a:pt x="3741" y="4675"/>
                </a:lnTo>
                <a:lnTo>
                  <a:pt x="3715" y="4602"/>
                </a:lnTo>
                <a:lnTo>
                  <a:pt x="3688" y="4529"/>
                </a:lnTo>
                <a:lnTo>
                  <a:pt x="3661" y="4454"/>
                </a:lnTo>
                <a:lnTo>
                  <a:pt x="3636" y="4378"/>
                </a:lnTo>
                <a:lnTo>
                  <a:pt x="3611" y="4300"/>
                </a:lnTo>
                <a:lnTo>
                  <a:pt x="3585" y="4222"/>
                </a:lnTo>
                <a:lnTo>
                  <a:pt x="3560" y="4142"/>
                </a:lnTo>
                <a:lnTo>
                  <a:pt x="3536" y="4061"/>
                </a:lnTo>
                <a:lnTo>
                  <a:pt x="3512" y="3978"/>
                </a:lnTo>
                <a:lnTo>
                  <a:pt x="3489" y="3895"/>
                </a:lnTo>
                <a:lnTo>
                  <a:pt x="3465" y="3809"/>
                </a:lnTo>
                <a:lnTo>
                  <a:pt x="3443" y="3722"/>
                </a:lnTo>
                <a:lnTo>
                  <a:pt x="3421" y="3634"/>
                </a:lnTo>
                <a:lnTo>
                  <a:pt x="3400" y="3544"/>
                </a:lnTo>
                <a:lnTo>
                  <a:pt x="3379" y="3452"/>
                </a:lnTo>
                <a:lnTo>
                  <a:pt x="3357" y="3360"/>
                </a:lnTo>
                <a:lnTo>
                  <a:pt x="3338" y="3266"/>
                </a:lnTo>
                <a:lnTo>
                  <a:pt x="3319" y="3171"/>
                </a:lnTo>
                <a:lnTo>
                  <a:pt x="3300" y="3074"/>
                </a:lnTo>
                <a:lnTo>
                  <a:pt x="3281" y="2975"/>
                </a:lnTo>
                <a:lnTo>
                  <a:pt x="3264" y="2874"/>
                </a:lnTo>
                <a:lnTo>
                  <a:pt x="3246" y="2773"/>
                </a:lnTo>
                <a:lnTo>
                  <a:pt x="3230" y="2670"/>
                </a:lnTo>
                <a:lnTo>
                  <a:pt x="3214" y="2566"/>
                </a:lnTo>
                <a:lnTo>
                  <a:pt x="3199" y="2459"/>
                </a:lnTo>
                <a:lnTo>
                  <a:pt x="3184" y="2351"/>
                </a:lnTo>
                <a:lnTo>
                  <a:pt x="3170" y="2242"/>
                </a:lnTo>
                <a:lnTo>
                  <a:pt x="3157" y="2130"/>
                </a:lnTo>
                <a:lnTo>
                  <a:pt x="3144" y="2018"/>
                </a:lnTo>
                <a:lnTo>
                  <a:pt x="3132" y="1904"/>
                </a:lnTo>
                <a:lnTo>
                  <a:pt x="3122" y="1788"/>
                </a:lnTo>
                <a:lnTo>
                  <a:pt x="3111" y="1671"/>
                </a:lnTo>
                <a:lnTo>
                  <a:pt x="3101" y="1552"/>
                </a:lnTo>
                <a:lnTo>
                  <a:pt x="3092" y="1431"/>
                </a:lnTo>
                <a:lnTo>
                  <a:pt x="3090" y="1426"/>
                </a:lnTo>
                <a:lnTo>
                  <a:pt x="3086" y="1410"/>
                </a:lnTo>
                <a:lnTo>
                  <a:pt x="3084" y="1400"/>
                </a:lnTo>
                <a:lnTo>
                  <a:pt x="3082" y="1388"/>
                </a:lnTo>
                <a:lnTo>
                  <a:pt x="3081" y="1374"/>
                </a:lnTo>
                <a:lnTo>
                  <a:pt x="3081" y="1359"/>
                </a:lnTo>
                <a:lnTo>
                  <a:pt x="3082" y="1341"/>
                </a:lnTo>
                <a:lnTo>
                  <a:pt x="3084" y="1323"/>
                </a:lnTo>
                <a:lnTo>
                  <a:pt x="3088" y="1306"/>
                </a:lnTo>
                <a:lnTo>
                  <a:pt x="3095" y="1287"/>
                </a:lnTo>
                <a:lnTo>
                  <a:pt x="3103" y="1267"/>
                </a:lnTo>
                <a:lnTo>
                  <a:pt x="3115" y="1248"/>
                </a:lnTo>
                <a:lnTo>
                  <a:pt x="3129" y="1230"/>
                </a:lnTo>
                <a:lnTo>
                  <a:pt x="3138" y="1219"/>
                </a:lnTo>
                <a:lnTo>
                  <a:pt x="3146" y="1210"/>
                </a:lnTo>
                <a:lnTo>
                  <a:pt x="3157" y="1200"/>
                </a:lnTo>
                <a:lnTo>
                  <a:pt x="3169" y="1192"/>
                </a:lnTo>
                <a:lnTo>
                  <a:pt x="3180" y="1183"/>
                </a:lnTo>
                <a:lnTo>
                  <a:pt x="3193" y="1173"/>
                </a:lnTo>
                <a:lnTo>
                  <a:pt x="3207" y="1165"/>
                </a:lnTo>
                <a:lnTo>
                  <a:pt x="3223" y="1157"/>
                </a:lnTo>
                <a:lnTo>
                  <a:pt x="3239" y="1149"/>
                </a:lnTo>
                <a:lnTo>
                  <a:pt x="3257" y="1141"/>
                </a:lnTo>
                <a:lnTo>
                  <a:pt x="3275" y="1133"/>
                </a:lnTo>
                <a:lnTo>
                  <a:pt x="3295" y="1126"/>
                </a:lnTo>
                <a:lnTo>
                  <a:pt x="3316" y="1119"/>
                </a:lnTo>
                <a:lnTo>
                  <a:pt x="3340" y="1114"/>
                </a:lnTo>
                <a:lnTo>
                  <a:pt x="3363" y="1108"/>
                </a:lnTo>
                <a:lnTo>
                  <a:pt x="3389" y="1102"/>
                </a:lnTo>
                <a:lnTo>
                  <a:pt x="3415" y="1097"/>
                </a:lnTo>
                <a:lnTo>
                  <a:pt x="3443" y="1092"/>
                </a:lnTo>
                <a:lnTo>
                  <a:pt x="3474" y="1089"/>
                </a:lnTo>
                <a:lnTo>
                  <a:pt x="3504" y="1085"/>
                </a:lnTo>
                <a:lnTo>
                  <a:pt x="3537" y="1083"/>
                </a:lnTo>
                <a:lnTo>
                  <a:pt x="3572" y="1081"/>
                </a:lnTo>
                <a:lnTo>
                  <a:pt x="3607" y="1080"/>
                </a:lnTo>
                <a:lnTo>
                  <a:pt x="3645" y="1078"/>
                </a:lnTo>
                <a:lnTo>
                  <a:pt x="3685" y="1078"/>
                </a:lnTo>
                <a:lnTo>
                  <a:pt x="3726" y="1078"/>
                </a:lnTo>
                <a:lnTo>
                  <a:pt x="3814" y="1082"/>
                </a:lnTo>
                <a:lnTo>
                  <a:pt x="3909" y="1088"/>
                </a:lnTo>
                <a:lnTo>
                  <a:pt x="4012" y="1098"/>
                </a:lnTo>
                <a:lnTo>
                  <a:pt x="4124" y="1111"/>
                </a:lnTo>
                <a:lnTo>
                  <a:pt x="4124" y="1265"/>
                </a:lnTo>
                <a:lnTo>
                  <a:pt x="4124" y="1281"/>
                </a:lnTo>
                <a:lnTo>
                  <a:pt x="4125" y="1299"/>
                </a:lnTo>
                <a:lnTo>
                  <a:pt x="4127" y="1315"/>
                </a:lnTo>
                <a:lnTo>
                  <a:pt x="4129" y="1332"/>
                </a:lnTo>
                <a:lnTo>
                  <a:pt x="4134" y="1348"/>
                </a:lnTo>
                <a:lnTo>
                  <a:pt x="4138" y="1363"/>
                </a:lnTo>
                <a:lnTo>
                  <a:pt x="4143" y="1379"/>
                </a:lnTo>
                <a:lnTo>
                  <a:pt x="4149" y="1394"/>
                </a:lnTo>
                <a:lnTo>
                  <a:pt x="4156" y="1409"/>
                </a:lnTo>
                <a:lnTo>
                  <a:pt x="4163" y="1423"/>
                </a:lnTo>
                <a:lnTo>
                  <a:pt x="4172" y="1437"/>
                </a:lnTo>
                <a:lnTo>
                  <a:pt x="4180" y="1450"/>
                </a:lnTo>
                <a:lnTo>
                  <a:pt x="4189" y="1463"/>
                </a:lnTo>
                <a:lnTo>
                  <a:pt x="4199" y="1476"/>
                </a:lnTo>
                <a:lnTo>
                  <a:pt x="4209" y="1488"/>
                </a:lnTo>
                <a:lnTo>
                  <a:pt x="4221" y="1499"/>
                </a:lnTo>
                <a:lnTo>
                  <a:pt x="4233" y="1511"/>
                </a:lnTo>
                <a:lnTo>
                  <a:pt x="4244" y="1521"/>
                </a:lnTo>
                <a:lnTo>
                  <a:pt x="4257" y="1531"/>
                </a:lnTo>
                <a:lnTo>
                  <a:pt x="4270" y="1540"/>
                </a:lnTo>
                <a:lnTo>
                  <a:pt x="4283" y="1549"/>
                </a:lnTo>
                <a:lnTo>
                  <a:pt x="4297" y="1557"/>
                </a:lnTo>
                <a:lnTo>
                  <a:pt x="4311" y="1564"/>
                </a:lnTo>
                <a:lnTo>
                  <a:pt x="4326" y="1571"/>
                </a:lnTo>
                <a:lnTo>
                  <a:pt x="4342" y="1577"/>
                </a:lnTo>
                <a:lnTo>
                  <a:pt x="4357" y="1582"/>
                </a:lnTo>
                <a:lnTo>
                  <a:pt x="4372" y="1586"/>
                </a:lnTo>
                <a:lnTo>
                  <a:pt x="4389" y="1590"/>
                </a:lnTo>
                <a:lnTo>
                  <a:pt x="4405" y="1593"/>
                </a:lnTo>
                <a:lnTo>
                  <a:pt x="4421" y="1596"/>
                </a:lnTo>
                <a:lnTo>
                  <a:pt x="4439" y="1597"/>
                </a:lnTo>
                <a:lnTo>
                  <a:pt x="4456" y="1597"/>
                </a:lnTo>
                <a:lnTo>
                  <a:pt x="4473" y="1597"/>
                </a:lnTo>
                <a:lnTo>
                  <a:pt x="4490" y="1596"/>
                </a:lnTo>
                <a:lnTo>
                  <a:pt x="4506" y="1593"/>
                </a:lnTo>
                <a:lnTo>
                  <a:pt x="4522" y="1590"/>
                </a:lnTo>
                <a:lnTo>
                  <a:pt x="4539" y="1586"/>
                </a:lnTo>
                <a:lnTo>
                  <a:pt x="4554" y="1582"/>
                </a:lnTo>
                <a:lnTo>
                  <a:pt x="4570" y="1577"/>
                </a:lnTo>
                <a:lnTo>
                  <a:pt x="4585" y="1571"/>
                </a:lnTo>
                <a:lnTo>
                  <a:pt x="4600" y="1564"/>
                </a:lnTo>
                <a:lnTo>
                  <a:pt x="4614" y="1557"/>
                </a:lnTo>
                <a:lnTo>
                  <a:pt x="4628" y="1549"/>
                </a:lnTo>
                <a:lnTo>
                  <a:pt x="4642" y="1540"/>
                </a:lnTo>
                <a:lnTo>
                  <a:pt x="4655" y="1531"/>
                </a:lnTo>
                <a:lnTo>
                  <a:pt x="4667" y="1521"/>
                </a:lnTo>
                <a:lnTo>
                  <a:pt x="4680" y="1511"/>
                </a:lnTo>
                <a:lnTo>
                  <a:pt x="4691" y="1499"/>
                </a:lnTo>
                <a:lnTo>
                  <a:pt x="4702" y="1488"/>
                </a:lnTo>
                <a:lnTo>
                  <a:pt x="4712" y="1476"/>
                </a:lnTo>
                <a:lnTo>
                  <a:pt x="4722" y="1463"/>
                </a:lnTo>
                <a:lnTo>
                  <a:pt x="4731" y="1450"/>
                </a:lnTo>
                <a:lnTo>
                  <a:pt x="4741" y="1437"/>
                </a:lnTo>
                <a:lnTo>
                  <a:pt x="4748" y="1423"/>
                </a:lnTo>
                <a:lnTo>
                  <a:pt x="4756" y="1409"/>
                </a:lnTo>
                <a:lnTo>
                  <a:pt x="4762" y="1394"/>
                </a:lnTo>
                <a:lnTo>
                  <a:pt x="4768" y="1379"/>
                </a:lnTo>
                <a:lnTo>
                  <a:pt x="4773" y="1363"/>
                </a:lnTo>
                <a:lnTo>
                  <a:pt x="4778" y="1348"/>
                </a:lnTo>
                <a:lnTo>
                  <a:pt x="4782" y="1332"/>
                </a:lnTo>
                <a:lnTo>
                  <a:pt x="4784" y="1315"/>
                </a:lnTo>
                <a:lnTo>
                  <a:pt x="4786" y="1299"/>
                </a:lnTo>
                <a:lnTo>
                  <a:pt x="4788" y="1281"/>
                </a:lnTo>
                <a:lnTo>
                  <a:pt x="4789" y="1265"/>
                </a:lnTo>
                <a:lnTo>
                  <a:pt x="4789" y="334"/>
                </a:lnTo>
                <a:lnTo>
                  <a:pt x="4788" y="316"/>
                </a:lnTo>
                <a:lnTo>
                  <a:pt x="4786" y="300"/>
                </a:lnTo>
                <a:lnTo>
                  <a:pt x="4784" y="283"/>
                </a:lnTo>
                <a:lnTo>
                  <a:pt x="4782" y="267"/>
                </a:lnTo>
                <a:lnTo>
                  <a:pt x="4778" y="250"/>
                </a:lnTo>
                <a:lnTo>
                  <a:pt x="4773" y="235"/>
                </a:lnTo>
                <a:lnTo>
                  <a:pt x="4768" y="219"/>
                </a:lnTo>
                <a:lnTo>
                  <a:pt x="4762" y="204"/>
                </a:lnTo>
                <a:lnTo>
                  <a:pt x="4756" y="189"/>
                </a:lnTo>
                <a:lnTo>
                  <a:pt x="4748" y="175"/>
                </a:lnTo>
                <a:lnTo>
                  <a:pt x="4741" y="161"/>
                </a:lnTo>
                <a:lnTo>
                  <a:pt x="4731" y="147"/>
                </a:lnTo>
                <a:lnTo>
                  <a:pt x="4722" y="134"/>
                </a:lnTo>
                <a:lnTo>
                  <a:pt x="4712" y="122"/>
                </a:lnTo>
                <a:lnTo>
                  <a:pt x="4702" y="109"/>
                </a:lnTo>
                <a:lnTo>
                  <a:pt x="4691" y="98"/>
                </a:lnTo>
                <a:lnTo>
                  <a:pt x="4680" y="87"/>
                </a:lnTo>
                <a:lnTo>
                  <a:pt x="4667" y="77"/>
                </a:lnTo>
                <a:lnTo>
                  <a:pt x="4655" y="67"/>
                </a:lnTo>
                <a:lnTo>
                  <a:pt x="4642" y="58"/>
                </a:lnTo>
                <a:lnTo>
                  <a:pt x="4628" y="48"/>
                </a:lnTo>
                <a:lnTo>
                  <a:pt x="4614" y="41"/>
                </a:lnTo>
                <a:lnTo>
                  <a:pt x="4600" y="33"/>
                </a:lnTo>
                <a:lnTo>
                  <a:pt x="4585" y="27"/>
                </a:lnTo>
                <a:lnTo>
                  <a:pt x="4570" y="22"/>
                </a:lnTo>
                <a:lnTo>
                  <a:pt x="4554" y="16"/>
                </a:lnTo>
                <a:lnTo>
                  <a:pt x="4539" y="11"/>
                </a:lnTo>
                <a:lnTo>
                  <a:pt x="4522" y="7"/>
                </a:lnTo>
                <a:lnTo>
                  <a:pt x="4506" y="5"/>
                </a:lnTo>
                <a:lnTo>
                  <a:pt x="4490" y="3"/>
                </a:lnTo>
                <a:lnTo>
                  <a:pt x="4473" y="2"/>
                </a:lnTo>
                <a:lnTo>
                  <a:pt x="4456" y="0"/>
                </a:lnTo>
                <a:lnTo>
                  <a:pt x="4439" y="2"/>
                </a:lnTo>
                <a:lnTo>
                  <a:pt x="4421" y="3"/>
                </a:lnTo>
                <a:lnTo>
                  <a:pt x="4405" y="5"/>
                </a:lnTo>
                <a:lnTo>
                  <a:pt x="4389" y="7"/>
                </a:lnTo>
                <a:lnTo>
                  <a:pt x="4372" y="11"/>
                </a:lnTo>
                <a:lnTo>
                  <a:pt x="4357" y="16"/>
                </a:lnTo>
                <a:lnTo>
                  <a:pt x="4342" y="22"/>
                </a:lnTo>
                <a:lnTo>
                  <a:pt x="4326" y="27"/>
                </a:lnTo>
                <a:lnTo>
                  <a:pt x="4311" y="33"/>
                </a:lnTo>
                <a:lnTo>
                  <a:pt x="4297" y="41"/>
                </a:lnTo>
                <a:lnTo>
                  <a:pt x="4283" y="48"/>
                </a:lnTo>
                <a:lnTo>
                  <a:pt x="4270" y="58"/>
                </a:lnTo>
                <a:lnTo>
                  <a:pt x="4257" y="67"/>
                </a:lnTo>
                <a:lnTo>
                  <a:pt x="4244" y="77"/>
                </a:lnTo>
                <a:lnTo>
                  <a:pt x="4233" y="87"/>
                </a:lnTo>
                <a:lnTo>
                  <a:pt x="4221" y="98"/>
                </a:lnTo>
                <a:lnTo>
                  <a:pt x="4209" y="109"/>
                </a:lnTo>
                <a:lnTo>
                  <a:pt x="4199" y="122"/>
                </a:lnTo>
                <a:lnTo>
                  <a:pt x="4189" y="134"/>
                </a:lnTo>
                <a:lnTo>
                  <a:pt x="4180" y="147"/>
                </a:lnTo>
                <a:lnTo>
                  <a:pt x="4172" y="161"/>
                </a:lnTo>
                <a:lnTo>
                  <a:pt x="4163" y="175"/>
                </a:lnTo>
                <a:lnTo>
                  <a:pt x="4156" y="189"/>
                </a:lnTo>
                <a:lnTo>
                  <a:pt x="4149" y="204"/>
                </a:lnTo>
                <a:lnTo>
                  <a:pt x="4143" y="219"/>
                </a:lnTo>
                <a:lnTo>
                  <a:pt x="4138" y="235"/>
                </a:lnTo>
                <a:lnTo>
                  <a:pt x="4134" y="250"/>
                </a:lnTo>
                <a:lnTo>
                  <a:pt x="4129" y="267"/>
                </a:lnTo>
                <a:lnTo>
                  <a:pt x="4127" y="283"/>
                </a:lnTo>
                <a:lnTo>
                  <a:pt x="4125" y="300"/>
                </a:lnTo>
                <a:lnTo>
                  <a:pt x="4124" y="316"/>
                </a:lnTo>
                <a:lnTo>
                  <a:pt x="4124" y="334"/>
                </a:lnTo>
                <a:lnTo>
                  <a:pt x="4124" y="452"/>
                </a:lnTo>
                <a:lnTo>
                  <a:pt x="4024" y="444"/>
                </a:lnTo>
                <a:lnTo>
                  <a:pt x="3971" y="441"/>
                </a:lnTo>
                <a:lnTo>
                  <a:pt x="3917" y="438"/>
                </a:lnTo>
                <a:lnTo>
                  <a:pt x="3861" y="437"/>
                </a:lnTo>
                <a:lnTo>
                  <a:pt x="3803" y="436"/>
                </a:lnTo>
                <a:lnTo>
                  <a:pt x="3745" y="437"/>
                </a:lnTo>
                <a:lnTo>
                  <a:pt x="3685" y="438"/>
                </a:lnTo>
                <a:lnTo>
                  <a:pt x="3625" y="441"/>
                </a:lnTo>
                <a:lnTo>
                  <a:pt x="3564" y="445"/>
                </a:lnTo>
                <a:lnTo>
                  <a:pt x="3503" y="451"/>
                </a:lnTo>
                <a:lnTo>
                  <a:pt x="3441" y="458"/>
                </a:lnTo>
                <a:lnTo>
                  <a:pt x="3380" y="467"/>
                </a:lnTo>
                <a:lnTo>
                  <a:pt x="3320" y="479"/>
                </a:lnTo>
                <a:lnTo>
                  <a:pt x="3259" y="492"/>
                </a:lnTo>
                <a:lnTo>
                  <a:pt x="3200" y="507"/>
                </a:lnTo>
                <a:lnTo>
                  <a:pt x="3142" y="525"/>
                </a:lnTo>
                <a:lnTo>
                  <a:pt x="3084" y="543"/>
                </a:lnTo>
                <a:lnTo>
                  <a:pt x="3056" y="555"/>
                </a:lnTo>
                <a:lnTo>
                  <a:pt x="3028" y="566"/>
                </a:lnTo>
                <a:lnTo>
                  <a:pt x="3001" y="579"/>
                </a:lnTo>
                <a:lnTo>
                  <a:pt x="2974" y="592"/>
                </a:lnTo>
                <a:lnTo>
                  <a:pt x="2948" y="604"/>
                </a:lnTo>
                <a:lnTo>
                  <a:pt x="2921" y="619"/>
                </a:lnTo>
                <a:lnTo>
                  <a:pt x="2896" y="634"/>
                </a:lnTo>
                <a:lnTo>
                  <a:pt x="2872" y="649"/>
                </a:lnTo>
                <a:lnTo>
                  <a:pt x="2847" y="665"/>
                </a:lnTo>
                <a:lnTo>
                  <a:pt x="2824" y="682"/>
                </a:lnTo>
                <a:lnTo>
                  <a:pt x="2800" y="699"/>
                </a:lnTo>
                <a:lnTo>
                  <a:pt x="2778" y="718"/>
                </a:lnTo>
                <a:lnTo>
                  <a:pt x="2756" y="737"/>
                </a:lnTo>
                <a:lnTo>
                  <a:pt x="2735" y="758"/>
                </a:lnTo>
                <a:lnTo>
                  <a:pt x="2715" y="778"/>
                </a:lnTo>
                <a:lnTo>
                  <a:pt x="2695" y="800"/>
                </a:lnTo>
                <a:lnTo>
                  <a:pt x="2676" y="823"/>
                </a:lnTo>
                <a:lnTo>
                  <a:pt x="2657" y="846"/>
                </a:lnTo>
                <a:lnTo>
                  <a:pt x="2641" y="871"/>
                </a:lnTo>
                <a:lnTo>
                  <a:pt x="2624" y="895"/>
                </a:lnTo>
                <a:lnTo>
                  <a:pt x="2608" y="922"/>
                </a:lnTo>
                <a:lnTo>
                  <a:pt x="2594" y="949"/>
                </a:lnTo>
                <a:lnTo>
                  <a:pt x="2580" y="977"/>
                </a:lnTo>
                <a:lnTo>
                  <a:pt x="2567" y="1006"/>
                </a:lnTo>
                <a:lnTo>
                  <a:pt x="2555" y="1036"/>
                </a:lnTo>
                <a:lnTo>
                  <a:pt x="2545" y="1067"/>
                </a:lnTo>
                <a:lnTo>
                  <a:pt x="2535" y="1098"/>
                </a:lnTo>
                <a:lnTo>
                  <a:pt x="2527" y="1131"/>
                </a:lnTo>
                <a:lnTo>
                  <a:pt x="2516" y="1177"/>
                </a:lnTo>
                <a:lnTo>
                  <a:pt x="2506" y="1224"/>
                </a:lnTo>
                <a:lnTo>
                  <a:pt x="2498" y="1272"/>
                </a:lnTo>
                <a:lnTo>
                  <a:pt x="2489" y="1320"/>
                </a:lnTo>
                <a:lnTo>
                  <a:pt x="2482" y="1370"/>
                </a:lnTo>
                <a:lnTo>
                  <a:pt x="2475" y="1421"/>
                </a:lnTo>
                <a:lnTo>
                  <a:pt x="2469" y="1472"/>
                </a:lnTo>
                <a:lnTo>
                  <a:pt x="2465" y="1524"/>
                </a:lnTo>
                <a:lnTo>
                  <a:pt x="2460" y="1578"/>
                </a:lnTo>
                <a:lnTo>
                  <a:pt x="2457" y="1632"/>
                </a:lnTo>
                <a:lnTo>
                  <a:pt x="2454" y="1687"/>
                </a:lnTo>
                <a:lnTo>
                  <a:pt x="2452" y="1742"/>
                </a:lnTo>
                <a:lnTo>
                  <a:pt x="2451" y="1799"/>
                </a:lnTo>
                <a:lnTo>
                  <a:pt x="2451" y="1856"/>
                </a:lnTo>
                <a:lnTo>
                  <a:pt x="2451" y="1913"/>
                </a:lnTo>
                <a:lnTo>
                  <a:pt x="2452" y="1972"/>
                </a:lnTo>
                <a:lnTo>
                  <a:pt x="2455" y="2092"/>
                </a:lnTo>
                <a:lnTo>
                  <a:pt x="2462" y="2214"/>
                </a:lnTo>
                <a:lnTo>
                  <a:pt x="2472" y="2338"/>
                </a:lnTo>
                <a:lnTo>
                  <a:pt x="2485" y="2465"/>
                </a:lnTo>
                <a:lnTo>
                  <a:pt x="2500" y="2593"/>
                </a:lnTo>
                <a:lnTo>
                  <a:pt x="2518" y="2724"/>
                </a:lnTo>
                <a:lnTo>
                  <a:pt x="2537" y="2855"/>
                </a:lnTo>
                <a:lnTo>
                  <a:pt x="2561" y="2989"/>
                </a:lnTo>
                <a:lnTo>
                  <a:pt x="2587" y="3125"/>
                </a:lnTo>
                <a:lnTo>
                  <a:pt x="2615" y="3261"/>
                </a:lnTo>
                <a:lnTo>
                  <a:pt x="2645" y="3398"/>
                </a:lnTo>
                <a:lnTo>
                  <a:pt x="2678" y="3537"/>
                </a:lnTo>
                <a:lnTo>
                  <a:pt x="2713" y="3675"/>
                </a:lnTo>
                <a:lnTo>
                  <a:pt x="2752" y="3815"/>
                </a:lnTo>
                <a:lnTo>
                  <a:pt x="2792" y="3954"/>
                </a:lnTo>
                <a:lnTo>
                  <a:pt x="2834" y="4094"/>
                </a:lnTo>
                <a:lnTo>
                  <a:pt x="2879" y="4234"/>
                </a:lnTo>
                <a:lnTo>
                  <a:pt x="2926" y="4373"/>
                </a:lnTo>
                <a:lnTo>
                  <a:pt x="2974" y="4513"/>
                </a:lnTo>
                <a:lnTo>
                  <a:pt x="3025" y="4651"/>
                </a:lnTo>
                <a:lnTo>
                  <a:pt x="3078" y="4790"/>
                </a:lnTo>
                <a:lnTo>
                  <a:pt x="3133" y="4926"/>
                </a:lnTo>
                <a:lnTo>
                  <a:pt x="3191" y="5062"/>
                </a:lnTo>
                <a:lnTo>
                  <a:pt x="3250" y="5197"/>
                </a:lnTo>
                <a:lnTo>
                  <a:pt x="3311" y="5330"/>
                </a:lnTo>
                <a:lnTo>
                  <a:pt x="3374" y="5462"/>
                </a:lnTo>
                <a:lnTo>
                  <a:pt x="3438" y="5592"/>
                </a:lnTo>
                <a:lnTo>
                  <a:pt x="3505" y="5720"/>
                </a:lnTo>
                <a:lnTo>
                  <a:pt x="3573" y="5846"/>
                </a:lnTo>
                <a:lnTo>
                  <a:pt x="3643" y="5970"/>
                </a:lnTo>
                <a:lnTo>
                  <a:pt x="3714" y="6090"/>
                </a:lnTo>
                <a:lnTo>
                  <a:pt x="3787" y="6209"/>
                </a:lnTo>
                <a:lnTo>
                  <a:pt x="3824" y="6268"/>
                </a:lnTo>
                <a:lnTo>
                  <a:pt x="3862" y="6325"/>
                </a:lnTo>
                <a:lnTo>
                  <a:pt x="3899" y="6382"/>
                </a:lnTo>
                <a:lnTo>
                  <a:pt x="3938" y="6438"/>
                </a:lnTo>
                <a:lnTo>
                  <a:pt x="3977" y="6493"/>
                </a:lnTo>
                <a:lnTo>
                  <a:pt x="4016" y="6548"/>
                </a:lnTo>
                <a:lnTo>
                  <a:pt x="4055" y="6601"/>
                </a:lnTo>
                <a:lnTo>
                  <a:pt x="4095" y="6653"/>
                </a:lnTo>
                <a:lnTo>
                  <a:pt x="4135" y="6706"/>
                </a:lnTo>
                <a:lnTo>
                  <a:pt x="4176" y="6757"/>
                </a:lnTo>
                <a:lnTo>
                  <a:pt x="4216" y="6807"/>
                </a:lnTo>
                <a:lnTo>
                  <a:pt x="4257" y="6856"/>
                </a:lnTo>
                <a:lnTo>
                  <a:pt x="4299" y="6904"/>
                </a:lnTo>
                <a:lnTo>
                  <a:pt x="4341" y="6951"/>
                </a:lnTo>
                <a:lnTo>
                  <a:pt x="4383" y="6997"/>
                </a:lnTo>
                <a:lnTo>
                  <a:pt x="4425" y="7043"/>
                </a:lnTo>
                <a:lnTo>
                  <a:pt x="4468" y="7086"/>
                </a:lnTo>
                <a:lnTo>
                  <a:pt x="4511" y="7130"/>
                </a:lnTo>
                <a:lnTo>
                  <a:pt x="4554" y="7172"/>
                </a:lnTo>
                <a:lnTo>
                  <a:pt x="4599" y="7213"/>
                </a:lnTo>
                <a:lnTo>
                  <a:pt x="4642" y="7252"/>
                </a:lnTo>
                <a:lnTo>
                  <a:pt x="4687" y="7290"/>
                </a:lnTo>
                <a:lnTo>
                  <a:pt x="4731" y="7328"/>
                </a:lnTo>
                <a:lnTo>
                  <a:pt x="4776" y="7364"/>
                </a:lnTo>
                <a:lnTo>
                  <a:pt x="4820" y="7399"/>
                </a:lnTo>
                <a:lnTo>
                  <a:pt x="4866" y="7432"/>
                </a:lnTo>
                <a:lnTo>
                  <a:pt x="4912" y="7465"/>
                </a:lnTo>
                <a:lnTo>
                  <a:pt x="4958" y="7497"/>
                </a:lnTo>
                <a:lnTo>
                  <a:pt x="5003" y="7526"/>
                </a:lnTo>
                <a:lnTo>
                  <a:pt x="5049" y="7554"/>
                </a:lnTo>
                <a:lnTo>
                  <a:pt x="5096" y="7582"/>
                </a:lnTo>
                <a:lnTo>
                  <a:pt x="5143" y="7608"/>
                </a:lnTo>
                <a:lnTo>
                  <a:pt x="5190" y="7632"/>
                </a:lnTo>
                <a:lnTo>
                  <a:pt x="5237" y="7655"/>
                </a:lnTo>
                <a:lnTo>
                  <a:pt x="5285" y="7676"/>
                </a:lnTo>
                <a:lnTo>
                  <a:pt x="5332" y="7696"/>
                </a:lnTo>
                <a:lnTo>
                  <a:pt x="5380" y="7715"/>
                </a:lnTo>
                <a:lnTo>
                  <a:pt x="5428" y="7733"/>
                </a:lnTo>
                <a:lnTo>
                  <a:pt x="5476" y="7748"/>
                </a:lnTo>
                <a:lnTo>
                  <a:pt x="5525" y="7762"/>
                </a:lnTo>
                <a:lnTo>
                  <a:pt x="5574" y="7775"/>
                </a:lnTo>
                <a:lnTo>
                  <a:pt x="5623" y="7785"/>
                </a:lnTo>
                <a:lnTo>
                  <a:pt x="5672" y="7795"/>
                </a:lnTo>
                <a:lnTo>
                  <a:pt x="5720" y="7802"/>
                </a:lnTo>
                <a:lnTo>
                  <a:pt x="5771" y="7808"/>
                </a:lnTo>
                <a:lnTo>
                  <a:pt x="5820" y="7812"/>
                </a:lnTo>
                <a:lnTo>
                  <a:pt x="5869" y="7815"/>
                </a:lnTo>
                <a:lnTo>
                  <a:pt x="5920" y="7816"/>
                </a:lnTo>
                <a:lnTo>
                  <a:pt x="5920" y="13769"/>
                </a:lnTo>
                <a:lnTo>
                  <a:pt x="5916" y="13769"/>
                </a:lnTo>
                <a:lnTo>
                  <a:pt x="5916" y="13823"/>
                </a:lnTo>
                <a:lnTo>
                  <a:pt x="5914" y="13878"/>
                </a:lnTo>
                <a:lnTo>
                  <a:pt x="5910" y="13930"/>
                </a:lnTo>
                <a:lnTo>
                  <a:pt x="5905" y="13984"/>
                </a:lnTo>
                <a:lnTo>
                  <a:pt x="5900" y="14037"/>
                </a:lnTo>
                <a:lnTo>
                  <a:pt x="5891" y="14090"/>
                </a:lnTo>
                <a:lnTo>
                  <a:pt x="5883" y="14143"/>
                </a:lnTo>
                <a:lnTo>
                  <a:pt x="5873" y="14194"/>
                </a:lnTo>
                <a:lnTo>
                  <a:pt x="5862" y="14246"/>
                </a:lnTo>
                <a:lnTo>
                  <a:pt x="5849" y="14296"/>
                </a:lnTo>
                <a:lnTo>
                  <a:pt x="5836" y="14347"/>
                </a:lnTo>
                <a:lnTo>
                  <a:pt x="5821" y="14397"/>
                </a:lnTo>
                <a:lnTo>
                  <a:pt x="5805" y="14447"/>
                </a:lnTo>
                <a:lnTo>
                  <a:pt x="5787" y="14496"/>
                </a:lnTo>
                <a:lnTo>
                  <a:pt x="5769" y="14544"/>
                </a:lnTo>
                <a:lnTo>
                  <a:pt x="5749" y="14592"/>
                </a:lnTo>
                <a:lnTo>
                  <a:pt x="5728" y="14639"/>
                </a:lnTo>
                <a:lnTo>
                  <a:pt x="5707" y="14686"/>
                </a:lnTo>
                <a:lnTo>
                  <a:pt x="5684" y="14732"/>
                </a:lnTo>
                <a:lnTo>
                  <a:pt x="5660" y="14776"/>
                </a:lnTo>
                <a:lnTo>
                  <a:pt x="5636" y="14821"/>
                </a:lnTo>
                <a:lnTo>
                  <a:pt x="5609" y="14865"/>
                </a:lnTo>
                <a:lnTo>
                  <a:pt x="5582" y="14909"/>
                </a:lnTo>
                <a:lnTo>
                  <a:pt x="5554" y="14951"/>
                </a:lnTo>
                <a:lnTo>
                  <a:pt x="5525" y="14993"/>
                </a:lnTo>
                <a:lnTo>
                  <a:pt x="5495" y="15034"/>
                </a:lnTo>
                <a:lnTo>
                  <a:pt x="5464" y="15074"/>
                </a:lnTo>
                <a:lnTo>
                  <a:pt x="5432" y="15114"/>
                </a:lnTo>
                <a:lnTo>
                  <a:pt x="5399" y="15153"/>
                </a:lnTo>
                <a:lnTo>
                  <a:pt x="5366" y="15191"/>
                </a:lnTo>
                <a:lnTo>
                  <a:pt x="5331" y="15228"/>
                </a:lnTo>
                <a:lnTo>
                  <a:pt x="5295" y="15264"/>
                </a:lnTo>
                <a:lnTo>
                  <a:pt x="5259" y="15300"/>
                </a:lnTo>
                <a:lnTo>
                  <a:pt x="5222" y="15334"/>
                </a:lnTo>
                <a:lnTo>
                  <a:pt x="5184" y="15368"/>
                </a:lnTo>
                <a:lnTo>
                  <a:pt x="5145" y="15401"/>
                </a:lnTo>
                <a:lnTo>
                  <a:pt x="5105" y="15433"/>
                </a:lnTo>
                <a:lnTo>
                  <a:pt x="5064" y="15465"/>
                </a:lnTo>
                <a:lnTo>
                  <a:pt x="5023" y="15494"/>
                </a:lnTo>
                <a:lnTo>
                  <a:pt x="4982" y="15523"/>
                </a:lnTo>
                <a:lnTo>
                  <a:pt x="4939" y="15551"/>
                </a:lnTo>
                <a:lnTo>
                  <a:pt x="4895" y="15578"/>
                </a:lnTo>
                <a:lnTo>
                  <a:pt x="4852" y="15604"/>
                </a:lnTo>
                <a:lnTo>
                  <a:pt x="4807" y="15629"/>
                </a:lnTo>
                <a:lnTo>
                  <a:pt x="4762" y="15654"/>
                </a:lnTo>
                <a:lnTo>
                  <a:pt x="4716" y="15676"/>
                </a:lnTo>
                <a:lnTo>
                  <a:pt x="4669" y="15698"/>
                </a:lnTo>
                <a:lnTo>
                  <a:pt x="4622" y="15719"/>
                </a:lnTo>
                <a:lnTo>
                  <a:pt x="4574" y="15738"/>
                </a:lnTo>
                <a:lnTo>
                  <a:pt x="4526" y="15757"/>
                </a:lnTo>
                <a:lnTo>
                  <a:pt x="4478" y="15774"/>
                </a:lnTo>
                <a:lnTo>
                  <a:pt x="4427" y="15790"/>
                </a:lnTo>
                <a:lnTo>
                  <a:pt x="4378" y="15805"/>
                </a:lnTo>
                <a:lnTo>
                  <a:pt x="4328" y="15819"/>
                </a:lnTo>
                <a:lnTo>
                  <a:pt x="4276" y="15831"/>
                </a:lnTo>
                <a:lnTo>
                  <a:pt x="4226" y="15842"/>
                </a:lnTo>
                <a:lnTo>
                  <a:pt x="4173" y="15852"/>
                </a:lnTo>
                <a:lnTo>
                  <a:pt x="4121" y="15861"/>
                </a:lnTo>
                <a:lnTo>
                  <a:pt x="4068" y="15868"/>
                </a:lnTo>
                <a:lnTo>
                  <a:pt x="4016" y="15874"/>
                </a:lnTo>
                <a:lnTo>
                  <a:pt x="3962" y="15879"/>
                </a:lnTo>
                <a:lnTo>
                  <a:pt x="3908" y="15882"/>
                </a:lnTo>
                <a:lnTo>
                  <a:pt x="3854" y="15885"/>
                </a:lnTo>
                <a:lnTo>
                  <a:pt x="3799" y="15886"/>
                </a:lnTo>
                <a:lnTo>
                  <a:pt x="3745" y="15885"/>
                </a:lnTo>
                <a:lnTo>
                  <a:pt x="3691" y="15882"/>
                </a:lnTo>
                <a:lnTo>
                  <a:pt x="3637" y="15879"/>
                </a:lnTo>
                <a:lnTo>
                  <a:pt x="3583" y="15874"/>
                </a:lnTo>
                <a:lnTo>
                  <a:pt x="3530" y="15868"/>
                </a:lnTo>
                <a:lnTo>
                  <a:pt x="3477" y="15861"/>
                </a:lnTo>
                <a:lnTo>
                  <a:pt x="3424" y="15852"/>
                </a:lnTo>
                <a:lnTo>
                  <a:pt x="3373" y="15842"/>
                </a:lnTo>
                <a:lnTo>
                  <a:pt x="3321" y="15831"/>
                </a:lnTo>
                <a:lnTo>
                  <a:pt x="3271" y="15819"/>
                </a:lnTo>
                <a:lnTo>
                  <a:pt x="3220" y="15805"/>
                </a:lnTo>
                <a:lnTo>
                  <a:pt x="3170" y="15790"/>
                </a:lnTo>
                <a:lnTo>
                  <a:pt x="3121" y="15774"/>
                </a:lnTo>
                <a:lnTo>
                  <a:pt x="3071" y="15757"/>
                </a:lnTo>
                <a:lnTo>
                  <a:pt x="3023" y="15738"/>
                </a:lnTo>
                <a:lnTo>
                  <a:pt x="2975" y="15719"/>
                </a:lnTo>
                <a:lnTo>
                  <a:pt x="2928" y="15698"/>
                </a:lnTo>
                <a:lnTo>
                  <a:pt x="2881" y="15676"/>
                </a:lnTo>
                <a:lnTo>
                  <a:pt x="2835" y="15654"/>
                </a:lnTo>
                <a:lnTo>
                  <a:pt x="2791" y="15629"/>
                </a:lnTo>
                <a:lnTo>
                  <a:pt x="2746" y="15604"/>
                </a:lnTo>
                <a:lnTo>
                  <a:pt x="2702" y="15578"/>
                </a:lnTo>
                <a:lnTo>
                  <a:pt x="2658" y="15551"/>
                </a:lnTo>
                <a:lnTo>
                  <a:pt x="2616" y="15523"/>
                </a:lnTo>
                <a:lnTo>
                  <a:pt x="2574" y="15494"/>
                </a:lnTo>
                <a:lnTo>
                  <a:pt x="2533" y="15465"/>
                </a:lnTo>
                <a:lnTo>
                  <a:pt x="2493" y="15433"/>
                </a:lnTo>
                <a:lnTo>
                  <a:pt x="2453" y="15401"/>
                </a:lnTo>
                <a:lnTo>
                  <a:pt x="2414" y="15368"/>
                </a:lnTo>
                <a:lnTo>
                  <a:pt x="2376" y="15334"/>
                </a:lnTo>
                <a:lnTo>
                  <a:pt x="2339" y="15300"/>
                </a:lnTo>
                <a:lnTo>
                  <a:pt x="2303" y="15264"/>
                </a:lnTo>
                <a:lnTo>
                  <a:pt x="2266" y="15228"/>
                </a:lnTo>
                <a:lnTo>
                  <a:pt x="2232" y="15191"/>
                </a:lnTo>
                <a:lnTo>
                  <a:pt x="2198" y="15153"/>
                </a:lnTo>
                <a:lnTo>
                  <a:pt x="2166" y="15114"/>
                </a:lnTo>
                <a:lnTo>
                  <a:pt x="2134" y="15074"/>
                </a:lnTo>
                <a:lnTo>
                  <a:pt x="2102" y="15034"/>
                </a:lnTo>
                <a:lnTo>
                  <a:pt x="2073" y="14993"/>
                </a:lnTo>
                <a:lnTo>
                  <a:pt x="2044" y="14951"/>
                </a:lnTo>
                <a:lnTo>
                  <a:pt x="2015" y="14909"/>
                </a:lnTo>
                <a:lnTo>
                  <a:pt x="1988" y="14865"/>
                </a:lnTo>
                <a:lnTo>
                  <a:pt x="1963" y="14821"/>
                </a:lnTo>
                <a:lnTo>
                  <a:pt x="1938" y="14776"/>
                </a:lnTo>
                <a:lnTo>
                  <a:pt x="1913" y="14732"/>
                </a:lnTo>
                <a:lnTo>
                  <a:pt x="1891" y="14686"/>
                </a:lnTo>
                <a:lnTo>
                  <a:pt x="1869" y="14639"/>
                </a:lnTo>
                <a:lnTo>
                  <a:pt x="1848" y="14592"/>
                </a:lnTo>
                <a:lnTo>
                  <a:pt x="1829" y="14544"/>
                </a:lnTo>
                <a:lnTo>
                  <a:pt x="1810" y="14496"/>
                </a:lnTo>
                <a:lnTo>
                  <a:pt x="1793" y="14447"/>
                </a:lnTo>
                <a:lnTo>
                  <a:pt x="1777" y="14397"/>
                </a:lnTo>
                <a:lnTo>
                  <a:pt x="1762" y="14347"/>
                </a:lnTo>
                <a:lnTo>
                  <a:pt x="1748" y="14296"/>
                </a:lnTo>
                <a:lnTo>
                  <a:pt x="1736" y="14246"/>
                </a:lnTo>
                <a:lnTo>
                  <a:pt x="1724" y="14194"/>
                </a:lnTo>
                <a:lnTo>
                  <a:pt x="1715" y="14143"/>
                </a:lnTo>
                <a:lnTo>
                  <a:pt x="1706" y="14090"/>
                </a:lnTo>
                <a:lnTo>
                  <a:pt x="1699" y="14037"/>
                </a:lnTo>
                <a:lnTo>
                  <a:pt x="1693" y="13984"/>
                </a:lnTo>
                <a:lnTo>
                  <a:pt x="1688" y="13930"/>
                </a:lnTo>
                <a:lnTo>
                  <a:pt x="1685" y="13878"/>
                </a:lnTo>
                <a:lnTo>
                  <a:pt x="1682" y="13823"/>
                </a:lnTo>
                <a:lnTo>
                  <a:pt x="1681" y="13769"/>
                </a:lnTo>
                <a:lnTo>
                  <a:pt x="1681" y="11493"/>
                </a:lnTo>
                <a:lnTo>
                  <a:pt x="1734" y="11477"/>
                </a:lnTo>
                <a:lnTo>
                  <a:pt x="1784" y="11459"/>
                </a:lnTo>
                <a:lnTo>
                  <a:pt x="1835" y="11440"/>
                </a:lnTo>
                <a:lnTo>
                  <a:pt x="1884" y="11418"/>
                </a:lnTo>
                <a:lnTo>
                  <a:pt x="1932" y="11395"/>
                </a:lnTo>
                <a:lnTo>
                  <a:pt x="1979" y="11370"/>
                </a:lnTo>
                <a:lnTo>
                  <a:pt x="2026" y="11342"/>
                </a:lnTo>
                <a:lnTo>
                  <a:pt x="2071" y="11314"/>
                </a:lnTo>
                <a:lnTo>
                  <a:pt x="2114" y="11283"/>
                </a:lnTo>
                <a:lnTo>
                  <a:pt x="2156" y="11250"/>
                </a:lnTo>
                <a:lnTo>
                  <a:pt x="2196" y="11216"/>
                </a:lnTo>
                <a:lnTo>
                  <a:pt x="2236" y="11181"/>
                </a:lnTo>
                <a:lnTo>
                  <a:pt x="2274" y="11143"/>
                </a:lnTo>
                <a:lnTo>
                  <a:pt x="2310" y="11106"/>
                </a:lnTo>
                <a:lnTo>
                  <a:pt x="2345" y="11066"/>
                </a:lnTo>
                <a:lnTo>
                  <a:pt x="2378" y="11024"/>
                </a:lnTo>
                <a:lnTo>
                  <a:pt x="2410" y="10982"/>
                </a:lnTo>
                <a:lnTo>
                  <a:pt x="2440" y="10938"/>
                </a:lnTo>
                <a:lnTo>
                  <a:pt x="2468" y="10892"/>
                </a:lnTo>
                <a:lnTo>
                  <a:pt x="2494" y="10847"/>
                </a:lnTo>
                <a:lnTo>
                  <a:pt x="2519" y="10799"/>
                </a:lnTo>
                <a:lnTo>
                  <a:pt x="2542" y="10751"/>
                </a:lnTo>
                <a:lnTo>
                  <a:pt x="2562" y="10701"/>
                </a:lnTo>
                <a:lnTo>
                  <a:pt x="2581" y="10650"/>
                </a:lnTo>
                <a:lnTo>
                  <a:pt x="2598" y="10598"/>
                </a:lnTo>
                <a:lnTo>
                  <a:pt x="2613" y="10546"/>
                </a:lnTo>
                <a:lnTo>
                  <a:pt x="2625" y="10493"/>
                </a:lnTo>
                <a:lnTo>
                  <a:pt x="2636" y="10439"/>
                </a:lnTo>
                <a:lnTo>
                  <a:pt x="2644" y="10383"/>
                </a:lnTo>
                <a:lnTo>
                  <a:pt x="2650" y="10328"/>
                </a:lnTo>
                <a:lnTo>
                  <a:pt x="2654" y="10272"/>
                </a:lnTo>
                <a:lnTo>
                  <a:pt x="2655" y="10215"/>
                </a:lnTo>
                <a:lnTo>
                  <a:pt x="2654" y="10180"/>
                </a:lnTo>
                <a:lnTo>
                  <a:pt x="2652" y="10146"/>
                </a:lnTo>
                <a:lnTo>
                  <a:pt x="2651" y="10112"/>
                </a:lnTo>
                <a:lnTo>
                  <a:pt x="2648" y="10080"/>
                </a:lnTo>
                <a:lnTo>
                  <a:pt x="2644" y="10046"/>
                </a:lnTo>
                <a:lnTo>
                  <a:pt x="2640" y="10013"/>
                </a:lnTo>
                <a:lnTo>
                  <a:pt x="2634" y="9980"/>
                </a:lnTo>
                <a:lnTo>
                  <a:pt x="2628" y="9947"/>
                </a:lnTo>
                <a:lnTo>
                  <a:pt x="2621" y="9915"/>
                </a:lnTo>
                <a:lnTo>
                  <a:pt x="2613" y="9884"/>
                </a:lnTo>
                <a:lnTo>
                  <a:pt x="2604" y="9852"/>
                </a:lnTo>
                <a:lnTo>
                  <a:pt x="2595" y="9820"/>
                </a:lnTo>
                <a:lnTo>
                  <a:pt x="2584" y="9790"/>
                </a:lnTo>
                <a:lnTo>
                  <a:pt x="2574" y="9758"/>
                </a:lnTo>
                <a:lnTo>
                  <a:pt x="2562" y="9729"/>
                </a:lnTo>
                <a:lnTo>
                  <a:pt x="2550" y="9698"/>
                </a:lnTo>
                <a:lnTo>
                  <a:pt x="2537" y="9669"/>
                </a:lnTo>
                <a:lnTo>
                  <a:pt x="2523" y="9640"/>
                </a:lnTo>
                <a:lnTo>
                  <a:pt x="2509" y="9610"/>
                </a:lnTo>
                <a:lnTo>
                  <a:pt x="2494" y="9582"/>
                </a:lnTo>
                <a:lnTo>
                  <a:pt x="2479" y="9554"/>
                </a:lnTo>
                <a:lnTo>
                  <a:pt x="2462" y="9527"/>
                </a:lnTo>
                <a:lnTo>
                  <a:pt x="2446" y="9500"/>
                </a:lnTo>
                <a:lnTo>
                  <a:pt x="2428" y="9473"/>
                </a:lnTo>
                <a:lnTo>
                  <a:pt x="2410" y="9447"/>
                </a:lnTo>
                <a:lnTo>
                  <a:pt x="2391" y="9422"/>
                </a:lnTo>
                <a:lnTo>
                  <a:pt x="2372" y="9396"/>
                </a:lnTo>
                <a:lnTo>
                  <a:pt x="2351" y="9371"/>
                </a:lnTo>
                <a:lnTo>
                  <a:pt x="2331" y="9347"/>
                </a:lnTo>
                <a:lnTo>
                  <a:pt x="2310" y="9323"/>
                </a:lnTo>
                <a:lnTo>
                  <a:pt x="2288" y="9300"/>
                </a:lnTo>
                <a:lnTo>
                  <a:pt x="2265" y="9277"/>
                </a:lnTo>
                <a:lnTo>
                  <a:pt x="2243" y="9255"/>
                </a:lnTo>
                <a:lnTo>
                  <a:pt x="2220" y="9233"/>
                </a:lnTo>
                <a:lnTo>
                  <a:pt x="2196" y="9212"/>
                </a:lnTo>
                <a:lnTo>
                  <a:pt x="2171" y="9192"/>
                </a:lnTo>
                <a:lnTo>
                  <a:pt x="2147" y="9171"/>
                </a:lnTo>
                <a:lnTo>
                  <a:pt x="2121" y="9152"/>
                </a:lnTo>
                <a:lnTo>
                  <a:pt x="2095" y="9133"/>
                </a:lnTo>
                <a:lnTo>
                  <a:pt x="2069" y="9114"/>
                </a:lnTo>
                <a:lnTo>
                  <a:pt x="2042" y="9097"/>
                </a:lnTo>
                <a:lnTo>
                  <a:pt x="2015" y="9080"/>
                </a:lnTo>
                <a:lnTo>
                  <a:pt x="1988" y="9064"/>
                </a:lnTo>
                <a:lnTo>
                  <a:pt x="1960" y="9049"/>
                </a:lnTo>
                <a:lnTo>
                  <a:pt x="1932" y="9033"/>
                </a:lnTo>
                <a:lnTo>
                  <a:pt x="1903" y="9019"/>
                </a:lnTo>
                <a:lnTo>
                  <a:pt x="1873" y="9005"/>
                </a:lnTo>
                <a:lnTo>
                  <a:pt x="1844" y="8992"/>
                </a:lnTo>
                <a:lnTo>
                  <a:pt x="1814" y="8981"/>
                </a:lnTo>
                <a:lnTo>
                  <a:pt x="1784" y="8969"/>
                </a:lnTo>
                <a:lnTo>
                  <a:pt x="1753" y="8958"/>
                </a:lnTo>
                <a:lnTo>
                  <a:pt x="1722" y="8948"/>
                </a:lnTo>
                <a:lnTo>
                  <a:pt x="1690" y="8938"/>
                </a:lnTo>
                <a:lnTo>
                  <a:pt x="1659" y="8930"/>
                </a:lnTo>
                <a:lnTo>
                  <a:pt x="1627" y="8922"/>
                </a:lnTo>
                <a:lnTo>
                  <a:pt x="1595" y="8915"/>
                </a:lnTo>
                <a:lnTo>
                  <a:pt x="1563" y="8909"/>
                </a:lnTo>
                <a:lnTo>
                  <a:pt x="1530" y="8903"/>
                </a:lnTo>
                <a:lnTo>
                  <a:pt x="1497" y="8898"/>
                </a:lnTo>
                <a:lnTo>
                  <a:pt x="1463" y="8895"/>
                </a:lnTo>
                <a:lnTo>
                  <a:pt x="1430" y="8893"/>
                </a:lnTo>
                <a:lnTo>
                  <a:pt x="1396" y="8890"/>
                </a:lnTo>
                <a:lnTo>
                  <a:pt x="1362" y="8889"/>
                </a:lnTo>
                <a:lnTo>
                  <a:pt x="1328" y="8888"/>
                </a:lnTo>
                <a:lnTo>
                  <a:pt x="1293" y="8889"/>
                </a:lnTo>
                <a:lnTo>
                  <a:pt x="1259" y="8890"/>
                </a:lnTo>
                <a:lnTo>
                  <a:pt x="1226" y="8893"/>
                </a:lnTo>
                <a:lnTo>
                  <a:pt x="1192" y="8895"/>
                </a:lnTo>
                <a:lnTo>
                  <a:pt x="1159" y="8898"/>
                </a:lnTo>
                <a:lnTo>
                  <a:pt x="1125" y="8903"/>
                </a:lnTo>
                <a:lnTo>
                  <a:pt x="1092" y="8909"/>
                </a:lnTo>
                <a:lnTo>
                  <a:pt x="1061" y="8915"/>
                </a:lnTo>
                <a:lnTo>
                  <a:pt x="1028" y="8922"/>
                </a:lnTo>
                <a:lnTo>
                  <a:pt x="996" y="8930"/>
                </a:lnTo>
                <a:lnTo>
                  <a:pt x="964" y="8938"/>
                </a:lnTo>
                <a:lnTo>
                  <a:pt x="933" y="8948"/>
                </a:lnTo>
                <a:lnTo>
                  <a:pt x="902" y="8958"/>
                </a:lnTo>
                <a:lnTo>
                  <a:pt x="872" y="8969"/>
                </a:lnTo>
                <a:lnTo>
                  <a:pt x="841" y="8981"/>
                </a:lnTo>
                <a:lnTo>
                  <a:pt x="811" y="8992"/>
                </a:lnTo>
                <a:lnTo>
                  <a:pt x="781" y="9005"/>
                </a:lnTo>
                <a:lnTo>
                  <a:pt x="752" y="9019"/>
                </a:lnTo>
                <a:lnTo>
                  <a:pt x="724" y="9033"/>
                </a:lnTo>
                <a:lnTo>
                  <a:pt x="694" y="9049"/>
                </a:lnTo>
                <a:lnTo>
                  <a:pt x="668" y="9064"/>
                </a:lnTo>
                <a:lnTo>
                  <a:pt x="639" y="9080"/>
                </a:lnTo>
                <a:lnTo>
                  <a:pt x="612" y="9097"/>
                </a:lnTo>
                <a:lnTo>
                  <a:pt x="585" y="9114"/>
                </a:lnTo>
                <a:lnTo>
                  <a:pt x="560" y="9133"/>
                </a:lnTo>
                <a:lnTo>
                  <a:pt x="534" y="9152"/>
                </a:lnTo>
                <a:lnTo>
                  <a:pt x="508" y="9171"/>
                </a:lnTo>
                <a:lnTo>
                  <a:pt x="483" y="9192"/>
                </a:lnTo>
                <a:lnTo>
                  <a:pt x="459" y="9212"/>
                </a:lnTo>
                <a:lnTo>
                  <a:pt x="435" y="9233"/>
                </a:lnTo>
                <a:lnTo>
                  <a:pt x="412" y="9255"/>
                </a:lnTo>
                <a:lnTo>
                  <a:pt x="389" y="9277"/>
                </a:lnTo>
                <a:lnTo>
                  <a:pt x="367" y="9300"/>
                </a:lnTo>
                <a:lnTo>
                  <a:pt x="345" y="9323"/>
                </a:lnTo>
                <a:lnTo>
                  <a:pt x="324" y="9347"/>
                </a:lnTo>
                <a:lnTo>
                  <a:pt x="304" y="9371"/>
                </a:lnTo>
                <a:lnTo>
                  <a:pt x="284" y="9396"/>
                </a:lnTo>
                <a:lnTo>
                  <a:pt x="264" y="9422"/>
                </a:lnTo>
                <a:lnTo>
                  <a:pt x="245" y="9447"/>
                </a:lnTo>
                <a:lnTo>
                  <a:pt x="228" y="9473"/>
                </a:lnTo>
                <a:lnTo>
                  <a:pt x="210" y="9500"/>
                </a:lnTo>
                <a:lnTo>
                  <a:pt x="192" y="9527"/>
                </a:lnTo>
                <a:lnTo>
                  <a:pt x="176" y="9554"/>
                </a:lnTo>
                <a:lnTo>
                  <a:pt x="161" y="9582"/>
                </a:lnTo>
                <a:lnTo>
                  <a:pt x="145" y="9610"/>
                </a:lnTo>
                <a:lnTo>
                  <a:pt x="131" y="9640"/>
                </a:lnTo>
                <a:lnTo>
                  <a:pt x="117" y="9669"/>
                </a:lnTo>
                <a:lnTo>
                  <a:pt x="104" y="9698"/>
                </a:lnTo>
                <a:lnTo>
                  <a:pt x="93" y="9729"/>
                </a:lnTo>
                <a:lnTo>
                  <a:pt x="81" y="9758"/>
                </a:lnTo>
                <a:lnTo>
                  <a:pt x="70" y="9790"/>
                </a:lnTo>
                <a:lnTo>
                  <a:pt x="60" y="9820"/>
                </a:lnTo>
                <a:lnTo>
                  <a:pt x="50" y="9852"/>
                </a:lnTo>
                <a:lnTo>
                  <a:pt x="42" y="9884"/>
                </a:lnTo>
                <a:lnTo>
                  <a:pt x="34" y="9915"/>
                </a:lnTo>
                <a:lnTo>
                  <a:pt x="27" y="9947"/>
                </a:lnTo>
                <a:lnTo>
                  <a:pt x="21" y="9980"/>
                </a:lnTo>
                <a:lnTo>
                  <a:pt x="15" y="10013"/>
                </a:lnTo>
                <a:lnTo>
                  <a:pt x="11" y="10046"/>
                </a:lnTo>
                <a:lnTo>
                  <a:pt x="7" y="10080"/>
                </a:lnTo>
                <a:lnTo>
                  <a:pt x="5" y="10112"/>
                </a:lnTo>
                <a:lnTo>
                  <a:pt x="2" y="10146"/>
                </a:lnTo>
                <a:lnTo>
                  <a:pt x="1" y="10180"/>
                </a:lnTo>
                <a:lnTo>
                  <a:pt x="0" y="10215"/>
                </a:lnTo>
                <a:lnTo>
                  <a:pt x="1" y="10274"/>
                </a:lnTo>
                <a:lnTo>
                  <a:pt x="6" y="10333"/>
                </a:lnTo>
                <a:lnTo>
                  <a:pt x="12" y="10390"/>
                </a:lnTo>
                <a:lnTo>
                  <a:pt x="21" y="10447"/>
                </a:lnTo>
                <a:lnTo>
                  <a:pt x="32" y="10503"/>
                </a:lnTo>
                <a:lnTo>
                  <a:pt x="46" y="10558"/>
                </a:lnTo>
                <a:lnTo>
                  <a:pt x="61" y="10612"/>
                </a:lnTo>
                <a:lnTo>
                  <a:pt x="79" y="10666"/>
                </a:lnTo>
                <a:lnTo>
                  <a:pt x="100" y="10718"/>
                </a:lnTo>
                <a:lnTo>
                  <a:pt x="122" y="10769"/>
                </a:lnTo>
                <a:lnTo>
                  <a:pt x="145" y="10819"/>
                </a:lnTo>
                <a:lnTo>
                  <a:pt x="172" y="10868"/>
                </a:lnTo>
                <a:lnTo>
                  <a:pt x="201" y="10916"/>
                </a:lnTo>
                <a:lnTo>
                  <a:pt x="231" y="10962"/>
                </a:lnTo>
                <a:lnTo>
                  <a:pt x="263" y="11006"/>
                </a:lnTo>
                <a:lnTo>
                  <a:pt x="297" y="11050"/>
                </a:lnTo>
                <a:lnTo>
                  <a:pt x="332" y="11092"/>
                </a:lnTo>
                <a:lnTo>
                  <a:pt x="370" y="11133"/>
                </a:lnTo>
                <a:lnTo>
                  <a:pt x="408" y="11172"/>
                </a:lnTo>
                <a:lnTo>
                  <a:pt x="449" y="11209"/>
                </a:lnTo>
                <a:lnTo>
                  <a:pt x="490" y="11244"/>
                </a:lnTo>
                <a:lnTo>
                  <a:pt x="535" y="11278"/>
                </a:lnTo>
                <a:lnTo>
                  <a:pt x="580" y="11310"/>
                </a:lnTo>
                <a:lnTo>
                  <a:pt x="625" y="11341"/>
                </a:lnTo>
                <a:lnTo>
                  <a:pt x="673" y="11369"/>
                </a:lnTo>
                <a:lnTo>
                  <a:pt x="721" y="11395"/>
                </a:lnTo>
                <a:lnTo>
                  <a:pt x="772" y="11419"/>
                </a:lnTo>
                <a:lnTo>
                  <a:pt x="824" y="11441"/>
                </a:lnTo>
                <a:lnTo>
                  <a:pt x="875" y="11461"/>
                </a:lnTo>
                <a:lnTo>
                  <a:pt x="929" y="11480"/>
                </a:lnTo>
                <a:lnTo>
                  <a:pt x="983" y="11495"/>
                </a:lnTo>
                <a:lnTo>
                  <a:pt x="1038" y="11509"/>
                </a:lnTo>
                <a:close/>
                <a:moveTo>
                  <a:pt x="644" y="10215"/>
                </a:moveTo>
                <a:lnTo>
                  <a:pt x="644" y="10215"/>
                </a:lnTo>
                <a:lnTo>
                  <a:pt x="645" y="10179"/>
                </a:lnTo>
                <a:lnTo>
                  <a:pt x="648" y="10145"/>
                </a:lnTo>
                <a:lnTo>
                  <a:pt x="652" y="10111"/>
                </a:lnTo>
                <a:lnTo>
                  <a:pt x="658" y="10077"/>
                </a:lnTo>
                <a:lnTo>
                  <a:pt x="665" y="10044"/>
                </a:lnTo>
                <a:lnTo>
                  <a:pt x="675" y="10012"/>
                </a:lnTo>
                <a:lnTo>
                  <a:pt x="685" y="9980"/>
                </a:lnTo>
                <a:lnTo>
                  <a:pt x="698" y="9949"/>
                </a:lnTo>
                <a:lnTo>
                  <a:pt x="711" y="9919"/>
                </a:lnTo>
                <a:lnTo>
                  <a:pt x="726" y="9890"/>
                </a:lnTo>
                <a:lnTo>
                  <a:pt x="743" y="9860"/>
                </a:lnTo>
                <a:lnTo>
                  <a:pt x="760" y="9833"/>
                </a:lnTo>
                <a:lnTo>
                  <a:pt x="780" y="9806"/>
                </a:lnTo>
                <a:lnTo>
                  <a:pt x="800" y="9781"/>
                </a:lnTo>
                <a:lnTo>
                  <a:pt x="821" y="9756"/>
                </a:lnTo>
                <a:lnTo>
                  <a:pt x="845" y="9732"/>
                </a:lnTo>
                <a:lnTo>
                  <a:pt x="868" y="9709"/>
                </a:lnTo>
                <a:lnTo>
                  <a:pt x="893" y="9688"/>
                </a:lnTo>
                <a:lnTo>
                  <a:pt x="919" y="9668"/>
                </a:lnTo>
                <a:lnTo>
                  <a:pt x="946" y="9648"/>
                </a:lnTo>
                <a:lnTo>
                  <a:pt x="974" y="9630"/>
                </a:lnTo>
                <a:lnTo>
                  <a:pt x="1002" y="9614"/>
                </a:lnTo>
                <a:lnTo>
                  <a:pt x="1031" y="9599"/>
                </a:lnTo>
                <a:lnTo>
                  <a:pt x="1062" y="9586"/>
                </a:lnTo>
                <a:lnTo>
                  <a:pt x="1092" y="9573"/>
                </a:lnTo>
                <a:lnTo>
                  <a:pt x="1124" y="9562"/>
                </a:lnTo>
                <a:lnTo>
                  <a:pt x="1157" y="9553"/>
                </a:lnTo>
                <a:lnTo>
                  <a:pt x="1190" y="9546"/>
                </a:lnTo>
                <a:lnTo>
                  <a:pt x="1224" y="9539"/>
                </a:lnTo>
                <a:lnTo>
                  <a:pt x="1258" y="9535"/>
                </a:lnTo>
                <a:lnTo>
                  <a:pt x="1293" y="9532"/>
                </a:lnTo>
                <a:lnTo>
                  <a:pt x="1328" y="9532"/>
                </a:lnTo>
                <a:lnTo>
                  <a:pt x="1363" y="9532"/>
                </a:lnTo>
                <a:lnTo>
                  <a:pt x="1397" y="9535"/>
                </a:lnTo>
                <a:lnTo>
                  <a:pt x="1431" y="9539"/>
                </a:lnTo>
                <a:lnTo>
                  <a:pt x="1465" y="9546"/>
                </a:lnTo>
                <a:lnTo>
                  <a:pt x="1498" y="9553"/>
                </a:lnTo>
                <a:lnTo>
                  <a:pt x="1531" y="9562"/>
                </a:lnTo>
                <a:lnTo>
                  <a:pt x="1563" y="9573"/>
                </a:lnTo>
                <a:lnTo>
                  <a:pt x="1593" y="9586"/>
                </a:lnTo>
                <a:lnTo>
                  <a:pt x="1624" y="9599"/>
                </a:lnTo>
                <a:lnTo>
                  <a:pt x="1653" y="9614"/>
                </a:lnTo>
                <a:lnTo>
                  <a:pt x="1682" y="9630"/>
                </a:lnTo>
                <a:lnTo>
                  <a:pt x="1709" y="9648"/>
                </a:lnTo>
                <a:lnTo>
                  <a:pt x="1736" y="9668"/>
                </a:lnTo>
                <a:lnTo>
                  <a:pt x="1762" y="9688"/>
                </a:lnTo>
                <a:lnTo>
                  <a:pt x="1787" y="9709"/>
                </a:lnTo>
                <a:lnTo>
                  <a:pt x="1810" y="9732"/>
                </a:lnTo>
                <a:lnTo>
                  <a:pt x="1834" y="9756"/>
                </a:lnTo>
                <a:lnTo>
                  <a:pt x="1855" y="9781"/>
                </a:lnTo>
                <a:lnTo>
                  <a:pt x="1875" y="9806"/>
                </a:lnTo>
                <a:lnTo>
                  <a:pt x="1895" y="9833"/>
                </a:lnTo>
                <a:lnTo>
                  <a:pt x="1912" y="9860"/>
                </a:lnTo>
                <a:lnTo>
                  <a:pt x="1929" y="9890"/>
                </a:lnTo>
                <a:lnTo>
                  <a:pt x="1944" y="9919"/>
                </a:lnTo>
                <a:lnTo>
                  <a:pt x="1957" y="9949"/>
                </a:lnTo>
                <a:lnTo>
                  <a:pt x="1970" y="9980"/>
                </a:lnTo>
                <a:lnTo>
                  <a:pt x="1980" y="10012"/>
                </a:lnTo>
                <a:lnTo>
                  <a:pt x="1990" y="10044"/>
                </a:lnTo>
                <a:lnTo>
                  <a:pt x="1997" y="10077"/>
                </a:lnTo>
                <a:lnTo>
                  <a:pt x="2004" y="10111"/>
                </a:lnTo>
                <a:lnTo>
                  <a:pt x="2007" y="10145"/>
                </a:lnTo>
                <a:lnTo>
                  <a:pt x="2011" y="10179"/>
                </a:lnTo>
                <a:lnTo>
                  <a:pt x="2011" y="10215"/>
                </a:lnTo>
                <a:lnTo>
                  <a:pt x="2011" y="10250"/>
                </a:lnTo>
                <a:lnTo>
                  <a:pt x="2007" y="10285"/>
                </a:lnTo>
                <a:lnTo>
                  <a:pt x="2004" y="10319"/>
                </a:lnTo>
                <a:lnTo>
                  <a:pt x="1997" y="10353"/>
                </a:lnTo>
                <a:lnTo>
                  <a:pt x="1990" y="10386"/>
                </a:lnTo>
                <a:lnTo>
                  <a:pt x="1980" y="10419"/>
                </a:lnTo>
                <a:lnTo>
                  <a:pt x="1970" y="10450"/>
                </a:lnTo>
                <a:lnTo>
                  <a:pt x="1957" y="10481"/>
                </a:lnTo>
                <a:lnTo>
                  <a:pt x="1944" y="10511"/>
                </a:lnTo>
                <a:lnTo>
                  <a:pt x="1929" y="10541"/>
                </a:lnTo>
                <a:lnTo>
                  <a:pt x="1912" y="10569"/>
                </a:lnTo>
                <a:lnTo>
                  <a:pt x="1895" y="10597"/>
                </a:lnTo>
                <a:lnTo>
                  <a:pt x="1875" y="10624"/>
                </a:lnTo>
                <a:lnTo>
                  <a:pt x="1855" y="10650"/>
                </a:lnTo>
                <a:lnTo>
                  <a:pt x="1834" y="10674"/>
                </a:lnTo>
                <a:lnTo>
                  <a:pt x="1810" y="10698"/>
                </a:lnTo>
                <a:lnTo>
                  <a:pt x="1787" y="10721"/>
                </a:lnTo>
                <a:lnTo>
                  <a:pt x="1762" y="10742"/>
                </a:lnTo>
                <a:lnTo>
                  <a:pt x="1736" y="10762"/>
                </a:lnTo>
                <a:lnTo>
                  <a:pt x="1709" y="10781"/>
                </a:lnTo>
                <a:lnTo>
                  <a:pt x="1682" y="10800"/>
                </a:lnTo>
                <a:lnTo>
                  <a:pt x="1653" y="10816"/>
                </a:lnTo>
                <a:lnTo>
                  <a:pt x="1624" y="10831"/>
                </a:lnTo>
                <a:lnTo>
                  <a:pt x="1593" y="10844"/>
                </a:lnTo>
                <a:lnTo>
                  <a:pt x="1563" y="10857"/>
                </a:lnTo>
                <a:lnTo>
                  <a:pt x="1531" y="10868"/>
                </a:lnTo>
                <a:lnTo>
                  <a:pt x="1498" y="10877"/>
                </a:lnTo>
                <a:lnTo>
                  <a:pt x="1465" y="10884"/>
                </a:lnTo>
                <a:lnTo>
                  <a:pt x="1431" y="10890"/>
                </a:lnTo>
                <a:lnTo>
                  <a:pt x="1397" y="10895"/>
                </a:lnTo>
                <a:lnTo>
                  <a:pt x="1363" y="10897"/>
                </a:lnTo>
                <a:lnTo>
                  <a:pt x="1328" y="10898"/>
                </a:lnTo>
                <a:lnTo>
                  <a:pt x="1293" y="10897"/>
                </a:lnTo>
                <a:lnTo>
                  <a:pt x="1258" y="10895"/>
                </a:lnTo>
                <a:lnTo>
                  <a:pt x="1224" y="10890"/>
                </a:lnTo>
                <a:lnTo>
                  <a:pt x="1190" y="10884"/>
                </a:lnTo>
                <a:lnTo>
                  <a:pt x="1157" y="10877"/>
                </a:lnTo>
                <a:lnTo>
                  <a:pt x="1124" y="10868"/>
                </a:lnTo>
                <a:lnTo>
                  <a:pt x="1092" y="10857"/>
                </a:lnTo>
                <a:lnTo>
                  <a:pt x="1062" y="10844"/>
                </a:lnTo>
                <a:lnTo>
                  <a:pt x="1031" y="10831"/>
                </a:lnTo>
                <a:lnTo>
                  <a:pt x="1002" y="10816"/>
                </a:lnTo>
                <a:lnTo>
                  <a:pt x="974" y="10800"/>
                </a:lnTo>
                <a:lnTo>
                  <a:pt x="946" y="10781"/>
                </a:lnTo>
                <a:lnTo>
                  <a:pt x="919" y="10762"/>
                </a:lnTo>
                <a:lnTo>
                  <a:pt x="893" y="10742"/>
                </a:lnTo>
                <a:lnTo>
                  <a:pt x="868" y="10721"/>
                </a:lnTo>
                <a:lnTo>
                  <a:pt x="845" y="10698"/>
                </a:lnTo>
                <a:lnTo>
                  <a:pt x="821" y="10674"/>
                </a:lnTo>
                <a:lnTo>
                  <a:pt x="800" y="10650"/>
                </a:lnTo>
                <a:lnTo>
                  <a:pt x="780" y="10624"/>
                </a:lnTo>
                <a:lnTo>
                  <a:pt x="760" y="10597"/>
                </a:lnTo>
                <a:lnTo>
                  <a:pt x="743" y="10569"/>
                </a:lnTo>
                <a:lnTo>
                  <a:pt x="726" y="10541"/>
                </a:lnTo>
                <a:lnTo>
                  <a:pt x="711" y="10511"/>
                </a:lnTo>
                <a:lnTo>
                  <a:pt x="698" y="10481"/>
                </a:lnTo>
                <a:lnTo>
                  <a:pt x="685" y="10450"/>
                </a:lnTo>
                <a:lnTo>
                  <a:pt x="675" y="10419"/>
                </a:lnTo>
                <a:lnTo>
                  <a:pt x="665" y="10386"/>
                </a:lnTo>
                <a:lnTo>
                  <a:pt x="658" y="10353"/>
                </a:lnTo>
                <a:lnTo>
                  <a:pt x="652" y="10319"/>
                </a:lnTo>
                <a:lnTo>
                  <a:pt x="648" y="10285"/>
                </a:lnTo>
                <a:lnTo>
                  <a:pt x="645" y="10250"/>
                </a:lnTo>
                <a:lnTo>
                  <a:pt x="644" y="10215"/>
                </a:lnTo>
                <a:close/>
              </a:path>
            </a:pathLst>
          </a:custGeom>
          <a:gradFill flip="none" rotWithShape="1">
            <a:gsLst>
              <a:gs pos="51000">
                <a:srgbClr val="ED0005"/>
              </a:gs>
              <a:gs pos="48000">
                <a:schemeClr val="bg1"/>
              </a:gs>
              <a:gs pos="0">
                <a:schemeClr val="bg1"/>
              </a:gs>
              <a:gs pos="100000">
                <a:srgbClr val="ED0005"/>
              </a:gs>
            </a:gsLst>
            <a:lin ang="0" scaled="1"/>
            <a:tileRect/>
          </a:gra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grpSp>
        <p:nvGrpSpPr>
          <p:cNvPr id="4" name="组合 3"/>
          <p:cNvGrpSpPr/>
          <p:nvPr/>
        </p:nvGrpSpPr>
        <p:grpSpPr>
          <a:xfrm>
            <a:off x="3321432" y="2218674"/>
            <a:ext cx="1981200" cy="1981200"/>
            <a:chOff x="1511300" y="774700"/>
            <a:chExt cx="1981200" cy="1981200"/>
          </a:xfrm>
        </p:grpSpPr>
        <p:sp>
          <p:nvSpPr>
            <p:cNvPr id="5" name="椭圆 4"/>
            <p:cNvSpPr/>
            <p:nvPr/>
          </p:nvSpPr>
          <p:spPr>
            <a:xfrm>
              <a:off x="1511300" y="774700"/>
              <a:ext cx="1981200" cy="1981200"/>
            </a:xfrm>
            <a:prstGeom prst="ellipse">
              <a:avLst/>
            </a:prstGeom>
            <a:solidFill>
              <a:schemeClr val="bg1"/>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746250" y="1009650"/>
              <a:ext cx="1511300" cy="1511300"/>
            </a:xfrm>
            <a:prstGeom prst="ellipse">
              <a:avLst/>
            </a:prstGeom>
            <a:solidFill>
              <a:schemeClr val="bg1"/>
            </a:solidFill>
            <a:ln w="63500">
              <a:solidFill>
                <a:srgbClr val="ED000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20"/>
          <p:cNvSpPr>
            <a:spLocks noChangeArrowheads="1"/>
          </p:cNvSpPr>
          <p:nvPr/>
        </p:nvSpPr>
        <p:spPr bwMode="auto">
          <a:xfrm>
            <a:off x="3881597" y="2912448"/>
            <a:ext cx="88036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dist" eaLnBrk="1" hangingPunct="1"/>
            <a:r>
              <a:rPr lang="en-US" altLang="en-US" sz="4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02</a:t>
            </a:r>
            <a:endParaRPr lang="en-US" altLang="en-US" sz="4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a:spLocks noChangeArrowheads="1"/>
          </p:cNvSpPr>
          <p:nvPr/>
        </p:nvSpPr>
        <p:spPr bwMode="auto">
          <a:xfrm>
            <a:off x="5725660" y="3676399"/>
            <a:ext cx="1690295" cy="26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lnSpc>
                <a:spcPct val="120000"/>
              </a:lnSpc>
            </a:pPr>
            <a:r>
              <a:rPr lang="en-US" altLang="zh-CN" sz="1050" dirty="0">
                <a:solidFill>
                  <a:schemeClr val="accent1"/>
                </a:solidFill>
                <a:latin typeface="Arial" panose="020B0604020202020204" pitchFamily="34" charset="0"/>
                <a:cs typeface="Arial" panose="020B0604020202020204" pitchFamily="34" charset="0"/>
              </a:rPr>
              <a:t>ABOUT OUR BUSINESS</a:t>
            </a:r>
          </a:p>
        </p:txBody>
      </p:sp>
      <p:sp>
        <p:nvSpPr>
          <p:cNvPr id="9" name="文本框 21"/>
          <p:cNvSpPr txBox="1">
            <a:spLocks noChangeArrowheads="1"/>
          </p:cNvSpPr>
          <p:nvPr/>
        </p:nvSpPr>
        <p:spPr bwMode="auto">
          <a:xfrm>
            <a:off x="5675769" y="2886539"/>
            <a:ext cx="71508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eaLnBrk="1" hangingPunct="1">
              <a:lnSpc>
                <a:spcPct val="100000"/>
              </a:lnSpc>
              <a:spcBef>
                <a:spcPct val="0"/>
              </a:spcBef>
              <a:buFontTx/>
              <a:buNone/>
            </a:pPr>
            <a:r>
              <a:rPr lang="zh-CN" altLang="en-US" sz="4000" b="1">
                <a:solidFill>
                  <a:schemeClr val="accent1"/>
                </a:solidFill>
                <a:latin typeface="华文细黑" panose="02010600040101010101" pitchFamily="2" charset="-122"/>
                <a:ea typeface="华文细黑" panose="02010600040101010101" pitchFamily="2" charset="-122"/>
              </a:rPr>
              <a:t>添</a:t>
            </a:r>
            <a:endParaRPr lang="zh-CN" altLang="en-US" sz="4000" b="1" dirty="0">
              <a:solidFill>
                <a:schemeClr val="accent1"/>
              </a:solidFill>
              <a:latin typeface="华文细黑" panose="02010600040101010101" pitchFamily="2" charset="-122"/>
              <a:ea typeface="华文细黑" panose="02010600040101010101" pitchFamily="2" charset="-122"/>
            </a:endParaRPr>
          </a:p>
        </p:txBody>
      </p:sp>
      <p:sp>
        <p:nvSpPr>
          <p:cNvPr id="10" name="文本框 21"/>
          <p:cNvSpPr txBox="1">
            <a:spLocks noChangeArrowheads="1"/>
          </p:cNvSpPr>
          <p:nvPr/>
        </p:nvSpPr>
        <p:spPr bwMode="auto">
          <a:xfrm>
            <a:off x="6975403" y="2886539"/>
            <a:ext cx="71508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eaLnBrk="1" hangingPunct="1">
              <a:lnSpc>
                <a:spcPct val="100000"/>
              </a:lnSpc>
              <a:spcBef>
                <a:spcPct val="0"/>
              </a:spcBef>
              <a:buFontTx/>
              <a:buNone/>
            </a:pPr>
            <a:r>
              <a:rPr lang="zh-CN" altLang="en-US" sz="4000" b="1">
                <a:solidFill>
                  <a:schemeClr val="accent1"/>
                </a:solidFill>
                <a:latin typeface="华文细黑" panose="02010600040101010101" pitchFamily="2" charset="-122"/>
                <a:ea typeface="华文细黑" panose="02010600040101010101" pitchFamily="2" charset="-122"/>
              </a:rPr>
              <a:t>加</a:t>
            </a:r>
            <a:endParaRPr lang="zh-CN" altLang="en-US" sz="4000" b="1" dirty="0">
              <a:solidFill>
                <a:schemeClr val="accent1"/>
              </a:solidFill>
              <a:latin typeface="华文细黑" panose="02010600040101010101" pitchFamily="2" charset="-122"/>
              <a:ea typeface="华文细黑" panose="02010600040101010101" pitchFamily="2" charset="-122"/>
            </a:endParaRPr>
          </a:p>
        </p:txBody>
      </p:sp>
      <p:sp>
        <p:nvSpPr>
          <p:cNvPr id="11" name="文本框 21"/>
          <p:cNvSpPr txBox="1">
            <a:spLocks noChangeArrowheads="1"/>
          </p:cNvSpPr>
          <p:nvPr/>
        </p:nvSpPr>
        <p:spPr bwMode="auto">
          <a:xfrm>
            <a:off x="8275037" y="2886539"/>
            <a:ext cx="71508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eaLnBrk="1" hangingPunct="1">
              <a:lnSpc>
                <a:spcPct val="100000"/>
              </a:lnSpc>
              <a:spcBef>
                <a:spcPct val="0"/>
              </a:spcBef>
              <a:buFontTx/>
              <a:buNone/>
            </a:pPr>
            <a:r>
              <a:rPr lang="zh-CN" altLang="en-US" sz="4000" b="1">
                <a:solidFill>
                  <a:schemeClr val="accent1"/>
                </a:solidFill>
                <a:latin typeface="华文细黑" panose="02010600040101010101" pitchFamily="2" charset="-122"/>
                <a:ea typeface="华文细黑" panose="02010600040101010101" pitchFamily="2" charset="-122"/>
              </a:rPr>
              <a:t>标</a:t>
            </a:r>
            <a:endParaRPr lang="zh-CN" altLang="en-US" sz="4000" b="1" dirty="0">
              <a:solidFill>
                <a:schemeClr val="accent1"/>
              </a:solidFill>
              <a:latin typeface="华文细黑" panose="02010600040101010101" pitchFamily="2" charset="-122"/>
              <a:ea typeface="华文细黑" panose="02010600040101010101" pitchFamily="2" charset="-122"/>
            </a:endParaRPr>
          </a:p>
        </p:txBody>
      </p:sp>
      <p:sp>
        <p:nvSpPr>
          <p:cNvPr id="12" name="文本框 21"/>
          <p:cNvSpPr txBox="1">
            <a:spLocks noChangeArrowheads="1"/>
          </p:cNvSpPr>
          <p:nvPr/>
        </p:nvSpPr>
        <p:spPr bwMode="auto">
          <a:xfrm>
            <a:off x="9574669" y="2886539"/>
            <a:ext cx="71508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eaLnBrk="1" hangingPunct="1">
              <a:lnSpc>
                <a:spcPct val="100000"/>
              </a:lnSpc>
              <a:spcBef>
                <a:spcPct val="0"/>
              </a:spcBef>
              <a:buFontTx/>
              <a:buNone/>
            </a:pPr>
            <a:r>
              <a:rPr lang="zh-CN" altLang="en-US" sz="4000" b="1">
                <a:solidFill>
                  <a:schemeClr val="accent1"/>
                </a:solidFill>
                <a:latin typeface="华文细黑" panose="02010600040101010101" pitchFamily="2" charset="-122"/>
                <a:ea typeface="华文细黑" panose="02010600040101010101" pitchFamily="2" charset="-122"/>
              </a:rPr>
              <a:t>题</a:t>
            </a:r>
            <a:endParaRPr lang="zh-CN" altLang="en-US" sz="4000" b="1" dirty="0">
              <a:solidFill>
                <a:schemeClr val="accent1"/>
              </a:solidFill>
              <a:latin typeface="华文细黑" panose="02010600040101010101" pitchFamily="2" charset="-122"/>
              <a:ea typeface="华文细黑" panose="02010600040101010101" pitchFamily="2" charset="-122"/>
            </a:endParaRPr>
          </a:p>
        </p:txBody>
      </p:sp>
      <p:cxnSp>
        <p:nvCxnSpPr>
          <p:cNvPr id="13" name="直接连接符 12"/>
          <p:cNvCxnSpPr/>
          <p:nvPr/>
        </p:nvCxnSpPr>
        <p:spPr>
          <a:xfrm>
            <a:off x="6683127" y="3044539"/>
            <a:ext cx="0" cy="39188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982761" y="3044539"/>
            <a:ext cx="0" cy="39188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9282395" y="3044539"/>
            <a:ext cx="0" cy="39188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845840" y="2648789"/>
            <a:ext cx="463337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514674" y="3820364"/>
            <a:ext cx="296363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0473547" y="2645502"/>
            <a:ext cx="0" cy="117633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1500"/>
                            </p:stCondLst>
                            <p:childTnLst>
                              <p:par>
                                <p:cTn id="19" presetID="50" presetClass="entr" presetSubtype="0" decel="100000" fill="hold" grpId="0" nodeType="after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3"/>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par>
                          <p:cTn id="24" fill="hold">
                            <p:stCondLst>
                              <p:cond delay="2099"/>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2599"/>
                            </p:stCondLst>
                            <p:childTnLst>
                              <p:par>
                                <p:cTn id="29" presetID="22" presetClass="entr" presetSubtype="1"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up)">
                                      <p:cBhvr>
                                        <p:cTn id="31" dur="500"/>
                                        <p:tgtEl>
                                          <p:spTgt spid="18"/>
                                        </p:tgtEl>
                                      </p:cBhvr>
                                    </p:animEffect>
                                  </p:childTnLst>
                                </p:cTn>
                              </p:par>
                            </p:childTnLst>
                          </p:cTn>
                        </p:par>
                        <p:par>
                          <p:cTn id="32" fill="hold">
                            <p:stCondLst>
                              <p:cond delay="3099"/>
                            </p:stCondLst>
                            <p:childTnLst>
                              <p:par>
                                <p:cTn id="33" presetID="22" presetClass="entr" presetSubtype="2"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right)">
                                      <p:cBhvr>
                                        <p:cTn id="35" dur="500"/>
                                        <p:tgtEl>
                                          <p:spTgt spid="17"/>
                                        </p:tgtEl>
                                      </p:cBhvr>
                                    </p:animEffect>
                                  </p:childTnLst>
                                </p:cTn>
                              </p:par>
                            </p:childTnLst>
                          </p:cTn>
                        </p:par>
                        <p:par>
                          <p:cTn id="36" fill="hold">
                            <p:stCondLst>
                              <p:cond delay="3599"/>
                            </p:stCondLst>
                            <p:childTnLst>
                              <p:par>
                                <p:cTn id="37" presetID="22" presetClass="entr" presetSubtype="2"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right)">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par>
                                <p:cTn id="52" presetID="10" presetClass="entr" presetSubtype="0"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par>
                                <p:cTn id="55" presetID="10" presetClass="entr" presetSubtype="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par>
                                <p:cTn id="58" presetID="10" presetClass="entr" presetSubtype="0"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96900" y="475456"/>
            <a:ext cx="561975" cy="387350"/>
            <a:chOff x="596900" y="475456"/>
            <a:chExt cx="561975" cy="387350"/>
          </a:xfrm>
        </p:grpSpPr>
        <p:sp>
          <p:nvSpPr>
            <p:cNvPr id="4" name="箭头: V 形 3"/>
            <p:cNvSpPr/>
            <p:nvPr/>
          </p:nvSpPr>
          <p:spPr>
            <a:xfrm>
              <a:off x="596900" y="475456"/>
              <a:ext cx="314325" cy="387350"/>
            </a:xfrm>
            <a:prstGeom prst="diamond">
              <a:avLst/>
            </a:prstGeom>
            <a:solidFill>
              <a:srgbClr val="010B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箭头: V 形 4"/>
            <p:cNvSpPr/>
            <p:nvPr/>
          </p:nvSpPr>
          <p:spPr>
            <a:xfrm>
              <a:off x="844550" y="475456"/>
              <a:ext cx="314325" cy="38735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 name="文本框 5"/>
          <p:cNvSpPr txBox="1"/>
          <p:nvPr/>
        </p:nvSpPr>
        <p:spPr>
          <a:xfrm>
            <a:off x="1324604" y="423382"/>
            <a:ext cx="23391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rPr>
              <a:t>点击添加标题</a:t>
            </a:r>
            <a:endParaRPr kumimoji="0" lang="zh-CN" altLang="en-US" sz="2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p:txBody>
      </p:sp>
      <p:grpSp>
        <p:nvGrpSpPr>
          <p:cNvPr id="7" name="组合 6"/>
          <p:cNvGrpSpPr/>
          <p:nvPr/>
        </p:nvGrpSpPr>
        <p:grpSpPr>
          <a:xfrm>
            <a:off x="3609703" y="2174736"/>
            <a:ext cx="1554634" cy="1553160"/>
            <a:chOff x="5305425" y="2638425"/>
            <a:chExt cx="1579563" cy="1577975"/>
          </a:xfrm>
          <a:solidFill>
            <a:srgbClr val="ED4545"/>
          </a:solidFill>
        </p:grpSpPr>
        <p:sp>
          <p:nvSpPr>
            <p:cNvPr id="8"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 name="组合 9"/>
          <p:cNvGrpSpPr/>
          <p:nvPr/>
        </p:nvGrpSpPr>
        <p:grpSpPr>
          <a:xfrm>
            <a:off x="4552786" y="3116481"/>
            <a:ext cx="1951494" cy="1948481"/>
            <a:chOff x="5102225" y="2441575"/>
            <a:chExt cx="1982788" cy="1979613"/>
          </a:xfrm>
          <a:solidFill>
            <a:srgbClr val="ED4545"/>
          </a:solidFill>
        </p:grpSpPr>
        <p:sp>
          <p:nvSpPr>
            <p:cNvPr id="11"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rgbClr val="424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 name="组合 12"/>
          <p:cNvGrpSpPr/>
          <p:nvPr/>
        </p:nvGrpSpPr>
        <p:grpSpPr>
          <a:xfrm>
            <a:off x="6218357" y="2750065"/>
            <a:ext cx="1279643" cy="1298467"/>
            <a:chOff x="5803900" y="2852738"/>
            <a:chExt cx="1300163" cy="1319212"/>
          </a:xfrm>
          <a:solidFill>
            <a:srgbClr val="ED4545"/>
          </a:solidFill>
        </p:grpSpPr>
        <p:sp>
          <p:nvSpPr>
            <p:cNvPr id="14" name="Freeform 18"/>
            <p:cNvSpPr>
              <a:spLocks noEditPoints="1"/>
            </p:cNvSpPr>
            <p:nvPr/>
          </p:nvSpPr>
          <p:spPr bwMode="auto">
            <a:xfrm>
              <a:off x="5803900" y="2852738"/>
              <a:ext cx="1300163" cy="1319212"/>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9"/>
            <p:cNvSpPr>
              <a:spLocks noEditPoints="1"/>
            </p:cNvSpPr>
            <p:nvPr/>
          </p:nvSpPr>
          <p:spPr bwMode="auto">
            <a:xfrm>
              <a:off x="6080125" y="3136900"/>
              <a:ext cx="747713" cy="746125"/>
            </a:xfrm>
            <a:custGeom>
              <a:avLst/>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6" name="组合 15"/>
          <p:cNvGrpSpPr/>
          <p:nvPr/>
        </p:nvGrpSpPr>
        <p:grpSpPr>
          <a:xfrm>
            <a:off x="7319899" y="2987571"/>
            <a:ext cx="1554634" cy="1553160"/>
            <a:chOff x="5305425" y="2638425"/>
            <a:chExt cx="1579563" cy="1577975"/>
          </a:xfrm>
          <a:solidFill>
            <a:srgbClr val="ED4545"/>
          </a:solidFill>
        </p:grpSpPr>
        <p:sp>
          <p:nvSpPr>
            <p:cNvPr id="17"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424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9" name="TextBox 110"/>
          <p:cNvSpPr txBox="1"/>
          <p:nvPr/>
        </p:nvSpPr>
        <p:spPr>
          <a:xfrm>
            <a:off x="1061720" y="1946218"/>
            <a:ext cx="2259929" cy="1228102"/>
          </a:xfrm>
          <a:prstGeom prst="rect">
            <a:avLst/>
          </a:prstGeom>
          <a:noFill/>
        </p:spPr>
        <p:txBody>
          <a:bodyPr wrap="square" lIns="70557" tIns="35279" rIns="70557" bIns="35279" rtlCol="0" anchor="ctr">
            <a:spAutoFit/>
          </a:bodyPr>
          <a:lstStyle/>
          <a:p>
            <a:pPr lvl="0" algn="r">
              <a:lnSpc>
                <a:spcPct val="120000"/>
              </a:lnSpc>
            </a:pP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cs typeface="华文黑体" pitchFamily="2" charset="-122"/>
            </a:endParaRPr>
          </a:p>
          <a:p>
            <a:pPr lvl="0" algn="r">
              <a:lnSpc>
                <a:spcPct val="120000"/>
              </a:lnSpc>
            </a:pPr>
            <a:r>
              <a:rPr lang="zh-CN" altLang="en-US" sz="1600">
                <a:solidFill>
                  <a:schemeClr val="tx1">
                    <a:lumMod val="95000"/>
                    <a:lumOff val="5000"/>
                  </a:schemeClr>
                </a:solidFill>
                <a:latin typeface="微软雅黑" panose="020B0503020204020204" pitchFamily="34" charset="-122"/>
                <a:ea typeface="微软雅黑" panose="020B0503020204020204" pitchFamily="34" charset="-122"/>
                <a:cs typeface="华文黑体" pitchFamily="2" charset="-122"/>
              </a:rPr>
              <a:t>请在这里输入您的主要叙述内容请在这里输入您的主要叙述内容</a:t>
            </a:r>
          </a:p>
        </p:txBody>
      </p:sp>
      <p:sp>
        <p:nvSpPr>
          <p:cNvPr id="20" name="矩形 19"/>
          <p:cNvSpPr/>
          <p:nvPr/>
        </p:nvSpPr>
        <p:spPr>
          <a:xfrm>
            <a:off x="1793241" y="1878870"/>
            <a:ext cx="2000770" cy="348246"/>
          </a:xfrm>
          <a:prstGeom prst="rect">
            <a:avLst/>
          </a:prstGeom>
        </p:spPr>
        <p:txBody>
          <a:bodyPr wrap="square" lIns="70557" tIns="35279" rIns="70557" bIns="35279">
            <a:spAutoFit/>
          </a:bodyPr>
          <a:lstStyle/>
          <a:p>
            <a:pPr algn="ctr"/>
            <a:r>
              <a:rPr lang="zh-CN" altLang="en-US" b="1">
                <a:solidFill>
                  <a:srgbClr val="1C1C28"/>
                </a:solidFill>
                <a:latin typeface="微软雅黑" panose="020B0503020204020204" pitchFamily="34" charset="-122"/>
                <a:ea typeface="微软雅黑" panose="020B0503020204020204" pitchFamily="34" charset="-122"/>
                <a:cs typeface="华文黑体" pitchFamily="2" charset="-122"/>
              </a:rPr>
              <a:t>添加标题</a:t>
            </a:r>
          </a:p>
        </p:txBody>
      </p:sp>
      <p:sp>
        <p:nvSpPr>
          <p:cNvPr id="21" name="TextBox 112"/>
          <p:cNvSpPr txBox="1"/>
          <p:nvPr/>
        </p:nvSpPr>
        <p:spPr>
          <a:xfrm>
            <a:off x="1723390" y="4144451"/>
            <a:ext cx="2579206" cy="1253109"/>
          </a:xfrm>
          <a:prstGeom prst="rect">
            <a:avLst/>
          </a:prstGeom>
          <a:noFill/>
        </p:spPr>
        <p:txBody>
          <a:bodyPr wrap="square" lIns="70557" tIns="35279" rIns="70557" bIns="35279" rtlCol="0" anchor="ctr">
            <a:spAutoFit/>
          </a:bodyPr>
          <a:lstStyle/>
          <a:p>
            <a:pPr lvl="0" algn="r">
              <a:lnSpc>
                <a:spcPct val="120000"/>
              </a:lnSpc>
            </a:pP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cs typeface="华文黑体" pitchFamily="2" charset="-122"/>
            </a:endParaRPr>
          </a:p>
          <a:p>
            <a:pPr algn="r">
              <a:lnSpc>
                <a:spcPct val="120000"/>
              </a:lnSpc>
            </a:pPr>
            <a:r>
              <a:rPr lang="zh-CN" altLang="en-US" sz="1600">
                <a:solidFill>
                  <a:schemeClr val="tx1">
                    <a:lumMod val="95000"/>
                    <a:lumOff val="5000"/>
                  </a:schemeClr>
                </a:solidFill>
                <a:latin typeface="微软雅黑" panose="020B0503020204020204" pitchFamily="34" charset="-122"/>
                <a:ea typeface="微软雅黑" panose="020B0503020204020204" pitchFamily="34" charset="-122"/>
                <a:cs typeface="华文黑体" pitchFamily="2" charset="-122"/>
              </a:rPr>
              <a:t>在这里输入您的主要叙述内容请在这里输入您的主要叙述内容</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2" name="矩形 21"/>
          <p:cNvSpPr/>
          <p:nvPr/>
        </p:nvSpPr>
        <p:spPr>
          <a:xfrm>
            <a:off x="2819401" y="4000758"/>
            <a:ext cx="1938112" cy="348246"/>
          </a:xfrm>
          <a:prstGeom prst="rect">
            <a:avLst/>
          </a:prstGeom>
        </p:spPr>
        <p:txBody>
          <a:bodyPr wrap="square" lIns="70557" tIns="35279" rIns="70557" bIns="35279">
            <a:spAutoFit/>
          </a:bodyPr>
          <a:lstStyle/>
          <a:p>
            <a:r>
              <a:rPr lang="zh-CN" altLang="en-US" b="1">
                <a:solidFill>
                  <a:srgbClr val="1C1C28"/>
                </a:solidFill>
                <a:latin typeface="微软雅黑" panose="020B0503020204020204" pitchFamily="34" charset="-122"/>
                <a:ea typeface="微软雅黑" panose="020B0503020204020204" pitchFamily="34" charset="-122"/>
                <a:cs typeface="华文黑体" pitchFamily="2" charset="-122"/>
              </a:rPr>
              <a:t>添加标题</a:t>
            </a:r>
          </a:p>
        </p:txBody>
      </p:sp>
      <p:sp>
        <p:nvSpPr>
          <p:cNvPr id="23" name="TextBox 114"/>
          <p:cNvSpPr txBox="1"/>
          <p:nvPr/>
        </p:nvSpPr>
        <p:spPr>
          <a:xfrm>
            <a:off x="7475136" y="1882877"/>
            <a:ext cx="3125554" cy="957644"/>
          </a:xfrm>
          <a:prstGeom prst="rect">
            <a:avLst/>
          </a:prstGeom>
          <a:noFill/>
        </p:spPr>
        <p:txBody>
          <a:bodyPr wrap="square" lIns="70557" tIns="35279" rIns="70557" bIns="35279" rtlCol="0" anchor="ctr">
            <a:spAutoFit/>
          </a:bodyPr>
          <a:lstStyle/>
          <a:p>
            <a:pPr lvl="0">
              <a:lnSpc>
                <a:spcPct val="120000"/>
              </a:lnSpc>
            </a:pP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cs typeface="华文黑体" pitchFamily="2" charset="-122"/>
            </a:endParaRPr>
          </a:p>
          <a:p>
            <a:pPr lvl="0">
              <a:lnSpc>
                <a:spcPct val="120000"/>
              </a:lnSpc>
            </a:pPr>
            <a:r>
              <a:rPr lang="zh-CN" altLang="en-US" sz="1600">
                <a:solidFill>
                  <a:schemeClr val="tx1">
                    <a:lumMod val="95000"/>
                    <a:lumOff val="5000"/>
                  </a:schemeClr>
                </a:solidFill>
                <a:latin typeface="微软雅黑" panose="020B0503020204020204" pitchFamily="34" charset="-122"/>
                <a:ea typeface="微软雅黑" panose="020B0503020204020204" pitchFamily="34" charset="-122"/>
                <a:cs typeface="华文黑体" pitchFamily="2" charset="-122"/>
              </a:rPr>
              <a:t>在这里输入您的主要叙述内容请在这里输入您的主要叙述内容</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4" name="矩形 23"/>
          <p:cNvSpPr/>
          <p:nvPr/>
        </p:nvSpPr>
        <p:spPr>
          <a:xfrm>
            <a:off x="7194526" y="1747282"/>
            <a:ext cx="1543074" cy="348246"/>
          </a:xfrm>
          <a:prstGeom prst="rect">
            <a:avLst/>
          </a:prstGeom>
        </p:spPr>
        <p:txBody>
          <a:bodyPr wrap="square" lIns="70557" tIns="35279" rIns="70557" bIns="35279">
            <a:spAutoFit/>
          </a:bodyPr>
          <a:lstStyle/>
          <a:p>
            <a:pPr algn="ctr"/>
            <a:r>
              <a:rPr lang="zh-CN" altLang="en-US" b="1">
                <a:solidFill>
                  <a:srgbClr val="1C1C28"/>
                </a:solidFill>
                <a:latin typeface="微软雅黑" panose="020B0503020204020204" pitchFamily="34" charset="-122"/>
                <a:ea typeface="微软雅黑" panose="020B0503020204020204" pitchFamily="34" charset="-122"/>
                <a:cs typeface="华文黑体" pitchFamily="2" charset="-122"/>
              </a:rPr>
              <a:t>添加标题</a:t>
            </a:r>
          </a:p>
        </p:txBody>
      </p:sp>
      <p:sp>
        <p:nvSpPr>
          <p:cNvPr id="25" name="TextBox 116"/>
          <p:cNvSpPr txBox="1"/>
          <p:nvPr/>
        </p:nvSpPr>
        <p:spPr>
          <a:xfrm>
            <a:off x="8449312" y="4615022"/>
            <a:ext cx="2299968" cy="957644"/>
          </a:xfrm>
          <a:prstGeom prst="rect">
            <a:avLst/>
          </a:prstGeom>
          <a:noFill/>
        </p:spPr>
        <p:txBody>
          <a:bodyPr wrap="square" lIns="70557" tIns="35279" rIns="70557" bIns="35279" rtlCol="0" anchor="ctr">
            <a:spAutoFit/>
          </a:bodyPr>
          <a:lstStyle/>
          <a:p>
            <a:pPr lvl="0">
              <a:lnSpc>
                <a:spcPct val="120000"/>
              </a:lnSpc>
            </a:pPr>
            <a:r>
              <a:rPr lang="zh-CN" altLang="en-US" sz="1600">
                <a:solidFill>
                  <a:schemeClr val="tx1">
                    <a:lumMod val="95000"/>
                    <a:lumOff val="5000"/>
                  </a:schemeClr>
                </a:solidFill>
                <a:latin typeface="微软雅黑" panose="020B0503020204020204" pitchFamily="34" charset="-122"/>
                <a:ea typeface="微软雅黑" panose="020B0503020204020204" pitchFamily="34" charset="-122"/>
                <a:cs typeface="华文黑体" pitchFamily="2" charset="-122"/>
              </a:rPr>
              <a:t>在这里输入您的主要叙述内容请在这里输入您的主要叙述内容</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6" name="矩形 25"/>
          <p:cNvSpPr/>
          <p:nvPr/>
        </p:nvSpPr>
        <p:spPr>
          <a:xfrm>
            <a:off x="9098142" y="4235084"/>
            <a:ext cx="1233891" cy="348246"/>
          </a:xfrm>
          <a:prstGeom prst="rect">
            <a:avLst/>
          </a:prstGeom>
        </p:spPr>
        <p:txBody>
          <a:bodyPr wrap="square" lIns="70557" tIns="35279" rIns="70557" bIns="35279">
            <a:spAutoFit/>
          </a:bodyPr>
          <a:lstStyle/>
          <a:p>
            <a:r>
              <a:rPr lang="zh-CN" altLang="en-US" b="1">
                <a:solidFill>
                  <a:srgbClr val="1C1C28"/>
                </a:solidFill>
                <a:latin typeface="微软雅黑" panose="020B0503020204020204" pitchFamily="34" charset="-122"/>
                <a:ea typeface="微软雅黑" panose="020B0503020204020204" pitchFamily="34" charset="-122"/>
                <a:cs typeface="华文黑体" pitchFamily="2" charset="-122"/>
              </a:rPr>
              <a:t>添加标题</a:t>
            </a:r>
          </a:p>
        </p:txBody>
      </p:sp>
      <p:cxnSp>
        <p:nvCxnSpPr>
          <p:cNvPr id="27" name="肘形连接符 129"/>
          <p:cNvCxnSpPr/>
          <p:nvPr/>
        </p:nvCxnSpPr>
        <p:spPr>
          <a:xfrm rot="10800000" flipV="1">
            <a:off x="2279289" y="2310646"/>
            <a:ext cx="1635942" cy="558543"/>
          </a:xfrm>
          <a:prstGeom prst="bentConnector3">
            <a:avLst>
              <a:gd name="adj1" fmla="val 32626"/>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肘形连接符 130"/>
          <p:cNvCxnSpPr/>
          <p:nvPr/>
        </p:nvCxnSpPr>
        <p:spPr>
          <a:xfrm rot="10800000">
            <a:off x="3073122" y="4406949"/>
            <a:ext cx="1761051" cy="386741"/>
          </a:xfrm>
          <a:prstGeom prst="bentConnector3">
            <a:avLst>
              <a:gd name="adj1" fmla="val 29965"/>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肘形连接符 131"/>
          <p:cNvCxnSpPr/>
          <p:nvPr/>
        </p:nvCxnSpPr>
        <p:spPr>
          <a:xfrm rot="10800000" flipV="1">
            <a:off x="6946377" y="2155615"/>
            <a:ext cx="2212316" cy="534085"/>
          </a:xfrm>
          <a:prstGeom prst="bentConnector3">
            <a:avLst>
              <a:gd name="adj1" fmla="val 77024"/>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肘形连接符 134"/>
          <p:cNvCxnSpPr/>
          <p:nvPr/>
        </p:nvCxnSpPr>
        <p:spPr>
          <a:xfrm rot="10800000" flipH="1">
            <a:off x="8539545" y="4083569"/>
            <a:ext cx="1761051" cy="386741"/>
          </a:xfrm>
          <a:prstGeom prst="bentConnector3">
            <a:avLst>
              <a:gd name="adj1" fmla="val 29965"/>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8" presetClass="emph" presetSubtype="0" repeatCount="indefinite" fill="hold" nodeType="withEffect">
                                  <p:stCondLst>
                                    <p:cond delay="0"/>
                                  </p:stCondLst>
                                  <p:childTnLst>
                                    <p:animRot by="76680000">
                                      <p:cBhvr>
                                        <p:cTn id="17" dur="7500" fill="hold"/>
                                        <p:tgtEl>
                                          <p:spTgt spid="7"/>
                                        </p:tgtEl>
                                        <p:attrNameLst>
                                          <p:attrName>r</p:attrName>
                                        </p:attrNameLst>
                                      </p:cBhvr>
                                    </p:animRot>
                                  </p:childTnLst>
                                </p:cTn>
                              </p:par>
                              <p:par>
                                <p:cTn id="18" presetID="22" presetClass="entr" presetSubtype="2"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right)">
                                      <p:cBhvr>
                                        <p:cTn id="20" dur="500"/>
                                        <p:tgtEl>
                                          <p:spTgt spid="27"/>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par>
                                <p:cTn id="26" presetID="47" presetClass="entr" presetSubtype="0" fill="hold" grpId="0" nodeType="withEffect">
                                  <p:stCondLst>
                                    <p:cond delay="50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par>
                                <p:cTn id="31" presetID="10" presetClass="entr" presetSubtype="0" fill="hold" nodeType="withEffect">
                                  <p:stCondLst>
                                    <p:cond delay="50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8" presetClass="emph" presetSubtype="0" repeatCount="indefinite" fill="hold" nodeType="withEffect">
                                  <p:stCondLst>
                                    <p:cond delay="500"/>
                                  </p:stCondLst>
                                  <p:childTnLst>
                                    <p:animRot by="76680000">
                                      <p:cBhvr>
                                        <p:cTn id="35" dur="7500" fill="hold"/>
                                        <p:tgtEl>
                                          <p:spTgt spid="10"/>
                                        </p:tgtEl>
                                        <p:attrNameLst>
                                          <p:attrName>r</p:attrName>
                                        </p:attrNameLst>
                                      </p:cBhvr>
                                    </p:animRot>
                                  </p:childTnLst>
                                </p:cTn>
                              </p:par>
                              <p:par>
                                <p:cTn id="36" presetID="22" presetClass="entr" presetSubtype="2" fill="hold" nodeType="withEffect">
                                  <p:stCondLst>
                                    <p:cond delay="500"/>
                                  </p:stCondLst>
                                  <p:childTnLst>
                                    <p:set>
                                      <p:cBhvr>
                                        <p:cTn id="37" dur="1" fill="hold">
                                          <p:stCondLst>
                                            <p:cond delay="0"/>
                                          </p:stCondLst>
                                        </p:cTn>
                                        <p:tgtEl>
                                          <p:spTgt spid="28"/>
                                        </p:tgtEl>
                                        <p:attrNameLst>
                                          <p:attrName>style.visibility</p:attrName>
                                        </p:attrNameLst>
                                      </p:cBhvr>
                                      <p:to>
                                        <p:strVal val="visible"/>
                                      </p:to>
                                    </p:set>
                                    <p:animEffect transition="in" filter="wipe(right)">
                                      <p:cBhvr>
                                        <p:cTn id="38" dur="500"/>
                                        <p:tgtEl>
                                          <p:spTgt spid="28"/>
                                        </p:tgtEl>
                                      </p:cBhvr>
                                    </p:animEffect>
                                  </p:childTnLst>
                                </p:cTn>
                              </p:par>
                              <p:par>
                                <p:cTn id="39" presetID="53" presetClass="entr" presetSubtype="16" fill="hold" grpId="0" nodeType="withEffect">
                                  <p:stCondLst>
                                    <p:cond delay="50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ppt_w</p:attrName>
                                        </p:attrNameLst>
                                      </p:cBhvr>
                                      <p:tavLst>
                                        <p:tav tm="0">
                                          <p:val>
                                            <p:fltVal val="0"/>
                                          </p:val>
                                        </p:tav>
                                        <p:tav tm="100000">
                                          <p:val>
                                            <p:strVal val="#ppt_w"/>
                                          </p:val>
                                        </p:tav>
                                      </p:tavLst>
                                    </p:anim>
                                    <p:anim calcmode="lin" valueType="num">
                                      <p:cBhvr>
                                        <p:cTn id="42" dur="500" fill="hold"/>
                                        <p:tgtEl>
                                          <p:spTgt spid="21"/>
                                        </p:tgtEl>
                                        <p:attrNameLst>
                                          <p:attrName>ppt_h</p:attrName>
                                        </p:attrNameLst>
                                      </p:cBhvr>
                                      <p:tavLst>
                                        <p:tav tm="0">
                                          <p:val>
                                            <p:fltVal val="0"/>
                                          </p:val>
                                        </p:tav>
                                        <p:tav tm="100000">
                                          <p:val>
                                            <p:strVal val="#ppt_h"/>
                                          </p:val>
                                        </p:tav>
                                      </p:tavLst>
                                    </p:anim>
                                    <p:animEffect transition="in" filter="fade">
                                      <p:cBhvr>
                                        <p:cTn id="43" dur="500"/>
                                        <p:tgtEl>
                                          <p:spTgt spid="21"/>
                                        </p:tgtEl>
                                      </p:cBhvr>
                                    </p:animEffect>
                                  </p:childTnLst>
                                </p:cTn>
                              </p:par>
                              <p:par>
                                <p:cTn id="44" presetID="42" presetClass="entr" presetSubtype="0" fill="hold" grpId="0" nodeType="withEffect">
                                  <p:stCondLst>
                                    <p:cond delay="50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000"/>
                                        <p:tgtEl>
                                          <p:spTgt spid="22"/>
                                        </p:tgtEl>
                                      </p:cBhvr>
                                    </p:animEffect>
                                    <p:anim calcmode="lin" valueType="num">
                                      <p:cBhvr>
                                        <p:cTn id="47" dur="1000" fill="hold"/>
                                        <p:tgtEl>
                                          <p:spTgt spid="22"/>
                                        </p:tgtEl>
                                        <p:attrNameLst>
                                          <p:attrName>ppt_x</p:attrName>
                                        </p:attrNameLst>
                                      </p:cBhvr>
                                      <p:tavLst>
                                        <p:tav tm="0">
                                          <p:val>
                                            <p:strVal val="#ppt_x"/>
                                          </p:val>
                                        </p:tav>
                                        <p:tav tm="100000">
                                          <p:val>
                                            <p:strVal val="#ppt_x"/>
                                          </p:val>
                                        </p:tav>
                                      </p:tavLst>
                                    </p:anim>
                                    <p:anim calcmode="lin" valueType="num">
                                      <p:cBhvr>
                                        <p:cTn id="48" dur="1000" fill="hold"/>
                                        <p:tgtEl>
                                          <p:spTgt spid="22"/>
                                        </p:tgtEl>
                                        <p:attrNameLst>
                                          <p:attrName>ppt_y</p:attrName>
                                        </p:attrNameLst>
                                      </p:cBhvr>
                                      <p:tavLst>
                                        <p:tav tm="0">
                                          <p:val>
                                            <p:strVal val="#ppt_y+.1"/>
                                          </p:val>
                                        </p:tav>
                                        <p:tav tm="100000">
                                          <p:val>
                                            <p:strVal val="#ppt_y"/>
                                          </p:val>
                                        </p:tav>
                                      </p:tavLst>
                                    </p:anim>
                                  </p:childTnLst>
                                </p:cTn>
                              </p:par>
                              <p:par>
                                <p:cTn id="49" presetID="10" presetClass="entr" presetSubtype="0" fill="hold" nodeType="withEffect">
                                  <p:stCondLst>
                                    <p:cond delay="100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par>
                                <p:cTn id="52" presetID="8" presetClass="emph" presetSubtype="0" repeatCount="indefinite" fill="hold" nodeType="withEffect">
                                  <p:stCondLst>
                                    <p:cond delay="1000"/>
                                  </p:stCondLst>
                                  <p:childTnLst>
                                    <p:animRot by="-108000000">
                                      <p:cBhvr>
                                        <p:cTn id="53" dur="7000" fill="hold"/>
                                        <p:tgtEl>
                                          <p:spTgt spid="13"/>
                                        </p:tgtEl>
                                        <p:attrNameLst>
                                          <p:attrName>r</p:attrName>
                                        </p:attrNameLst>
                                      </p:cBhvr>
                                    </p:animRot>
                                  </p:childTnLst>
                                </p:cTn>
                              </p:par>
                              <p:par>
                                <p:cTn id="54" presetID="22" presetClass="entr" presetSubtype="8" fill="hold" nodeType="withEffect">
                                  <p:stCondLst>
                                    <p:cond delay="100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par>
                                <p:cTn id="57" presetID="53" presetClass="entr" presetSubtype="16" fill="hold" grpId="0" nodeType="withEffect">
                                  <p:stCondLst>
                                    <p:cond delay="100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childTnLst>
                                </p:cTn>
                              </p:par>
                              <p:par>
                                <p:cTn id="62" presetID="47" presetClass="entr" presetSubtype="0" fill="hold" grpId="0" nodeType="withEffect">
                                  <p:stCondLst>
                                    <p:cond delay="100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10" presetClass="entr" presetSubtype="0" fill="hold" nodeType="withEffect">
                                  <p:stCondLst>
                                    <p:cond delay="150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500"/>
                                        <p:tgtEl>
                                          <p:spTgt spid="16"/>
                                        </p:tgtEl>
                                      </p:cBhvr>
                                    </p:animEffect>
                                  </p:childTnLst>
                                </p:cTn>
                              </p:par>
                              <p:par>
                                <p:cTn id="70" presetID="8" presetClass="emph" presetSubtype="0" repeatCount="indefinite" fill="hold" nodeType="withEffect">
                                  <p:stCondLst>
                                    <p:cond delay="1500"/>
                                  </p:stCondLst>
                                  <p:childTnLst>
                                    <p:animRot by="86400000">
                                      <p:cBhvr>
                                        <p:cTn id="71" dur="6500" fill="hold"/>
                                        <p:tgtEl>
                                          <p:spTgt spid="16"/>
                                        </p:tgtEl>
                                        <p:attrNameLst>
                                          <p:attrName>r</p:attrName>
                                        </p:attrNameLst>
                                      </p:cBhvr>
                                    </p:animRot>
                                  </p:childTnLst>
                                </p:cTn>
                              </p:par>
                              <p:par>
                                <p:cTn id="72" presetID="53" presetClass="entr" presetSubtype="16" fill="hold" grpId="0" nodeType="withEffect">
                                  <p:stCondLst>
                                    <p:cond delay="1500"/>
                                  </p:stCondLst>
                                  <p:childTnLst>
                                    <p:set>
                                      <p:cBhvr>
                                        <p:cTn id="73" dur="1" fill="hold">
                                          <p:stCondLst>
                                            <p:cond delay="0"/>
                                          </p:stCondLst>
                                        </p:cTn>
                                        <p:tgtEl>
                                          <p:spTgt spid="25"/>
                                        </p:tgtEl>
                                        <p:attrNameLst>
                                          <p:attrName>style.visibility</p:attrName>
                                        </p:attrNameLst>
                                      </p:cBhvr>
                                      <p:to>
                                        <p:strVal val="visible"/>
                                      </p:to>
                                    </p:set>
                                    <p:anim calcmode="lin" valueType="num">
                                      <p:cBhvr>
                                        <p:cTn id="74" dur="500" fill="hold"/>
                                        <p:tgtEl>
                                          <p:spTgt spid="25"/>
                                        </p:tgtEl>
                                        <p:attrNameLst>
                                          <p:attrName>ppt_w</p:attrName>
                                        </p:attrNameLst>
                                      </p:cBhvr>
                                      <p:tavLst>
                                        <p:tav tm="0">
                                          <p:val>
                                            <p:fltVal val="0"/>
                                          </p:val>
                                        </p:tav>
                                        <p:tav tm="100000">
                                          <p:val>
                                            <p:strVal val="#ppt_w"/>
                                          </p:val>
                                        </p:tav>
                                      </p:tavLst>
                                    </p:anim>
                                    <p:anim calcmode="lin" valueType="num">
                                      <p:cBhvr>
                                        <p:cTn id="75" dur="500" fill="hold"/>
                                        <p:tgtEl>
                                          <p:spTgt spid="25"/>
                                        </p:tgtEl>
                                        <p:attrNameLst>
                                          <p:attrName>ppt_h</p:attrName>
                                        </p:attrNameLst>
                                      </p:cBhvr>
                                      <p:tavLst>
                                        <p:tav tm="0">
                                          <p:val>
                                            <p:fltVal val="0"/>
                                          </p:val>
                                        </p:tav>
                                        <p:tav tm="100000">
                                          <p:val>
                                            <p:strVal val="#ppt_h"/>
                                          </p:val>
                                        </p:tav>
                                      </p:tavLst>
                                    </p:anim>
                                    <p:animEffect transition="in" filter="fade">
                                      <p:cBhvr>
                                        <p:cTn id="76" dur="500"/>
                                        <p:tgtEl>
                                          <p:spTgt spid="25"/>
                                        </p:tgtEl>
                                      </p:cBhvr>
                                    </p:animEffect>
                                  </p:childTnLst>
                                </p:cTn>
                              </p:par>
                              <p:par>
                                <p:cTn id="77" presetID="42" presetClass="entr" presetSubtype="0" fill="hold" grpId="0" nodeType="withEffect">
                                  <p:stCondLst>
                                    <p:cond delay="150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1000"/>
                                        <p:tgtEl>
                                          <p:spTgt spid="26"/>
                                        </p:tgtEl>
                                      </p:cBhvr>
                                    </p:animEffect>
                                    <p:anim calcmode="lin" valueType="num">
                                      <p:cBhvr>
                                        <p:cTn id="80" dur="1000" fill="hold"/>
                                        <p:tgtEl>
                                          <p:spTgt spid="26"/>
                                        </p:tgtEl>
                                        <p:attrNameLst>
                                          <p:attrName>ppt_x</p:attrName>
                                        </p:attrNameLst>
                                      </p:cBhvr>
                                      <p:tavLst>
                                        <p:tav tm="0">
                                          <p:val>
                                            <p:strVal val="#ppt_x"/>
                                          </p:val>
                                        </p:tav>
                                        <p:tav tm="100000">
                                          <p:val>
                                            <p:strVal val="#ppt_x"/>
                                          </p:val>
                                        </p:tav>
                                      </p:tavLst>
                                    </p:anim>
                                    <p:anim calcmode="lin" valueType="num">
                                      <p:cBhvr>
                                        <p:cTn id="81" dur="1000" fill="hold"/>
                                        <p:tgtEl>
                                          <p:spTgt spid="26"/>
                                        </p:tgtEl>
                                        <p:attrNameLst>
                                          <p:attrName>ppt_y</p:attrName>
                                        </p:attrNameLst>
                                      </p:cBhvr>
                                      <p:tavLst>
                                        <p:tav tm="0">
                                          <p:val>
                                            <p:strVal val="#ppt_y+.1"/>
                                          </p:val>
                                        </p:tav>
                                        <p:tav tm="100000">
                                          <p:val>
                                            <p:strVal val="#ppt_y"/>
                                          </p:val>
                                        </p:tav>
                                      </p:tavLst>
                                    </p:anim>
                                  </p:childTnLst>
                                </p:cTn>
                              </p:par>
                              <p:par>
                                <p:cTn id="82" presetID="22" presetClass="entr" presetSubtype="2" fill="hold" nodeType="withEffect">
                                  <p:stCondLst>
                                    <p:cond delay="500"/>
                                  </p:stCondLst>
                                  <p:childTnLst>
                                    <p:set>
                                      <p:cBhvr>
                                        <p:cTn id="83" dur="1" fill="hold">
                                          <p:stCondLst>
                                            <p:cond delay="0"/>
                                          </p:stCondLst>
                                        </p:cTn>
                                        <p:tgtEl>
                                          <p:spTgt spid="30"/>
                                        </p:tgtEl>
                                        <p:attrNameLst>
                                          <p:attrName>style.visibility</p:attrName>
                                        </p:attrNameLst>
                                      </p:cBhvr>
                                      <p:to>
                                        <p:strVal val="visible"/>
                                      </p:to>
                                    </p:set>
                                    <p:animEffect transition="in" filter="wipe(right)">
                                      <p:cBhvr>
                                        <p:cTn id="8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20" grpId="0"/>
      <p:bldP spid="21" grpId="0"/>
      <p:bldP spid="22" grpId="0"/>
      <p:bldP spid="23" grpId="0"/>
      <p:bldP spid="24" grpId="0"/>
      <p:bldP spid="25" grpId="0"/>
      <p:bldP spid="2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0.6"/>
  <p:tag name="PAMAINTYPE" val="4"/>
  <p:tag name="PATYPE" val="176"/>
  <p:tag name="PASUBTYPE" val="180"/>
  <p:tag name="RESOURCELIBID_SHAPE" val="2927"/>
  <p:tag name="RESOURCELIB_SHAPETYPE" val="4"/>
</p:tagLst>
</file>

<file path=ppt/tags/tag2.xml><?xml version="1.0" encoding="utf-8"?>
<p:tagLst xmlns:a="http://schemas.openxmlformats.org/drawingml/2006/main" xmlns:r="http://schemas.openxmlformats.org/officeDocument/2006/relationships" xmlns:p="http://schemas.openxmlformats.org/presentationml/2006/main">
  <p:tag name="PA" val="v5.0.6"/>
  <p:tag name="PAMAINTYPE" val="4"/>
  <p:tag name="PATYPE" val="176"/>
  <p:tag name="PASUBTYPE" val="180"/>
  <p:tag name="RESOURCELIBID_SHAPE" val="2927"/>
  <p:tag name="RESOURCELIB_SHAPETYPE" val="4"/>
</p:tagLst>
</file>

<file path=ppt/tags/tag3.xml><?xml version="1.0" encoding="utf-8"?>
<p:tagLst xmlns:a="http://schemas.openxmlformats.org/drawingml/2006/main" xmlns:r="http://schemas.openxmlformats.org/officeDocument/2006/relationships" xmlns:p="http://schemas.openxmlformats.org/presentationml/2006/main">
  <p:tag name="PA" val="v5.0.6"/>
  <p:tag name="PAMAINTYPE" val="4"/>
  <p:tag name="PATYPE" val="176"/>
  <p:tag name="PASUBTYPE" val="180"/>
  <p:tag name="RESOURCELIBID_SHAPE" val="2927"/>
  <p:tag name="RESOURCELIB_SHAPETYPE" val="4"/>
</p:tagLst>
</file>

<file path=ppt/tags/tag4.xml><?xml version="1.0" encoding="utf-8"?>
<p:tagLst xmlns:a="http://schemas.openxmlformats.org/drawingml/2006/main" xmlns:r="http://schemas.openxmlformats.org/officeDocument/2006/relationships" xmlns:p="http://schemas.openxmlformats.org/presentationml/2006/main">
  <p:tag name="PA" val="v5.0.6"/>
  <p:tag name="PAMAINTYPE" val="4"/>
  <p:tag name="PATYPE" val="176"/>
  <p:tag name="PASUBTYPE" val="180"/>
  <p:tag name="RESOURCELIBID_SHAPE" val="2927"/>
  <p:tag name="RESOURCELIB_SHAPETYPE" val="4"/>
</p:tagLst>
</file>

<file path=ppt/theme/theme1.xml><?xml version="1.0" encoding="utf-8"?>
<a:theme xmlns:a="http://schemas.openxmlformats.org/drawingml/2006/main" name="Office 主题">
  <a:themeElements>
    <a:clrScheme name="时间">
      <a:dk1>
        <a:sysClr val="windowText" lastClr="000000"/>
      </a:dk1>
      <a:lt1>
        <a:sysClr val="window" lastClr="FFFFFF"/>
      </a:lt1>
      <a:dk2>
        <a:srgbClr val="44546A"/>
      </a:dk2>
      <a:lt2>
        <a:srgbClr val="E7E6E6"/>
      </a:lt2>
      <a:accent1>
        <a:srgbClr val="ED0005"/>
      </a:accent1>
      <a:accent2>
        <a:srgbClr val="010B44"/>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1532</Words>
  <Application>Microsoft Office PowerPoint</Application>
  <PresentationFormat>宽屏</PresentationFormat>
  <Paragraphs>230</Paragraphs>
  <Slides>23</Slides>
  <Notes>0</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23</vt:i4>
      </vt:variant>
    </vt:vector>
  </HeadingPairs>
  <TitlesOfParts>
    <vt:vector size="37" baseType="lpstr">
      <vt:lpstr>Source Han Sans JP Regular</vt:lpstr>
      <vt:lpstr>等线</vt:lpstr>
      <vt:lpstr>汉仪星球体W</vt:lpstr>
      <vt:lpstr>华文细黑</vt:lpstr>
      <vt:lpstr>思源黑体 CN Light</vt:lpstr>
      <vt:lpstr>微软雅黑</vt:lpstr>
      <vt:lpstr>微软雅黑 Light</vt:lpstr>
      <vt:lpstr>印品嗨宋</vt:lpstr>
      <vt:lpstr>Agency FB</vt:lpstr>
      <vt:lpstr>Arial</vt:lpstr>
      <vt:lpstr>Calibri</vt:lpstr>
      <vt:lpstr>Calibri Light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摄图网699PIC.COM</dc:creator>
  <cp:lastModifiedBy>天 下</cp:lastModifiedBy>
  <cp:revision>17</cp:revision>
  <dcterms:created xsi:type="dcterms:W3CDTF">2019-05-30T08:00:00Z</dcterms:created>
  <dcterms:modified xsi:type="dcterms:W3CDTF">2021-01-05T06:33:27Z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