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3" r:id="rId9"/>
    <p:sldId id="271" r:id="rId10"/>
    <p:sldId id="274" r:id="rId11"/>
    <p:sldId id="272" r:id="rId12"/>
    <p:sldId id="275" r:id="rId13"/>
    <p:sldId id="278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79" r:id="rId26"/>
    <p:sldId id="32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0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2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5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tags" Target="../tags/tag26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0" Type="http://schemas.openxmlformats.org/officeDocument/2006/relationships/image" Target="../media/image26.svg"/><Relationship Id="rId4" Type="http://schemas.openxmlformats.org/officeDocument/2006/relationships/tags" Target="../tags/tag27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7.png"/><Relationship Id="rId5" Type="http://schemas.openxmlformats.org/officeDocument/2006/relationships/tags" Target="../tags/tag42.xml"/><Relationship Id="rId10" Type="http://schemas.openxmlformats.org/officeDocument/2006/relationships/image" Target="../media/image6.png"/><Relationship Id="rId4" Type="http://schemas.openxmlformats.org/officeDocument/2006/relationships/tags" Target="../tags/tag4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265170" y="2383056"/>
            <a:ext cx="726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新型冠状病毒</a:t>
            </a:r>
          </a:p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感染肺炎预防知识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5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549" y="2272066"/>
            <a:ext cx="4567451" cy="2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患者年龄集中在 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40~60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岁，并有低年龄儿童患者。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♥高危人群多为老年人、有基础病者及肥胖者。</a:t>
            </a: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♥危重症约占 </a:t>
            </a:r>
            <a:r>
              <a:rPr lang="en-US" altLang="zh-CN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15%</a:t>
            </a: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FAE55FA3-1AF9-4A92-B5E3-8A5E630A3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859"/>
          <a:stretch/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id="{E5DEE262-48E0-4527-88E1-1A5D9489B334}"/>
              </a:ext>
            </a:extLst>
          </p:cNvPr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id="{5C090E5D-BFFC-4FD5-B766-DD20421F5FE7}"/>
              </a:ext>
            </a:extLst>
          </p:cNvPr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id="{0EE0E9C3-6C6F-4E77-8269-E2A2E794C362}"/>
              </a:ext>
            </a:extLst>
          </p:cNvPr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id="{C5D7FCA1-428A-44E3-BE23-7F0FB1C772EC}"/>
              </a:ext>
            </a:extLst>
          </p:cNvPr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>
            <a:extLst>
              <a:ext uri="{FF2B5EF4-FFF2-40B4-BE49-F238E27FC236}">
                <a16:creationId xmlns:a16="http://schemas.microsoft.com/office/drawing/2014/main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增强卫生健康意识</a:t>
            </a:r>
          </a:p>
        </p:txBody>
      </p:sp>
      <p:pic>
        <p:nvPicPr>
          <p:cNvPr id="55" name="图形 54">
            <a:extLst>
              <a:ext uri="{FF2B5EF4-FFF2-40B4-BE49-F238E27FC236}">
                <a16:creationId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>
            <a:extLst>
              <a:ext uri="{FF2B5EF4-FFF2-40B4-BE49-F238E27FC236}">
                <a16:creationId xmlns:a16="http://schemas.microsoft.com/office/drawing/2014/main" id="{BB18DD72-84BE-4309-A3F0-BF89C2236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09397" y="2436253"/>
            <a:ext cx="1236236" cy="5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加强锻炼</a:t>
            </a:r>
          </a:p>
        </p:txBody>
      </p:sp>
      <p:pic>
        <p:nvPicPr>
          <p:cNvPr id="58" name="图形 57">
            <a:extLst>
              <a:ext uri="{FF2B5EF4-FFF2-40B4-BE49-F238E27FC236}">
                <a16:creationId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>
            <a:extLst>
              <a:ext uri="{FF2B5EF4-FFF2-40B4-BE49-F238E27FC236}">
                <a16:creationId xmlns:a16="http://schemas.microsoft.com/office/drawing/2014/main" id="{9AE0515D-A2C1-46FA-93A4-54D16E5DAE8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9397" y="3577260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规律休息</a:t>
            </a:r>
          </a:p>
        </p:txBody>
      </p:sp>
      <p:sp>
        <p:nvSpPr>
          <p:cNvPr id="60" name="PA-矩形 59">
            <a:extLst>
              <a:ext uri="{FF2B5EF4-FFF2-40B4-BE49-F238E27FC236}">
                <a16:creationId xmlns:a16="http://schemas.microsoft.com/office/drawing/2014/main" id="{FE4C883A-66E7-4892-8EFA-B7CE7D5401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09397" y="4564952"/>
            <a:ext cx="2338316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提高自身免疫力</a:t>
            </a:r>
          </a:p>
        </p:txBody>
      </p:sp>
      <p:pic>
        <p:nvPicPr>
          <p:cNvPr id="62" name="图形 61">
            <a:extLst>
              <a:ext uri="{FF2B5EF4-FFF2-40B4-BE49-F238E27FC236}">
                <a16:creationId xmlns:a16="http://schemas.microsoft.com/office/drawing/2014/main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587" y="5261649"/>
            <a:ext cx="6275676" cy="12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目前正处于呼吸道传染病高发季节，广大官兵要增强卫生健康意识，加强锻炼，规律休息，提高自身免疫力，避免到疫区出差。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5" name="PA-图片 64">
            <a:extLst>
              <a:ext uri="{FF2B5EF4-FFF2-40B4-BE49-F238E27FC236}">
                <a16:creationId xmlns:a16="http://schemas.microsoft.com/office/drawing/2014/main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/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9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28A670-4351-4889-BF5A-3316485E5768}"/>
              </a:ext>
            </a:extLst>
          </p:cNvPr>
          <p:cNvSpPr/>
          <p:nvPr/>
        </p:nvSpPr>
        <p:spPr>
          <a:xfrm>
            <a:off x="5506017" y="2786581"/>
            <a:ext cx="4729803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注意保持室内空气流通，尽量避免到封闭、空气不流通的公众场合和人员密集地方。部队避免集中组织集会，集中居住人员要做好自身防护。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7148" r="21329" b="25349"/>
          <a:stretch/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2F3E07-8710-4769-8646-F8ED37F87497}"/>
              </a:ext>
            </a:extLst>
          </p:cNvPr>
          <p:cNvSpPr/>
          <p:nvPr/>
        </p:nvSpPr>
        <p:spPr>
          <a:xfrm>
            <a:off x="6259773" y="1997402"/>
            <a:ext cx="4999630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</a:p>
        </p:txBody>
      </p:sp>
    </p:spTree>
    <p:extLst>
      <p:ext uri="{BB962C8B-B14F-4D97-AF65-F5344CB8AC3E}">
        <p14:creationId xmlns:p14="http://schemas.microsoft.com/office/powerpoint/2010/main" val="23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320BCED7-F13B-418A-9FE9-59812C794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62AA75B-F12E-4412-AE20-7858617AFAAD}"/>
              </a:ext>
            </a:extLst>
          </p:cNvPr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秒。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9365CB-A7C7-43E9-828A-FB05E5070626}"/>
              </a:ext>
            </a:extLst>
          </p:cNvPr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ACAC57D-555A-4035-A10D-4D9324FCEE5D}"/>
              </a:ext>
            </a:extLst>
          </p:cNvPr>
          <p:cNvSpPr/>
          <p:nvPr/>
        </p:nvSpPr>
        <p:spPr>
          <a:xfrm>
            <a:off x="6677511" y="2359128"/>
            <a:ext cx="515591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勤洗手，强防护，注意手卫生</a:t>
            </a:r>
          </a:p>
        </p:txBody>
      </p:sp>
    </p:spTree>
    <p:extLst>
      <p:ext uri="{BB962C8B-B14F-4D97-AF65-F5344CB8AC3E}">
        <p14:creationId xmlns:p14="http://schemas.microsoft.com/office/powerpoint/2010/main" val="4055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05247F-0CE4-411B-9B98-EEDEA90278F6}"/>
              </a:ext>
            </a:extLst>
          </p:cNvPr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双手掌心相对摩擦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4FEE16-4361-4C63-86C7-B2BD624414C7}"/>
              </a:ext>
            </a:extLst>
          </p:cNvPr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第一步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CD04B-6D01-469B-888F-B77717776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DA3871-F2B4-4A7B-B136-5EB48C2DA8E8}"/>
              </a:ext>
            </a:extLst>
          </p:cNvPr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双手掌心向下相叠，十指交叉，摩擦指缝和手背；双手位置交换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07DDD-1501-4BA1-8DA7-4B473EC699C1}"/>
              </a:ext>
            </a:extLst>
          </p:cNvPr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第二步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97CED-AE07-4292-BD36-92E47C81C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3F93F33-1401-4D14-850B-0CA49D8803B3}"/>
              </a:ext>
            </a:extLst>
          </p:cNvPr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十指相握，相对摩擦指尖和甲沟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DC4694-C63B-455C-98E4-EAD4DEB8261E}"/>
              </a:ext>
            </a:extLst>
          </p:cNvPr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第三步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8B8155-27B3-44B4-9547-17A0ABBB7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C86C6C-4250-4497-80EA-57E0235B7E97}"/>
              </a:ext>
            </a:extLst>
          </p:cNvPr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一只手握对侧手拇指摩擦，再交换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E7233F-4DA5-4263-BAA0-2191D8A716BD}"/>
              </a:ext>
            </a:extLst>
          </p:cNvPr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第四步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D8DD65-FF9B-4F48-A72E-F00358308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77CF-837C-48E4-B451-526CF1B8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3F1B15F-A500-491F-9912-3ADE1F0E7E10}"/>
              </a:ext>
            </a:extLst>
          </p:cNvPr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弯曲手指关节，让指尖合拢后在另一手掌心旋转揉搓，然后换边。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3320BC-342E-4EDC-BB6E-5DA78DFB842E}"/>
              </a:ext>
            </a:extLst>
          </p:cNvPr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第五步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A37815-525D-41C1-BFA1-D98B077B365E}"/>
              </a:ext>
            </a:extLst>
          </p:cNvPr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一只手摩擦对侧手腕，再交换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4FEE61-284B-4E16-BBB4-271569FF7FE0}"/>
              </a:ext>
            </a:extLst>
          </p:cNvPr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第六步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769C8DF-9E4A-42DA-8C01-AC27BF5DC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8460" r="34078"/>
          <a:stretch/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D79231-4A99-4F52-82E7-CF495AE4C098}"/>
              </a:ext>
            </a:extLst>
          </p:cNvPr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EF6B71-F84E-4F54-9CAB-804AE1B6D285}"/>
              </a:ext>
            </a:extLst>
          </p:cNvPr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正确佩戴口罩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A3B9C94-150E-4238-935F-3895A945B0C2}"/>
              </a:ext>
            </a:extLst>
          </p:cNvPr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3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9AD04E-60E2-4955-862D-26D066C19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76D442-0E01-4401-887E-60F7843238EA}"/>
              </a:ext>
            </a:extLst>
          </p:cNvPr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1CDF4F-A309-46F1-8562-0015C2EE87FA}"/>
              </a:ext>
            </a:extLst>
          </p:cNvPr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9096F3-DBFF-4B4D-B2E9-4FAF58BE6F74}"/>
              </a:ext>
            </a:extLst>
          </p:cNvPr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  <p:extLst>
      <p:ext uri="{BB962C8B-B14F-4D97-AF65-F5344CB8AC3E}">
        <p14:creationId xmlns:p14="http://schemas.microsoft.com/office/powerpoint/2010/main" val="4547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>
            <a:extLst>
              <a:ext uri="{FF2B5EF4-FFF2-40B4-BE49-F238E27FC236}">
                <a16:creationId xmlns:a16="http://schemas.microsoft.com/office/drawing/2014/main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>
            <a:extLst>
              <a:ext uri="{FF2B5EF4-FFF2-40B4-BE49-F238E27FC236}">
                <a16:creationId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2F5537-FA92-45E7-9BC1-FD8B75B6740A}"/>
              </a:ext>
            </a:extLst>
          </p:cNvPr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8F172F-5F98-4067-A3D0-834C81DCC4A9}"/>
              </a:ext>
            </a:extLst>
          </p:cNvPr>
          <p:cNvSpPr txBox="1"/>
          <p:nvPr/>
        </p:nvSpPr>
        <p:spPr>
          <a:xfrm>
            <a:off x="2495726" y="336397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ABB530-0B27-4BDE-954F-A1F71F154924}"/>
              </a:ext>
            </a:extLst>
          </p:cNvPr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A10264-F34F-43A3-A9BA-67D80D706F0D}"/>
              </a:ext>
            </a:extLst>
          </p:cNvPr>
          <p:cNvSpPr txBox="1"/>
          <p:nvPr/>
        </p:nvSpPr>
        <p:spPr>
          <a:xfrm>
            <a:off x="6245670" y="172188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5F3D4-1317-4F30-80FE-4E97C247203B}"/>
              </a:ext>
            </a:extLst>
          </p:cNvPr>
          <p:cNvSpPr txBox="1"/>
          <p:nvPr/>
        </p:nvSpPr>
        <p:spPr>
          <a:xfrm>
            <a:off x="5403773" y="271764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6A1F4B-E624-48EA-9142-555D2FB048EA}"/>
              </a:ext>
            </a:extLst>
          </p:cNvPr>
          <p:cNvSpPr txBox="1"/>
          <p:nvPr/>
        </p:nvSpPr>
        <p:spPr>
          <a:xfrm>
            <a:off x="6261266" y="279808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212183-971D-4493-AF94-A86B5E85C50F}"/>
              </a:ext>
            </a:extLst>
          </p:cNvPr>
          <p:cNvSpPr txBox="1"/>
          <p:nvPr/>
        </p:nvSpPr>
        <p:spPr>
          <a:xfrm>
            <a:off x="5403773" y="37923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CF2700-BFB8-4BBA-9DA8-41FD14C273A6}"/>
              </a:ext>
            </a:extLst>
          </p:cNvPr>
          <p:cNvSpPr txBox="1"/>
          <p:nvPr/>
        </p:nvSpPr>
        <p:spPr>
          <a:xfrm>
            <a:off x="6245670" y="383154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886220-4CE2-43E0-82DE-04EB136017B6}"/>
              </a:ext>
            </a:extLst>
          </p:cNvPr>
          <p:cNvSpPr txBox="1"/>
          <p:nvPr/>
        </p:nvSpPr>
        <p:spPr>
          <a:xfrm>
            <a:off x="5403773" y="4781945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C1359A-D905-47ED-916F-7B60EC793F52}"/>
              </a:ext>
            </a:extLst>
          </p:cNvPr>
          <p:cNvSpPr txBox="1"/>
          <p:nvPr/>
        </p:nvSpPr>
        <p:spPr>
          <a:xfrm>
            <a:off x="6261266" y="4874509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18" name="图片 17" descr="15">
            <a:extLst>
              <a:ext uri="{FF2B5EF4-FFF2-40B4-BE49-F238E27FC236}">
                <a16:creationId xmlns:a16="http://schemas.microsoft.com/office/drawing/2014/main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>
            <a:extLst>
              <a:ext uri="{FF2B5EF4-FFF2-40B4-BE49-F238E27FC236}">
                <a16:creationId xmlns:a16="http://schemas.microsoft.com/office/drawing/2014/main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>
            <a:extLst>
              <a:ext uri="{FF2B5EF4-FFF2-40B4-BE49-F238E27FC236}">
                <a16:creationId xmlns:a16="http://schemas.microsoft.com/office/drawing/2014/main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PA-1022132" descr="图片包含 游戏机&#10;&#10;描述已自动生成">
            <a:extLst>
              <a:ext uri="{FF2B5EF4-FFF2-40B4-BE49-F238E27FC236}">
                <a16:creationId xmlns:a16="http://schemas.microsoft.com/office/drawing/2014/main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17DFF2-F4AA-4CA7-AA67-469F7E07A3DE}"/>
              </a:ext>
            </a:extLst>
          </p:cNvPr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47DA82-D1FD-44EC-A14B-A96B568D2007}"/>
              </a:ext>
            </a:extLst>
          </p:cNvPr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小时更换一次，遇污染或潮湿，应及时更换。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554234-A3DB-4E9F-B104-6F5CD18B4518}"/>
              </a:ext>
            </a:extLst>
          </p:cNvPr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  <p:extLst>
      <p:ext uri="{BB962C8B-B14F-4D97-AF65-F5344CB8AC3E}">
        <p14:creationId xmlns:p14="http://schemas.microsoft.com/office/powerpoint/2010/main" val="555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6A772377-C751-4A37-AC7F-B1F31F1901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899F75-E8F3-424D-866A-0568E15DD6B9}"/>
              </a:ext>
            </a:extLst>
          </p:cNvPr>
          <p:cNvSpPr/>
          <p:nvPr/>
        </p:nvSpPr>
        <p:spPr>
          <a:xfrm>
            <a:off x="5850341" y="2868799"/>
            <a:ext cx="5561159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）保持清洁，熟食品交替处理的过程中注意洗手。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）使用器皿储存食物以避免生熟食物相互接触， </a:t>
            </a:r>
            <a:endParaRPr lang="en-US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处理生食和熟食的刀具、砧板要分开，避免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交叉污染。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）生鲜、禽类、肉类、蛋类彻底烧熟煮透。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70029F-AEA1-4EE5-9997-69265AA6EDE2}"/>
              </a:ext>
            </a:extLst>
          </p:cNvPr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6E8363-D3D0-43E3-B748-6A022B67BD4C}"/>
              </a:ext>
            </a:extLst>
          </p:cNvPr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spd="1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ABD99A-BE42-4C87-B881-5E8C058E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2908"/>
          <a:stretch/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C96F58-00ED-47D3-955E-7AC4931978B9}"/>
              </a:ext>
            </a:extLst>
          </p:cNvPr>
          <p:cNvSpPr/>
          <p:nvPr/>
        </p:nvSpPr>
        <p:spPr>
          <a:xfrm>
            <a:off x="1572232" y="2185663"/>
            <a:ext cx="6971267" cy="41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）如何保持食物的安全温度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绝大多数微生物喜欢室温环境。熟食在室温下不得存放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小时以上；所有熟食和易腐烂的食物应及时冷藏（最好在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以下）。冰箱并不是保险箱，即使在冰箱中也不能过久储存食物。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）不吃过期变质食品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注意生产日期和保质期，并在规定时间内食用。打开时应注意有无腐败，变质。发现食品感官异常，请立即停止食用。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51BAE-4124-45B3-A224-0E41AA13780D}"/>
              </a:ext>
            </a:extLst>
          </p:cNvPr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BD562E4-5175-425C-BE5F-B1930FAE7BF0}"/>
              </a:ext>
            </a:extLst>
          </p:cNvPr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33F20F25-0B04-4853-9E8A-A9886E18D467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262546D-86E4-4A3C-8893-F6876BC6F20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5314B3F-D637-4D9C-849E-71A7ACD3B3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/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D787CB-4A03-4CE0-8351-5FAF3034D499}"/>
              </a:ext>
            </a:extLst>
          </p:cNvPr>
          <p:cNvSpPr/>
          <p:nvPr/>
        </p:nvSpPr>
        <p:spPr>
          <a:xfrm>
            <a:off x="1707259" y="2916581"/>
            <a:ext cx="5510955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．集中居住官兵的隔离：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集中居住的官兵中出现发热、咳嗽等急性呼吸道症状时，采取单间隔离，日常用品专用，加强居室通风，环境表面清洁消毒。隔离期间限制人员探视，接触人员应佩戴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口罩，以免通过呼吸飞沫传播。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0DC985-98CC-46B1-B516-64AF56527E27}"/>
              </a:ext>
            </a:extLst>
          </p:cNvPr>
          <p:cNvSpPr/>
          <p:nvPr/>
        </p:nvSpPr>
        <p:spPr>
          <a:xfrm>
            <a:off x="1707259" y="1995248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9FBC47-DF4B-4F3E-A065-EFFC7FBD3184}"/>
              </a:ext>
            </a:extLst>
          </p:cNvPr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20358" r="3555" b="20753"/>
          <a:stretch/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3BB6B2-B368-4A2C-A24B-29713BB76829}"/>
              </a:ext>
            </a:extLst>
          </p:cNvPr>
          <p:cNvSpPr/>
          <p:nvPr/>
        </p:nvSpPr>
        <p:spPr>
          <a:xfrm>
            <a:off x="5528632" y="2501792"/>
            <a:ext cx="5880896" cy="33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2.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中出现发热、咳嗽等急性呼吸道症状时，加强居室开窗通风，对其采取家庭隔离，隔离以分开吃、分开用、分开住、分开洗为重点，餐具每天洗刷后煮沸消毒，其他物品能煮沸的也可以进行消毒，煮沸时间为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30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分钟，不能煮沸消毒的，采取日光暴晒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473536-3E39-4F90-BC0A-0C4905369646}"/>
              </a:ext>
            </a:extLst>
          </p:cNvPr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B8158C-AA17-49D8-A536-CD5B9C0ED7FC}"/>
              </a:ext>
            </a:extLst>
          </p:cNvPr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12" name="PA-组合 11">
            <a:extLst>
              <a:ext uri="{FF2B5EF4-FFF2-40B4-BE49-F238E27FC236}">
                <a16:creationId xmlns:a16="http://schemas.microsoft.com/office/drawing/2014/main" id="{85C9DECE-4F52-4A53-BEA5-3ACC160075B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38C5A85C-A8C0-4099-96AD-F2311669FDD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9" t="17481" r="15671" b="3937"/>
            <a:stretch/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F18BBC53-4568-4EC5-BA27-F67266E58CF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AFB404E-34E5-4A24-8A3F-59B0DA15FF6A}"/>
              </a:ext>
            </a:extLst>
          </p:cNvPr>
          <p:cNvSpPr/>
          <p:nvPr/>
        </p:nvSpPr>
        <p:spPr>
          <a:xfrm>
            <a:off x="1650848" y="3001924"/>
            <a:ext cx="3895607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出现发热（腋下体温≧ 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37.3℃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）、乏力、咳嗽（以干咳为主）等急性呼吸道感染症状，发病前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周内有武汉出行史。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C7F0EA-8617-4A45-A085-0323FE9E69DB}"/>
              </a:ext>
            </a:extLst>
          </p:cNvPr>
          <p:cNvSpPr/>
          <p:nvPr/>
        </p:nvSpPr>
        <p:spPr>
          <a:xfrm>
            <a:off x="1659032" y="2033398"/>
            <a:ext cx="4148921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什么情况下需要就诊？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34F89EC-0BAD-4B61-B9C0-14E9EAD55F12}"/>
              </a:ext>
            </a:extLst>
          </p:cNvPr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3D7723A5-6E07-4109-A041-6937AD3580E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914F32-5416-4E1D-9072-C9024C62002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8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679038" y="2620981"/>
            <a:ext cx="64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感谢观看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7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5000159" y="3195597"/>
            <a:ext cx="598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/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650A70-067A-40A1-A32A-C266637A9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7" name="PA-102215" descr="图片包含 室内, 电视, 桌子, 屏幕&#10;&#10;描述已自动生成">
            <a:extLst>
              <a:ext uri="{FF2B5EF4-FFF2-40B4-BE49-F238E27FC236}">
                <a16:creationId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3241" r="17663" b="14599"/>
          <a:stretch/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09C3CF-81CF-43CD-B19E-3F982545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7555"/>
          <a:stretch/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5D245E1-FF78-4A42-B49B-D1E8DF34BFAE}"/>
              </a:ext>
            </a:extLst>
          </p:cNvPr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196" y="2064927"/>
            <a:ext cx="440690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但这次发现的新型冠状病毒与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冠病毒和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冠状病毒有很大不同。新型冠状病毒虽然是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近亲，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但还未表现出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那么可怕的特性，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因此，不必为此感到恐慌。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/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/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>
              <a:extLst>
                <a:ext uri="{FF2B5EF4-FFF2-40B4-BE49-F238E27FC236}">
                  <a16:creationId xmlns:a16="http://schemas.microsoft.com/office/drawing/2014/main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>
              <a:extLst>
                <a:ext uri="{FF2B5EF4-FFF2-40B4-BE49-F238E27FC236}">
                  <a16:creationId xmlns:a16="http://schemas.microsoft.com/office/drawing/2014/main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</p:txBody>
        </p:sp>
      </p:grpSp>
      <p:sp>
        <p:nvSpPr>
          <p:cNvPr id="9" name="PA-矩形 7">
            <a:extLst>
              <a:ext uri="{FF2B5EF4-FFF2-40B4-BE49-F238E27FC236}">
                <a16:creationId xmlns:a16="http://schemas.microsoft.com/office/drawing/2014/main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1360</Words>
  <Application>Microsoft Office PowerPoint</Application>
  <PresentationFormat>宽屏</PresentationFormat>
  <Paragraphs>109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华康POP2体W9(P)</vt:lpstr>
      <vt:lpstr>华康少女</vt:lpstr>
      <vt:lpstr>思源黑体 CN Heavy</vt:lpstr>
      <vt:lpstr>字魂59号-创粗黑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49</cp:revision>
  <dcterms:created xsi:type="dcterms:W3CDTF">2020-01-27T15:25:45Z</dcterms:created>
  <dcterms:modified xsi:type="dcterms:W3CDTF">2021-01-24T15:13:06Z</dcterms:modified>
</cp:coreProperties>
</file>