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9" r:id="rId12"/>
    <p:sldId id="270" r:id="rId13"/>
    <p:sldId id="271" r:id="rId14"/>
    <p:sldId id="272" r:id="rId15"/>
    <p:sldId id="273" r:id="rId16"/>
    <p:sldId id="274" r:id="rId17"/>
    <p:sldId id="260" r:id="rId18"/>
    <p:sldId id="275" r:id="rId19"/>
    <p:sldId id="276" r:id="rId20"/>
    <p:sldId id="277" r:id="rId21"/>
    <p:sldId id="278" r:id="rId22"/>
    <p:sldId id="279" r:id="rId23"/>
    <p:sldId id="280" r:id="rId24"/>
    <p:sldId id="261" r:id="rId25"/>
    <p:sldId id="281" r:id="rId26"/>
    <p:sldId id="282" r:id="rId27"/>
    <p:sldId id="283" r:id="rId28"/>
    <p:sldId id="284" r:id="rId29"/>
    <p:sldId id="285" r:id="rId30"/>
    <p:sldId id="286" r:id="rId31"/>
    <p:sldId id="262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AD1"/>
    <a:srgbClr val="0183A1"/>
    <a:srgbClr val="02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同侧圆角矩形 7"/>
          <p:cNvSpPr/>
          <p:nvPr userDrawn="1"/>
        </p:nvSpPr>
        <p:spPr>
          <a:xfrm rot="10800000">
            <a:off x="8055426" y="0"/>
            <a:ext cx="485193" cy="578498"/>
          </a:xfrm>
          <a:prstGeom prst="round2SameRect">
            <a:avLst>
              <a:gd name="adj1" fmla="val 12037"/>
              <a:gd name="adj2" fmla="val 0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AAD1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8014993" y="289249"/>
            <a:ext cx="5660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LOGO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263949" y="295469"/>
            <a:ext cx="179147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1AAD1"/>
                </a:solidFill>
                <a:latin typeface="Impact" panose="020B0806030902050204" pitchFamily="34" charset="0"/>
              </a:rPr>
              <a:t>MEDICAL</a:t>
            </a:r>
            <a:r>
              <a:rPr lang="en-US" altLang="zh-CN" baseline="0" dirty="0">
                <a:solidFill>
                  <a:srgbClr val="01AAD1"/>
                </a:solidFill>
                <a:latin typeface="Impact" panose="020B0806030902050204" pitchFamily="34" charset="0"/>
              </a:rPr>
              <a:t> LABORATORY</a:t>
            </a:r>
            <a:endParaRPr lang="zh-CN" altLang="en-US" dirty="0">
              <a:solidFill>
                <a:srgbClr val="01AAD1"/>
              </a:solidFill>
              <a:latin typeface="Impact" panose="020B080603090205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424474" y="570671"/>
            <a:ext cx="652209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189723" y="619677"/>
            <a:ext cx="189722" cy="45719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379445" y="619676"/>
            <a:ext cx="189722" cy="45719"/>
          </a:xfrm>
          <a:prstGeom prst="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569167" y="619676"/>
            <a:ext cx="189722" cy="45719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758889" y="619676"/>
            <a:ext cx="189722" cy="45719"/>
          </a:xfrm>
          <a:prstGeom prst="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948611" y="619676"/>
            <a:ext cx="189722" cy="45719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133101" y="619676"/>
            <a:ext cx="189722" cy="45719"/>
          </a:xfrm>
          <a:prstGeom prst="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DE929-E1AD-4786-81F4-722851B773E0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CA86-8AE5-4FC0-AE97-85A644CFA1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386208"/>
            <a:ext cx="4903940" cy="1578280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550" y="2462169"/>
            <a:ext cx="4734839" cy="1426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" y="2513587"/>
            <a:ext cx="4734839" cy="5694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73" y="3064216"/>
            <a:ext cx="479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医学实验室医疗报告</a:t>
            </a:r>
            <a:r>
              <a:rPr lang="en-US" altLang="zh-CN" sz="3200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PPT</a:t>
            </a:r>
            <a:endParaRPr lang="zh-CN" altLang="en-US" sz="3200" b="1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391" y="3582052"/>
            <a:ext cx="4346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医学实验室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清爽大气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护士报告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医疗护士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医生护士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段家新 - 幸福有你存在 - 原版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424518" y="-86352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9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122"/>
          <p:cNvSpPr/>
          <p:nvPr/>
        </p:nvSpPr>
        <p:spPr>
          <a:xfrm>
            <a:off x="654724" y="1113922"/>
            <a:ext cx="3889191" cy="1457030"/>
          </a:xfrm>
          <a:prstGeom prst="roundRect">
            <a:avLst>
              <a:gd name="adj" fmla="val 5737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21"/>
          <p:cNvGrpSpPr/>
          <p:nvPr/>
        </p:nvGrpSpPr>
        <p:grpSpPr>
          <a:xfrm>
            <a:off x="734829" y="1362172"/>
            <a:ext cx="1175138" cy="1034121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8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9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0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rgbClr val="01AAD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58"/>
          <p:cNvGrpSpPr/>
          <p:nvPr/>
        </p:nvGrpSpPr>
        <p:grpSpPr>
          <a:xfrm>
            <a:off x="1959500" y="1364031"/>
            <a:ext cx="1875901" cy="801801"/>
            <a:chOff x="7174424" y="1352592"/>
            <a:chExt cx="1875901" cy="801801"/>
          </a:xfrm>
        </p:grpSpPr>
        <p:sp>
          <p:nvSpPr>
            <p:cNvPr id="19" name="TextBox 124"/>
            <p:cNvSpPr txBox="1"/>
            <p:nvPr/>
          </p:nvSpPr>
          <p:spPr>
            <a:xfrm>
              <a:off x="7174425" y="1600395"/>
              <a:ext cx="18759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20" name="Rectangle 125"/>
            <p:cNvSpPr/>
            <p:nvPr/>
          </p:nvSpPr>
          <p:spPr>
            <a:xfrm>
              <a:off x="7174424" y="1352592"/>
              <a:ext cx="846386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这里输入标题</a:t>
              </a:r>
              <a:endParaRPr 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127"/>
          <p:cNvSpPr txBox="1"/>
          <p:nvPr/>
        </p:nvSpPr>
        <p:spPr>
          <a:xfrm>
            <a:off x="4694514" y="1430602"/>
            <a:ext cx="354778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2" name="Rectangle 128"/>
          <p:cNvSpPr/>
          <p:nvPr/>
        </p:nvSpPr>
        <p:spPr>
          <a:xfrm>
            <a:off x="4694514" y="1130777"/>
            <a:ext cx="1077218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这里输入标题</a:t>
            </a:r>
            <a:endParaRPr lang="en-US" altLang="zh-CN" sz="1400" b="1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145"/>
          <p:cNvGrpSpPr/>
          <p:nvPr/>
        </p:nvGrpSpPr>
        <p:grpSpPr>
          <a:xfrm>
            <a:off x="2670619" y="2915472"/>
            <a:ext cx="607448" cy="587063"/>
            <a:chOff x="8048625" y="3005138"/>
            <a:chExt cx="473076" cy="457200"/>
          </a:xfrm>
          <a:solidFill>
            <a:srgbClr val="0183A1"/>
          </a:solidFill>
        </p:grpSpPr>
        <p:sp>
          <p:nvSpPr>
            <p:cNvPr id="24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151"/>
          <p:cNvGrpSpPr/>
          <p:nvPr/>
        </p:nvGrpSpPr>
        <p:grpSpPr>
          <a:xfrm>
            <a:off x="4229284" y="2867735"/>
            <a:ext cx="705885" cy="682536"/>
            <a:chOff x="5659438" y="2249488"/>
            <a:chExt cx="623887" cy="603250"/>
          </a:xfrm>
          <a:solidFill>
            <a:srgbClr val="01AAD1"/>
          </a:solidFill>
        </p:grpSpPr>
        <p:sp>
          <p:nvSpPr>
            <p:cNvPr id="30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Freeform 14"/>
          <p:cNvSpPr>
            <a:spLocks noEditPoints="1"/>
          </p:cNvSpPr>
          <p:nvPr/>
        </p:nvSpPr>
        <p:spPr bwMode="auto">
          <a:xfrm>
            <a:off x="1131388" y="2882485"/>
            <a:ext cx="470145" cy="653036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18"/>
          <p:cNvSpPr>
            <a:spLocks noEditPoints="1"/>
          </p:cNvSpPr>
          <p:nvPr/>
        </p:nvSpPr>
        <p:spPr bwMode="auto">
          <a:xfrm>
            <a:off x="5828632" y="2932778"/>
            <a:ext cx="722955" cy="675100"/>
          </a:xfrm>
          <a:custGeom>
            <a:avLst/>
            <a:gdLst/>
            <a:ahLst/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l="0" t="0" r="r" b="b"/>
            <a:pathLst>
              <a:path w="176" h="164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TextBox 160"/>
          <p:cNvSpPr txBox="1"/>
          <p:nvPr/>
        </p:nvSpPr>
        <p:spPr>
          <a:xfrm>
            <a:off x="687445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161"/>
          <p:cNvSpPr txBox="1"/>
          <p:nvPr/>
        </p:nvSpPr>
        <p:spPr>
          <a:xfrm>
            <a:off x="2295328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164"/>
          <p:cNvSpPr txBox="1"/>
          <p:nvPr/>
        </p:nvSpPr>
        <p:spPr>
          <a:xfrm>
            <a:off x="3903211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TextBox 165"/>
          <p:cNvSpPr txBox="1"/>
          <p:nvPr/>
        </p:nvSpPr>
        <p:spPr>
          <a:xfrm>
            <a:off x="5511094" y="3665147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40" name="TextBox 47"/>
          <p:cNvSpPr txBox="1"/>
          <p:nvPr/>
        </p:nvSpPr>
        <p:spPr>
          <a:xfrm>
            <a:off x="7118977" y="3680930"/>
            <a:ext cx="13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grpSp>
        <p:nvGrpSpPr>
          <p:cNvPr id="41" name="Group 49"/>
          <p:cNvGrpSpPr/>
          <p:nvPr/>
        </p:nvGrpSpPr>
        <p:grpSpPr>
          <a:xfrm>
            <a:off x="7497366" y="3031808"/>
            <a:ext cx="601252" cy="594752"/>
            <a:chOff x="1504950" y="3868738"/>
            <a:chExt cx="293688" cy="290513"/>
          </a:xfrm>
          <a:solidFill>
            <a:srgbClr val="01AAD1"/>
          </a:solidFill>
        </p:grpSpPr>
        <p:sp>
          <p:nvSpPr>
            <p:cNvPr id="42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l="0" t="0" r="r" b="b"/>
              <a:pathLst>
                <a:path w="47" h="46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l="0" t="0" r="r" b="b"/>
              <a:pathLst>
                <a:path w="45" h="47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l="0" t="0" r="r" b="b"/>
              <a:pathLst>
                <a:path w="100" h="95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 rot="1800000">
            <a:off x="4488657" y="1229916"/>
            <a:ext cx="1084660" cy="1556147"/>
          </a:xfrm>
          <a:custGeom>
            <a:avLst/>
            <a:gdLst>
              <a:gd name="T0" fmla="*/ 722779 w 4733"/>
              <a:gd name="T1" fmla="*/ 0 h 6775"/>
              <a:gd name="T2" fmla="*/ 1445864 w 4733"/>
              <a:gd name="T3" fmla="*/ 724253 h 6775"/>
              <a:gd name="T4" fmla="*/ 1336500 w 4733"/>
              <a:gd name="T5" fmla="*/ 1107502 h 6775"/>
              <a:gd name="T6" fmla="*/ 1336500 w 4733"/>
              <a:gd name="T7" fmla="*/ 1107502 h 6775"/>
              <a:gd name="T8" fmla="*/ 1333140 w 4733"/>
              <a:gd name="T9" fmla="*/ 1112705 h 6775"/>
              <a:gd name="T10" fmla="*/ 1331307 w 4733"/>
              <a:gd name="T11" fmla="*/ 1115767 h 6775"/>
              <a:gd name="T12" fmla="*/ 722779 w 4733"/>
              <a:gd name="T13" fmla="*/ 2073887 h 6775"/>
              <a:gd name="T14" fmla="*/ 114557 w 4733"/>
              <a:gd name="T15" fmla="*/ 1115767 h 6775"/>
              <a:gd name="T16" fmla="*/ 112724 w 4733"/>
              <a:gd name="T17" fmla="*/ 1112705 h 6775"/>
              <a:gd name="T18" fmla="*/ 109058 w 4733"/>
              <a:gd name="T19" fmla="*/ 1107502 h 6775"/>
              <a:gd name="T20" fmla="*/ 109058 w 4733"/>
              <a:gd name="T21" fmla="*/ 1107502 h 6775"/>
              <a:gd name="T22" fmla="*/ 0 w 4733"/>
              <a:gd name="T23" fmla="*/ 724253 h 6775"/>
              <a:gd name="T24" fmla="*/ 722779 w 4733"/>
              <a:gd name="T25" fmla="*/ 0 h 67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6"/>
          <p:cNvSpPr/>
          <p:nvPr/>
        </p:nvSpPr>
        <p:spPr bwMode="auto">
          <a:xfrm rot="1800000">
            <a:off x="3570685" y="2819401"/>
            <a:ext cx="1084659" cy="1556147"/>
          </a:xfrm>
          <a:custGeom>
            <a:avLst/>
            <a:gdLst>
              <a:gd name="T0" fmla="*/ 722779 w 4733"/>
              <a:gd name="T1" fmla="*/ 2073887 h 6776"/>
              <a:gd name="T2" fmla="*/ 1445864 w 4733"/>
              <a:gd name="T3" fmla="*/ 1349434 h 6776"/>
              <a:gd name="T4" fmla="*/ 1336500 w 4733"/>
              <a:gd name="T5" fmla="*/ 966549 h 6776"/>
              <a:gd name="T6" fmla="*/ 1336500 w 4733"/>
              <a:gd name="T7" fmla="*/ 966549 h 6776"/>
              <a:gd name="T8" fmla="*/ 1333140 w 4733"/>
              <a:gd name="T9" fmla="*/ 961040 h 6776"/>
              <a:gd name="T10" fmla="*/ 1331307 w 4733"/>
              <a:gd name="T11" fmla="*/ 957979 h 6776"/>
              <a:gd name="T12" fmla="*/ 722779 w 4733"/>
              <a:gd name="T13" fmla="*/ 0 h 6776"/>
              <a:gd name="T14" fmla="*/ 114557 w 4733"/>
              <a:gd name="T15" fmla="*/ 957979 h 6776"/>
              <a:gd name="T16" fmla="*/ 112724 w 4733"/>
              <a:gd name="T17" fmla="*/ 961040 h 6776"/>
              <a:gd name="T18" fmla="*/ 109058 w 4733"/>
              <a:gd name="T19" fmla="*/ 966549 h 6776"/>
              <a:gd name="T20" fmla="*/ 109058 w 4733"/>
              <a:gd name="T21" fmla="*/ 966549 h 6776"/>
              <a:gd name="T22" fmla="*/ 0 w 4733"/>
              <a:gd name="T23" fmla="*/ 1349434 h 6776"/>
              <a:gd name="T24" fmla="*/ 722779 w 4733"/>
              <a:gd name="T25" fmla="*/ 2073887 h 67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 rot="1800000">
            <a:off x="3381375" y="1252538"/>
            <a:ext cx="1493044" cy="1165622"/>
          </a:xfrm>
          <a:custGeom>
            <a:avLst/>
            <a:gdLst>
              <a:gd name="T0" fmla="*/ 200118 w 6517"/>
              <a:gd name="T1" fmla="*/ 463841 h 5082"/>
              <a:gd name="T2" fmla="*/ 1188179 w 6517"/>
              <a:gd name="T3" fmla="*/ 200406 h 5082"/>
              <a:gd name="T4" fmla="*/ 1464066 w 6517"/>
              <a:gd name="T5" fmla="*/ 487095 h 5082"/>
              <a:gd name="T6" fmla="*/ 1464066 w 6517"/>
              <a:gd name="T7" fmla="*/ 487095 h 5082"/>
              <a:gd name="T8" fmla="*/ 1467121 w 6517"/>
              <a:gd name="T9" fmla="*/ 492602 h 5082"/>
              <a:gd name="T10" fmla="*/ 1468954 w 6517"/>
              <a:gd name="T11" fmla="*/ 495968 h 5082"/>
              <a:gd name="T12" fmla="*/ 1991093 w 6517"/>
              <a:gd name="T13" fmla="*/ 1503201 h 5082"/>
              <a:gd name="T14" fmla="*/ 858825 w 6517"/>
              <a:gd name="T15" fmla="*/ 1550320 h 5082"/>
              <a:gd name="T16" fmla="*/ 855159 w 6517"/>
              <a:gd name="T17" fmla="*/ 1550320 h 5082"/>
              <a:gd name="T18" fmla="*/ 848743 w 6517"/>
              <a:gd name="T19" fmla="*/ 1550626 h 5082"/>
              <a:gd name="T20" fmla="*/ 848743 w 6517"/>
              <a:gd name="T21" fmla="*/ 1550626 h 5082"/>
              <a:gd name="T22" fmla="*/ 463173 w 6517"/>
              <a:gd name="T23" fmla="*/ 1453329 h 5082"/>
              <a:gd name="T24" fmla="*/ 200118 w 6517"/>
              <a:gd name="T25" fmla="*/ 463841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 rot="1800000">
            <a:off x="4269582" y="3184922"/>
            <a:ext cx="1493044" cy="1166813"/>
          </a:xfrm>
          <a:custGeom>
            <a:avLst/>
            <a:gdLst>
              <a:gd name="T0" fmla="*/ 1791006 w 6518"/>
              <a:gd name="T1" fmla="*/ 1091068 h 5082"/>
              <a:gd name="T2" fmla="*/ 1527991 w 6518"/>
              <a:gd name="T3" fmla="*/ 101580 h 5082"/>
              <a:gd name="T4" fmla="*/ 1142480 w 6518"/>
              <a:gd name="T5" fmla="*/ 4283 h 5082"/>
              <a:gd name="T6" fmla="*/ 1142480 w 6518"/>
              <a:gd name="T7" fmla="*/ 4283 h 5082"/>
              <a:gd name="T8" fmla="*/ 1136065 w 6518"/>
              <a:gd name="T9" fmla="*/ 4283 h 5082"/>
              <a:gd name="T10" fmla="*/ 1132400 w 6518"/>
              <a:gd name="T11" fmla="*/ 4589 h 5082"/>
              <a:gd name="T12" fmla="*/ 0 w 6518"/>
              <a:gd name="T13" fmla="*/ 51402 h 5082"/>
              <a:gd name="T14" fmla="*/ 522364 w 6518"/>
              <a:gd name="T15" fmla="*/ 1058941 h 5082"/>
              <a:gd name="T16" fmla="*/ 523891 w 6518"/>
              <a:gd name="T17" fmla="*/ 1062001 h 5082"/>
              <a:gd name="T18" fmla="*/ 526946 w 6518"/>
              <a:gd name="T19" fmla="*/ 1067814 h 5082"/>
              <a:gd name="T20" fmla="*/ 526946 w 6518"/>
              <a:gd name="T21" fmla="*/ 1067814 h 5082"/>
              <a:gd name="T22" fmla="*/ 802791 w 6518"/>
              <a:gd name="T23" fmla="*/ 1354503 h 5082"/>
              <a:gd name="T24" fmla="*/ 1791006 w 6518"/>
              <a:gd name="T25" fmla="*/ 1091068 h 50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 rot="1800000">
            <a:off x="2765822" y="2315766"/>
            <a:ext cx="1495425" cy="1166813"/>
          </a:xfrm>
          <a:custGeom>
            <a:avLst/>
            <a:gdLst>
              <a:gd name="T0" fmla="*/ 199525 w 6523"/>
              <a:gd name="T1" fmla="*/ 1089935 h 5083"/>
              <a:gd name="T2" fmla="*/ 464744 w 6523"/>
              <a:gd name="T3" fmla="*/ 101254 h 5083"/>
              <a:gd name="T4" fmla="*/ 850350 w 6523"/>
              <a:gd name="T5" fmla="*/ 4589 h 5083"/>
              <a:gd name="T6" fmla="*/ 850350 w 6523"/>
              <a:gd name="T7" fmla="*/ 4589 h 5083"/>
              <a:gd name="T8" fmla="*/ 857072 w 6523"/>
              <a:gd name="T9" fmla="*/ 4894 h 5083"/>
              <a:gd name="T10" fmla="*/ 860433 w 6523"/>
              <a:gd name="T11" fmla="*/ 5200 h 5083"/>
              <a:gd name="T12" fmla="*/ 1993112 w 6523"/>
              <a:gd name="T13" fmla="*/ 54451 h 5083"/>
              <a:gd name="T14" fmla="*/ 1468480 w 6523"/>
              <a:gd name="T15" fmla="*/ 1060568 h 5083"/>
              <a:gd name="T16" fmla="*/ 1466647 w 6523"/>
              <a:gd name="T17" fmla="*/ 1063628 h 5083"/>
              <a:gd name="T18" fmla="*/ 1463897 w 6523"/>
              <a:gd name="T19" fmla="*/ 1069440 h 5083"/>
              <a:gd name="T20" fmla="*/ 1463591 w 6523"/>
              <a:gd name="T21" fmla="*/ 1069440 h 5083"/>
              <a:gd name="T22" fmla="*/ 1187067 w 6523"/>
              <a:gd name="T23" fmla="*/ 1355460 h 5083"/>
              <a:gd name="T24" fmla="*/ 199525 w 6523"/>
              <a:gd name="T25" fmla="*/ 1089935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0"/>
          <p:cNvSpPr/>
          <p:nvPr/>
        </p:nvSpPr>
        <p:spPr bwMode="auto">
          <a:xfrm rot="1800000">
            <a:off x="4882754" y="2122885"/>
            <a:ext cx="1495425" cy="1166813"/>
          </a:xfrm>
          <a:custGeom>
            <a:avLst/>
            <a:gdLst>
              <a:gd name="T0" fmla="*/ 1793862 w 6522"/>
              <a:gd name="T1" fmla="*/ 465280 h 5083"/>
              <a:gd name="T2" fmla="*/ 805863 w 6522"/>
              <a:gd name="T3" fmla="*/ 199755 h 5083"/>
              <a:gd name="T4" fmla="*/ 529296 w 6522"/>
              <a:gd name="T5" fmla="*/ 485775 h 5083"/>
              <a:gd name="T6" fmla="*/ 529296 w 6522"/>
              <a:gd name="T7" fmla="*/ 485775 h 5083"/>
              <a:gd name="T8" fmla="*/ 526240 w 6522"/>
              <a:gd name="T9" fmla="*/ 491281 h 5083"/>
              <a:gd name="T10" fmla="*/ 524712 w 6522"/>
              <a:gd name="T11" fmla="*/ 494646 h 5083"/>
              <a:gd name="T12" fmla="*/ 0 w 6522"/>
              <a:gd name="T13" fmla="*/ 1500458 h 5083"/>
              <a:gd name="T14" fmla="*/ 1132547 w 6522"/>
              <a:gd name="T15" fmla="*/ 1550015 h 5083"/>
              <a:gd name="T16" fmla="*/ 1136214 w 6522"/>
              <a:gd name="T17" fmla="*/ 1550320 h 5083"/>
              <a:gd name="T18" fmla="*/ 1142632 w 6522"/>
              <a:gd name="T19" fmla="*/ 1550320 h 5083"/>
              <a:gd name="T20" fmla="*/ 1142632 w 6522"/>
              <a:gd name="T21" fmla="*/ 1550320 h 5083"/>
              <a:gd name="T22" fmla="*/ 1528603 w 6522"/>
              <a:gd name="T23" fmla="*/ 1453961 h 5083"/>
              <a:gd name="T24" fmla="*/ 1793862 w 6522"/>
              <a:gd name="T25" fmla="*/ 465280 h 50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877353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01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305978" y="2583657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02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773769" y="35063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03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781978" y="3406379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04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181309" y="2630091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05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769477" y="1681163"/>
            <a:ext cx="59182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zuka Gothic Pr6N M"/>
              </a:rPr>
              <a:t>06</a:t>
            </a:r>
            <a:endParaRPr lang="zh-CN" altLang="en-US" sz="2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ozuka Gothic Pr6N M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566842" y="1348978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744" y="2783681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6080001" y="2506266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5962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566842" y="3636169"/>
            <a:ext cx="10040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1626394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279030" y="1348978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7435" y="2783681"/>
            <a:ext cx="23752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699195" y="2506266"/>
            <a:ext cx="10033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078" y="3913585"/>
            <a:ext cx="23764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97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97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2279030" y="3636169"/>
            <a:ext cx="10033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r"/>
            <a:r>
              <a:rPr lang="zh-CN" altLang="en-US" sz="1400" b="1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4034357" y="2139366"/>
            <a:ext cx="1061000" cy="1214343"/>
            <a:chOff x="5379142" y="2991066"/>
            <a:chExt cx="1414667" cy="1619124"/>
          </a:xfrm>
        </p:grpSpPr>
        <p:sp>
          <p:nvSpPr>
            <p:cNvPr id="7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AA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2672903" y="2295623"/>
            <a:ext cx="1061000" cy="1214343"/>
            <a:chOff x="3563871" y="3199409"/>
            <a:chExt cx="1414666" cy="1619124"/>
          </a:xfrm>
        </p:grpSpPr>
        <p:sp>
          <p:nvSpPr>
            <p:cNvPr id="10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07307" y="2139366"/>
            <a:ext cx="1061000" cy="1214343"/>
            <a:chOff x="1743076" y="2991066"/>
            <a:chExt cx="1414666" cy="1619124"/>
          </a:xfrm>
        </p:grpSpPr>
        <p:sp>
          <p:nvSpPr>
            <p:cNvPr id="13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AA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99953" y="2295623"/>
            <a:ext cx="1061000" cy="1214344"/>
            <a:chOff x="7199937" y="3199409"/>
            <a:chExt cx="1414666" cy="1619125"/>
          </a:xfrm>
        </p:grpSpPr>
        <p:sp>
          <p:nvSpPr>
            <p:cNvPr id="16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6761407" y="2139366"/>
            <a:ext cx="1061000" cy="1214343"/>
            <a:chOff x="9015209" y="2991066"/>
            <a:chExt cx="1414666" cy="1619124"/>
          </a:xfrm>
        </p:grpSpPr>
        <p:sp>
          <p:nvSpPr>
            <p:cNvPr id="19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rgbClr val="01AAD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 Placeholder 4"/>
          <p:cNvSpPr txBox="1"/>
          <p:nvPr/>
        </p:nvSpPr>
        <p:spPr>
          <a:xfrm>
            <a:off x="13837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4"/>
          <p:cNvSpPr txBox="1"/>
          <p:nvPr/>
        </p:nvSpPr>
        <p:spPr>
          <a:xfrm>
            <a:off x="2747274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4110265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5473789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6837850" y="2722796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971600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2"/>
          <p:cNvSpPr txBox="1"/>
          <p:nvPr/>
        </p:nvSpPr>
        <p:spPr>
          <a:xfrm>
            <a:off x="2339752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3702065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65405" y="3763960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6414567" y="1153088"/>
            <a:ext cx="174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 build="p"/>
      <p:bldP spid="23" grpId="0" build="p"/>
      <p:bldP spid="24" grpId="0" build="p"/>
      <p:bldP spid="25" grpId="0" build="p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原创设计师QQ598969553             _5"/>
          <p:cNvSpPr>
            <a:spLocks noChangeArrowheads="1"/>
          </p:cNvSpPr>
          <p:nvPr/>
        </p:nvSpPr>
        <p:spPr bwMode="auto">
          <a:xfrm>
            <a:off x="3644336" y="1376682"/>
            <a:ext cx="767634" cy="768909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原创设计师QQ598969553             _6"/>
          <p:cNvSpPr>
            <a:spLocks noChangeArrowheads="1"/>
          </p:cNvSpPr>
          <p:nvPr/>
        </p:nvSpPr>
        <p:spPr bwMode="auto">
          <a:xfrm>
            <a:off x="4581562" y="1513121"/>
            <a:ext cx="592940" cy="592940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原创设计师QQ598969553             _7"/>
          <p:cNvSpPr>
            <a:spLocks noChangeArrowheads="1"/>
          </p:cNvSpPr>
          <p:nvPr/>
        </p:nvSpPr>
        <p:spPr bwMode="auto">
          <a:xfrm>
            <a:off x="4111036" y="1904589"/>
            <a:ext cx="767634" cy="76763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原创设计师QQ598969553             _8"/>
          <p:cNvSpPr>
            <a:spLocks noChangeArrowheads="1"/>
          </p:cNvSpPr>
          <p:nvPr/>
        </p:nvSpPr>
        <p:spPr bwMode="auto">
          <a:xfrm>
            <a:off x="4601964" y="1889287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原创设计师QQ598969553             _9"/>
          <p:cNvSpPr>
            <a:spLocks noChangeArrowheads="1"/>
          </p:cNvSpPr>
          <p:nvPr/>
        </p:nvSpPr>
        <p:spPr bwMode="auto">
          <a:xfrm>
            <a:off x="4891421" y="2178744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原创设计师QQ598969553             _10"/>
          <p:cNvSpPr>
            <a:spLocks noChangeArrowheads="1"/>
          </p:cNvSpPr>
          <p:nvPr/>
        </p:nvSpPr>
        <p:spPr bwMode="auto">
          <a:xfrm>
            <a:off x="3819029" y="2410819"/>
            <a:ext cx="723004" cy="723004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原创设计师QQ598969553             _11"/>
          <p:cNvSpPr>
            <a:spLocks noChangeArrowheads="1"/>
          </p:cNvSpPr>
          <p:nvPr/>
        </p:nvSpPr>
        <p:spPr bwMode="auto">
          <a:xfrm>
            <a:off x="3198037" y="2211897"/>
            <a:ext cx="563611" cy="559786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原创设计师QQ598969553             _12"/>
          <p:cNvSpPr/>
          <p:nvPr/>
        </p:nvSpPr>
        <p:spPr bwMode="auto">
          <a:xfrm>
            <a:off x="3646886" y="1564127"/>
            <a:ext cx="1792845" cy="2410012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原创设计师QQ598969553             _13"/>
          <p:cNvSpPr>
            <a:spLocks noChangeArrowheads="1"/>
          </p:cNvSpPr>
          <p:nvPr/>
        </p:nvSpPr>
        <p:spPr bwMode="auto">
          <a:xfrm>
            <a:off x="3198037" y="1644461"/>
            <a:ext cx="912999" cy="912999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原创设计师QQ598969553             _14"/>
          <p:cNvSpPr>
            <a:spLocks noChangeArrowheads="1"/>
          </p:cNvSpPr>
          <p:nvPr/>
        </p:nvSpPr>
        <p:spPr bwMode="auto">
          <a:xfrm>
            <a:off x="4100835" y="1089138"/>
            <a:ext cx="912999" cy="912999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原创设计师QQ598969553             _15"/>
          <p:cNvSpPr>
            <a:spLocks noEditPoints="1"/>
          </p:cNvSpPr>
          <p:nvPr/>
        </p:nvSpPr>
        <p:spPr bwMode="auto">
          <a:xfrm>
            <a:off x="7058311" y="1145158"/>
            <a:ext cx="183324" cy="246826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原创设计师QQ598969553             _16"/>
          <p:cNvSpPr>
            <a:spLocks noEditPoints="1"/>
          </p:cNvSpPr>
          <p:nvPr/>
        </p:nvSpPr>
        <p:spPr bwMode="auto">
          <a:xfrm>
            <a:off x="6523102" y="3327808"/>
            <a:ext cx="245630" cy="201296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原创设计师QQ598969553             _17"/>
          <p:cNvSpPr>
            <a:spLocks noEditPoints="1"/>
          </p:cNvSpPr>
          <p:nvPr/>
        </p:nvSpPr>
        <p:spPr bwMode="auto">
          <a:xfrm>
            <a:off x="2561478" y="3308637"/>
            <a:ext cx="294756" cy="239638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原创设计师QQ598969553             _18"/>
          <p:cNvSpPr>
            <a:spLocks noEditPoints="1"/>
          </p:cNvSpPr>
          <p:nvPr/>
        </p:nvSpPr>
        <p:spPr bwMode="auto">
          <a:xfrm>
            <a:off x="1860189" y="1128382"/>
            <a:ext cx="249224" cy="280376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86E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原创设计师QQ598969553             _19"/>
          <p:cNvSpPr>
            <a:spLocks noChangeArrowheads="1"/>
          </p:cNvSpPr>
          <p:nvPr/>
        </p:nvSpPr>
        <p:spPr bwMode="auto">
          <a:xfrm>
            <a:off x="6228184" y="1573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1" name="原创设计师QQ598969553             _20"/>
          <p:cNvSpPr>
            <a:spLocks noChangeArrowheads="1"/>
          </p:cNvSpPr>
          <p:nvPr/>
        </p:nvSpPr>
        <p:spPr bwMode="auto">
          <a:xfrm>
            <a:off x="1063012" y="1573398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2" name="原创设计师QQ598969553             _21"/>
          <p:cNvSpPr>
            <a:spLocks noChangeArrowheads="1"/>
          </p:cNvSpPr>
          <p:nvPr/>
        </p:nvSpPr>
        <p:spPr bwMode="auto">
          <a:xfrm>
            <a:off x="1787067" y="3682852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3" name="原创设计师QQ598969553             _22"/>
          <p:cNvSpPr>
            <a:spLocks noChangeArrowheads="1"/>
          </p:cNvSpPr>
          <p:nvPr/>
        </p:nvSpPr>
        <p:spPr bwMode="auto">
          <a:xfrm>
            <a:off x="5724128" y="3682852"/>
            <a:ext cx="184357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24" name="原创设计师QQ598969553             _23"/>
          <p:cNvSpPr>
            <a:spLocks noChangeArrowheads="1"/>
          </p:cNvSpPr>
          <p:nvPr/>
        </p:nvSpPr>
        <p:spPr bwMode="auto">
          <a:xfrm>
            <a:off x="5013834" y="1391984"/>
            <a:ext cx="912999" cy="912999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5" name="原创设计师QQ598969553             _24"/>
          <p:cNvSpPr>
            <a:spLocks noChangeArrowheads="1"/>
          </p:cNvSpPr>
          <p:nvPr/>
        </p:nvSpPr>
        <p:spPr bwMode="auto">
          <a:xfrm>
            <a:off x="4540905" y="2250789"/>
            <a:ext cx="912999" cy="912999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31"/>
          <p:cNvGrpSpPr/>
          <p:nvPr/>
        </p:nvGrpSpPr>
        <p:grpSpPr bwMode="auto">
          <a:xfrm>
            <a:off x="6039961" y="2562225"/>
            <a:ext cx="297640" cy="297640"/>
            <a:chOff x="0" y="0"/>
            <a:chExt cx="812800" cy="812800"/>
          </a:xfrm>
        </p:grpSpPr>
        <p:sp>
          <p:nvSpPr>
            <p:cNvPr id="7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组合 34"/>
          <p:cNvGrpSpPr/>
          <p:nvPr/>
        </p:nvGrpSpPr>
        <p:grpSpPr bwMode="auto">
          <a:xfrm>
            <a:off x="2839736" y="2562225"/>
            <a:ext cx="297640" cy="297640"/>
            <a:chOff x="0" y="0"/>
            <a:chExt cx="812800" cy="812800"/>
          </a:xfrm>
        </p:grpSpPr>
        <p:sp>
          <p:nvSpPr>
            <p:cNvPr id="10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37"/>
          <p:cNvGrpSpPr/>
          <p:nvPr/>
        </p:nvGrpSpPr>
        <p:grpSpPr bwMode="auto">
          <a:xfrm>
            <a:off x="4423181" y="991876"/>
            <a:ext cx="297640" cy="297640"/>
            <a:chOff x="0" y="0"/>
            <a:chExt cx="812800" cy="812800"/>
          </a:xfrm>
        </p:grpSpPr>
        <p:sp>
          <p:nvSpPr>
            <p:cNvPr id="13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组合 40"/>
          <p:cNvGrpSpPr/>
          <p:nvPr/>
        </p:nvGrpSpPr>
        <p:grpSpPr bwMode="auto">
          <a:xfrm>
            <a:off x="4423181" y="4163528"/>
            <a:ext cx="297640" cy="297640"/>
            <a:chOff x="0" y="0"/>
            <a:chExt cx="812800" cy="812800"/>
          </a:xfrm>
        </p:grpSpPr>
        <p:sp>
          <p:nvSpPr>
            <p:cNvPr id="16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组合 66"/>
          <p:cNvGrpSpPr/>
          <p:nvPr/>
        </p:nvGrpSpPr>
        <p:grpSpPr bwMode="auto">
          <a:xfrm>
            <a:off x="3067294" y="1210011"/>
            <a:ext cx="3009414" cy="3011591"/>
            <a:chOff x="0" y="0"/>
            <a:chExt cx="4392474" cy="4393594"/>
          </a:xfrm>
        </p:grpSpPr>
        <p:grpSp>
          <p:nvGrpSpPr>
            <p:cNvPr id="19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24" name="组合 23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01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01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0183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01AA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01A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" name="文本框 62"/>
            <p:cNvSpPr txBox="1">
              <a:spLocks noChangeArrowheads="1"/>
            </p:cNvSpPr>
            <p:nvPr/>
          </p:nvSpPr>
          <p:spPr bwMode="auto">
            <a:xfrm>
              <a:off x="1194648" y="923100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文本框 63"/>
            <p:cNvSpPr txBox="1">
              <a:spLocks noChangeArrowheads="1"/>
            </p:cNvSpPr>
            <p:nvPr/>
          </p:nvSpPr>
          <p:spPr bwMode="auto">
            <a:xfrm>
              <a:off x="939878" y="2659858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1858099" y="1204354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2634005" y="97626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787550" y="2849411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1563456" y="2621322"/>
            <a:ext cx="105990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503420" y="2815199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6495465" y="2587110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4953511" y="402996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rgbClr val="01AAD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12"/>
          <p:cNvSpPr/>
          <p:nvPr/>
        </p:nvSpPr>
        <p:spPr bwMode="auto">
          <a:xfrm>
            <a:off x="4616054" y="2803922"/>
            <a:ext cx="1418034" cy="1423988"/>
          </a:xfrm>
          <a:custGeom>
            <a:avLst/>
            <a:gdLst>
              <a:gd name="T0" fmla="*/ 0 w 2320"/>
              <a:gd name="T1" fmla="*/ 1325322 h 2320"/>
              <a:gd name="T2" fmla="*/ 570180 w 2320"/>
              <a:gd name="T3" fmla="*/ 1897992 h 2320"/>
              <a:gd name="T4" fmla="*/ 1889740 w 2320"/>
              <a:gd name="T5" fmla="*/ 1897992 h 2320"/>
              <a:gd name="T6" fmla="*/ 1889740 w 2320"/>
              <a:gd name="T7" fmla="*/ 572670 h 2320"/>
              <a:gd name="T8" fmla="*/ 1319560 w 2320"/>
              <a:gd name="T9" fmla="*/ 0 h 2320"/>
              <a:gd name="T10" fmla="*/ 0 w 2320"/>
              <a:gd name="T11" fmla="*/ 0 h 2320"/>
              <a:gd name="T12" fmla="*/ 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Freeform 13"/>
          <p:cNvSpPr/>
          <p:nvPr/>
        </p:nvSpPr>
        <p:spPr bwMode="auto">
          <a:xfrm>
            <a:off x="3109913" y="2803922"/>
            <a:ext cx="1418035" cy="1423988"/>
          </a:xfrm>
          <a:custGeom>
            <a:avLst/>
            <a:gdLst>
              <a:gd name="T0" fmla="*/ 1889740 w 2320"/>
              <a:gd name="T1" fmla="*/ 1325322 h 2320"/>
              <a:gd name="T2" fmla="*/ 1319560 w 2320"/>
              <a:gd name="T3" fmla="*/ 1897992 h 2320"/>
              <a:gd name="T4" fmla="*/ 0 w 2320"/>
              <a:gd name="T5" fmla="*/ 1897992 h 2320"/>
              <a:gd name="T6" fmla="*/ 0 w 2320"/>
              <a:gd name="T7" fmla="*/ 572670 h 2320"/>
              <a:gd name="T8" fmla="*/ 570180 w 2320"/>
              <a:gd name="T9" fmla="*/ 0 h 2320"/>
              <a:gd name="T10" fmla="*/ 1889740 w 2320"/>
              <a:gd name="T11" fmla="*/ 0 h 2320"/>
              <a:gd name="T12" fmla="*/ 1889740 w 2320"/>
              <a:gd name="T13" fmla="*/ 1325322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8" name="Freeform 14"/>
          <p:cNvSpPr/>
          <p:nvPr/>
        </p:nvSpPr>
        <p:spPr bwMode="auto">
          <a:xfrm>
            <a:off x="4616054" y="1297781"/>
            <a:ext cx="1418034" cy="1420416"/>
          </a:xfrm>
          <a:custGeom>
            <a:avLst/>
            <a:gdLst>
              <a:gd name="T0" fmla="*/ 0 w 2320"/>
              <a:gd name="T1" fmla="*/ 571426 h 2320"/>
              <a:gd name="T2" fmla="*/ 570180 w 2320"/>
              <a:gd name="T3" fmla="*/ 0 h 2320"/>
              <a:gd name="T4" fmla="*/ 1889740 w 2320"/>
              <a:gd name="T5" fmla="*/ 0 h 2320"/>
              <a:gd name="T6" fmla="*/ 1889740 w 2320"/>
              <a:gd name="T7" fmla="*/ 1322442 h 2320"/>
              <a:gd name="T8" fmla="*/ 1319560 w 2320"/>
              <a:gd name="T9" fmla="*/ 1893868 h 2320"/>
              <a:gd name="T10" fmla="*/ 0 w 2320"/>
              <a:gd name="T11" fmla="*/ 1893868 h 2320"/>
              <a:gd name="T12" fmla="*/ 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9" name="Freeform 15"/>
          <p:cNvSpPr/>
          <p:nvPr/>
        </p:nvSpPr>
        <p:spPr bwMode="auto">
          <a:xfrm>
            <a:off x="3109913" y="1297781"/>
            <a:ext cx="1418035" cy="1420416"/>
          </a:xfrm>
          <a:custGeom>
            <a:avLst/>
            <a:gdLst>
              <a:gd name="T0" fmla="*/ 1889740 w 2320"/>
              <a:gd name="T1" fmla="*/ 571426 h 2320"/>
              <a:gd name="T2" fmla="*/ 1319560 w 2320"/>
              <a:gd name="T3" fmla="*/ 0 h 2320"/>
              <a:gd name="T4" fmla="*/ 0 w 2320"/>
              <a:gd name="T5" fmla="*/ 0 h 2320"/>
              <a:gd name="T6" fmla="*/ 0 w 2320"/>
              <a:gd name="T7" fmla="*/ 1322442 h 2320"/>
              <a:gd name="T8" fmla="*/ 570180 w 2320"/>
              <a:gd name="T9" fmla="*/ 1893868 h 2320"/>
              <a:gd name="T10" fmla="*/ 1889740 w 2320"/>
              <a:gd name="T11" fmla="*/ 1893868 h 2320"/>
              <a:gd name="T12" fmla="*/ 1889740 w 2320"/>
              <a:gd name="T13" fmla="*/ 571426 h 2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10" name="TextBox 18"/>
          <p:cNvSpPr txBox="1"/>
          <p:nvPr/>
        </p:nvSpPr>
        <p:spPr>
          <a:xfrm>
            <a:off x="756047" y="1615678"/>
            <a:ext cx="212883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369469" y="1615679"/>
            <a:ext cx="898922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4892279" y="1615679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3381375" y="3124200"/>
            <a:ext cx="875110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4892279" y="3124200"/>
            <a:ext cx="866775" cy="7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6299598" y="16156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21532" y="3215878"/>
            <a:ext cx="2070497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6299598" y="3215878"/>
            <a:ext cx="2130028" cy="62324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1787"/>
          <p:cNvSpPr/>
          <p:nvPr/>
        </p:nvSpPr>
        <p:spPr>
          <a:xfrm>
            <a:off x="4596246" y="1542794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7" name="Shape 1785"/>
          <p:cNvSpPr/>
          <p:nvPr/>
        </p:nvSpPr>
        <p:spPr>
          <a:xfrm>
            <a:off x="4596246" y="1542795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8" name="Shape 1786"/>
          <p:cNvSpPr/>
          <p:nvPr/>
        </p:nvSpPr>
        <p:spPr>
          <a:xfrm>
            <a:off x="4600697" y="1542794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9" name="Shape 1788"/>
          <p:cNvSpPr/>
          <p:nvPr/>
        </p:nvSpPr>
        <p:spPr>
          <a:xfrm flipH="1">
            <a:off x="3041579" y="1542794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0" name="Shape 1789"/>
          <p:cNvSpPr/>
          <p:nvPr/>
        </p:nvSpPr>
        <p:spPr>
          <a:xfrm flipH="1">
            <a:off x="1486914" y="1542794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11" name="Shape 1794"/>
          <p:cNvSpPr/>
          <p:nvPr/>
        </p:nvSpPr>
        <p:spPr>
          <a:xfrm>
            <a:off x="786436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2" name="Shape 1796"/>
          <p:cNvSpPr/>
          <p:nvPr/>
        </p:nvSpPr>
        <p:spPr>
          <a:xfrm>
            <a:off x="233332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83A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3" name="Shape 1798"/>
          <p:cNvSpPr/>
          <p:nvPr/>
        </p:nvSpPr>
        <p:spPr>
          <a:xfrm>
            <a:off x="3869332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4" name="Shape 1800"/>
          <p:cNvSpPr/>
          <p:nvPr/>
        </p:nvSpPr>
        <p:spPr>
          <a:xfrm>
            <a:off x="5385871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83A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5" name="Shape 1802"/>
          <p:cNvSpPr/>
          <p:nvPr/>
        </p:nvSpPr>
        <p:spPr>
          <a:xfrm>
            <a:off x="6920708" y="2373640"/>
            <a:ext cx="1419101" cy="441752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sp>
        <p:nvSpPr>
          <p:cNvPr id="16" name="Shape 1805"/>
          <p:cNvSpPr/>
          <p:nvPr/>
        </p:nvSpPr>
        <p:spPr>
          <a:xfrm>
            <a:off x="1688468" y="3129544"/>
            <a:ext cx="5806032" cy="1013135"/>
          </a:xfrm>
          <a:prstGeom prst="roundRect">
            <a:avLst>
              <a:gd name="adj" fmla="val 50000"/>
            </a:avLst>
          </a:prstGeom>
          <a:solidFill>
            <a:srgbClr val="01AAD1"/>
          </a:solidFill>
          <a:ln w="12700">
            <a:noFill/>
            <a:miter lim="400000"/>
          </a:ln>
        </p:spPr>
        <p:txBody>
          <a:bodyPr lIns="14288" tIns="14288" rIns="14288" bIns="14288" anchor="ctr"/>
          <a:lstStyle/>
          <a:p>
            <a:pPr lvl="0"/>
            <a:endParaRPr sz="1300"/>
          </a:p>
        </p:txBody>
      </p:sp>
      <p:grpSp>
        <p:nvGrpSpPr>
          <p:cNvPr id="17" name="Group 33"/>
          <p:cNvGrpSpPr/>
          <p:nvPr/>
        </p:nvGrpSpPr>
        <p:grpSpPr>
          <a:xfrm>
            <a:off x="4144806" y="1129737"/>
            <a:ext cx="893356" cy="893356"/>
            <a:chOff x="5526407" y="1696816"/>
            <a:chExt cx="1191141" cy="1191141"/>
          </a:xfrm>
        </p:grpSpPr>
        <p:sp>
          <p:nvSpPr>
            <p:cNvPr id="18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AAD1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1300"/>
            </a:p>
          </p:txBody>
        </p:sp>
        <p:sp>
          <p:nvSpPr>
            <p:cNvPr id="19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 sz="1300"/>
            </a:p>
          </p:txBody>
        </p:sp>
      </p:grpSp>
      <p:sp>
        <p:nvSpPr>
          <p:cNvPr id="20" name="Text Placeholder 3"/>
          <p:cNvSpPr txBox="1"/>
          <p:nvPr/>
        </p:nvSpPr>
        <p:spPr>
          <a:xfrm>
            <a:off x="2166476" y="3352305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2339137" y="2441237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387514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5391686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804028" y="244123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6931285" y="2440517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GB" altLang="zh-CN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 build="p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75"/>
          <p:cNvGrpSpPr/>
          <p:nvPr/>
        </p:nvGrpSpPr>
        <p:grpSpPr>
          <a:xfrm flipH="1">
            <a:off x="691782" y="2166996"/>
            <a:ext cx="3115264" cy="2197191"/>
            <a:chOff x="6035675" y="862013"/>
            <a:chExt cx="479425" cy="338138"/>
          </a:xfrm>
          <a:solidFill>
            <a:srgbClr val="01AAD1"/>
          </a:solidFill>
        </p:grpSpPr>
        <p:sp>
          <p:nvSpPr>
            <p:cNvPr id="7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206"/>
          <p:cNvGrpSpPr/>
          <p:nvPr/>
        </p:nvGrpSpPr>
        <p:grpSpPr>
          <a:xfrm>
            <a:off x="2431120" y="1237805"/>
            <a:ext cx="508812" cy="663306"/>
            <a:chOff x="5135563" y="1020763"/>
            <a:chExt cx="873125" cy="1138237"/>
          </a:xfrm>
          <a:solidFill>
            <a:srgbClr val="01AAD1"/>
          </a:solidFill>
        </p:grpSpPr>
        <p:sp>
          <p:nvSpPr>
            <p:cNvPr id="13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216"/>
          <p:cNvGrpSpPr/>
          <p:nvPr/>
        </p:nvGrpSpPr>
        <p:grpSpPr>
          <a:xfrm>
            <a:off x="3177813" y="1241449"/>
            <a:ext cx="530082" cy="656019"/>
            <a:chOff x="1685925" y="982663"/>
            <a:chExt cx="735013" cy="909638"/>
          </a:xfrm>
          <a:solidFill>
            <a:srgbClr val="0183A1"/>
          </a:solidFill>
        </p:grpSpPr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24"/>
          <p:cNvGrpSpPr/>
          <p:nvPr/>
        </p:nvGrpSpPr>
        <p:grpSpPr>
          <a:xfrm>
            <a:off x="675823" y="1204188"/>
            <a:ext cx="715107" cy="730541"/>
            <a:chOff x="-9525" y="3198813"/>
            <a:chExt cx="882650" cy="901700"/>
          </a:xfrm>
          <a:solidFill>
            <a:srgbClr val="01AAD1"/>
          </a:solidFill>
        </p:grpSpPr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31"/>
          <p:cNvGrpSpPr/>
          <p:nvPr/>
        </p:nvGrpSpPr>
        <p:grpSpPr>
          <a:xfrm>
            <a:off x="1628811" y="1221986"/>
            <a:ext cx="564428" cy="694945"/>
            <a:chOff x="6259513" y="2459038"/>
            <a:chExt cx="782637" cy="963612"/>
          </a:xfrm>
          <a:solidFill>
            <a:srgbClr val="0183A1"/>
          </a:solidFill>
        </p:grpSpPr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232"/>
          <p:cNvGrpSpPr/>
          <p:nvPr/>
        </p:nvGrpSpPr>
        <p:grpSpPr>
          <a:xfrm>
            <a:off x="5260812" y="1367482"/>
            <a:ext cx="3228464" cy="517094"/>
            <a:chOff x="1315499" y="1182278"/>
            <a:chExt cx="3228464" cy="517094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1AAD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37" name="Text Placeholder 3"/>
          <p:cNvSpPr txBox="1"/>
          <p:nvPr/>
        </p:nvSpPr>
        <p:spPr>
          <a:xfrm>
            <a:off x="4201014" y="126179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  <p:grpSp>
        <p:nvGrpSpPr>
          <p:cNvPr id="38" name="Group 248"/>
          <p:cNvGrpSpPr/>
          <p:nvPr/>
        </p:nvGrpSpPr>
        <p:grpSpPr>
          <a:xfrm>
            <a:off x="5260812" y="2178705"/>
            <a:ext cx="3228464" cy="517094"/>
            <a:chOff x="1315499" y="1182278"/>
            <a:chExt cx="3228464" cy="517094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1" name="Text Placeholder 3"/>
          <p:cNvSpPr txBox="1"/>
          <p:nvPr/>
        </p:nvSpPr>
        <p:spPr>
          <a:xfrm>
            <a:off x="4201014" y="2073018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60%</a:t>
            </a:r>
          </a:p>
        </p:txBody>
      </p:sp>
      <p:grpSp>
        <p:nvGrpSpPr>
          <p:cNvPr id="42" name="Group 252"/>
          <p:cNvGrpSpPr/>
          <p:nvPr/>
        </p:nvGrpSpPr>
        <p:grpSpPr>
          <a:xfrm>
            <a:off x="5260812" y="2989928"/>
            <a:ext cx="3228464" cy="517094"/>
            <a:chOff x="1315499" y="1182278"/>
            <a:chExt cx="3228464" cy="517094"/>
          </a:xfrm>
        </p:grpSpPr>
        <p:sp>
          <p:nvSpPr>
            <p:cNvPr id="43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4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5" name="Text Placeholder 3"/>
          <p:cNvSpPr txBox="1"/>
          <p:nvPr/>
        </p:nvSpPr>
        <p:spPr>
          <a:xfrm>
            <a:off x="4201014" y="2884241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grpSp>
        <p:nvGrpSpPr>
          <p:cNvPr id="46" name="Group 256"/>
          <p:cNvGrpSpPr/>
          <p:nvPr/>
        </p:nvGrpSpPr>
        <p:grpSpPr>
          <a:xfrm>
            <a:off x="5260812" y="3801152"/>
            <a:ext cx="3228464" cy="517094"/>
            <a:chOff x="1315499" y="1182278"/>
            <a:chExt cx="3228464" cy="517094"/>
          </a:xfrm>
        </p:grpSpPr>
        <p:sp>
          <p:nvSpPr>
            <p:cNvPr id="47" name="Text Placeholder 3"/>
            <p:cNvSpPr txBox="1"/>
            <p:nvPr/>
          </p:nvSpPr>
          <p:spPr>
            <a:xfrm>
              <a:off x="1315499" y="1182278"/>
              <a:ext cx="807913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48" name="Text Placeholder 3"/>
            <p:cNvSpPr txBox="1"/>
            <p:nvPr/>
          </p:nvSpPr>
          <p:spPr>
            <a:xfrm>
              <a:off x="1315499" y="1351776"/>
              <a:ext cx="3228464" cy="3475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en-US" altLang="zh-CN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sp>
        <p:nvSpPr>
          <p:cNvPr id="49" name="Text Placeholder 3"/>
          <p:cNvSpPr txBox="1"/>
          <p:nvPr/>
        </p:nvSpPr>
        <p:spPr>
          <a:xfrm>
            <a:off x="4201014" y="3695465"/>
            <a:ext cx="982641" cy="67710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5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17050" y="1362333"/>
            <a:ext cx="894259" cy="489631"/>
            <a:chOff x="2215144" y="927951"/>
            <a:chExt cx="1244730" cy="897673"/>
          </a:xfrm>
        </p:grpSpPr>
        <p:sp>
          <p:nvSpPr>
            <p:cNvPr id="6" name="平行四边形 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01AA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17050" y="2041947"/>
            <a:ext cx="894259" cy="504163"/>
            <a:chOff x="2215144" y="1952311"/>
            <a:chExt cx="1244730" cy="924318"/>
          </a:xfrm>
        </p:grpSpPr>
        <p:sp>
          <p:nvSpPr>
            <p:cNvPr id="9" name="平行四边形 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2A7C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17050" y="2743795"/>
            <a:ext cx="894259" cy="496081"/>
            <a:chOff x="2215144" y="3018134"/>
            <a:chExt cx="1244730" cy="909499"/>
          </a:xfrm>
        </p:grpSpPr>
        <p:sp>
          <p:nvSpPr>
            <p:cNvPr id="12" name="平行四边形 1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1AA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3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17050" y="3426285"/>
            <a:ext cx="894259" cy="508134"/>
            <a:chOff x="2215144" y="4047039"/>
            <a:chExt cx="1244730" cy="931598"/>
          </a:xfrm>
        </p:grpSpPr>
        <p:sp>
          <p:nvSpPr>
            <p:cNvPr id="15" name="平行四边形 1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2A7C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6" name="文本框 12"/>
            <p:cNvSpPr txBox="1"/>
            <p:nvPr/>
          </p:nvSpPr>
          <p:spPr>
            <a:xfrm>
              <a:off x="2393075" y="4047039"/>
              <a:ext cx="1066799" cy="81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17049" y="4125826"/>
            <a:ext cx="884486" cy="502735"/>
            <a:chOff x="2215144" y="5107938"/>
            <a:chExt cx="1231128" cy="921702"/>
          </a:xfrm>
        </p:grpSpPr>
        <p:sp>
          <p:nvSpPr>
            <p:cNvPr id="18" name="平行四边形 1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01AA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19" name="文本框 13"/>
            <p:cNvSpPr txBox="1"/>
            <p:nvPr/>
          </p:nvSpPr>
          <p:spPr>
            <a:xfrm>
              <a:off x="2379473" y="5107938"/>
              <a:ext cx="1066799" cy="81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96303" y="1417284"/>
            <a:ext cx="3857250" cy="418050"/>
            <a:chOff x="4315150" y="1002346"/>
            <a:chExt cx="3857250" cy="491137"/>
          </a:xfrm>
          <a:solidFill>
            <a:schemeClr val="bg1"/>
          </a:solidFill>
        </p:grpSpPr>
        <p:sp>
          <p:nvSpPr>
            <p:cNvPr id="21" name="矩形 20"/>
            <p:cNvSpPr/>
            <p:nvPr/>
          </p:nvSpPr>
          <p:spPr>
            <a:xfrm>
              <a:off x="4841196" y="1036181"/>
              <a:ext cx="2827147" cy="40678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  <a:endParaRPr lang="en-GB" altLang="zh-CN" sz="18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4315150" y="1002346"/>
              <a:ext cx="3857250" cy="49113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1AAD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96303" y="2084331"/>
            <a:ext cx="3857250" cy="445153"/>
            <a:chOff x="4315150" y="1664656"/>
            <a:chExt cx="3857250" cy="522979"/>
          </a:xfrm>
        </p:grpSpPr>
        <p:sp>
          <p:nvSpPr>
            <p:cNvPr id="24" name="矩形 23"/>
            <p:cNvSpPr/>
            <p:nvPr/>
          </p:nvSpPr>
          <p:spPr>
            <a:xfrm>
              <a:off x="4841196" y="1713416"/>
              <a:ext cx="2827147" cy="406782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315150" y="1664656"/>
              <a:ext cx="3857250" cy="522979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2A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ln>
                  <a:gradFill>
                    <a:gsLst>
                      <a:gs pos="0">
                        <a:srgbClr val="F19216"/>
                      </a:gs>
                      <a:gs pos="100000">
                        <a:srgbClr val="FDE303"/>
                      </a:gs>
                    </a:gsLst>
                    <a:lin ang="2700000" scaled="0"/>
                  </a:gradFill>
                </a:ln>
                <a:solidFill>
                  <a:srgbClr val="02A7C7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96303" y="2784534"/>
            <a:ext cx="3857250" cy="439105"/>
            <a:chOff x="4315150" y="2365914"/>
            <a:chExt cx="3857250" cy="515873"/>
          </a:xfrm>
        </p:grpSpPr>
        <p:sp>
          <p:nvSpPr>
            <p:cNvPr id="27" name="矩形 26"/>
            <p:cNvSpPr/>
            <p:nvPr/>
          </p:nvSpPr>
          <p:spPr>
            <a:xfrm>
              <a:off x="4830202" y="2407569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4315150" y="2365914"/>
              <a:ext cx="3857250" cy="515873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1AAD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96303" y="3477824"/>
            <a:ext cx="3857250" cy="439968"/>
            <a:chOff x="4315150" y="3059054"/>
            <a:chExt cx="3857250" cy="516887"/>
          </a:xfrm>
        </p:grpSpPr>
        <p:sp>
          <p:nvSpPr>
            <p:cNvPr id="30" name="矩形 29"/>
            <p:cNvSpPr/>
            <p:nvPr/>
          </p:nvSpPr>
          <p:spPr>
            <a:xfrm>
              <a:off x="4828705" y="3097395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4315150" y="3059054"/>
              <a:ext cx="3857250" cy="51688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2A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2A7C7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96303" y="4168871"/>
            <a:ext cx="3857250" cy="443073"/>
            <a:chOff x="4315150" y="3749559"/>
            <a:chExt cx="3857250" cy="520535"/>
          </a:xfrm>
        </p:grpSpPr>
        <p:sp>
          <p:nvSpPr>
            <p:cNvPr id="33" name="矩形 32"/>
            <p:cNvSpPr/>
            <p:nvPr/>
          </p:nvSpPr>
          <p:spPr>
            <a:xfrm>
              <a:off x="4841197" y="3798238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800" b="1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添加标题文字内容</a:t>
              </a: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4315150" y="3749559"/>
              <a:ext cx="3857250" cy="520535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400" b="1" spc="300">
                <a:solidFill>
                  <a:srgbClr val="01AAD1"/>
                </a:solidFill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4117049" y="1115583"/>
            <a:ext cx="4604946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85491" y="678137"/>
            <a:ext cx="27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01AAD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目录页 </a:t>
            </a:r>
            <a:r>
              <a:rPr lang="en-US" altLang="zh-CN" sz="2000" dirty="0">
                <a:solidFill>
                  <a:srgbClr val="01AAD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2000" dirty="0">
              <a:solidFill>
                <a:srgbClr val="01AAD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 Diagonal Corner Rectangle 34"/>
          <p:cNvSpPr/>
          <p:nvPr/>
        </p:nvSpPr>
        <p:spPr>
          <a:xfrm>
            <a:off x="664706" y="1596253"/>
            <a:ext cx="1728210" cy="1843424"/>
          </a:xfrm>
          <a:prstGeom prst="round2Diag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Diagonal Corner Rectangle 35"/>
          <p:cNvSpPr/>
          <p:nvPr/>
        </p:nvSpPr>
        <p:spPr>
          <a:xfrm>
            <a:off x="2703176" y="1596253"/>
            <a:ext cx="1728210" cy="1843424"/>
          </a:xfrm>
          <a:prstGeom prst="round2Diag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Diagonal Corner Rectangle 36"/>
          <p:cNvSpPr/>
          <p:nvPr/>
        </p:nvSpPr>
        <p:spPr>
          <a:xfrm>
            <a:off x="4732345" y="1596253"/>
            <a:ext cx="1728210" cy="1843424"/>
          </a:xfrm>
          <a:prstGeom prst="round2DiagRect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Diagonal Corner Rectangle 37"/>
          <p:cNvSpPr/>
          <p:nvPr/>
        </p:nvSpPr>
        <p:spPr>
          <a:xfrm>
            <a:off x="6761066" y="1596253"/>
            <a:ext cx="1728210" cy="1843424"/>
          </a:xfrm>
          <a:prstGeom prst="round2Diag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78"/>
          <p:cNvGrpSpPr/>
          <p:nvPr/>
        </p:nvGrpSpPr>
        <p:grpSpPr>
          <a:xfrm>
            <a:off x="3317310" y="1813170"/>
            <a:ext cx="499942" cy="688192"/>
            <a:chOff x="3291055" y="1604118"/>
            <a:chExt cx="552452" cy="760475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291055" y="1604118"/>
              <a:ext cx="552452" cy="760475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3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36" y="0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22" y="13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5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5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1" y="9"/>
                </a:cxn>
                <a:cxn ang="0">
                  <a:pos x="36" y="3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66" y="91"/>
                </a:cxn>
                <a:cxn ang="0">
                  <a:pos x="61" y="95"/>
                </a:cxn>
                <a:cxn ang="0">
                  <a:pos x="11" y="95"/>
                </a:cxn>
                <a:cxn ang="0">
                  <a:pos x="7" y="91"/>
                </a:cxn>
                <a:cxn ang="0">
                  <a:pos x="7" y="31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6" y="31"/>
                </a:cxn>
                <a:cxn ang="0">
                  <a:pos x="66" y="91"/>
                </a:cxn>
                <a:cxn ang="0">
                  <a:pos x="66" y="91"/>
                </a:cxn>
                <a:cxn ang="0">
                  <a:pos x="66" y="91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3" y="13"/>
                    <a:pt x="51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1"/>
                    <a:pt x="44" y="10"/>
                    <a:pt x="44" y="9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31" y="0"/>
                    <a:pt x="27" y="4"/>
                    <a:pt x="27" y="9"/>
                  </a:cubicBezTo>
                  <a:cubicBezTo>
                    <a:pt x="27" y="10"/>
                    <a:pt x="27" y="11"/>
                    <a:pt x="28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7" y="15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3"/>
                    <a:pt x="0" y="2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3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1" y="9"/>
                  </a:moveTo>
                  <a:cubicBezTo>
                    <a:pt x="31" y="6"/>
                    <a:pt x="33" y="3"/>
                    <a:pt x="36" y="3"/>
                  </a:cubicBezTo>
                  <a:cubicBezTo>
                    <a:pt x="38" y="3"/>
                    <a:pt x="41" y="6"/>
                    <a:pt x="41" y="9"/>
                  </a:cubicBezTo>
                  <a:cubicBezTo>
                    <a:pt x="41" y="10"/>
                    <a:pt x="40" y="12"/>
                    <a:pt x="39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0"/>
                    <a:pt x="31" y="9"/>
                  </a:cubicBezTo>
                  <a:close/>
                  <a:moveTo>
                    <a:pt x="66" y="91"/>
                  </a:moveTo>
                  <a:cubicBezTo>
                    <a:pt x="66" y="94"/>
                    <a:pt x="64" y="95"/>
                    <a:pt x="6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5"/>
                    <a:pt x="7" y="94"/>
                    <a:pt x="7" y="9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9" y="26"/>
                    <a:pt x="11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4" y="26"/>
                    <a:pt x="66" y="28"/>
                    <a:pt x="66" y="31"/>
                  </a:cubicBezTo>
                  <a:lnTo>
                    <a:pt x="66" y="91"/>
                  </a:lnTo>
                  <a:close/>
                  <a:moveTo>
                    <a:pt x="66" y="91"/>
                  </a:moveTo>
                  <a:cubicBezTo>
                    <a:pt x="66" y="91"/>
                    <a:pt x="66" y="91"/>
                    <a:pt x="66" y="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96771" y="1872387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518402" y="1895122"/>
              <a:ext cx="211432" cy="443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6"/>
                </a:cxn>
                <a:cxn ang="0">
                  <a:pos x="24" y="6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6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396771" y="1999701"/>
              <a:ext cx="90939" cy="8980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10"/>
                    <a:pt x="9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3518402" y="2021299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3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3"/>
                  </a:cubicBezTo>
                  <a:cubicBezTo>
                    <a:pt x="28" y="1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3396771" y="2133836"/>
              <a:ext cx="90939" cy="966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0"/>
                    <a:pt x="9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3518402" y="2156571"/>
              <a:ext cx="211432" cy="5229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24" y="7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7"/>
                    <a:pt x="28" y="5"/>
                    <a:pt x="28" y="4"/>
                  </a:cubicBezTo>
                  <a:cubicBezTo>
                    <a:pt x="28" y="2"/>
                    <a:pt x="26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1208902" y="1828103"/>
            <a:ext cx="639819" cy="658327"/>
            <a:chOff x="1222376" y="1701801"/>
            <a:chExt cx="768350" cy="790576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1222376" y="1701801"/>
              <a:ext cx="419100" cy="688975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5" y="38"/>
                </a:cxn>
                <a:cxn ang="0">
                  <a:pos x="54" y="29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0" y="56"/>
                </a:cxn>
                <a:cxn ang="0">
                  <a:pos x="32" y="89"/>
                </a:cxn>
                <a:cxn ang="0">
                  <a:pos x="40" y="87"/>
                </a:cxn>
                <a:cxn ang="0">
                  <a:pos x="35" y="83"/>
                </a:cxn>
                <a:cxn ang="0">
                  <a:pos x="26" y="61"/>
                </a:cxn>
                <a:cxn ang="0">
                  <a:pos x="21" y="74"/>
                </a:cxn>
                <a:cxn ang="0">
                  <a:pos x="18" y="76"/>
                </a:cxn>
                <a:cxn ang="0">
                  <a:pos x="15" y="75"/>
                </a:cxn>
                <a:cxn ang="0">
                  <a:pos x="7" y="48"/>
                </a:cxn>
                <a:cxn ang="0">
                  <a:pos x="12" y="45"/>
                </a:cxn>
                <a:cxn ang="0">
                  <a:pos x="15" y="50"/>
                </a:cxn>
                <a:cxn ang="0">
                  <a:pos x="20" y="68"/>
                </a:cxn>
                <a:cxn ang="0">
                  <a:pos x="21" y="74"/>
                </a:cxn>
                <a:cxn ang="0">
                  <a:pos x="21" y="74"/>
                </a:cxn>
                <a:cxn ang="0">
                  <a:pos x="21" y="74"/>
                </a:cxn>
              </a:cxnLst>
              <a:rect l="0" t="0" r="r" b="b"/>
              <a:pathLst>
                <a:path w="54" h="89">
                  <a:moveTo>
                    <a:pt x="26" y="61"/>
                  </a:moveTo>
                  <a:cubicBezTo>
                    <a:pt x="26" y="52"/>
                    <a:pt x="29" y="44"/>
                    <a:pt x="35" y="38"/>
                  </a:cubicBezTo>
                  <a:cubicBezTo>
                    <a:pt x="40" y="33"/>
                    <a:pt x="47" y="30"/>
                    <a:pt x="54" y="29"/>
                  </a:cubicBezTo>
                  <a:cubicBezTo>
                    <a:pt x="49" y="19"/>
                    <a:pt x="42" y="9"/>
                    <a:pt x="38" y="3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30" y="0"/>
                    <a:pt x="28" y="1"/>
                    <a:pt x="27" y="3"/>
                  </a:cubicBezTo>
                  <a:cubicBezTo>
                    <a:pt x="18" y="16"/>
                    <a:pt x="0" y="43"/>
                    <a:pt x="0" y="56"/>
                  </a:cubicBezTo>
                  <a:cubicBezTo>
                    <a:pt x="0" y="74"/>
                    <a:pt x="14" y="89"/>
                    <a:pt x="32" y="89"/>
                  </a:cubicBezTo>
                  <a:cubicBezTo>
                    <a:pt x="35" y="89"/>
                    <a:pt x="38" y="88"/>
                    <a:pt x="40" y="87"/>
                  </a:cubicBezTo>
                  <a:cubicBezTo>
                    <a:pt x="39" y="86"/>
                    <a:pt x="37" y="85"/>
                    <a:pt x="35" y="83"/>
                  </a:cubicBezTo>
                  <a:cubicBezTo>
                    <a:pt x="29" y="77"/>
                    <a:pt x="26" y="69"/>
                    <a:pt x="26" y="61"/>
                  </a:cubicBezTo>
                  <a:close/>
                  <a:moveTo>
                    <a:pt x="21" y="74"/>
                  </a:moveTo>
                  <a:cubicBezTo>
                    <a:pt x="20" y="76"/>
                    <a:pt x="19" y="76"/>
                    <a:pt x="18" y="76"/>
                  </a:cubicBezTo>
                  <a:cubicBezTo>
                    <a:pt x="17" y="76"/>
                    <a:pt x="15" y="76"/>
                    <a:pt x="15" y="75"/>
                  </a:cubicBezTo>
                  <a:cubicBezTo>
                    <a:pt x="2" y="64"/>
                    <a:pt x="6" y="48"/>
                    <a:pt x="7" y="48"/>
                  </a:cubicBezTo>
                  <a:cubicBezTo>
                    <a:pt x="7" y="45"/>
                    <a:pt x="10" y="44"/>
                    <a:pt x="12" y="45"/>
                  </a:cubicBezTo>
                  <a:cubicBezTo>
                    <a:pt x="14" y="45"/>
                    <a:pt x="16" y="48"/>
                    <a:pt x="15" y="50"/>
                  </a:cubicBezTo>
                  <a:cubicBezTo>
                    <a:pt x="15" y="51"/>
                    <a:pt x="12" y="61"/>
                    <a:pt x="20" y="68"/>
                  </a:cubicBezTo>
                  <a:cubicBezTo>
                    <a:pt x="22" y="70"/>
                    <a:pt x="23" y="73"/>
                    <a:pt x="21" y="74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547814" y="2174876"/>
              <a:ext cx="133350" cy="1238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4" y="11"/>
                </a:cxn>
              </a:cxnLst>
              <a:rect l="0" t="0" r="r" b="b"/>
              <a:pathLst>
                <a:path w="17" h="16">
                  <a:moveTo>
                    <a:pt x="14" y="11"/>
                  </a:moveTo>
                  <a:cubicBezTo>
                    <a:pt x="7" y="9"/>
                    <a:pt x="5" y="3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3" y="14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7" y="12"/>
                    <a:pt x="16" y="11"/>
                    <a:pt x="14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4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470026" y="1973264"/>
              <a:ext cx="520700" cy="519113"/>
            </a:xfrm>
            <a:custGeom>
              <a:avLst/>
              <a:gdLst/>
              <a:ahLst/>
              <a:cxnLst>
                <a:cxn ang="0">
                  <a:pos x="66" y="54"/>
                </a:cxn>
                <a:cxn ang="0">
                  <a:pos x="55" y="44"/>
                </a:cxn>
                <a:cxn ang="0">
                  <a:pos x="50" y="44"/>
                </a:cxn>
                <a:cxn ang="0">
                  <a:pos x="47" y="41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7" y="7"/>
                </a:cxn>
                <a:cxn ang="0">
                  <a:pos x="0" y="26"/>
                </a:cxn>
                <a:cxn ang="0">
                  <a:pos x="7" y="44"/>
                </a:cxn>
                <a:cxn ang="0">
                  <a:pos x="26" y="52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4" y="55"/>
                </a:cxn>
                <a:cxn ang="0">
                  <a:pos x="54" y="66"/>
                </a:cxn>
                <a:cxn ang="0">
                  <a:pos x="60" y="66"/>
                </a:cxn>
                <a:cxn ang="0">
                  <a:pos x="66" y="60"/>
                </a:cxn>
                <a:cxn ang="0">
                  <a:pos x="67" y="57"/>
                </a:cxn>
                <a:cxn ang="0">
                  <a:pos x="66" y="54"/>
                </a:cxn>
                <a:cxn ang="0">
                  <a:pos x="39" y="39"/>
                </a:cxn>
                <a:cxn ang="0">
                  <a:pos x="26" y="44"/>
                </a:cxn>
                <a:cxn ang="0">
                  <a:pos x="13" y="39"/>
                </a:cxn>
                <a:cxn ang="0">
                  <a:pos x="8" y="26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4" y="13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0" y="15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</a:cxnLst>
              <a:rect l="0" t="0" r="r" b="b"/>
              <a:pathLst>
                <a:path w="67" h="67">
                  <a:moveTo>
                    <a:pt x="66" y="54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4" y="42"/>
                    <a:pt x="51" y="42"/>
                    <a:pt x="50" y="44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54" y="31"/>
                    <a:pt x="53" y="17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19" y="0"/>
                    <a:pt x="12" y="2"/>
                    <a:pt x="7" y="7"/>
                  </a:cubicBezTo>
                  <a:cubicBezTo>
                    <a:pt x="2" y="12"/>
                    <a:pt x="0" y="19"/>
                    <a:pt x="0" y="26"/>
                  </a:cubicBezTo>
                  <a:cubicBezTo>
                    <a:pt x="0" y="33"/>
                    <a:pt x="2" y="39"/>
                    <a:pt x="7" y="44"/>
                  </a:cubicBezTo>
                  <a:cubicBezTo>
                    <a:pt x="12" y="49"/>
                    <a:pt x="19" y="52"/>
                    <a:pt x="26" y="52"/>
                  </a:cubicBezTo>
                  <a:cubicBezTo>
                    <a:pt x="31" y="52"/>
                    <a:pt x="37" y="50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51"/>
                    <a:pt x="42" y="54"/>
                    <a:pt x="44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6" y="67"/>
                    <a:pt x="59" y="67"/>
                    <a:pt x="60" y="66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7" y="59"/>
                    <a:pt x="67" y="57"/>
                  </a:cubicBezTo>
                  <a:cubicBezTo>
                    <a:pt x="67" y="56"/>
                    <a:pt x="66" y="55"/>
                    <a:pt x="66" y="54"/>
                  </a:cubicBezTo>
                  <a:close/>
                  <a:moveTo>
                    <a:pt x="39" y="39"/>
                  </a:moveTo>
                  <a:cubicBezTo>
                    <a:pt x="35" y="42"/>
                    <a:pt x="31" y="44"/>
                    <a:pt x="26" y="44"/>
                  </a:cubicBezTo>
                  <a:cubicBezTo>
                    <a:pt x="21" y="44"/>
                    <a:pt x="16" y="42"/>
                    <a:pt x="13" y="39"/>
                  </a:cubicBezTo>
                  <a:cubicBezTo>
                    <a:pt x="10" y="35"/>
                    <a:pt x="8" y="31"/>
                    <a:pt x="8" y="26"/>
                  </a:cubicBezTo>
                  <a:cubicBezTo>
                    <a:pt x="8" y="23"/>
                    <a:pt x="8" y="20"/>
                    <a:pt x="10" y="17"/>
                  </a:cubicBezTo>
                  <a:cubicBezTo>
                    <a:pt x="11" y="16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7" y="9"/>
                    <a:pt x="21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39" y="14"/>
                    <a:pt x="40" y="14"/>
                    <a:pt x="40" y="15"/>
                  </a:cubicBezTo>
                  <a:cubicBezTo>
                    <a:pt x="45" y="22"/>
                    <a:pt x="45" y="32"/>
                    <a:pt x="39" y="39"/>
                  </a:cubicBezTo>
                  <a:close/>
                  <a:moveTo>
                    <a:pt x="39" y="39"/>
                  </a:moveTo>
                  <a:cubicBezTo>
                    <a:pt x="39" y="39"/>
                    <a:pt x="39" y="39"/>
                    <a:pt x="39" y="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555751" y="2112964"/>
              <a:ext cx="39688" cy="4603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5" y="4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5159286" y="1738960"/>
            <a:ext cx="873880" cy="836612"/>
            <a:chOff x="5105401" y="1701801"/>
            <a:chExt cx="873880" cy="836612"/>
          </a:xfrm>
          <a:solidFill>
            <a:schemeClr val="bg1"/>
          </a:solidFill>
        </p:grpSpPr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105401" y="1701801"/>
              <a:ext cx="873880" cy="836612"/>
            </a:xfrm>
            <a:custGeom>
              <a:avLst/>
              <a:gdLst/>
              <a:ahLst/>
              <a:cxnLst>
                <a:cxn ang="0">
                  <a:pos x="174" y="144"/>
                </a:cxn>
                <a:cxn ang="0">
                  <a:pos x="230" y="95"/>
                </a:cxn>
                <a:cxn ang="0">
                  <a:pos x="318" y="39"/>
                </a:cxn>
                <a:cxn ang="0">
                  <a:pos x="224" y="91"/>
                </a:cxn>
                <a:cxn ang="0">
                  <a:pos x="174" y="141"/>
                </a:cxn>
                <a:cxn ang="0">
                  <a:pos x="221" y="88"/>
                </a:cxn>
                <a:cxn ang="0">
                  <a:pos x="281" y="76"/>
                </a:cxn>
                <a:cxn ang="0">
                  <a:pos x="223" y="75"/>
                </a:cxn>
                <a:cxn ang="0">
                  <a:pos x="174" y="137"/>
                </a:cxn>
                <a:cxn ang="0">
                  <a:pos x="185" y="96"/>
                </a:cxn>
                <a:cxn ang="0">
                  <a:pos x="165" y="78"/>
                </a:cxn>
                <a:cxn ang="0">
                  <a:pos x="145" y="96"/>
                </a:cxn>
                <a:cxn ang="0">
                  <a:pos x="157" y="137"/>
                </a:cxn>
                <a:cxn ang="0">
                  <a:pos x="108" y="75"/>
                </a:cxn>
                <a:cxn ang="0">
                  <a:pos x="50" y="76"/>
                </a:cxn>
                <a:cxn ang="0">
                  <a:pos x="110" y="88"/>
                </a:cxn>
                <a:cxn ang="0">
                  <a:pos x="157" y="141"/>
                </a:cxn>
                <a:cxn ang="0">
                  <a:pos x="106" y="91"/>
                </a:cxn>
                <a:cxn ang="0">
                  <a:pos x="13" y="39"/>
                </a:cxn>
                <a:cxn ang="0">
                  <a:pos x="101" y="95"/>
                </a:cxn>
                <a:cxn ang="0">
                  <a:pos x="157" y="144"/>
                </a:cxn>
                <a:cxn ang="0">
                  <a:pos x="23" y="87"/>
                </a:cxn>
                <a:cxn ang="0">
                  <a:pos x="38" y="113"/>
                </a:cxn>
                <a:cxn ang="0">
                  <a:pos x="157" y="145"/>
                </a:cxn>
                <a:cxn ang="0">
                  <a:pos x="156" y="193"/>
                </a:cxn>
                <a:cxn ang="0">
                  <a:pos x="151" y="160"/>
                </a:cxn>
                <a:cxn ang="0">
                  <a:pos x="143" y="147"/>
                </a:cxn>
                <a:cxn ang="0">
                  <a:pos x="143" y="197"/>
                </a:cxn>
                <a:cxn ang="0">
                  <a:pos x="144" y="232"/>
                </a:cxn>
                <a:cxn ang="0">
                  <a:pos x="145" y="260"/>
                </a:cxn>
                <a:cxn ang="0">
                  <a:pos x="152" y="289"/>
                </a:cxn>
                <a:cxn ang="0">
                  <a:pos x="157" y="290"/>
                </a:cxn>
                <a:cxn ang="0">
                  <a:pos x="157" y="298"/>
                </a:cxn>
                <a:cxn ang="0">
                  <a:pos x="163" y="316"/>
                </a:cxn>
                <a:cxn ang="0">
                  <a:pos x="169" y="314"/>
                </a:cxn>
                <a:cxn ang="0">
                  <a:pos x="174" y="297"/>
                </a:cxn>
                <a:cxn ang="0">
                  <a:pos x="175" y="290"/>
                </a:cxn>
                <a:cxn ang="0">
                  <a:pos x="190" y="271"/>
                </a:cxn>
                <a:cxn ang="0">
                  <a:pos x="195" y="244"/>
                </a:cxn>
                <a:cxn ang="0">
                  <a:pos x="199" y="210"/>
                </a:cxn>
                <a:cxn ang="0">
                  <a:pos x="202" y="158"/>
                </a:cxn>
                <a:cxn ang="0">
                  <a:pos x="175" y="155"/>
                </a:cxn>
                <a:cxn ang="0">
                  <a:pos x="191" y="163"/>
                </a:cxn>
                <a:cxn ang="0">
                  <a:pos x="174" y="193"/>
                </a:cxn>
                <a:cxn ang="0">
                  <a:pos x="234" y="109"/>
                </a:cxn>
                <a:cxn ang="0">
                  <a:pos x="306" y="90"/>
                </a:cxn>
                <a:cxn ang="0">
                  <a:pos x="232" y="102"/>
                </a:cxn>
                <a:cxn ang="0">
                  <a:pos x="153" y="271"/>
                </a:cxn>
                <a:cxn ang="0">
                  <a:pos x="157" y="277"/>
                </a:cxn>
                <a:cxn ang="0">
                  <a:pos x="148" y="245"/>
                </a:cxn>
                <a:cxn ang="0">
                  <a:pos x="157" y="254"/>
                </a:cxn>
                <a:cxn ang="0">
                  <a:pos x="143" y="212"/>
                </a:cxn>
                <a:cxn ang="0">
                  <a:pos x="157" y="227"/>
                </a:cxn>
                <a:cxn ang="0">
                  <a:pos x="174" y="266"/>
                </a:cxn>
                <a:cxn ang="0">
                  <a:pos x="174" y="277"/>
                </a:cxn>
                <a:cxn ang="0">
                  <a:pos x="174" y="238"/>
                </a:cxn>
                <a:cxn ang="0">
                  <a:pos x="174" y="254"/>
                </a:cxn>
                <a:cxn ang="0">
                  <a:pos x="174" y="227"/>
                </a:cxn>
                <a:cxn ang="0">
                  <a:pos x="188" y="212"/>
                </a:cxn>
                <a:cxn ang="0">
                  <a:pos x="188" y="212"/>
                </a:cxn>
              </a:cxnLst>
              <a:rect l="0" t="0" r="r" b="b"/>
              <a:pathLst>
                <a:path w="330" h="316">
                  <a:moveTo>
                    <a:pt x="232" y="102"/>
                  </a:moveTo>
                  <a:cubicBezTo>
                    <a:pt x="207" y="132"/>
                    <a:pt x="185" y="142"/>
                    <a:pt x="174" y="144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209" y="131"/>
                    <a:pt x="230" y="95"/>
                    <a:pt x="230" y="95"/>
                  </a:cubicBezTo>
                  <a:cubicBezTo>
                    <a:pt x="254" y="104"/>
                    <a:pt x="277" y="99"/>
                    <a:pt x="277" y="99"/>
                  </a:cubicBezTo>
                  <a:cubicBezTo>
                    <a:pt x="319" y="88"/>
                    <a:pt x="318" y="39"/>
                    <a:pt x="318" y="39"/>
                  </a:cubicBezTo>
                  <a:cubicBezTo>
                    <a:pt x="299" y="99"/>
                    <a:pt x="233" y="89"/>
                    <a:pt x="229" y="88"/>
                  </a:cubicBezTo>
                  <a:cubicBezTo>
                    <a:pt x="225" y="87"/>
                    <a:pt x="224" y="91"/>
                    <a:pt x="224" y="91"/>
                  </a:cubicBezTo>
                  <a:cubicBezTo>
                    <a:pt x="222" y="95"/>
                    <a:pt x="222" y="95"/>
                    <a:pt x="222" y="95"/>
                  </a:cubicBezTo>
                  <a:cubicBezTo>
                    <a:pt x="207" y="125"/>
                    <a:pt x="186" y="136"/>
                    <a:pt x="174" y="141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203" y="125"/>
                    <a:pt x="219" y="92"/>
                    <a:pt x="221" y="88"/>
                  </a:cubicBezTo>
                  <a:cubicBezTo>
                    <a:pt x="223" y="83"/>
                    <a:pt x="225" y="84"/>
                    <a:pt x="225" y="84"/>
                  </a:cubicBezTo>
                  <a:cubicBezTo>
                    <a:pt x="260" y="87"/>
                    <a:pt x="281" y="76"/>
                    <a:pt x="281" y="76"/>
                  </a:cubicBezTo>
                  <a:cubicBezTo>
                    <a:pt x="330" y="51"/>
                    <a:pt x="305" y="0"/>
                    <a:pt x="305" y="0"/>
                  </a:cubicBezTo>
                  <a:cubicBezTo>
                    <a:pt x="306" y="70"/>
                    <a:pt x="229" y="74"/>
                    <a:pt x="223" y="75"/>
                  </a:cubicBezTo>
                  <a:cubicBezTo>
                    <a:pt x="216" y="76"/>
                    <a:pt x="215" y="83"/>
                    <a:pt x="215" y="83"/>
                  </a:cubicBezTo>
                  <a:cubicBezTo>
                    <a:pt x="206" y="115"/>
                    <a:pt x="186" y="130"/>
                    <a:pt x="174" y="137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1" y="110"/>
                    <a:pt x="185" y="104"/>
                    <a:pt x="185" y="96"/>
                  </a:cubicBezTo>
                  <a:cubicBezTo>
                    <a:pt x="185" y="85"/>
                    <a:pt x="17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55" y="78"/>
                    <a:pt x="145" y="85"/>
                    <a:pt x="145" y="96"/>
                  </a:cubicBezTo>
                  <a:cubicBezTo>
                    <a:pt x="145" y="104"/>
                    <a:pt x="150" y="110"/>
                    <a:pt x="157" y="113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45" y="130"/>
                    <a:pt x="125" y="115"/>
                    <a:pt x="115" y="83"/>
                  </a:cubicBezTo>
                  <a:cubicBezTo>
                    <a:pt x="115" y="83"/>
                    <a:pt x="114" y="76"/>
                    <a:pt x="108" y="75"/>
                  </a:cubicBezTo>
                  <a:cubicBezTo>
                    <a:pt x="101" y="74"/>
                    <a:pt x="24" y="70"/>
                    <a:pt x="26" y="0"/>
                  </a:cubicBezTo>
                  <a:cubicBezTo>
                    <a:pt x="26" y="0"/>
                    <a:pt x="0" y="51"/>
                    <a:pt x="50" y="76"/>
                  </a:cubicBezTo>
                  <a:cubicBezTo>
                    <a:pt x="50" y="76"/>
                    <a:pt x="71" y="87"/>
                    <a:pt x="105" y="84"/>
                  </a:cubicBezTo>
                  <a:cubicBezTo>
                    <a:pt x="105" y="84"/>
                    <a:pt x="108" y="83"/>
                    <a:pt x="110" y="88"/>
                  </a:cubicBezTo>
                  <a:cubicBezTo>
                    <a:pt x="111" y="92"/>
                    <a:pt x="128" y="125"/>
                    <a:pt x="157" y="138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45" y="136"/>
                    <a:pt x="124" y="125"/>
                    <a:pt x="108" y="9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6" y="91"/>
                    <a:pt x="105" y="87"/>
                    <a:pt x="101" y="88"/>
                  </a:cubicBezTo>
                  <a:cubicBezTo>
                    <a:pt x="97" y="89"/>
                    <a:pt x="32" y="99"/>
                    <a:pt x="13" y="39"/>
                  </a:cubicBezTo>
                  <a:cubicBezTo>
                    <a:pt x="13" y="39"/>
                    <a:pt x="12" y="88"/>
                    <a:pt x="54" y="99"/>
                  </a:cubicBezTo>
                  <a:cubicBezTo>
                    <a:pt x="54" y="99"/>
                    <a:pt x="77" y="104"/>
                    <a:pt x="101" y="95"/>
                  </a:cubicBezTo>
                  <a:cubicBezTo>
                    <a:pt x="101" y="95"/>
                    <a:pt x="122" y="131"/>
                    <a:pt x="157" y="141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46" y="142"/>
                    <a:pt x="124" y="132"/>
                    <a:pt x="99" y="102"/>
                  </a:cubicBezTo>
                  <a:cubicBezTo>
                    <a:pt x="99" y="102"/>
                    <a:pt x="53" y="118"/>
                    <a:pt x="23" y="87"/>
                  </a:cubicBezTo>
                  <a:cubicBezTo>
                    <a:pt x="23" y="88"/>
                    <a:pt x="24" y="89"/>
                    <a:pt x="24" y="90"/>
                  </a:cubicBezTo>
                  <a:cubicBezTo>
                    <a:pt x="28" y="98"/>
                    <a:pt x="33" y="105"/>
                    <a:pt x="38" y="113"/>
                  </a:cubicBezTo>
                  <a:cubicBezTo>
                    <a:pt x="51" y="121"/>
                    <a:pt x="70" y="124"/>
                    <a:pt x="96" y="109"/>
                  </a:cubicBezTo>
                  <a:cubicBezTo>
                    <a:pt x="96" y="109"/>
                    <a:pt x="132" y="141"/>
                    <a:pt x="157" y="145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36" y="171"/>
                    <a:pt x="139" y="164"/>
                    <a:pt x="139" y="163"/>
                  </a:cubicBezTo>
                  <a:cubicBezTo>
                    <a:pt x="141" y="161"/>
                    <a:pt x="147" y="160"/>
                    <a:pt x="151" y="160"/>
                  </a:cubicBezTo>
                  <a:cubicBezTo>
                    <a:pt x="154" y="161"/>
                    <a:pt x="155" y="158"/>
                    <a:pt x="156" y="155"/>
                  </a:cubicBezTo>
                  <a:cubicBezTo>
                    <a:pt x="156" y="152"/>
                    <a:pt x="146" y="148"/>
                    <a:pt x="143" y="147"/>
                  </a:cubicBezTo>
                  <a:cubicBezTo>
                    <a:pt x="141" y="147"/>
                    <a:pt x="134" y="147"/>
                    <a:pt x="129" y="158"/>
                  </a:cubicBezTo>
                  <a:cubicBezTo>
                    <a:pt x="124" y="167"/>
                    <a:pt x="129" y="179"/>
                    <a:pt x="143" y="197"/>
                  </a:cubicBezTo>
                  <a:cubicBezTo>
                    <a:pt x="138" y="199"/>
                    <a:pt x="133" y="203"/>
                    <a:pt x="131" y="210"/>
                  </a:cubicBezTo>
                  <a:cubicBezTo>
                    <a:pt x="130" y="217"/>
                    <a:pt x="134" y="224"/>
                    <a:pt x="144" y="232"/>
                  </a:cubicBezTo>
                  <a:cubicBezTo>
                    <a:pt x="140" y="235"/>
                    <a:pt x="137" y="239"/>
                    <a:pt x="136" y="244"/>
                  </a:cubicBezTo>
                  <a:cubicBezTo>
                    <a:pt x="135" y="249"/>
                    <a:pt x="139" y="255"/>
                    <a:pt x="145" y="260"/>
                  </a:cubicBezTo>
                  <a:cubicBezTo>
                    <a:pt x="143" y="263"/>
                    <a:pt x="141" y="266"/>
                    <a:pt x="141" y="271"/>
                  </a:cubicBezTo>
                  <a:cubicBezTo>
                    <a:pt x="140" y="277"/>
                    <a:pt x="144" y="283"/>
                    <a:pt x="152" y="289"/>
                  </a:cubicBezTo>
                  <a:cubicBezTo>
                    <a:pt x="153" y="290"/>
                    <a:pt x="154" y="290"/>
                    <a:pt x="156" y="290"/>
                  </a:cubicBezTo>
                  <a:cubicBezTo>
                    <a:pt x="156" y="290"/>
                    <a:pt x="156" y="290"/>
                    <a:pt x="157" y="290"/>
                  </a:cubicBezTo>
                  <a:cubicBezTo>
                    <a:pt x="157" y="297"/>
                    <a:pt x="157" y="297"/>
                    <a:pt x="157" y="297"/>
                  </a:cubicBezTo>
                  <a:cubicBezTo>
                    <a:pt x="157" y="298"/>
                    <a:pt x="157" y="298"/>
                    <a:pt x="157" y="298"/>
                  </a:cubicBezTo>
                  <a:cubicBezTo>
                    <a:pt x="161" y="314"/>
                    <a:pt x="161" y="314"/>
                    <a:pt x="161" y="314"/>
                  </a:cubicBezTo>
                  <a:cubicBezTo>
                    <a:pt x="161" y="315"/>
                    <a:pt x="162" y="316"/>
                    <a:pt x="163" y="316"/>
                  </a:cubicBezTo>
                  <a:cubicBezTo>
                    <a:pt x="167" y="316"/>
                    <a:pt x="167" y="316"/>
                    <a:pt x="167" y="316"/>
                  </a:cubicBezTo>
                  <a:cubicBezTo>
                    <a:pt x="168" y="316"/>
                    <a:pt x="169" y="315"/>
                    <a:pt x="169" y="314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4" y="297"/>
                  </a:cubicBezTo>
                  <a:cubicBezTo>
                    <a:pt x="174" y="290"/>
                    <a:pt x="174" y="290"/>
                    <a:pt x="174" y="290"/>
                  </a:cubicBezTo>
                  <a:cubicBezTo>
                    <a:pt x="174" y="290"/>
                    <a:pt x="175" y="290"/>
                    <a:pt x="175" y="290"/>
                  </a:cubicBezTo>
                  <a:cubicBezTo>
                    <a:pt x="176" y="290"/>
                    <a:pt x="177" y="290"/>
                    <a:pt x="178" y="289"/>
                  </a:cubicBezTo>
                  <a:cubicBezTo>
                    <a:pt x="186" y="283"/>
                    <a:pt x="190" y="277"/>
                    <a:pt x="190" y="271"/>
                  </a:cubicBezTo>
                  <a:cubicBezTo>
                    <a:pt x="190" y="266"/>
                    <a:pt x="188" y="263"/>
                    <a:pt x="185" y="260"/>
                  </a:cubicBezTo>
                  <a:cubicBezTo>
                    <a:pt x="192" y="255"/>
                    <a:pt x="195" y="249"/>
                    <a:pt x="195" y="244"/>
                  </a:cubicBezTo>
                  <a:cubicBezTo>
                    <a:pt x="194" y="239"/>
                    <a:pt x="191" y="235"/>
                    <a:pt x="187" y="232"/>
                  </a:cubicBezTo>
                  <a:cubicBezTo>
                    <a:pt x="197" y="224"/>
                    <a:pt x="201" y="217"/>
                    <a:pt x="199" y="210"/>
                  </a:cubicBezTo>
                  <a:cubicBezTo>
                    <a:pt x="198" y="203"/>
                    <a:pt x="193" y="199"/>
                    <a:pt x="187" y="197"/>
                  </a:cubicBezTo>
                  <a:cubicBezTo>
                    <a:pt x="202" y="179"/>
                    <a:pt x="207" y="167"/>
                    <a:pt x="202" y="158"/>
                  </a:cubicBezTo>
                  <a:cubicBezTo>
                    <a:pt x="196" y="147"/>
                    <a:pt x="189" y="147"/>
                    <a:pt x="188" y="147"/>
                  </a:cubicBezTo>
                  <a:cubicBezTo>
                    <a:pt x="184" y="148"/>
                    <a:pt x="175" y="152"/>
                    <a:pt x="175" y="155"/>
                  </a:cubicBezTo>
                  <a:cubicBezTo>
                    <a:pt x="175" y="158"/>
                    <a:pt x="177" y="161"/>
                    <a:pt x="180" y="160"/>
                  </a:cubicBezTo>
                  <a:cubicBezTo>
                    <a:pt x="183" y="160"/>
                    <a:pt x="190" y="161"/>
                    <a:pt x="191" y="163"/>
                  </a:cubicBezTo>
                  <a:cubicBezTo>
                    <a:pt x="192" y="164"/>
                    <a:pt x="194" y="171"/>
                    <a:pt x="175" y="193"/>
                  </a:cubicBezTo>
                  <a:cubicBezTo>
                    <a:pt x="175" y="193"/>
                    <a:pt x="174" y="193"/>
                    <a:pt x="174" y="193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99" y="141"/>
                    <a:pt x="234" y="109"/>
                    <a:pt x="234" y="109"/>
                  </a:cubicBezTo>
                  <a:cubicBezTo>
                    <a:pt x="261" y="124"/>
                    <a:pt x="280" y="121"/>
                    <a:pt x="293" y="113"/>
                  </a:cubicBezTo>
                  <a:cubicBezTo>
                    <a:pt x="298" y="105"/>
                    <a:pt x="302" y="98"/>
                    <a:pt x="306" y="90"/>
                  </a:cubicBezTo>
                  <a:cubicBezTo>
                    <a:pt x="307" y="89"/>
                    <a:pt x="307" y="88"/>
                    <a:pt x="308" y="87"/>
                  </a:cubicBezTo>
                  <a:cubicBezTo>
                    <a:pt x="278" y="118"/>
                    <a:pt x="232" y="102"/>
                    <a:pt x="232" y="102"/>
                  </a:cubicBezTo>
                  <a:close/>
                  <a:moveTo>
                    <a:pt x="157" y="277"/>
                  </a:moveTo>
                  <a:cubicBezTo>
                    <a:pt x="154" y="275"/>
                    <a:pt x="152" y="273"/>
                    <a:pt x="153" y="271"/>
                  </a:cubicBezTo>
                  <a:cubicBezTo>
                    <a:pt x="153" y="269"/>
                    <a:pt x="156" y="267"/>
                    <a:pt x="157" y="266"/>
                  </a:cubicBezTo>
                  <a:lnTo>
                    <a:pt x="157" y="277"/>
                  </a:lnTo>
                  <a:close/>
                  <a:moveTo>
                    <a:pt x="157" y="254"/>
                  </a:moveTo>
                  <a:cubicBezTo>
                    <a:pt x="149" y="249"/>
                    <a:pt x="148" y="246"/>
                    <a:pt x="148" y="245"/>
                  </a:cubicBezTo>
                  <a:cubicBezTo>
                    <a:pt x="148" y="243"/>
                    <a:pt x="153" y="240"/>
                    <a:pt x="157" y="238"/>
                  </a:cubicBezTo>
                  <a:lnTo>
                    <a:pt x="157" y="254"/>
                  </a:lnTo>
                  <a:close/>
                  <a:moveTo>
                    <a:pt x="157" y="227"/>
                  </a:moveTo>
                  <a:cubicBezTo>
                    <a:pt x="143" y="217"/>
                    <a:pt x="143" y="213"/>
                    <a:pt x="143" y="212"/>
                  </a:cubicBezTo>
                  <a:cubicBezTo>
                    <a:pt x="144" y="207"/>
                    <a:pt x="156" y="205"/>
                    <a:pt x="157" y="205"/>
                  </a:cubicBezTo>
                  <a:lnTo>
                    <a:pt x="157" y="227"/>
                  </a:lnTo>
                  <a:close/>
                  <a:moveTo>
                    <a:pt x="174" y="277"/>
                  </a:moveTo>
                  <a:cubicBezTo>
                    <a:pt x="174" y="266"/>
                    <a:pt x="174" y="266"/>
                    <a:pt x="174" y="266"/>
                  </a:cubicBezTo>
                  <a:cubicBezTo>
                    <a:pt x="175" y="267"/>
                    <a:pt x="178" y="269"/>
                    <a:pt x="178" y="271"/>
                  </a:cubicBezTo>
                  <a:cubicBezTo>
                    <a:pt x="178" y="273"/>
                    <a:pt x="177" y="275"/>
                    <a:pt x="174" y="277"/>
                  </a:cubicBezTo>
                  <a:close/>
                  <a:moveTo>
                    <a:pt x="174" y="254"/>
                  </a:moveTo>
                  <a:cubicBezTo>
                    <a:pt x="174" y="238"/>
                    <a:pt x="174" y="238"/>
                    <a:pt x="174" y="238"/>
                  </a:cubicBezTo>
                  <a:cubicBezTo>
                    <a:pt x="178" y="240"/>
                    <a:pt x="183" y="243"/>
                    <a:pt x="183" y="245"/>
                  </a:cubicBezTo>
                  <a:cubicBezTo>
                    <a:pt x="183" y="246"/>
                    <a:pt x="181" y="249"/>
                    <a:pt x="174" y="254"/>
                  </a:cubicBezTo>
                  <a:close/>
                  <a:moveTo>
                    <a:pt x="188" y="212"/>
                  </a:moveTo>
                  <a:cubicBezTo>
                    <a:pt x="188" y="213"/>
                    <a:pt x="188" y="217"/>
                    <a:pt x="174" y="227"/>
                  </a:cubicBezTo>
                  <a:cubicBezTo>
                    <a:pt x="174" y="205"/>
                    <a:pt x="174" y="205"/>
                    <a:pt x="174" y="205"/>
                  </a:cubicBezTo>
                  <a:cubicBezTo>
                    <a:pt x="175" y="205"/>
                    <a:pt x="187" y="207"/>
                    <a:pt x="188" y="212"/>
                  </a:cubicBezTo>
                  <a:close/>
                  <a:moveTo>
                    <a:pt x="188" y="212"/>
                  </a:moveTo>
                  <a:cubicBezTo>
                    <a:pt x="188" y="212"/>
                    <a:pt x="188" y="212"/>
                    <a:pt x="188" y="2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5352144" y="2080911"/>
              <a:ext cx="110520" cy="398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42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2" h="15">
                  <a:moveTo>
                    <a:pt x="14" y="0"/>
                  </a:moveTo>
                  <a:cubicBezTo>
                    <a:pt x="14" y="0"/>
                    <a:pt x="13" y="11"/>
                    <a:pt x="0" y="14"/>
                  </a:cubicBezTo>
                  <a:cubicBezTo>
                    <a:pt x="0" y="14"/>
                    <a:pt x="23" y="15"/>
                    <a:pt x="42" y="6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227487" y="2006374"/>
              <a:ext cx="259594" cy="77107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98" y="29"/>
                </a:cxn>
                <a:cxn ang="0">
                  <a:pos x="51" y="0"/>
                </a:cxn>
                <a:cxn ang="0">
                  <a:pos x="0" y="10"/>
                </a:cxn>
                <a:cxn ang="0">
                  <a:pos x="13" y="27"/>
                </a:cxn>
                <a:cxn ang="0">
                  <a:pos x="50" y="9"/>
                </a:cxn>
                <a:cxn ang="0">
                  <a:pos x="50" y="9"/>
                </a:cxn>
                <a:cxn ang="0">
                  <a:pos x="50" y="9"/>
                </a:cxn>
              </a:cxnLst>
              <a:rect l="0" t="0" r="r" b="b"/>
              <a:pathLst>
                <a:path w="98" h="29">
                  <a:moveTo>
                    <a:pt x="50" y="9"/>
                  </a:moveTo>
                  <a:cubicBezTo>
                    <a:pt x="50" y="9"/>
                    <a:pt x="89" y="28"/>
                    <a:pt x="98" y="29"/>
                  </a:cubicBezTo>
                  <a:cubicBezTo>
                    <a:pt x="98" y="29"/>
                    <a:pt x="68" y="16"/>
                    <a:pt x="51" y="0"/>
                  </a:cubicBezTo>
                  <a:cubicBezTo>
                    <a:pt x="51" y="0"/>
                    <a:pt x="26" y="16"/>
                    <a:pt x="0" y="10"/>
                  </a:cubicBezTo>
                  <a:cubicBezTo>
                    <a:pt x="4" y="16"/>
                    <a:pt x="9" y="22"/>
                    <a:pt x="13" y="27"/>
                  </a:cubicBezTo>
                  <a:cubicBezTo>
                    <a:pt x="24" y="28"/>
                    <a:pt x="36" y="24"/>
                    <a:pt x="50" y="9"/>
                  </a:cubicBezTo>
                  <a:close/>
                  <a:moveTo>
                    <a:pt x="50" y="9"/>
                  </a:moveTo>
                  <a:cubicBezTo>
                    <a:pt x="50" y="9"/>
                    <a:pt x="50" y="9"/>
                    <a:pt x="50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272466" y="2043642"/>
              <a:ext cx="195338" cy="77107"/>
            </a:xfrm>
            <a:custGeom>
              <a:avLst/>
              <a:gdLst/>
              <a:ahLst/>
              <a:cxnLst>
                <a:cxn ang="0">
                  <a:pos x="39" y="8"/>
                </a:cxn>
                <a:cxn ang="0">
                  <a:pos x="74" y="16"/>
                </a:cxn>
                <a:cxn ang="0">
                  <a:pos x="35" y="0"/>
                </a:cxn>
                <a:cxn ang="0">
                  <a:pos x="0" y="18"/>
                </a:cxn>
                <a:cxn ang="0">
                  <a:pos x="5" y="23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8"/>
                </a:cxn>
              </a:cxnLst>
              <a:rect l="0" t="0" r="r" b="b"/>
              <a:pathLst>
                <a:path w="74" h="29">
                  <a:moveTo>
                    <a:pt x="39" y="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59" y="10"/>
                    <a:pt x="35" y="0"/>
                  </a:cubicBezTo>
                  <a:cubicBezTo>
                    <a:pt x="35" y="0"/>
                    <a:pt x="20" y="18"/>
                    <a:pt x="0" y="18"/>
                  </a:cubicBezTo>
                  <a:cubicBezTo>
                    <a:pt x="2" y="19"/>
                    <a:pt x="3" y="21"/>
                    <a:pt x="5" y="23"/>
                  </a:cubicBezTo>
                  <a:cubicBezTo>
                    <a:pt x="18" y="27"/>
                    <a:pt x="35" y="29"/>
                    <a:pt x="39" y="8"/>
                  </a:cubicBezTo>
                  <a:close/>
                  <a:moveTo>
                    <a:pt x="39" y="8"/>
                  </a:moveTo>
                  <a:cubicBezTo>
                    <a:pt x="39" y="8"/>
                    <a:pt x="39" y="8"/>
                    <a:pt x="3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624589" y="2080911"/>
              <a:ext cx="110520" cy="3983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6"/>
                </a:cxn>
                <a:cxn ang="0">
                  <a:pos x="42" y="1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42" h="15">
                  <a:moveTo>
                    <a:pt x="2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9" y="15"/>
                    <a:pt x="42" y="14"/>
                    <a:pt x="42" y="14"/>
                  </a:cubicBezTo>
                  <a:cubicBezTo>
                    <a:pt x="29" y="11"/>
                    <a:pt x="28" y="0"/>
                    <a:pt x="28" y="0"/>
                  </a:cubicBezTo>
                  <a:close/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600171" y="2006374"/>
              <a:ext cx="259594" cy="7710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29"/>
                </a:cxn>
                <a:cxn ang="0">
                  <a:pos x="48" y="9"/>
                </a:cxn>
                <a:cxn ang="0">
                  <a:pos x="85" y="27"/>
                </a:cxn>
                <a:cxn ang="0">
                  <a:pos x="98" y="1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98" h="29">
                  <a:moveTo>
                    <a:pt x="47" y="0"/>
                  </a:moveTo>
                  <a:cubicBezTo>
                    <a:pt x="30" y="16"/>
                    <a:pt x="0" y="29"/>
                    <a:pt x="0" y="29"/>
                  </a:cubicBezTo>
                  <a:cubicBezTo>
                    <a:pt x="9" y="28"/>
                    <a:pt x="48" y="9"/>
                    <a:pt x="48" y="9"/>
                  </a:cubicBezTo>
                  <a:cubicBezTo>
                    <a:pt x="61" y="24"/>
                    <a:pt x="74" y="28"/>
                    <a:pt x="85" y="27"/>
                  </a:cubicBezTo>
                  <a:cubicBezTo>
                    <a:pt x="89" y="22"/>
                    <a:pt x="94" y="16"/>
                    <a:pt x="98" y="10"/>
                  </a:cubicBezTo>
                  <a:cubicBezTo>
                    <a:pt x="72" y="16"/>
                    <a:pt x="47" y="0"/>
                    <a:pt x="47" y="0"/>
                  </a:cubicBezTo>
                  <a:close/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619448" y="2043642"/>
              <a:ext cx="195338" cy="7710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16"/>
                </a:cxn>
                <a:cxn ang="0">
                  <a:pos x="35" y="8"/>
                </a:cxn>
                <a:cxn ang="0">
                  <a:pos x="69" y="23"/>
                </a:cxn>
                <a:cxn ang="0">
                  <a:pos x="74" y="18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4" h="29">
                  <a:moveTo>
                    <a:pt x="39" y="0"/>
                  </a:moveTo>
                  <a:cubicBezTo>
                    <a:pt x="14" y="10"/>
                    <a:pt x="0" y="16"/>
                    <a:pt x="0" y="16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29"/>
                    <a:pt x="56" y="27"/>
                    <a:pt x="69" y="23"/>
                  </a:cubicBezTo>
                  <a:cubicBezTo>
                    <a:pt x="71" y="21"/>
                    <a:pt x="72" y="19"/>
                    <a:pt x="74" y="18"/>
                  </a:cubicBezTo>
                  <a:cubicBezTo>
                    <a:pt x="54" y="18"/>
                    <a:pt x="39" y="0"/>
                    <a:pt x="39" y="0"/>
                  </a:cubicBezTo>
                  <a:close/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74"/>
          <p:cNvGrpSpPr/>
          <p:nvPr/>
        </p:nvGrpSpPr>
        <p:grpSpPr>
          <a:xfrm>
            <a:off x="7248828" y="1846116"/>
            <a:ext cx="752687" cy="622300"/>
            <a:chOff x="7309384" y="1676401"/>
            <a:chExt cx="752687" cy="622300"/>
          </a:xfrm>
          <a:solidFill>
            <a:schemeClr val="bg1"/>
          </a:solidFill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7309384" y="1834050"/>
              <a:ext cx="361527" cy="464651"/>
            </a:xfrm>
            <a:custGeom>
              <a:avLst/>
              <a:gdLst/>
              <a:ahLst/>
              <a:cxnLst>
                <a:cxn ang="0">
                  <a:pos x="151" y="136"/>
                </a:cxn>
                <a:cxn ang="0">
                  <a:pos x="97" y="122"/>
                </a:cxn>
                <a:cxn ang="0">
                  <a:pos x="91" y="119"/>
                </a:cxn>
                <a:cxn ang="0">
                  <a:pos x="84" y="113"/>
                </a:cxn>
                <a:cxn ang="0">
                  <a:pos x="75" y="103"/>
                </a:cxn>
                <a:cxn ang="0">
                  <a:pos x="35" y="71"/>
                </a:cxn>
                <a:cxn ang="0">
                  <a:pos x="24" y="80"/>
                </a:cxn>
                <a:cxn ang="0">
                  <a:pos x="47" y="112"/>
                </a:cxn>
                <a:cxn ang="0">
                  <a:pos x="55" y="121"/>
                </a:cxn>
                <a:cxn ang="0">
                  <a:pos x="62" y="129"/>
                </a:cxn>
                <a:cxn ang="0">
                  <a:pos x="46" y="117"/>
                </a:cxn>
                <a:cxn ang="0">
                  <a:pos x="42" y="112"/>
                </a:cxn>
                <a:cxn ang="0">
                  <a:pos x="38" y="105"/>
                </a:cxn>
                <a:cxn ang="0">
                  <a:pos x="33" y="98"/>
                </a:cxn>
                <a:cxn ang="0">
                  <a:pos x="25" y="88"/>
                </a:cxn>
                <a:cxn ang="0">
                  <a:pos x="21" y="83"/>
                </a:cxn>
                <a:cxn ang="0">
                  <a:pos x="28" y="66"/>
                </a:cxn>
                <a:cxn ang="0">
                  <a:pos x="24" y="29"/>
                </a:cxn>
                <a:cxn ang="0">
                  <a:pos x="13" y="1"/>
                </a:cxn>
                <a:cxn ang="0">
                  <a:pos x="8" y="2"/>
                </a:cxn>
                <a:cxn ang="0">
                  <a:pos x="4" y="21"/>
                </a:cxn>
                <a:cxn ang="0">
                  <a:pos x="1" y="74"/>
                </a:cxn>
                <a:cxn ang="0">
                  <a:pos x="38" y="155"/>
                </a:cxn>
                <a:cxn ang="0">
                  <a:pos x="108" y="200"/>
                </a:cxn>
                <a:cxn ang="0">
                  <a:pos x="122" y="223"/>
                </a:cxn>
                <a:cxn ang="0">
                  <a:pos x="122" y="248"/>
                </a:cxn>
                <a:cxn ang="0">
                  <a:pos x="190" y="248"/>
                </a:cxn>
                <a:cxn ang="0">
                  <a:pos x="190" y="225"/>
                </a:cxn>
                <a:cxn ang="0">
                  <a:pos x="191" y="212"/>
                </a:cxn>
                <a:cxn ang="0">
                  <a:pos x="191" y="194"/>
                </a:cxn>
                <a:cxn ang="0">
                  <a:pos x="151" y="136"/>
                </a:cxn>
                <a:cxn ang="0">
                  <a:pos x="151" y="136"/>
                </a:cxn>
                <a:cxn ang="0">
                  <a:pos x="151" y="136"/>
                </a:cxn>
              </a:cxnLst>
              <a:rect l="0" t="0" r="r" b="b"/>
              <a:pathLst>
                <a:path w="193" h="248">
                  <a:moveTo>
                    <a:pt x="151" y="136"/>
                  </a:moveTo>
                  <a:cubicBezTo>
                    <a:pt x="149" y="135"/>
                    <a:pt x="135" y="124"/>
                    <a:pt x="97" y="122"/>
                  </a:cubicBezTo>
                  <a:cubicBezTo>
                    <a:pt x="95" y="121"/>
                    <a:pt x="93" y="120"/>
                    <a:pt x="91" y="119"/>
                  </a:cubicBezTo>
                  <a:cubicBezTo>
                    <a:pt x="88" y="117"/>
                    <a:pt x="86" y="115"/>
                    <a:pt x="84" y="113"/>
                  </a:cubicBezTo>
                  <a:cubicBezTo>
                    <a:pt x="81" y="110"/>
                    <a:pt x="78" y="107"/>
                    <a:pt x="75" y="103"/>
                  </a:cubicBezTo>
                  <a:cubicBezTo>
                    <a:pt x="56" y="77"/>
                    <a:pt x="38" y="72"/>
                    <a:pt x="35" y="71"/>
                  </a:cubicBezTo>
                  <a:cubicBezTo>
                    <a:pt x="32" y="69"/>
                    <a:pt x="18" y="71"/>
                    <a:pt x="24" y="80"/>
                  </a:cubicBezTo>
                  <a:cubicBezTo>
                    <a:pt x="25" y="80"/>
                    <a:pt x="46" y="110"/>
                    <a:pt x="47" y="112"/>
                  </a:cubicBezTo>
                  <a:cubicBezTo>
                    <a:pt x="50" y="116"/>
                    <a:pt x="52" y="118"/>
                    <a:pt x="55" y="121"/>
                  </a:cubicBezTo>
                  <a:cubicBezTo>
                    <a:pt x="57" y="124"/>
                    <a:pt x="60" y="126"/>
                    <a:pt x="62" y="129"/>
                  </a:cubicBezTo>
                  <a:cubicBezTo>
                    <a:pt x="62" y="129"/>
                    <a:pt x="49" y="121"/>
                    <a:pt x="46" y="117"/>
                  </a:cubicBezTo>
                  <a:cubicBezTo>
                    <a:pt x="44" y="116"/>
                    <a:pt x="43" y="113"/>
                    <a:pt x="42" y="112"/>
                  </a:cubicBezTo>
                  <a:cubicBezTo>
                    <a:pt x="41" y="109"/>
                    <a:pt x="40" y="107"/>
                    <a:pt x="38" y="105"/>
                  </a:cubicBezTo>
                  <a:cubicBezTo>
                    <a:pt x="36" y="103"/>
                    <a:pt x="35" y="100"/>
                    <a:pt x="33" y="98"/>
                  </a:cubicBezTo>
                  <a:cubicBezTo>
                    <a:pt x="30" y="95"/>
                    <a:pt x="28" y="91"/>
                    <a:pt x="25" y="88"/>
                  </a:cubicBezTo>
                  <a:cubicBezTo>
                    <a:pt x="24" y="86"/>
                    <a:pt x="22" y="85"/>
                    <a:pt x="21" y="83"/>
                  </a:cubicBezTo>
                  <a:cubicBezTo>
                    <a:pt x="14" y="72"/>
                    <a:pt x="21" y="67"/>
                    <a:pt x="28" y="66"/>
                  </a:cubicBezTo>
                  <a:cubicBezTo>
                    <a:pt x="28" y="65"/>
                    <a:pt x="25" y="34"/>
                    <a:pt x="24" y="29"/>
                  </a:cubicBezTo>
                  <a:cubicBezTo>
                    <a:pt x="23" y="15"/>
                    <a:pt x="21" y="4"/>
                    <a:pt x="13" y="1"/>
                  </a:cubicBezTo>
                  <a:cubicBezTo>
                    <a:pt x="11" y="0"/>
                    <a:pt x="9" y="0"/>
                    <a:pt x="8" y="2"/>
                  </a:cubicBezTo>
                  <a:cubicBezTo>
                    <a:pt x="6" y="4"/>
                    <a:pt x="4" y="15"/>
                    <a:pt x="4" y="21"/>
                  </a:cubicBezTo>
                  <a:cubicBezTo>
                    <a:pt x="4" y="21"/>
                    <a:pt x="0" y="57"/>
                    <a:pt x="1" y="74"/>
                  </a:cubicBezTo>
                  <a:cubicBezTo>
                    <a:pt x="2" y="83"/>
                    <a:pt x="30" y="145"/>
                    <a:pt x="38" y="155"/>
                  </a:cubicBezTo>
                  <a:cubicBezTo>
                    <a:pt x="46" y="164"/>
                    <a:pt x="108" y="200"/>
                    <a:pt x="108" y="200"/>
                  </a:cubicBezTo>
                  <a:cubicBezTo>
                    <a:pt x="111" y="202"/>
                    <a:pt x="122" y="211"/>
                    <a:pt x="122" y="223"/>
                  </a:cubicBezTo>
                  <a:cubicBezTo>
                    <a:pt x="122" y="248"/>
                    <a:pt x="122" y="248"/>
                    <a:pt x="122" y="248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5"/>
                    <a:pt x="190" y="225"/>
                    <a:pt x="190" y="225"/>
                  </a:cubicBezTo>
                  <a:cubicBezTo>
                    <a:pt x="190" y="221"/>
                    <a:pt x="191" y="216"/>
                    <a:pt x="191" y="212"/>
                  </a:cubicBezTo>
                  <a:cubicBezTo>
                    <a:pt x="193" y="207"/>
                    <a:pt x="192" y="198"/>
                    <a:pt x="191" y="194"/>
                  </a:cubicBezTo>
                  <a:cubicBezTo>
                    <a:pt x="183" y="159"/>
                    <a:pt x="154" y="138"/>
                    <a:pt x="151" y="136"/>
                  </a:cubicBezTo>
                  <a:close/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7700544" y="1834050"/>
              <a:ext cx="361527" cy="464651"/>
            </a:xfrm>
            <a:custGeom>
              <a:avLst/>
              <a:gdLst/>
              <a:ahLst/>
              <a:cxnLst>
                <a:cxn ang="0">
                  <a:pos x="189" y="21"/>
                </a:cxn>
                <a:cxn ang="0">
                  <a:pos x="186" y="2"/>
                </a:cxn>
                <a:cxn ang="0">
                  <a:pos x="180" y="1"/>
                </a:cxn>
                <a:cxn ang="0">
                  <a:pos x="169" y="29"/>
                </a:cxn>
                <a:cxn ang="0">
                  <a:pos x="165" y="66"/>
                </a:cxn>
                <a:cxn ang="0">
                  <a:pos x="173" y="83"/>
                </a:cxn>
                <a:cxn ang="0">
                  <a:pos x="168" y="88"/>
                </a:cxn>
                <a:cxn ang="0">
                  <a:pos x="161" y="98"/>
                </a:cxn>
                <a:cxn ang="0">
                  <a:pos x="155" y="105"/>
                </a:cxn>
                <a:cxn ang="0">
                  <a:pos x="151" y="112"/>
                </a:cxn>
                <a:cxn ang="0">
                  <a:pos x="148" y="117"/>
                </a:cxn>
                <a:cxn ang="0">
                  <a:pos x="131" y="129"/>
                </a:cxn>
                <a:cxn ang="0">
                  <a:pos x="138" y="121"/>
                </a:cxn>
                <a:cxn ang="0">
                  <a:pos x="146" y="112"/>
                </a:cxn>
                <a:cxn ang="0">
                  <a:pos x="169" y="80"/>
                </a:cxn>
                <a:cxn ang="0">
                  <a:pos x="158" y="71"/>
                </a:cxn>
                <a:cxn ang="0">
                  <a:pos x="118" y="103"/>
                </a:cxn>
                <a:cxn ang="0">
                  <a:pos x="109" y="113"/>
                </a:cxn>
                <a:cxn ang="0">
                  <a:pos x="102" y="119"/>
                </a:cxn>
                <a:cxn ang="0">
                  <a:pos x="96" y="122"/>
                </a:cxn>
                <a:cxn ang="0">
                  <a:pos x="42" y="136"/>
                </a:cxn>
                <a:cxn ang="0">
                  <a:pos x="2" y="194"/>
                </a:cxn>
                <a:cxn ang="0">
                  <a:pos x="2" y="212"/>
                </a:cxn>
                <a:cxn ang="0">
                  <a:pos x="3" y="225"/>
                </a:cxn>
                <a:cxn ang="0">
                  <a:pos x="3" y="248"/>
                </a:cxn>
                <a:cxn ang="0">
                  <a:pos x="71" y="248"/>
                </a:cxn>
                <a:cxn ang="0">
                  <a:pos x="71" y="223"/>
                </a:cxn>
                <a:cxn ang="0">
                  <a:pos x="85" y="200"/>
                </a:cxn>
                <a:cxn ang="0">
                  <a:pos x="156" y="155"/>
                </a:cxn>
                <a:cxn ang="0">
                  <a:pos x="192" y="74"/>
                </a:cxn>
                <a:cxn ang="0">
                  <a:pos x="189" y="21"/>
                </a:cxn>
                <a:cxn ang="0">
                  <a:pos x="189" y="21"/>
                </a:cxn>
                <a:cxn ang="0">
                  <a:pos x="189" y="21"/>
                </a:cxn>
              </a:cxnLst>
              <a:rect l="0" t="0" r="r" b="b"/>
              <a:pathLst>
                <a:path w="193" h="248">
                  <a:moveTo>
                    <a:pt x="189" y="21"/>
                  </a:moveTo>
                  <a:cubicBezTo>
                    <a:pt x="189" y="15"/>
                    <a:pt x="188" y="4"/>
                    <a:pt x="186" y="2"/>
                  </a:cubicBezTo>
                  <a:cubicBezTo>
                    <a:pt x="184" y="0"/>
                    <a:pt x="183" y="0"/>
                    <a:pt x="180" y="1"/>
                  </a:cubicBezTo>
                  <a:cubicBezTo>
                    <a:pt x="172" y="4"/>
                    <a:pt x="170" y="15"/>
                    <a:pt x="169" y="29"/>
                  </a:cubicBezTo>
                  <a:cubicBezTo>
                    <a:pt x="168" y="34"/>
                    <a:pt x="165" y="65"/>
                    <a:pt x="165" y="66"/>
                  </a:cubicBezTo>
                  <a:cubicBezTo>
                    <a:pt x="172" y="67"/>
                    <a:pt x="179" y="72"/>
                    <a:pt x="173" y="83"/>
                  </a:cubicBezTo>
                  <a:cubicBezTo>
                    <a:pt x="171" y="85"/>
                    <a:pt x="170" y="86"/>
                    <a:pt x="168" y="88"/>
                  </a:cubicBezTo>
                  <a:cubicBezTo>
                    <a:pt x="165" y="91"/>
                    <a:pt x="163" y="95"/>
                    <a:pt x="161" y="98"/>
                  </a:cubicBezTo>
                  <a:cubicBezTo>
                    <a:pt x="159" y="100"/>
                    <a:pt x="157" y="103"/>
                    <a:pt x="155" y="105"/>
                  </a:cubicBezTo>
                  <a:cubicBezTo>
                    <a:pt x="154" y="107"/>
                    <a:pt x="152" y="109"/>
                    <a:pt x="151" y="112"/>
                  </a:cubicBezTo>
                  <a:cubicBezTo>
                    <a:pt x="150" y="113"/>
                    <a:pt x="149" y="116"/>
                    <a:pt x="148" y="117"/>
                  </a:cubicBezTo>
                  <a:cubicBezTo>
                    <a:pt x="144" y="121"/>
                    <a:pt x="131" y="129"/>
                    <a:pt x="131" y="129"/>
                  </a:cubicBezTo>
                  <a:cubicBezTo>
                    <a:pt x="133" y="126"/>
                    <a:pt x="136" y="124"/>
                    <a:pt x="138" y="121"/>
                  </a:cubicBezTo>
                  <a:cubicBezTo>
                    <a:pt x="141" y="118"/>
                    <a:pt x="144" y="116"/>
                    <a:pt x="146" y="112"/>
                  </a:cubicBezTo>
                  <a:cubicBezTo>
                    <a:pt x="147" y="110"/>
                    <a:pt x="168" y="80"/>
                    <a:pt x="169" y="80"/>
                  </a:cubicBezTo>
                  <a:cubicBezTo>
                    <a:pt x="175" y="71"/>
                    <a:pt x="162" y="69"/>
                    <a:pt x="158" y="71"/>
                  </a:cubicBezTo>
                  <a:cubicBezTo>
                    <a:pt x="155" y="72"/>
                    <a:pt x="137" y="77"/>
                    <a:pt x="118" y="103"/>
                  </a:cubicBezTo>
                  <a:cubicBezTo>
                    <a:pt x="115" y="107"/>
                    <a:pt x="112" y="110"/>
                    <a:pt x="109" y="113"/>
                  </a:cubicBezTo>
                  <a:cubicBezTo>
                    <a:pt x="107" y="115"/>
                    <a:pt x="105" y="117"/>
                    <a:pt x="102" y="119"/>
                  </a:cubicBezTo>
                  <a:cubicBezTo>
                    <a:pt x="100" y="120"/>
                    <a:pt x="98" y="121"/>
                    <a:pt x="96" y="122"/>
                  </a:cubicBezTo>
                  <a:cubicBezTo>
                    <a:pt x="58" y="124"/>
                    <a:pt x="44" y="135"/>
                    <a:pt x="42" y="136"/>
                  </a:cubicBezTo>
                  <a:cubicBezTo>
                    <a:pt x="39" y="138"/>
                    <a:pt x="10" y="159"/>
                    <a:pt x="2" y="194"/>
                  </a:cubicBezTo>
                  <a:cubicBezTo>
                    <a:pt x="1" y="198"/>
                    <a:pt x="0" y="207"/>
                    <a:pt x="2" y="212"/>
                  </a:cubicBezTo>
                  <a:cubicBezTo>
                    <a:pt x="2" y="216"/>
                    <a:pt x="3" y="221"/>
                    <a:pt x="3" y="225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71" y="223"/>
                    <a:pt x="71" y="223"/>
                    <a:pt x="71" y="223"/>
                  </a:cubicBezTo>
                  <a:cubicBezTo>
                    <a:pt x="71" y="211"/>
                    <a:pt x="83" y="202"/>
                    <a:pt x="85" y="200"/>
                  </a:cubicBezTo>
                  <a:cubicBezTo>
                    <a:pt x="85" y="200"/>
                    <a:pt x="148" y="164"/>
                    <a:pt x="156" y="155"/>
                  </a:cubicBezTo>
                  <a:cubicBezTo>
                    <a:pt x="164" y="145"/>
                    <a:pt x="192" y="83"/>
                    <a:pt x="192" y="74"/>
                  </a:cubicBezTo>
                  <a:cubicBezTo>
                    <a:pt x="193" y="57"/>
                    <a:pt x="189" y="21"/>
                    <a:pt x="189" y="21"/>
                  </a:cubicBezTo>
                  <a:close/>
                  <a:moveTo>
                    <a:pt x="189" y="21"/>
                  </a:moveTo>
                  <a:cubicBezTo>
                    <a:pt x="189" y="21"/>
                    <a:pt x="189" y="21"/>
                    <a:pt x="189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7457551" y="1676401"/>
              <a:ext cx="456354" cy="403013"/>
            </a:xfrm>
            <a:custGeom>
              <a:avLst/>
              <a:gdLst/>
              <a:ahLst/>
              <a:cxnLst>
                <a:cxn ang="0">
                  <a:pos x="163" y="185"/>
                </a:cxn>
                <a:cxn ang="0">
                  <a:pos x="240" y="84"/>
                </a:cxn>
                <a:cxn ang="0">
                  <a:pos x="229" y="26"/>
                </a:cxn>
                <a:cxn ang="0">
                  <a:pos x="176" y="0"/>
                </a:cxn>
                <a:cxn ang="0">
                  <a:pos x="170" y="0"/>
                </a:cxn>
                <a:cxn ang="0">
                  <a:pos x="122" y="17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15" y="26"/>
                </a:cxn>
                <a:cxn ang="0">
                  <a:pos x="4" y="84"/>
                </a:cxn>
                <a:cxn ang="0">
                  <a:pos x="81" y="185"/>
                </a:cxn>
                <a:cxn ang="0">
                  <a:pos x="102" y="206"/>
                </a:cxn>
                <a:cxn ang="0">
                  <a:pos x="122" y="215"/>
                </a:cxn>
                <a:cxn ang="0">
                  <a:pos x="142" y="206"/>
                </a:cxn>
                <a:cxn ang="0">
                  <a:pos x="163" y="185"/>
                </a:cxn>
                <a:cxn ang="0">
                  <a:pos x="81" y="40"/>
                </a:cxn>
                <a:cxn ang="0">
                  <a:pos x="44" y="73"/>
                </a:cxn>
                <a:cxn ang="0">
                  <a:pos x="34" y="83"/>
                </a:cxn>
                <a:cxn ang="0">
                  <a:pos x="24" y="73"/>
                </a:cxn>
                <a:cxn ang="0">
                  <a:pos x="81" y="20"/>
                </a:cxn>
                <a:cxn ang="0">
                  <a:pos x="91" y="3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</a:cxnLst>
              <a:rect l="0" t="0" r="r" b="b"/>
              <a:pathLst>
                <a:path w="244" h="215">
                  <a:moveTo>
                    <a:pt x="163" y="185"/>
                  </a:moveTo>
                  <a:cubicBezTo>
                    <a:pt x="195" y="155"/>
                    <a:pt x="235" y="118"/>
                    <a:pt x="240" y="84"/>
                  </a:cubicBezTo>
                  <a:cubicBezTo>
                    <a:pt x="244" y="61"/>
                    <a:pt x="240" y="41"/>
                    <a:pt x="229" y="26"/>
                  </a:cubicBezTo>
                  <a:cubicBezTo>
                    <a:pt x="218" y="11"/>
                    <a:pt x="201" y="3"/>
                    <a:pt x="176" y="0"/>
                  </a:cubicBezTo>
                  <a:cubicBezTo>
                    <a:pt x="174" y="0"/>
                    <a:pt x="172" y="0"/>
                    <a:pt x="170" y="0"/>
                  </a:cubicBezTo>
                  <a:cubicBezTo>
                    <a:pt x="153" y="0"/>
                    <a:pt x="135" y="6"/>
                    <a:pt x="122" y="17"/>
                  </a:cubicBezTo>
                  <a:cubicBezTo>
                    <a:pt x="109" y="6"/>
                    <a:pt x="92" y="0"/>
                    <a:pt x="74" y="0"/>
                  </a:cubicBezTo>
                  <a:cubicBezTo>
                    <a:pt x="72" y="0"/>
                    <a:pt x="70" y="0"/>
                    <a:pt x="68" y="0"/>
                  </a:cubicBezTo>
                  <a:cubicBezTo>
                    <a:pt x="44" y="3"/>
                    <a:pt x="26" y="11"/>
                    <a:pt x="15" y="26"/>
                  </a:cubicBezTo>
                  <a:cubicBezTo>
                    <a:pt x="4" y="41"/>
                    <a:pt x="0" y="61"/>
                    <a:pt x="4" y="84"/>
                  </a:cubicBezTo>
                  <a:cubicBezTo>
                    <a:pt x="9" y="118"/>
                    <a:pt x="49" y="155"/>
                    <a:pt x="81" y="185"/>
                  </a:cubicBezTo>
                  <a:cubicBezTo>
                    <a:pt x="81" y="185"/>
                    <a:pt x="97" y="201"/>
                    <a:pt x="102" y="206"/>
                  </a:cubicBezTo>
                  <a:cubicBezTo>
                    <a:pt x="106" y="209"/>
                    <a:pt x="114" y="215"/>
                    <a:pt x="122" y="215"/>
                  </a:cubicBezTo>
                  <a:cubicBezTo>
                    <a:pt x="131" y="215"/>
                    <a:pt x="138" y="209"/>
                    <a:pt x="142" y="206"/>
                  </a:cubicBezTo>
                  <a:cubicBezTo>
                    <a:pt x="147" y="201"/>
                    <a:pt x="163" y="185"/>
                    <a:pt x="163" y="185"/>
                  </a:cubicBezTo>
                  <a:close/>
                  <a:moveTo>
                    <a:pt x="81" y="40"/>
                  </a:moveTo>
                  <a:cubicBezTo>
                    <a:pt x="61" y="40"/>
                    <a:pt x="44" y="55"/>
                    <a:pt x="44" y="73"/>
                  </a:cubicBezTo>
                  <a:cubicBezTo>
                    <a:pt x="44" y="78"/>
                    <a:pt x="40" y="83"/>
                    <a:pt x="34" y="83"/>
                  </a:cubicBezTo>
                  <a:cubicBezTo>
                    <a:pt x="29" y="83"/>
                    <a:pt x="24" y="78"/>
                    <a:pt x="24" y="73"/>
                  </a:cubicBezTo>
                  <a:cubicBezTo>
                    <a:pt x="24" y="44"/>
                    <a:pt x="50" y="20"/>
                    <a:pt x="81" y="20"/>
                  </a:cubicBezTo>
                  <a:cubicBezTo>
                    <a:pt x="87" y="20"/>
                    <a:pt x="91" y="24"/>
                    <a:pt x="91" y="30"/>
                  </a:cubicBezTo>
                  <a:cubicBezTo>
                    <a:pt x="91" y="35"/>
                    <a:pt x="87" y="40"/>
                    <a:pt x="81" y="40"/>
                  </a:cubicBezTo>
                  <a:close/>
                  <a:moveTo>
                    <a:pt x="81" y="40"/>
                  </a:moveTo>
                  <a:cubicBezTo>
                    <a:pt x="81" y="40"/>
                    <a:pt x="81" y="40"/>
                    <a:pt x="81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TextBox 80"/>
          <p:cNvSpPr txBox="1"/>
          <p:nvPr/>
        </p:nvSpPr>
        <p:spPr>
          <a:xfrm>
            <a:off x="79528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6" name="TextBox 81"/>
          <p:cNvSpPr txBox="1"/>
          <p:nvPr/>
        </p:nvSpPr>
        <p:spPr>
          <a:xfrm>
            <a:off x="6891641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4862696" y="2615153"/>
            <a:ext cx="1525226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8" name="TextBox 83"/>
          <p:cNvSpPr txBox="1"/>
          <p:nvPr/>
        </p:nvSpPr>
        <p:spPr>
          <a:xfrm>
            <a:off x="2833751" y="2615153"/>
            <a:ext cx="1525226" cy="73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39" name="Footer Text"/>
          <p:cNvSpPr txBox="1"/>
          <p:nvPr/>
        </p:nvSpPr>
        <p:spPr>
          <a:xfrm>
            <a:off x="1269999" y="4021655"/>
            <a:ext cx="6908801" cy="598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cxnSp>
        <p:nvCxnSpPr>
          <p:cNvPr id="40" name="Straight Line buttom"/>
          <p:cNvCxnSpPr/>
          <p:nvPr/>
        </p:nvCxnSpPr>
        <p:spPr>
          <a:xfrm>
            <a:off x="685800" y="3888204"/>
            <a:ext cx="7772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86"/>
          <p:cNvSpPr/>
          <p:nvPr/>
        </p:nvSpPr>
        <p:spPr>
          <a:xfrm rot="19051047">
            <a:off x="1828032" y="111992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87"/>
          <p:cNvSpPr/>
          <p:nvPr/>
        </p:nvSpPr>
        <p:spPr>
          <a:xfrm rot="19051047">
            <a:off x="3807812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88"/>
          <p:cNvSpPr/>
          <p:nvPr/>
        </p:nvSpPr>
        <p:spPr>
          <a:xfrm rot="19051047">
            <a:off x="5787591" y="111992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  <p:bldP spid="41" grpId="0" animBg="1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77642" y="1103628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77642" y="3718241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84948" y="2410935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70335" y="2410935"/>
            <a:ext cx="686990" cy="6869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 rot="2700000">
            <a:off x="3005138" y="148701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 rot="2700000">
            <a:off x="1157288" y="333486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8900000">
            <a:off x="3005138" y="333486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8900000">
            <a:off x="1157288" y="1487010"/>
            <a:ext cx="686991" cy="686991"/>
          </a:xfrm>
          <a:prstGeom prst="ellips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2343151" y="1818004"/>
            <a:ext cx="154781" cy="154781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V="1">
            <a:off x="2343151" y="3537266"/>
            <a:ext cx="154781" cy="153591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3202782" y="2677635"/>
            <a:ext cx="154781" cy="154781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5400000" flipV="1">
            <a:off x="1484115" y="2678231"/>
            <a:ext cx="154781" cy="153590"/>
          </a:xfrm>
          <a:prstGeom prst="triangl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700000">
            <a:off x="2951560" y="2069226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2700000" flipV="1">
            <a:off x="1735932" y="3284854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8100000">
            <a:off x="2951560" y="3284854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8100000" flipV="1">
            <a:off x="1735932" y="2069226"/>
            <a:ext cx="154781" cy="154781"/>
          </a:xfrm>
          <a:prstGeom prst="triangle">
            <a:avLst/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677592" y="2010885"/>
            <a:ext cx="1487090" cy="1487091"/>
          </a:xfrm>
          <a:prstGeom prst="ellipse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980010" y="2324019"/>
            <a:ext cx="882253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zh-CN" altLang="en-US" sz="27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en-US" altLang="zh-CN" sz="277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870847" y="1340563"/>
            <a:ext cx="3438525" cy="863203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870847" y="2384741"/>
            <a:ext cx="3438525" cy="863204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870847" y="3428920"/>
            <a:ext cx="3438525" cy="863203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696852" y="1596592"/>
            <a:ext cx="351046" cy="351046"/>
            <a:chOff x="3683368" y="2342383"/>
            <a:chExt cx="351046" cy="351046"/>
          </a:xfrm>
          <a:solidFill>
            <a:srgbClr val="92951D"/>
          </a:solidFill>
        </p:grpSpPr>
        <p:sp>
          <p:nvSpPr>
            <p:cNvPr id="28" name="椭圆 27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786883" y="2348629"/>
              <a:ext cx="144016" cy="3347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96852" y="2640832"/>
            <a:ext cx="351046" cy="351046"/>
            <a:chOff x="3683368" y="2342383"/>
            <a:chExt cx="351046" cy="351046"/>
          </a:xfrm>
          <a:solidFill>
            <a:srgbClr val="FEC160"/>
          </a:solidFill>
        </p:grpSpPr>
        <p:sp>
          <p:nvSpPr>
            <p:cNvPr id="31" name="椭圆 30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786883" y="2348629"/>
              <a:ext cx="144016" cy="3347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96852" y="3685072"/>
            <a:ext cx="351046" cy="351046"/>
            <a:chOff x="3683368" y="2342383"/>
            <a:chExt cx="351046" cy="351046"/>
          </a:xfrm>
          <a:solidFill>
            <a:srgbClr val="FF7862"/>
          </a:solidFill>
        </p:grpSpPr>
        <p:sp>
          <p:nvSpPr>
            <p:cNvPr id="34" name="椭圆 33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786883" y="2348629"/>
              <a:ext cx="144016" cy="3347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7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7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161360" y="1521539"/>
            <a:ext cx="2942034" cy="333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点击输入本栏的具体文字，简明扼要的说明分项内容，此为概念图解，请根据您的具体内容酌情修改</a:t>
            </a:r>
            <a:endParaRPr lang="en-US" altLang="zh-CN" sz="9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161360" y="2565716"/>
            <a:ext cx="2942034" cy="333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点击输入本栏的具体文字，简明扼要的说明分项内容，此为概念图解，请根据您的具体内容酌情修改</a:t>
            </a:r>
            <a:endParaRPr lang="en-US" altLang="zh-CN" sz="9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161360" y="3611085"/>
            <a:ext cx="2942034" cy="3334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</a:schemeClr>
                </a:solidFill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</a:schemeClr>
                </a:solidFill>
              </a:rPr>
              <a:t>点击输入本栏的具体文字，简明扼要的说明分项内容，此为概念图解，请根据您的具体内容酌情修改</a:t>
            </a:r>
            <a:endParaRPr lang="en-US" altLang="zh-CN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16597 L -3.54167E-6 0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1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28 0.11852 L 5.55112E-17 -2.5925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7 L -3.95833E-6 1.85185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28 -0.11875 L 5.55112E-17 4.81481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2 -0.16736 L -3.54167E-6 2.22222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3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601 -0.11875 L 2.70833E-6 4.81481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23 L -3.33333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4 0.1176 L 2.70833E-6 -2.5925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2544 L -3.541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92 0.17986 L 4.16667E-6 1.48148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900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8 0.00023 L -2.29167E-6 1.85185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 -0.17986 L 4.16667E-6 2.22222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5 -0.25439 L -3.54167E-6 -4.81481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27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65 -0.17963 L -2.5E-6 2.22222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23 L -4.79167E-6 1.85185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3 0.17778 L -2.5E-6 1.48148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/>
      <p:bldP spid="24" grpId="0" animBg="1"/>
      <p:bldP spid="25" grpId="0" animBg="1"/>
      <p:bldP spid="26" grpId="0" animBg="1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2996813" y="1562058"/>
            <a:ext cx="465169" cy="217757"/>
            <a:chOff x="3366566" y="1459073"/>
            <a:chExt cx="465169" cy="221445"/>
          </a:xfrm>
        </p:grpSpPr>
        <p:cxnSp>
          <p:nvCxnSpPr>
            <p:cNvPr id="7" name="Straight Connector 6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2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4"/>
          <p:cNvGrpSpPr/>
          <p:nvPr/>
        </p:nvGrpSpPr>
        <p:grpSpPr>
          <a:xfrm flipH="1">
            <a:off x="5614188" y="1560255"/>
            <a:ext cx="513201" cy="221363"/>
            <a:chOff x="3318534" y="1459155"/>
            <a:chExt cx="513201" cy="221363"/>
          </a:xfrm>
        </p:grpSpPr>
        <p:cxnSp>
          <p:nvCxnSpPr>
            <p:cNvPr id="10" name="Straight Connector 6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65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 flipV="1">
            <a:off x="3001771" y="3981372"/>
            <a:ext cx="455253" cy="217757"/>
            <a:chOff x="3376482" y="1459073"/>
            <a:chExt cx="455253" cy="221445"/>
          </a:xfrm>
        </p:grpSpPr>
        <p:cxnSp>
          <p:nvCxnSpPr>
            <p:cNvPr id="13" name="Straight Connector 6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84"/>
          <p:cNvGrpSpPr/>
          <p:nvPr/>
        </p:nvGrpSpPr>
        <p:grpSpPr>
          <a:xfrm flipH="1" flipV="1">
            <a:off x="5624614" y="3979569"/>
            <a:ext cx="492348" cy="221363"/>
            <a:chOff x="3339387" y="1459155"/>
            <a:chExt cx="492348" cy="221363"/>
          </a:xfrm>
        </p:grpSpPr>
        <p:cxnSp>
          <p:nvCxnSpPr>
            <p:cNvPr id="16" name="Straight Connector 7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71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254B5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87"/>
          <p:cNvGrpSpPr/>
          <p:nvPr/>
        </p:nvGrpSpPr>
        <p:grpSpPr>
          <a:xfrm>
            <a:off x="4390618" y="1142805"/>
            <a:ext cx="1840320" cy="2017712"/>
            <a:chOff x="4390618" y="1243013"/>
            <a:chExt cx="1840320" cy="2017712"/>
          </a:xfrm>
        </p:grpSpPr>
        <p:sp>
          <p:nvSpPr>
            <p:cNvPr id="19" name="Freeform 38"/>
            <p:cNvSpPr/>
            <p:nvPr/>
          </p:nvSpPr>
          <p:spPr bwMode="auto">
            <a:xfrm>
              <a:off x="4390618" y="1257300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4435475" y="1243013"/>
              <a:ext cx="1795463" cy="2003425"/>
            </a:xfrm>
            <a:custGeom>
              <a:avLst/>
              <a:gdLst/>
              <a:ahLst/>
              <a:cxnLst>
                <a:cxn ang="0">
                  <a:pos x="183" y="261"/>
                </a:cxn>
                <a:cxn ang="0">
                  <a:pos x="0" y="2"/>
                </a:cxn>
                <a:cxn ang="0">
                  <a:pos x="52" y="0"/>
                </a:cxn>
                <a:cxn ang="0">
                  <a:pos x="504" y="187"/>
                </a:cxn>
                <a:cxn ang="0">
                  <a:pos x="691" y="606"/>
                </a:cxn>
                <a:cxn ang="0">
                  <a:pos x="431" y="771"/>
                </a:cxn>
                <a:cxn ang="0">
                  <a:pos x="431" y="509"/>
                </a:cxn>
                <a:cxn ang="0">
                  <a:pos x="183" y="509"/>
                </a:cxn>
                <a:cxn ang="0">
                  <a:pos x="183" y="261"/>
                </a:cxn>
              </a:cxnLst>
              <a:rect l="0" t="0" r="r" b="b"/>
              <a:pathLst>
                <a:path w="691" h="771">
                  <a:moveTo>
                    <a:pt x="183" y="261"/>
                  </a:moveTo>
                  <a:cubicBezTo>
                    <a:pt x="174" y="127"/>
                    <a:pt x="113" y="41"/>
                    <a:pt x="0" y="2"/>
                  </a:cubicBezTo>
                  <a:cubicBezTo>
                    <a:pt x="17" y="1"/>
                    <a:pt x="34" y="0"/>
                    <a:pt x="52" y="0"/>
                  </a:cubicBezTo>
                  <a:cubicBezTo>
                    <a:pt x="229" y="0"/>
                    <a:pt x="379" y="63"/>
                    <a:pt x="504" y="187"/>
                  </a:cubicBezTo>
                  <a:cubicBezTo>
                    <a:pt x="621" y="304"/>
                    <a:pt x="683" y="444"/>
                    <a:pt x="691" y="606"/>
                  </a:cubicBezTo>
                  <a:cubicBezTo>
                    <a:pt x="651" y="707"/>
                    <a:pt x="564" y="762"/>
                    <a:pt x="431" y="771"/>
                  </a:cubicBezTo>
                  <a:cubicBezTo>
                    <a:pt x="431" y="509"/>
                    <a:pt x="431" y="509"/>
                    <a:pt x="431" y="509"/>
                  </a:cubicBezTo>
                  <a:cubicBezTo>
                    <a:pt x="183" y="509"/>
                    <a:pt x="183" y="509"/>
                    <a:pt x="183" y="509"/>
                  </a:cubicBezTo>
                  <a:lnTo>
                    <a:pt x="183" y="261"/>
                  </a:lnTo>
                  <a:close/>
                </a:path>
              </a:pathLst>
            </a:custGeom>
            <a:solidFill>
              <a:srgbClr val="02A7C7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90"/>
          <p:cNvGrpSpPr/>
          <p:nvPr/>
        </p:nvGrpSpPr>
        <p:grpSpPr>
          <a:xfrm>
            <a:off x="4206875" y="2676167"/>
            <a:ext cx="2027238" cy="1787688"/>
            <a:chOff x="4206875" y="2776375"/>
            <a:chExt cx="2027238" cy="1787688"/>
          </a:xfrm>
        </p:grpSpPr>
        <p:sp>
          <p:nvSpPr>
            <p:cNvPr id="22" name="Freeform 37"/>
            <p:cNvSpPr/>
            <p:nvPr/>
          </p:nvSpPr>
          <p:spPr bwMode="auto">
            <a:xfrm>
              <a:off x="4206875" y="2776375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7"/>
            <p:cNvSpPr/>
            <p:nvPr/>
          </p:nvSpPr>
          <p:spPr bwMode="auto">
            <a:xfrm>
              <a:off x="4222750" y="2817813"/>
              <a:ext cx="2011363" cy="1746250"/>
            </a:xfrm>
            <a:custGeom>
              <a:avLst/>
              <a:gdLst/>
              <a:ahLst/>
              <a:cxnLst>
                <a:cxn ang="0">
                  <a:pos x="184" y="672"/>
                </a:cxn>
                <a:cxn ang="0">
                  <a:pos x="68" y="598"/>
                </a:cxn>
                <a:cxn ang="0">
                  <a:pos x="0" y="413"/>
                </a:cxn>
                <a:cxn ang="0">
                  <a:pos x="265" y="413"/>
                </a:cxn>
                <a:cxn ang="0">
                  <a:pos x="265" y="165"/>
                </a:cxn>
                <a:cxn ang="0">
                  <a:pos x="513" y="165"/>
                </a:cxn>
                <a:cxn ang="0">
                  <a:pos x="773" y="0"/>
                </a:cxn>
                <a:cxn ang="0">
                  <a:pos x="774" y="34"/>
                </a:cxn>
                <a:cxn ang="0">
                  <a:pos x="586" y="486"/>
                </a:cxn>
                <a:cxn ang="0">
                  <a:pos x="184" y="672"/>
                </a:cxn>
              </a:cxnLst>
              <a:rect l="0" t="0" r="r" b="b"/>
              <a:pathLst>
                <a:path w="774" h="672">
                  <a:moveTo>
                    <a:pt x="184" y="672"/>
                  </a:moveTo>
                  <a:cubicBezTo>
                    <a:pt x="136" y="659"/>
                    <a:pt x="98" y="634"/>
                    <a:pt x="68" y="598"/>
                  </a:cubicBezTo>
                  <a:cubicBezTo>
                    <a:pt x="31" y="554"/>
                    <a:pt x="9" y="492"/>
                    <a:pt x="0" y="413"/>
                  </a:cubicBezTo>
                  <a:cubicBezTo>
                    <a:pt x="265" y="413"/>
                    <a:pt x="265" y="413"/>
                    <a:pt x="265" y="413"/>
                  </a:cubicBezTo>
                  <a:cubicBezTo>
                    <a:pt x="265" y="165"/>
                    <a:pt x="265" y="165"/>
                    <a:pt x="265" y="165"/>
                  </a:cubicBezTo>
                  <a:cubicBezTo>
                    <a:pt x="513" y="165"/>
                    <a:pt x="513" y="165"/>
                    <a:pt x="513" y="165"/>
                  </a:cubicBezTo>
                  <a:cubicBezTo>
                    <a:pt x="646" y="156"/>
                    <a:pt x="733" y="101"/>
                    <a:pt x="773" y="0"/>
                  </a:cubicBezTo>
                  <a:cubicBezTo>
                    <a:pt x="774" y="11"/>
                    <a:pt x="774" y="22"/>
                    <a:pt x="774" y="34"/>
                  </a:cubicBezTo>
                  <a:cubicBezTo>
                    <a:pt x="774" y="211"/>
                    <a:pt x="711" y="361"/>
                    <a:pt x="586" y="486"/>
                  </a:cubicBezTo>
                  <a:cubicBezTo>
                    <a:pt x="473" y="599"/>
                    <a:pt x="339" y="661"/>
                    <a:pt x="184" y="672"/>
                  </a:cubicBezTo>
                  <a:close/>
                </a:path>
              </a:pathLst>
            </a:custGeom>
            <a:solidFill>
              <a:srgbClr val="01AAD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89"/>
          <p:cNvGrpSpPr/>
          <p:nvPr/>
        </p:nvGrpSpPr>
        <p:grpSpPr>
          <a:xfrm>
            <a:off x="2913063" y="2459343"/>
            <a:ext cx="1829787" cy="2009274"/>
            <a:chOff x="2913063" y="2559551"/>
            <a:chExt cx="1829787" cy="2009274"/>
          </a:xfrm>
        </p:grpSpPr>
        <p:sp>
          <p:nvSpPr>
            <p:cNvPr id="25" name="Freeform 40"/>
            <p:cNvSpPr/>
            <p:nvPr/>
          </p:nvSpPr>
          <p:spPr bwMode="auto">
            <a:xfrm>
              <a:off x="2955325" y="2559551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40"/>
            <p:cNvSpPr/>
            <p:nvPr/>
          </p:nvSpPr>
          <p:spPr bwMode="auto">
            <a:xfrm>
              <a:off x="2913063" y="2565400"/>
              <a:ext cx="1787525" cy="200342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259" y="0"/>
                </a:cxn>
                <a:cxn ang="0">
                  <a:pos x="259" y="262"/>
                </a:cxn>
                <a:cxn ang="0">
                  <a:pos x="504" y="262"/>
                </a:cxn>
                <a:cxn ang="0">
                  <a:pos x="504" y="507"/>
                </a:cxn>
                <a:cxn ang="0">
                  <a:pos x="504" y="510"/>
                </a:cxn>
                <a:cxn ang="0">
                  <a:pos x="572" y="695"/>
                </a:cxn>
                <a:cxn ang="0">
                  <a:pos x="688" y="769"/>
                </a:cxn>
                <a:cxn ang="0">
                  <a:pos x="638" y="771"/>
                </a:cxn>
                <a:cxn ang="0">
                  <a:pos x="185" y="583"/>
                </a:cxn>
                <a:cxn ang="0">
                  <a:pos x="0" y="184"/>
                </a:cxn>
                <a:cxn ang="0">
                  <a:pos x="0" y="180"/>
                </a:cxn>
              </a:cxnLst>
              <a:rect l="0" t="0" r="r" b="b"/>
              <a:pathLst>
                <a:path w="688" h="771">
                  <a:moveTo>
                    <a:pt x="0" y="180"/>
                  </a:moveTo>
                  <a:cubicBezTo>
                    <a:pt x="28" y="78"/>
                    <a:pt x="115" y="18"/>
                    <a:pt x="259" y="0"/>
                  </a:cubicBezTo>
                  <a:cubicBezTo>
                    <a:pt x="259" y="262"/>
                    <a:pt x="259" y="262"/>
                    <a:pt x="259" y="262"/>
                  </a:cubicBezTo>
                  <a:cubicBezTo>
                    <a:pt x="504" y="262"/>
                    <a:pt x="504" y="262"/>
                    <a:pt x="504" y="262"/>
                  </a:cubicBezTo>
                  <a:cubicBezTo>
                    <a:pt x="504" y="507"/>
                    <a:pt x="504" y="507"/>
                    <a:pt x="504" y="507"/>
                  </a:cubicBezTo>
                  <a:cubicBezTo>
                    <a:pt x="504" y="508"/>
                    <a:pt x="504" y="509"/>
                    <a:pt x="504" y="510"/>
                  </a:cubicBezTo>
                  <a:cubicBezTo>
                    <a:pt x="513" y="589"/>
                    <a:pt x="535" y="651"/>
                    <a:pt x="572" y="695"/>
                  </a:cubicBezTo>
                  <a:cubicBezTo>
                    <a:pt x="602" y="731"/>
                    <a:pt x="640" y="756"/>
                    <a:pt x="688" y="769"/>
                  </a:cubicBezTo>
                  <a:cubicBezTo>
                    <a:pt x="672" y="770"/>
                    <a:pt x="655" y="771"/>
                    <a:pt x="638" y="771"/>
                  </a:cubicBezTo>
                  <a:cubicBezTo>
                    <a:pt x="461" y="771"/>
                    <a:pt x="310" y="708"/>
                    <a:pt x="185" y="583"/>
                  </a:cubicBezTo>
                  <a:cubicBezTo>
                    <a:pt x="73" y="471"/>
                    <a:pt x="11" y="338"/>
                    <a:pt x="0" y="184"/>
                  </a:cubicBezTo>
                  <a:cubicBezTo>
                    <a:pt x="0" y="183"/>
                    <a:pt x="0" y="181"/>
                    <a:pt x="0" y="180"/>
                  </a:cubicBezTo>
                  <a:close/>
                </a:path>
              </a:pathLst>
            </a:custGeom>
            <a:solidFill>
              <a:srgbClr val="02A7C7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2908300" y="1147567"/>
            <a:ext cx="2007394" cy="1833032"/>
            <a:chOff x="2908300" y="1247775"/>
            <a:chExt cx="2007394" cy="1833032"/>
          </a:xfrm>
        </p:grpSpPr>
        <p:sp>
          <p:nvSpPr>
            <p:cNvPr id="28" name="Freeform 39"/>
            <p:cNvSpPr/>
            <p:nvPr/>
          </p:nvSpPr>
          <p:spPr bwMode="auto">
            <a:xfrm>
              <a:off x="2912269" y="1294870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0183A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2908300" y="1247775"/>
              <a:ext cx="2003425" cy="1785937"/>
            </a:xfrm>
            <a:custGeom>
              <a:avLst/>
              <a:gdLst/>
              <a:ahLst/>
              <a:cxnLst>
                <a:cxn ang="0">
                  <a:pos x="261" y="507"/>
                </a:cxn>
                <a:cxn ang="0">
                  <a:pos x="2" y="687"/>
                </a:cxn>
                <a:cxn ang="0">
                  <a:pos x="0" y="638"/>
                </a:cxn>
                <a:cxn ang="0">
                  <a:pos x="187" y="185"/>
                </a:cxn>
                <a:cxn ang="0">
                  <a:pos x="588" y="0"/>
                </a:cxn>
                <a:cxn ang="0">
                  <a:pos x="771" y="259"/>
                </a:cxn>
                <a:cxn ang="0">
                  <a:pos x="509" y="259"/>
                </a:cxn>
                <a:cxn ang="0">
                  <a:pos x="509" y="507"/>
                </a:cxn>
                <a:cxn ang="0">
                  <a:pos x="261" y="507"/>
                </a:cxn>
              </a:cxnLst>
              <a:rect l="0" t="0" r="r" b="b"/>
              <a:pathLst>
                <a:path w="771" h="687">
                  <a:moveTo>
                    <a:pt x="261" y="507"/>
                  </a:moveTo>
                  <a:cubicBezTo>
                    <a:pt x="117" y="525"/>
                    <a:pt x="30" y="585"/>
                    <a:pt x="2" y="687"/>
                  </a:cubicBezTo>
                  <a:cubicBezTo>
                    <a:pt x="1" y="671"/>
                    <a:pt x="0" y="655"/>
                    <a:pt x="0" y="638"/>
                  </a:cubicBezTo>
                  <a:cubicBezTo>
                    <a:pt x="0" y="461"/>
                    <a:pt x="62" y="310"/>
                    <a:pt x="187" y="185"/>
                  </a:cubicBezTo>
                  <a:cubicBezTo>
                    <a:pt x="300" y="73"/>
                    <a:pt x="433" y="11"/>
                    <a:pt x="588" y="0"/>
                  </a:cubicBezTo>
                  <a:cubicBezTo>
                    <a:pt x="701" y="39"/>
                    <a:pt x="762" y="125"/>
                    <a:pt x="771" y="259"/>
                  </a:cubicBezTo>
                  <a:cubicBezTo>
                    <a:pt x="509" y="259"/>
                    <a:pt x="509" y="259"/>
                    <a:pt x="509" y="259"/>
                  </a:cubicBezTo>
                  <a:cubicBezTo>
                    <a:pt x="509" y="507"/>
                    <a:pt x="509" y="507"/>
                    <a:pt x="509" y="507"/>
                  </a:cubicBezTo>
                  <a:lnTo>
                    <a:pt x="261" y="507"/>
                  </a:lnTo>
                  <a:close/>
                </a:path>
              </a:pathLst>
            </a:custGeom>
            <a:solidFill>
              <a:srgbClr val="01AAD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59"/>
          <p:cNvGrpSpPr/>
          <p:nvPr/>
        </p:nvGrpSpPr>
        <p:grpSpPr>
          <a:xfrm>
            <a:off x="6291110" y="3917460"/>
            <a:ext cx="2276194" cy="553785"/>
            <a:chOff x="7154105" y="3269526"/>
            <a:chExt cx="2276194" cy="553785"/>
          </a:xfrm>
        </p:grpSpPr>
        <p:sp>
          <p:nvSpPr>
            <p:cNvPr id="31" name="TextBox 49"/>
            <p:cNvSpPr txBox="1"/>
            <p:nvPr/>
          </p:nvSpPr>
          <p:spPr>
            <a:xfrm>
              <a:off x="7154105" y="3453979"/>
              <a:ext cx="22761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2" name="Rectangle 50"/>
            <p:cNvSpPr/>
            <p:nvPr/>
          </p:nvSpPr>
          <p:spPr>
            <a:xfrm>
              <a:off x="7154105" y="326952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3" name="Group 58"/>
          <p:cNvGrpSpPr/>
          <p:nvPr/>
        </p:nvGrpSpPr>
        <p:grpSpPr>
          <a:xfrm>
            <a:off x="6253009" y="1280388"/>
            <a:ext cx="2276195" cy="540935"/>
            <a:chOff x="7174424" y="1428792"/>
            <a:chExt cx="2276195" cy="540935"/>
          </a:xfrm>
        </p:grpSpPr>
        <p:sp>
          <p:nvSpPr>
            <p:cNvPr id="34" name="TextBox 52"/>
            <p:cNvSpPr txBox="1"/>
            <p:nvPr/>
          </p:nvSpPr>
          <p:spPr>
            <a:xfrm>
              <a:off x="7174424" y="1600395"/>
              <a:ext cx="227619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5" name="Rectangle 53"/>
            <p:cNvSpPr/>
            <p:nvPr/>
          </p:nvSpPr>
          <p:spPr>
            <a:xfrm>
              <a:off x="7183453" y="1428792"/>
              <a:ext cx="769441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6" name="Group 56"/>
          <p:cNvGrpSpPr/>
          <p:nvPr/>
        </p:nvGrpSpPr>
        <p:grpSpPr>
          <a:xfrm>
            <a:off x="625235" y="1280388"/>
            <a:ext cx="2276196" cy="540935"/>
            <a:chOff x="-296510" y="1439701"/>
            <a:chExt cx="2276196" cy="540935"/>
          </a:xfrm>
        </p:grpSpPr>
        <p:sp>
          <p:nvSpPr>
            <p:cNvPr id="37" name="TextBox 55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8" name="Rectangle 56"/>
            <p:cNvSpPr/>
            <p:nvPr/>
          </p:nvSpPr>
          <p:spPr>
            <a:xfrm>
              <a:off x="1210243" y="1439701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200" b="1" spc="300" dirty="0">
                <a:solidFill>
                  <a:srgbClr val="02A7C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56"/>
          <p:cNvGrpSpPr/>
          <p:nvPr/>
        </p:nvGrpSpPr>
        <p:grpSpPr>
          <a:xfrm>
            <a:off x="596660" y="3917460"/>
            <a:ext cx="2282706" cy="535601"/>
            <a:chOff x="-296510" y="1445035"/>
            <a:chExt cx="2282706" cy="535601"/>
          </a:xfrm>
        </p:grpSpPr>
        <p:sp>
          <p:nvSpPr>
            <p:cNvPr id="40" name="TextBox 58"/>
            <p:cNvSpPr txBox="1"/>
            <p:nvPr/>
          </p:nvSpPr>
          <p:spPr>
            <a:xfrm>
              <a:off x="-296510" y="1611304"/>
              <a:ext cx="22761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1" name="Rectangle 59"/>
            <p:cNvSpPr/>
            <p:nvPr/>
          </p:nvSpPr>
          <p:spPr>
            <a:xfrm>
              <a:off x="1216754" y="1445035"/>
              <a:ext cx="7694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 spc="300" dirty="0">
                  <a:solidFill>
                    <a:srgbClr val="02A7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2" name="Group 30"/>
          <p:cNvGrpSpPr/>
          <p:nvPr/>
        </p:nvGrpSpPr>
        <p:grpSpPr>
          <a:xfrm>
            <a:off x="3471828" y="3257064"/>
            <a:ext cx="613001" cy="611552"/>
            <a:chOff x="1081088" y="2138363"/>
            <a:chExt cx="671512" cy="669925"/>
          </a:xfrm>
          <a:solidFill>
            <a:schemeClr val="bg1"/>
          </a:solidFill>
        </p:grpSpPr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close/>
                  <a:moveTo>
                    <a:pt x="53" y="0"/>
                  </a:move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1165225" y="2516188"/>
              <a:ext cx="125412" cy="12541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2"/>
                </a:cxn>
                <a:cxn ang="0">
                  <a:pos x="26" y="52"/>
                </a:cxn>
                <a:cxn ang="0">
                  <a:pos x="26" y="79"/>
                </a:cxn>
                <a:cxn ang="0">
                  <a:pos x="53" y="79"/>
                </a:cxn>
                <a:cxn ang="0">
                  <a:pos x="53" y="52"/>
                </a:cxn>
                <a:cxn ang="0">
                  <a:pos x="79" y="52"/>
                </a:cxn>
                <a:cxn ang="0">
                  <a:pos x="79" y="26"/>
                </a:cxn>
                <a:cxn ang="0">
                  <a:pos x="53" y="26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79" h="79">
                  <a:moveTo>
                    <a:pt x="53" y="0"/>
                  </a:move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26" y="52"/>
                  </a:lnTo>
                  <a:lnTo>
                    <a:pt x="26" y="79"/>
                  </a:lnTo>
                  <a:lnTo>
                    <a:pt x="53" y="79"/>
                  </a:lnTo>
                  <a:lnTo>
                    <a:pt x="53" y="52"/>
                  </a:lnTo>
                  <a:lnTo>
                    <a:pt x="79" y="52"/>
                  </a:lnTo>
                  <a:lnTo>
                    <a:pt x="79" y="26"/>
                  </a:lnTo>
                  <a:lnTo>
                    <a:pt x="53" y="26"/>
                  </a:lnTo>
                  <a:lnTo>
                    <a:pt x="53" y="0"/>
                  </a:lnTo>
                  <a:moveTo>
                    <a:pt x="53" y="0"/>
                  </a:moveTo>
                  <a:lnTo>
                    <a:pt x="53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close/>
                  <a:moveTo>
                    <a:pt x="53" y="158"/>
                  </a:moveTo>
                  <a:lnTo>
                    <a:pt x="53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9"/>
            <p:cNvSpPr>
              <a:spLocks noEditPoints="1"/>
            </p:cNvSpPr>
            <p:nvPr/>
          </p:nvSpPr>
          <p:spPr bwMode="auto">
            <a:xfrm>
              <a:off x="1081088" y="2181226"/>
              <a:ext cx="250825" cy="250825"/>
            </a:xfrm>
            <a:custGeom>
              <a:avLst/>
              <a:gdLst/>
              <a:ahLst/>
              <a:cxnLst>
                <a:cxn ang="0">
                  <a:pos x="53" y="158"/>
                </a:cxn>
                <a:cxn ang="0">
                  <a:pos x="106" y="158"/>
                </a:cxn>
                <a:cxn ang="0">
                  <a:pos x="106" y="105"/>
                </a:cxn>
                <a:cxn ang="0">
                  <a:pos x="158" y="105"/>
                </a:cxn>
                <a:cxn ang="0">
                  <a:pos x="158" y="52"/>
                </a:cxn>
                <a:cxn ang="0">
                  <a:pos x="106" y="52"/>
                </a:cxn>
                <a:cxn ang="0">
                  <a:pos x="106" y="0"/>
                </a:cxn>
                <a:cxn ang="0">
                  <a:pos x="53" y="0"/>
                </a:cxn>
                <a:cxn ang="0">
                  <a:pos x="53" y="52"/>
                </a:cxn>
                <a:cxn ang="0">
                  <a:pos x="0" y="52"/>
                </a:cxn>
                <a:cxn ang="0">
                  <a:pos x="0" y="105"/>
                </a:cxn>
                <a:cxn ang="0">
                  <a:pos x="53" y="105"/>
                </a:cxn>
                <a:cxn ang="0">
                  <a:pos x="53" y="158"/>
                </a:cxn>
                <a:cxn ang="0">
                  <a:pos x="53" y="158"/>
                </a:cxn>
                <a:cxn ang="0">
                  <a:pos x="53" y="158"/>
                </a:cxn>
              </a:cxnLst>
              <a:rect l="0" t="0" r="r" b="b"/>
              <a:pathLst>
                <a:path w="158" h="158">
                  <a:moveTo>
                    <a:pt x="53" y="158"/>
                  </a:moveTo>
                  <a:lnTo>
                    <a:pt x="106" y="158"/>
                  </a:lnTo>
                  <a:lnTo>
                    <a:pt x="106" y="105"/>
                  </a:lnTo>
                  <a:lnTo>
                    <a:pt x="158" y="105"/>
                  </a:lnTo>
                  <a:lnTo>
                    <a:pt x="158" y="52"/>
                  </a:lnTo>
                  <a:lnTo>
                    <a:pt x="106" y="52"/>
                  </a:lnTo>
                  <a:lnTo>
                    <a:pt x="106" y="0"/>
                  </a:lnTo>
                  <a:lnTo>
                    <a:pt x="53" y="0"/>
                  </a:lnTo>
                  <a:lnTo>
                    <a:pt x="53" y="52"/>
                  </a:lnTo>
                  <a:lnTo>
                    <a:pt x="0" y="52"/>
                  </a:lnTo>
                  <a:lnTo>
                    <a:pt x="0" y="105"/>
                  </a:lnTo>
                  <a:lnTo>
                    <a:pt x="53" y="105"/>
                  </a:lnTo>
                  <a:lnTo>
                    <a:pt x="53" y="158"/>
                  </a:lnTo>
                  <a:moveTo>
                    <a:pt x="53" y="158"/>
                  </a:moveTo>
                  <a:lnTo>
                    <a:pt x="53" y="15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1331913" y="2138363"/>
              <a:ext cx="295275" cy="669925"/>
            </a:xfrm>
            <a:custGeom>
              <a:avLst/>
              <a:gdLst/>
              <a:ahLst/>
              <a:cxnLst>
                <a:cxn ang="0">
                  <a:pos x="1079" y="450"/>
                </a:cxn>
                <a:cxn ang="0">
                  <a:pos x="630" y="0"/>
                </a:cxn>
                <a:cxn ang="0">
                  <a:pos x="180" y="450"/>
                </a:cxn>
                <a:cxn ang="0">
                  <a:pos x="180" y="1808"/>
                </a:cxn>
                <a:cxn ang="0">
                  <a:pos x="0" y="2247"/>
                </a:cxn>
                <a:cxn ang="0">
                  <a:pos x="630" y="2876"/>
                </a:cxn>
                <a:cxn ang="0">
                  <a:pos x="1259" y="2247"/>
                </a:cxn>
                <a:cxn ang="0">
                  <a:pos x="1079" y="1808"/>
                </a:cxn>
                <a:cxn ang="0">
                  <a:pos x="1079" y="450"/>
                </a:cxn>
                <a:cxn ang="0">
                  <a:pos x="630" y="2696"/>
                </a:cxn>
                <a:cxn ang="0">
                  <a:pos x="575" y="2691"/>
                </a:cxn>
                <a:cxn ang="0">
                  <a:pos x="180" y="2247"/>
                </a:cxn>
                <a:cxn ang="0">
                  <a:pos x="360" y="1890"/>
                </a:cxn>
                <a:cxn ang="0">
                  <a:pos x="360" y="450"/>
                </a:cxn>
                <a:cxn ang="0">
                  <a:pos x="630" y="180"/>
                </a:cxn>
                <a:cxn ang="0">
                  <a:pos x="899" y="450"/>
                </a:cxn>
                <a:cxn ang="0">
                  <a:pos x="899" y="1890"/>
                </a:cxn>
                <a:cxn ang="0">
                  <a:pos x="1079" y="2247"/>
                </a:cxn>
                <a:cxn ang="0">
                  <a:pos x="630" y="2696"/>
                </a:cxn>
                <a:cxn ang="0">
                  <a:pos x="630" y="2696"/>
                </a:cxn>
                <a:cxn ang="0">
                  <a:pos x="630" y="2696"/>
                </a:cxn>
              </a:cxnLst>
              <a:rect l="0" t="0" r="r" b="b"/>
              <a:pathLst>
                <a:path w="1259" h="2876">
                  <a:moveTo>
                    <a:pt x="1079" y="450"/>
                  </a:moveTo>
                  <a:cubicBezTo>
                    <a:pt x="1079" y="202"/>
                    <a:pt x="878" y="0"/>
                    <a:pt x="630" y="0"/>
                  </a:cubicBezTo>
                  <a:cubicBezTo>
                    <a:pt x="381" y="0"/>
                    <a:pt x="180" y="202"/>
                    <a:pt x="180" y="450"/>
                  </a:cubicBezTo>
                  <a:cubicBezTo>
                    <a:pt x="180" y="1808"/>
                    <a:pt x="180" y="1808"/>
                    <a:pt x="180" y="1808"/>
                  </a:cubicBezTo>
                  <a:cubicBezTo>
                    <a:pt x="69" y="1921"/>
                    <a:pt x="0" y="2076"/>
                    <a:pt x="0" y="2247"/>
                  </a:cubicBezTo>
                  <a:cubicBezTo>
                    <a:pt x="0" y="2595"/>
                    <a:pt x="282" y="2876"/>
                    <a:pt x="630" y="2876"/>
                  </a:cubicBezTo>
                  <a:cubicBezTo>
                    <a:pt x="977" y="2876"/>
                    <a:pt x="1259" y="2595"/>
                    <a:pt x="1259" y="2247"/>
                  </a:cubicBezTo>
                  <a:cubicBezTo>
                    <a:pt x="1259" y="2076"/>
                    <a:pt x="1190" y="1921"/>
                    <a:pt x="1079" y="1808"/>
                  </a:cubicBezTo>
                  <a:lnTo>
                    <a:pt x="1079" y="450"/>
                  </a:lnTo>
                  <a:close/>
                  <a:moveTo>
                    <a:pt x="630" y="2696"/>
                  </a:moveTo>
                  <a:cubicBezTo>
                    <a:pt x="611" y="2696"/>
                    <a:pt x="593" y="2694"/>
                    <a:pt x="575" y="2691"/>
                  </a:cubicBezTo>
                  <a:cubicBezTo>
                    <a:pt x="353" y="2664"/>
                    <a:pt x="180" y="2477"/>
                    <a:pt x="180" y="2247"/>
                  </a:cubicBezTo>
                  <a:cubicBezTo>
                    <a:pt x="180" y="2101"/>
                    <a:pt x="251" y="1972"/>
                    <a:pt x="360" y="1890"/>
                  </a:cubicBezTo>
                  <a:cubicBezTo>
                    <a:pt x="360" y="450"/>
                    <a:pt x="360" y="450"/>
                    <a:pt x="360" y="450"/>
                  </a:cubicBezTo>
                  <a:cubicBezTo>
                    <a:pt x="360" y="301"/>
                    <a:pt x="481" y="180"/>
                    <a:pt x="630" y="180"/>
                  </a:cubicBezTo>
                  <a:cubicBezTo>
                    <a:pt x="778" y="180"/>
                    <a:pt x="899" y="301"/>
                    <a:pt x="899" y="450"/>
                  </a:cubicBezTo>
                  <a:cubicBezTo>
                    <a:pt x="899" y="1890"/>
                    <a:pt x="899" y="1890"/>
                    <a:pt x="899" y="1890"/>
                  </a:cubicBezTo>
                  <a:cubicBezTo>
                    <a:pt x="1008" y="1972"/>
                    <a:pt x="1079" y="2101"/>
                    <a:pt x="1079" y="2247"/>
                  </a:cubicBezTo>
                  <a:cubicBezTo>
                    <a:pt x="1079" y="2495"/>
                    <a:pt x="878" y="2696"/>
                    <a:pt x="630" y="2696"/>
                  </a:cubicBezTo>
                  <a:close/>
                  <a:moveTo>
                    <a:pt x="630" y="2696"/>
                  </a:moveTo>
                  <a:cubicBezTo>
                    <a:pt x="630" y="2696"/>
                    <a:pt x="630" y="2696"/>
                    <a:pt x="630" y="26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1416050" y="2306638"/>
              <a:ext cx="127000" cy="417513"/>
            </a:xfrm>
            <a:custGeom>
              <a:avLst/>
              <a:gdLst/>
              <a:ahLst/>
              <a:cxnLst>
                <a:cxn ang="0">
                  <a:pos x="359" y="1275"/>
                </a:cxn>
                <a:cxn ang="0">
                  <a:pos x="359" y="0"/>
                </a:cxn>
                <a:cxn ang="0">
                  <a:pos x="180" y="0"/>
                </a:cxn>
                <a:cxn ang="0">
                  <a:pos x="180" y="1275"/>
                </a:cxn>
                <a:cxn ang="0">
                  <a:pos x="0" y="1528"/>
                </a:cxn>
                <a:cxn ang="0">
                  <a:pos x="270" y="1798"/>
                </a:cxn>
                <a:cxn ang="0">
                  <a:pos x="539" y="1528"/>
                </a:cxn>
                <a:cxn ang="0">
                  <a:pos x="359" y="1275"/>
                </a:cxn>
                <a:cxn ang="0">
                  <a:pos x="359" y="1275"/>
                </a:cxn>
                <a:cxn ang="0">
                  <a:pos x="359" y="1275"/>
                </a:cxn>
              </a:cxnLst>
              <a:rect l="0" t="0" r="r" b="b"/>
              <a:pathLst>
                <a:path w="539" h="1798">
                  <a:moveTo>
                    <a:pt x="359" y="1275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275"/>
                    <a:pt x="180" y="1275"/>
                    <a:pt x="180" y="1275"/>
                  </a:cubicBezTo>
                  <a:cubicBezTo>
                    <a:pt x="75" y="1312"/>
                    <a:pt x="0" y="1411"/>
                    <a:pt x="0" y="1528"/>
                  </a:cubicBezTo>
                  <a:cubicBezTo>
                    <a:pt x="0" y="1677"/>
                    <a:pt x="121" y="1798"/>
                    <a:pt x="270" y="1798"/>
                  </a:cubicBezTo>
                  <a:cubicBezTo>
                    <a:pt x="418" y="1798"/>
                    <a:pt x="539" y="1677"/>
                    <a:pt x="539" y="1528"/>
                  </a:cubicBezTo>
                  <a:cubicBezTo>
                    <a:pt x="539" y="1411"/>
                    <a:pt x="464" y="1312"/>
                    <a:pt x="359" y="1275"/>
                  </a:cubicBezTo>
                  <a:close/>
                  <a:moveTo>
                    <a:pt x="359" y="1275"/>
                  </a:moveTo>
                  <a:cubicBezTo>
                    <a:pt x="359" y="1275"/>
                    <a:pt x="359" y="1275"/>
                    <a:pt x="359" y="127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2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close/>
                  <a:moveTo>
                    <a:pt x="52" y="26"/>
                  </a:moveTo>
                  <a:lnTo>
                    <a:pt x="52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 noEditPoints="1"/>
            </p:cNvSpPr>
            <p:nvPr/>
          </p:nvSpPr>
          <p:spPr bwMode="auto">
            <a:xfrm>
              <a:off x="1627188" y="2222501"/>
              <a:ext cx="125412" cy="125413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0"/>
                </a:cxn>
                <a:cxn ang="0">
                  <a:pos x="26" y="0"/>
                </a:cxn>
                <a:cxn ang="0">
                  <a:pos x="26" y="26"/>
                </a:cxn>
                <a:cxn ang="0">
                  <a:pos x="0" y="26"/>
                </a:cxn>
                <a:cxn ang="0">
                  <a:pos x="0" y="53"/>
                </a:cxn>
                <a:cxn ang="0">
                  <a:pos x="26" y="53"/>
                </a:cxn>
                <a:cxn ang="0">
                  <a:pos x="26" y="79"/>
                </a:cxn>
                <a:cxn ang="0">
                  <a:pos x="52" y="79"/>
                </a:cxn>
                <a:cxn ang="0">
                  <a:pos x="52" y="53"/>
                </a:cxn>
                <a:cxn ang="0">
                  <a:pos x="79" y="53"/>
                </a:cxn>
                <a:cxn ang="0">
                  <a:pos x="79" y="26"/>
                </a:cxn>
                <a:cxn ang="0">
                  <a:pos x="52" y="26"/>
                </a:cxn>
                <a:cxn ang="0">
                  <a:pos x="52" y="26"/>
                </a:cxn>
                <a:cxn ang="0">
                  <a:pos x="52" y="26"/>
                </a:cxn>
              </a:cxnLst>
              <a:rect l="0" t="0" r="r" b="b"/>
              <a:pathLst>
                <a:path w="79" h="79">
                  <a:moveTo>
                    <a:pt x="52" y="26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0" y="26"/>
                  </a:lnTo>
                  <a:lnTo>
                    <a:pt x="0" y="53"/>
                  </a:lnTo>
                  <a:lnTo>
                    <a:pt x="26" y="53"/>
                  </a:lnTo>
                  <a:lnTo>
                    <a:pt x="26" y="79"/>
                  </a:lnTo>
                  <a:lnTo>
                    <a:pt x="52" y="79"/>
                  </a:lnTo>
                  <a:lnTo>
                    <a:pt x="52" y="53"/>
                  </a:lnTo>
                  <a:lnTo>
                    <a:pt x="79" y="53"/>
                  </a:lnTo>
                  <a:lnTo>
                    <a:pt x="79" y="26"/>
                  </a:lnTo>
                  <a:lnTo>
                    <a:pt x="52" y="26"/>
                  </a:lnTo>
                  <a:moveTo>
                    <a:pt x="52" y="26"/>
                  </a:moveTo>
                  <a:lnTo>
                    <a:pt x="52" y="2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1" name="Freeform 35"/>
          <p:cNvSpPr>
            <a:spLocks noEditPoints="1"/>
          </p:cNvSpPr>
          <p:nvPr/>
        </p:nvSpPr>
        <p:spPr bwMode="auto">
          <a:xfrm>
            <a:off x="4980967" y="1706922"/>
            <a:ext cx="556729" cy="668484"/>
          </a:xfrm>
          <a:custGeom>
            <a:avLst/>
            <a:gdLst/>
            <a:ahLst/>
            <a:cxnLst>
              <a:cxn ang="0">
                <a:pos x="37" y="23"/>
              </a:cxn>
              <a:cxn ang="0">
                <a:pos x="37" y="3"/>
              </a:cxn>
              <a:cxn ang="0">
                <a:pos x="40" y="3"/>
              </a:cxn>
              <a:cxn ang="0">
                <a:pos x="40" y="0"/>
              </a:cxn>
              <a:cxn ang="0">
                <a:pos x="17" y="0"/>
              </a:cxn>
              <a:cxn ang="0">
                <a:pos x="17" y="3"/>
              </a:cxn>
              <a:cxn ang="0">
                <a:pos x="20" y="3"/>
              </a:cxn>
              <a:cxn ang="0">
                <a:pos x="20" y="23"/>
              </a:cxn>
              <a:cxn ang="0">
                <a:pos x="0" y="60"/>
              </a:cxn>
              <a:cxn ang="0">
                <a:pos x="9" y="69"/>
              </a:cxn>
              <a:cxn ang="0">
                <a:pos x="49" y="69"/>
              </a:cxn>
              <a:cxn ang="0">
                <a:pos x="57" y="60"/>
              </a:cxn>
              <a:cxn ang="0">
                <a:pos x="37" y="23"/>
              </a:cxn>
              <a:cxn ang="0">
                <a:pos x="49" y="66"/>
              </a:cxn>
              <a:cxn ang="0">
                <a:pos x="9" y="66"/>
              </a:cxn>
              <a:cxn ang="0">
                <a:pos x="3" y="60"/>
              </a:cxn>
              <a:cxn ang="0">
                <a:pos x="22" y="24"/>
              </a:cxn>
              <a:cxn ang="0">
                <a:pos x="23" y="24"/>
              </a:cxn>
              <a:cxn ang="0">
                <a:pos x="23" y="3"/>
              </a:cxn>
              <a:cxn ang="0">
                <a:pos x="34" y="3"/>
              </a:cxn>
              <a:cxn ang="0">
                <a:pos x="34" y="24"/>
              </a:cxn>
              <a:cxn ang="0">
                <a:pos x="35" y="24"/>
              </a:cxn>
              <a:cxn ang="0">
                <a:pos x="54" y="60"/>
              </a:cxn>
              <a:cxn ang="0">
                <a:pos x="49" y="66"/>
              </a:cxn>
              <a:cxn ang="0">
                <a:pos x="20" y="55"/>
              </a:cxn>
              <a:cxn ang="0">
                <a:pos x="17" y="58"/>
              </a:cxn>
              <a:cxn ang="0">
                <a:pos x="14" y="55"/>
              </a:cxn>
              <a:cxn ang="0">
                <a:pos x="17" y="52"/>
              </a:cxn>
              <a:cxn ang="0">
                <a:pos x="20" y="55"/>
              </a:cxn>
              <a:cxn ang="0">
                <a:pos x="37" y="59"/>
              </a:cxn>
              <a:cxn ang="0">
                <a:pos x="33" y="63"/>
              </a:cxn>
              <a:cxn ang="0">
                <a:pos x="29" y="59"/>
              </a:cxn>
              <a:cxn ang="0">
                <a:pos x="33" y="55"/>
              </a:cxn>
              <a:cxn ang="0">
                <a:pos x="37" y="59"/>
              </a:cxn>
              <a:cxn ang="0">
                <a:pos x="30" y="54"/>
              </a:cxn>
              <a:cxn ang="0">
                <a:pos x="27" y="57"/>
              </a:cxn>
              <a:cxn ang="0">
                <a:pos x="23" y="54"/>
              </a:cxn>
              <a:cxn ang="0">
                <a:pos x="27" y="50"/>
              </a:cxn>
              <a:cxn ang="0">
                <a:pos x="30" y="54"/>
              </a:cxn>
              <a:cxn ang="0">
                <a:pos x="26" y="49"/>
              </a:cxn>
              <a:cxn ang="0">
                <a:pos x="21" y="44"/>
              </a:cxn>
              <a:cxn ang="0">
                <a:pos x="26" y="39"/>
              </a:cxn>
              <a:cxn ang="0">
                <a:pos x="31" y="44"/>
              </a:cxn>
              <a:cxn ang="0">
                <a:pos x="26" y="49"/>
              </a:cxn>
              <a:cxn ang="0">
                <a:pos x="34" y="44"/>
              </a:cxn>
              <a:cxn ang="0">
                <a:pos x="37" y="41"/>
              </a:cxn>
              <a:cxn ang="0">
                <a:pos x="40" y="44"/>
              </a:cxn>
              <a:cxn ang="0">
                <a:pos x="37" y="47"/>
              </a:cxn>
              <a:cxn ang="0">
                <a:pos x="34" y="44"/>
              </a:cxn>
              <a:cxn ang="0">
                <a:pos x="37" y="51"/>
              </a:cxn>
              <a:cxn ang="0">
                <a:pos x="35" y="53"/>
              </a:cxn>
              <a:cxn ang="0">
                <a:pos x="33" y="51"/>
              </a:cxn>
              <a:cxn ang="0">
                <a:pos x="35" y="49"/>
              </a:cxn>
              <a:cxn ang="0">
                <a:pos x="37" y="51"/>
              </a:cxn>
              <a:cxn ang="0">
                <a:pos x="37" y="51"/>
              </a:cxn>
              <a:cxn ang="0">
                <a:pos x="37" y="51"/>
              </a:cxn>
            </a:cxnLst>
            <a:rect l="0" t="0" r="r" b="b"/>
            <a:pathLst>
              <a:path w="57" h="69">
                <a:moveTo>
                  <a:pt x="37" y="23"/>
                </a:moveTo>
                <a:cubicBezTo>
                  <a:pt x="37" y="3"/>
                  <a:pt x="37" y="3"/>
                  <a:pt x="37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0"/>
                  <a:pt x="40" y="0"/>
                  <a:pt x="4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0" y="51"/>
                  <a:pt x="0" y="60"/>
                </a:cubicBezTo>
                <a:cubicBezTo>
                  <a:pt x="0" y="69"/>
                  <a:pt x="9" y="69"/>
                  <a:pt x="9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7" y="69"/>
                  <a:pt x="57" y="60"/>
                </a:cubicBezTo>
                <a:cubicBezTo>
                  <a:pt x="57" y="51"/>
                  <a:pt x="37" y="23"/>
                  <a:pt x="37" y="23"/>
                </a:cubicBezTo>
                <a:close/>
                <a:moveTo>
                  <a:pt x="49" y="66"/>
                </a:moveTo>
                <a:cubicBezTo>
                  <a:pt x="9" y="66"/>
                  <a:pt x="9" y="66"/>
                  <a:pt x="9" y="66"/>
                </a:cubicBezTo>
                <a:cubicBezTo>
                  <a:pt x="8" y="66"/>
                  <a:pt x="3" y="65"/>
                  <a:pt x="3" y="60"/>
                </a:cubicBezTo>
                <a:cubicBezTo>
                  <a:pt x="3" y="54"/>
                  <a:pt x="15" y="35"/>
                  <a:pt x="22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3"/>
                  <a:pt x="23" y="3"/>
                  <a:pt x="2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42" y="35"/>
                  <a:pt x="54" y="54"/>
                  <a:pt x="54" y="60"/>
                </a:cubicBezTo>
                <a:cubicBezTo>
                  <a:pt x="54" y="65"/>
                  <a:pt x="50" y="66"/>
                  <a:pt x="49" y="66"/>
                </a:cubicBezTo>
                <a:close/>
                <a:moveTo>
                  <a:pt x="20" y="55"/>
                </a:moveTo>
                <a:cubicBezTo>
                  <a:pt x="20" y="56"/>
                  <a:pt x="19" y="58"/>
                  <a:pt x="17" y="58"/>
                </a:cubicBezTo>
                <a:cubicBezTo>
                  <a:pt x="16" y="58"/>
                  <a:pt x="14" y="56"/>
                  <a:pt x="14" y="55"/>
                </a:cubicBezTo>
                <a:cubicBezTo>
                  <a:pt x="14" y="53"/>
                  <a:pt x="16" y="52"/>
                  <a:pt x="17" y="52"/>
                </a:cubicBezTo>
                <a:cubicBezTo>
                  <a:pt x="19" y="52"/>
                  <a:pt x="20" y="53"/>
                  <a:pt x="20" y="55"/>
                </a:cubicBezTo>
                <a:close/>
                <a:moveTo>
                  <a:pt x="37" y="59"/>
                </a:moveTo>
                <a:cubicBezTo>
                  <a:pt x="37" y="61"/>
                  <a:pt x="35" y="63"/>
                  <a:pt x="33" y="63"/>
                </a:cubicBezTo>
                <a:cubicBezTo>
                  <a:pt x="31" y="63"/>
                  <a:pt x="29" y="61"/>
                  <a:pt x="29" y="59"/>
                </a:cubicBezTo>
                <a:cubicBezTo>
                  <a:pt x="29" y="57"/>
                  <a:pt x="31" y="55"/>
                  <a:pt x="33" y="55"/>
                </a:cubicBezTo>
                <a:cubicBezTo>
                  <a:pt x="35" y="55"/>
                  <a:pt x="37" y="57"/>
                  <a:pt x="37" y="59"/>
                </a:cubicBezTo>
                <a:close/>
                <a:moveTo>
                  <a:pt x="30" y="54"/>
                </a:moveTo>
                <a:cubicBezTo>
                  <a:pt x="30" y="56"/>
                  <a:pt x="29" y="57"/>
                  <a:pt x="27" y="57"/>
                </a:cubicBezTo>
                <a:cubicBezTo>
                  <a:pt x="25" y="57"/>
                  <a:pt x="23" y="56"/>
                  <a:pt x="23" y="54"/>
                </a:cubicBezTo>
                <a:cubicBezTo>
                  <a:pt x="23" y="52"/>
                  <a:pt x="25" y="50"/>
                  <a:pt x="27" y="50"/>
                </a:cubicBezTo>
                <a:cubicBezTo>
                  <a:pt x="29" y="50"/>
                  <a:pt x="30" y="52"/>
                  <a:pt x="30" y="54"/>
                </a:cubicBezTo>
                <a:close/>
                <a:moveTo>
                  <a:pt x="26" y="49"/>
                </a:moveTo>
                <a:cubicBezTo>
                  <a:pt x="23" y="49"/>
                  <a:pt x="21" y="47"/>
                  <a:pt x="21" y="44"/>
                </a:cubicBezTo>
                <a:cubicBezTo>
                  <a:pt x="21" y="41"/>
                  <a:pt x="23" y="39"/>
                  <a:pt x="26" y="39"/>
                </a:cubicBezTo>
                <a:cubicBezTo>
                  <a:pt x="29" y="39"/>
                  <a:pt x="31" y="41"/>
                  <a:pt x="31" y="44"/>
                </a:cubicBezTo>
                <a:cubicBezTo>
                  <a:pt x="31" y="47"/>
                  <a:pt x="29" y="49"/>
                  <a:pt x="26" y="49"/>
                </a:cubicBezTo>
                <a:close/>
                <a:moveTo>
                  <a:pt x="34" y="44"/>
                </a:moveTo>
                <a:cubicBezTo>
                  <a:pt x="34" y="43"/>
                  <a:pt x="35" y="41"/>
                  <a:pt x="37" y="41"/>
                </a:cubicBezTo>
                <a:cubicBezTo>
                  <a:pt x="38" y="41"/>
                  <a:pt x="40" y="43"/>
                  <a:pt x="40" y="44"/>
                </a:cubicBezTo>
                <a:cubicBezTo>
                  <a:pt x="40" y="46"/>
                  <a:pt x="38" y="47"/>
                  <a:pt x="37" y="47"/>
                </a:cubicBezTo>
                <a:cubicBezTo>
                  <a:pt x="35" y="47"/>
                  <a:pt x="34" y="46"/>
                  <a:pt x="34" y="44"/>
                </a:cubicBezTo>
                <a:close/>
                <a:moveTo>
                  <a:pt x="37" y="51"/>
                </a:moveTo>
                <a:cubicBezTo>
                  <a:pt x="37" y="52"/>
                  <a:pt x="36" y="53"/>
                  <a:pt x="35" y="53"/>
                </a:cubicBezTo>
                <a:cubicBezTo>
                  <a:pt x="34" y="53"/>
                  <a:pt x="33" y="52"/>
                  <a:pt x="33" y="51"/>
                </a:cubicBezTo>
                <a:cubicBezTo>
                  <a:pt x="33" y="50"/>
                  <a:pt x="34" y="49"/>
                  <a:pt x="35" y="49"/>
                </a:cubicBezTo>
                <a:cubicBezTo>
                  <a:pt x="36" y="49"/>
                  <a:pt x="37" y="50"/>
                  <a:pt x="37" y="51"/>
                </a:cubicBezTo>
                <a:close/>
                <a:moveTo>
                  <a:pt x="37" y="51"/>
                </a:moveTo>
                <a:cubicBezTo>
                  <a:pt x="37" y="51"/>
                  <a:pt x="37" y="51"/>
                  <a:pt x="37" y="51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3588992" y="1809217"/>
            <a:ext cx="562969" cy="565071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26"/>
              </a:cxn>
              <a:cxn ang="0">
                <a:pos x="26" y="51"/>
              </a:cxn>
              <a:cxn ang="0">
                <a:pos x="51" y="26"/>
              </a:cxn>
              <a:cxn ang="0">
                <a:pos x="26" y="0"/>
              </a:cxn>
              <a:cxn ang="0">
                <a:pos x="26" y="6"/>
              </a:cxn>
              <a:cxn ang="0">
                <a:pos x="37" y="10"/>
              </a:cxn>
              <a:cxn ang="0">
                <a:pos x="31" y="18"/>
              </a:cxn>
              <a:cxn ang="0">
                <a:pos x="26" y="16"/>
              </a:cxn>
              <a:cxn ang="0">
                <a:pos x="20" y="18"/>
              </a:cxn>
              <a:cxn ang="0">
                <a:pos x="15" y="10"/>
              </a:cxn>
              <a:cxn ang="0">
                <a:pos x="26" y="6"/>
              </a:cxn>
              <a:cxn ang="0">
                <a:pos x="14" y="42"/>
              </a:cxn>
              <a:cxn ang="0">
                <a:pos x="6" y="26"/>
              </a:cxn>
              <a:cxn ang="0">
                <a:pos x="16" y="26"/>
              </a:cxn>
              <a:cxn ang="0">
                <a:pos x="20" y="33"/>
              </a:cxn>
              <a:cxn ang="0">
                <a:pos x="14" y="42"/>
              </a:cxn>
              <a:cxn ang="0">
                <a:pos x="26" y="32"/>
              </a:cxn>
              <a:cxn ang="0">
                <a:pos x="19" y="26"/>
              </a:cxn>
              <a:cxn ang="0">
                <a:pos x="26" y="19"/>
              </a:cxn>
              <a:cxn ang="0">
                <a:pos x="32" y="26"/>
              </a:cxn>
              <a:cxn ang="0">
                <a:pos x="26" y="32"/>
              </a:cxn>
              <a:cxn ang="0">
                <a:pos x="37" y="42"/>
              </a:cxn>
              <a:cxn ang="0">
                <a:pos x="31" y="33"/>
              </a:cxn>
              <a:cxn ang="0">
                <a:pos x="35" y="26"/>
              </a:cxn>
              <a:cxn ang="0">
                <a:pos x="45" y="26"/>
              </a:cxn>
              <a:cxn ang="0">
                <a:pos x="37" y="42"/>
              </a:cxn>
              <a:cxn ang="0">
                <a:pos x="37" y="42"/>
              </a:cxn>
              <a:cxn ang="0">
                <a:pos x="37" y="42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11" y="0"/>
                  <a:pt x="0" y="11"/>
                  <a:pt x="0" y="26"/>
                </a:cubicBezTo>
                <a:cubicBezTo>
                  <a:pt x="0" y="40"/>
                  <a:pt x="11" y="51"/>
                  <a:pt x="26" y="51"/>
                </a:cubicBezTo>
                <a:cubicBezTo>
                  <a:pt x="40" y="51"/>
                  <a:pt x="51" y="40"/>
                  <a:pt x="51" y="26"/>
                </a:cubicBezTo>
                <a:cubicBezTo>
                  <a:pt x="51" y="11"/>
                  <a:pt x="40" y="0"/>
                  <a:pt x="26" y="0"/>
                </a:cubicBezTo>
                <a:close/>
                <a:moveTo>
                  <a:pt x="26" y="6"/>
                </a:moveTo>
                <a:cubicBezTo>
                  <a:pt x="30" y="6"/>
                  <a:pt x="34" y="8"/>
                  <a:pt x="37" y="10"/>
                </a:cubicBezTo>
                <a:cubicBezTo>
                  <a:pt x="31" y="18"/>
                  <a:pt x="31" y="18"/>
                  <a:pt x="31" y="18"/>
                </a:cubicBezTo>
                <a:cubicBezTo>
                  <a:pt x="30" y="17"/>
                  <a:pt x="28" y="16"/>
                  <a:pt x="26" y="16"/>
                </a:cubicBezTo>
                <a:cubicBezTo>
                  <a:pt x="24" y="16"/>
                  <a:pt x="22" y="17"/>
                  <a:pt x="20" y="18"/>
                </a:cubicBezTo>
                <a:cubicBezTo>
                  <a:pt x="15" y="10"/>
                  <a:pt x="15" y="10"/>
                  <a:pt x="15" y="10"/>
                </a:cubicBezTo>
                <a:cubicBezTo>
                  <a:pt x="18" y="8"/>
                  <a:pt x="22" y="6"/>
                  <a:pt x="26" y="6"/>
                </a:cubicBezTo>
                <a:close/>
                <a:moveTo>
                  <a:pt x="14" y="42"/>
                </a:moveTo>
                <a:cubicBezTo>
                  <a:pt x="9" y="38"/>
                  <a:pt x="6" y="32"/>
                  <a:pt x="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9"/>
                  <a:pt x="18" y="32"/>
                  <a:pt x="20" y="33"/>
                </a:cubicBezTo>
                <a:lnTo>
                  <a:pt x="14" y="42"/>
                </a:lnTo>
                <a:close/>
                <a:moveTo>
                  <a:pt x="26" y="32"/>
                </a:moveTo>
                <a:cubicBezTo>
                  <a:pt x="22" y="32"/>
                  <a:pt x="19" y="29"/>
                  <a:pt x="19" y="26"/>
                </a:cubicBezTo>
                <a:cubicBezTo>
                  <a:pt x="19" y="22"/>
                  <a:pt x="22" y="19"/>
                  <a:pt x="26" y="19"/>
                </a:cubicBezTo>
                <a:cubicBezTo>
                  <a:pt x="29" y="19"/>
                  <a:pt x="32" y="22"/>
                  <a:pt x="32" y="26"/>
                </a:cubicBezTo>
                <a:cubicBezTo>
                  <a:pt x="32" y="29"/>
                  <a:pt x="29" y="32"/>
                  <a:pt x="26" y="32"/>
                </a:cubicBezTo>
                <a:close/>
                <a:moveTo>
                  <a:pt x="37" y="42"/>
                </a:moveTo>
                <a:cubicBezTo>
                  <a:pt x="31" y="33"/>
                  <a:pt x="31" y="33"/>
                  <a:pt x="31" y="33"/>
                </a:cubicBezTo>
                <a:cubicBezTo>
                  <a:pt x="34" y="32"/>
                  <a:pt x="35" y="29"/>
                  <a:pt x="3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32"/>
                  <a:pt x="42" y="38"/>
                  <a:pt x="37" y="42"/>
                </a:cubicBezTo>
                <a:close/>
                <a:moveTo>
                  <a:pt x="37" y="42"/>
                </a:moveTo>
                <a:cubicBezTo>
                  <a:pt x="37" y="42"/>
                  <a:pt x="37" y="42"/>
                  <a:pt x="37" y="4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3" name="Group 42"/>
          <p:cNvGrpSpPr/>
          <p:nvPr/>
        </p:nvGrpSpPr>
        <p:grpSpPr>
          <a:xfrm>
            <a:off x="5003253" y="3214196"/>
            <a:ext cx="472799" cy="703264"/>
            <a:chOff x="990600" y="1889126"/>
            <a:chExt cx="758825" cy="1128713"/>
          </a:xfrm>
          <a:solidFill>
            <a:schemeClr val="bg1"/>
          </a:solidFill>
        </p:grpSpPr>
        <p:sp>
          <p:nvSpPr>
            <p:cNvPr id="54" name="Freeform 31"/>
            <p:cNvSpPr>
              <a:spLocks noEditPoints="1"/>
            </p:cNvSpPr>
            <p:nvPr/>
          </p:nvSpPr>
          <p:spPr bwMode="auto">
            <a:xfrm>
              <a:off x="990600" y="1889126"/>
              <a:ext cx="758825" cy="1128713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0" y="100"/>
                </a:cxn>
                <a:cxn ang="0">
                  <a:pos x="100" y="298"/>
                </a:cxn>
                <a:cxn ang="0">
                  <a:pos x="199" y="100"/>
                </a:cxn>
                <a:cxn ang="0">
                  <a:pos x="100" y="0"/>
                </a:cxn>
                <a:cxn ang="0">
                  <a:pos x="100" y="171"/>
                </a:cxn>
                <a:cxn ang="0">
                  <a:pos x="27" y="98"/>
                </a:cxn>
                <a:cxn ang="0">
                  <a:pos x="100" y="26"/>
                </a:cxn>
                <a:cxn ang="0">
                  <a:pos x="172" y="98"/>
                </a:cxn>
                <a:cxn ang="0">
                  <a:pos x="100" y="171"/>
                </a:cxn>
                <a:cxn ang="0">
                  <a:pos x="100" y="171"/>
                </a:cxn>
                <a:cxn ang="0">
                  <a:pos x="100" y="171"/>
                </a:cxn>
              </a:cxnLst>
              <a:rect l="0" t="0" r="r" b="b"/>
              <a:pathLst>
                <a:path w="199" h="298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4"/>
                    <a:pt x="100" y="298"/>
                    <a:pt x="100" y="298"/>
                  </a:cubicBezTo>
                  <a:cubicBezTo>
                    <a:pt x="100" y="298"/>
                    <a:pt x="199" y="154"/>
                    <a:pt x="199" y="100"/>
                  </a:cubicBezTo>
                  <a:cubicBezTo>
                    <a:pt x="199" y="45"/>
                    <a:pt x="154" y="0"/>
                    <a:pt x="100" y="0"/>
                  </a:cubicBezTo>
                  <a:close/>
                  <a:moveTo>
                    <a:pt x="100" y="171"/>
                  </a:moveTo>
                  <a:cubicBezTo>
                    <a:pt x="59" y="171"/>
                    <a:pt x="27" y="138"/>
                    <a:pt x="27" y="98"/>
                  </a:cubicBezTo>
                  <a:cubicBezTo>
                    <a:pt x="27" y="58"/>
                    <a:pt x="59" y="26"/>
                    <a:pt x="100" y="26"/>
                  </a:cubicBezTo>
                  <a:cubicBezTo>
                    <a:pt x="140" y="26"/>
                    <a:pt x="172" y="58"/>
                    <a:pt x="172" y="98"/>
                  </a:cubicBezTo>
                  <a:cubicBezTo>
                    <a:pt x="172" y="138"/>
                    <a:pt x="140" y="171"/>
                    <a:pt x="100" y="171"/>
                  </a:cubicBezTo>
                  <a:close/>
                  <a:moveTo>
                    <a:pt x="100" y="171"/>
                  </a:moveTo>
                  <a:cubicBezTo>
                    <a:pt x="100" y="171"/>
                    <a:pt x="100" y="171"/>
                    <a:pt x="100" y="1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close/>
                  <a:moveTo>
                    <a:pt x="141" y="0"/>
                  </a:move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 noEditPoints="1"/>
            </p:cNvSpPr>
            <p:nvPr/>
          </p:nvSpPr>
          <p:spPr bwMode="auto">
            <a:xfrm>
              <a:off x="1212850" y="2105026"/>
              <a:ext cx="315913" cy="30956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57" y="0"/>
                </a:cxn>
                <a:cxn ang="0">
                  <a:pos x="57" y="57"/>
                </a:cxn>
                <a:cxn ang="0">
                  <a:pos x="0" y="57"/>
                </a:cxn>
                <a:cxn ang="0">
                  <a:pos x="0" y="140"/>
                </a:cxn>
                <a:cxn ang="0">
                  <a:pos x="57" y="140"/>
                </a:cxn>
                <a:cxn ang="0">
                  <a:pos x="57" y="195"/>
                </a:cxn>
                <a:cxn ang="0">
                  <a:pos x="141" y="195"/>
                </a:cxn>
                <a:cxn ang="0">
                  <a:pos x="141" y="140"/>
                </a:cxn>
                <a:cxn ang="0">
                  <a:pos x="199" y="140"/>
                </a:cxn>
                <a:cxn ang="0">
                  <a:pos x="199" y="57"/>
                </a:cxn>
                <a:cxn ang="0">
                  <a:pos x="141" y="57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41" y="0"/>
                </a:cxn>
              </a:cxnLst>
              <a:rect l="0" t="0" r="r" b="b"/>
              <a:pathLst>
                <a:path w="199" h="195">
                  <a:moveTo>
                    <a:pt x="141" y="0"/>
                  </a:moveTo>
                  <a:lnTo>
                    <a:pt x="57" y="0"/>
                  </a:lnTo>
                  <a:lnTo>
                    <a:pt x="57" y="57"/>
                  </a:lnTo>
                  <a:lnTo>
                    <a:pt x="0" y="57"/>
                  </a:lnTo>
                  <a:lnTo>
                    <a:pt x="0" y="140"/>
                  </a:lnTo>
                  <a:lnTo>
                    <a:pt x="57" y="140"/>
                  </a:lnTo>
                  <a:lnTo>
                    <a:pt x="57" y="195"/>
                  </a:lnTo>
                  <a:lnTo>
                    <a:pt x="141" y="195"/>
                  </a:lnTo>
                  <a:lnTo>
                    <a:pt x="141" y="140"/>
                  </a:lnTo>
                  <a:lnTo>
                    <a:pt x="199" y="140"/>
                  </a:lnTo>
                  <a:lnTo>
                    <a:pt x="199" y="57"/>
                  </a:lnTo>
                  <a:lnTo>
                    <a:pt x="141" y="57"/>
                  </a:lnTo>
                  <a:lnTo>
                    <a:pt x="141" y="0"/>
                  </a:lnTo>
                  <a:moveTo>
                    <a:pt x="141" y="0"/>
                  </a:moveTo>
                  <a:lnTo>
                    <a:pt x="14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Text Placeholder 3"/>
          <p:cNvSpPr txBox="1"/>
          <p:nvPr/>
        </p:nvSpPr>
        <p:spPr>
          <a:xfrm>
            <a:off x="3134424" y="2731002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sp>
        <p:nvSpPr>
          <p:cNvPr id="58" name="Text Placeholder 3"/>
          <p:cNvSpPr txBox="1"/>
          <p:nvPr/>
        </p:nvSpPr>
        <p:spPr>
          <a:xfrm>
            <a:off x="4294836" y="1341211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02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Text Placeholder 3"/>
          <p:cNvSpPr txBox="1"/>
          <p:nvPr/>
        </p:nvSpPr>
        <p:spPr>
          <a:xfrm>
            <a:off x="5680075" y="2564888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4472961" y="3910516"/>
            <a:ext cx="343043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901512" y="2518165"/>
            <a:ext cx="1124772" cy="297232"/>
            <a:chOff x="1424694" y="3437117"/>
            <a:chExt cx="1499779" cy="396331"/>
          </a:xfrm>
          <a:solidFill>
            <a:srgbClr val="0183A1"/>
          </a:solidFill>
        </p:grpSpPr>
        <p:sp>
          <p:nvSpPr>
            <p:cNvPr id="7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2077872" y="2628131"/>
            <a:ext cx="1124772" cy="288980"/>
            <a:chOff x="2993261" y="3583747"/>
            <a:chExt cx="1499779" cy="385328"/>
          </a:xfrm>
          <a:solidFill>
            <a:srgbClr val="02A7C7"/>
          </a:solidFill>
        </p:grpSpPr>
        <p:sp>
          <p:nvSpPr>
            <p:cNvPr id="10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54232" y="2518165"/>
            <a:ext cx="1124772" cy="297231"/>
            <a:chOff x="4561827" y="3437117"/>
            <a:chExt cx="1499779" cy="396330"/>
          </a:xfrm>
          <a:solidFill>
            <a:srgbClr val="0183A1"/>
          </a:solidFill>
        </p:grpSpPr>
        <p:sp>
          <p:nvSpPr>
            <p:cNvPr id="13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4430592" y="2628131"/>
            <a:ext cx="1124772" cy="288980"/>
            <a:chOff x="6130393" y="3583747"/>
            <a:chExt cx="1499779" cy="385328"/>
          </a:xfrm>
          <a:solidFill>
            <a:srgbClr val="02A7C7"/>
          </a:solidFill>
        </p:grpSpPr>
        <p:sp>
          <p:nvSpPr>
            <p:cNvPr id="16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6783313" y="2628133"/>
            <a:ext cx="1124772" cy="288979"/>
            <a:chOff x="9267526" y="3583748"/>
            <a:chExt cx="1499779" cy="385327"/>
          </a:xfrm>
          <a:solidFill>
            <a:srgbClr val="02A7C7"/>
          </a:solidFill>
        </p:grpSpPr>
        <p:sp>
          <p:nvSpPr>
            <p:cNvPr id="19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5606953" y="2518165"/>
            <a:ext cx="1124772" cy="297232"/>
            <a:chOff x="7698960" y="3437117"/>
            <a:chExt cx="1499779" cy="396331"/>
          </a:xfrm>
          <a:solidFill>
            <a:srgbClr val="0183A1"/>
          </a:solidFill>
        </p:grpSpPr>
        <p:sp>
          <p:nvSpPr>
            <p:cNvPr id="22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0"/>
          <p:cNvGrpSpPr/>
          <p:nvPr/>
        </p:nvGrpSpPr>
        <p:grpSpPr>
          <a:xfrm>
            <a:off x="7171579" y="2981361"/>
            <a:ext cx="348239" cy="348834"/>
            <a:chOff x="9145588" y="4435475"/>
            <a:chExt cx="464344" cy="465138"/>
          </a:xfrm>
          <a:solidFill>
            <a:srgbClr val="02A7C7"/>
          </a:solidFill>
        </p:grpSpPr>
        <p:sp>
          <p:nvSpPr>
            <p:cNvPr id="2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0"/>
          <p:cNvGrpSpPr/>
          <p:nvPr/>
        </p:nvGrpSpPr>
        <p:grpSpPr>
          <a:xfrm>
            <a:off x="6046806" y="2117031"/>
            <a:ext cx="348239" cy="348239"/>
            <a:chOff x="7287419" y="2577307"/>
            <a:chExt cx="464344" cy="464344"/>
          </a:xfrm>
          <a:solidFill>
            <a:srgbClr val="0183A1"/>
          </a:solidFill>
        </p:grpSpPr>
        <p:sp>
          <p:nvSpPr>
            <p:cNvPr id="35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AutoShape 59"/>
          <p:cNvSpPr/>
          <p:nvPr/>
        </p:nvSpPr>
        <p:spPr bwMode="auto">
          <a:xfrm>
            <a:off x="2411602" y="2974291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02A7C7"/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693788" y="2112208"/>
            <a:ext cx="348834" cy="293473"/>
            <a:chOff x="5368132" y="2625725"/>
            <a:chExt cx="465138" cy="391319"/>
          </a:xfrm>
          <a:solidFill>
            <a:srgbClr val="0183A1"/>
          </a:solidFill>
        </p:grpSpPr>
        <p:sp>
          <p:nvSpPr>
            <p:cNvPr id="40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89778" y="2116734"/>
            <a:ext cx="348239" cy="272043"/>
            <a:chOff x="2581275" y="1710532"/>
            <a:chExt cx="464344" cy="362744"/>
          </a:xfrm>
          <a:solidFill>
            <a:srgbClr val="0183A1"/>
          </a:solidFill>
        </p:grpSpPr>
        <p:sp>
          <p:nvSpPr>
            <p:cNvPr id="44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78" y="8008"/>
                    <a:pt x="2017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2"/>
          <p:cNvGrpSpPr/>
          <p:nvPr/>
        </p:nvGrpSpPr>
        <p:grpSpPr>
          <a:xfrm>
            <a:off x="4873853" y="2974291"/>
            <a:ext cx="239303" cy="348834"/>
            <a:chOff x="5441157" y="4440238"/>
            <a:chExt cx="319088" cy="465138"/>
          </a:xfrm>
          <a:solidFill>
            <a:srgbClr val="02A7C7"/>
          </a:solidFill>
        </p:grpSpPr>
        <p:sp>
          <p:nvSpPr>
            <p:cNvPr id="52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23"/>
          <p:cNvSpPr txBox="1"/>
          <p:nvPr/>
        </p:nvSpPr>
        <p:spPr>
          <a:xfrm>
            <a:off x="6671434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6671434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5567997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5567996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2A7C7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2A7C7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Box 23"/>
          <p:cNvSpPr txBox="1"/>
          <p:nvPr/>
        </p:nvSpPr>
        <p:spPr>
          <a:xfrm>
            <a:off x="4234676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4234675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3269168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3269167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2A7C7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2A7C7"/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1988392" y="1612051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1988391" y="1324849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917795" y="3639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917794" y="335231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rgbClr val="02A7C7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u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337"/>
          <p:cNvGrpSpPr/>
          <p:nvPr/>
        </p:nvGrpSpPr>
        <p:grpSpPr>
          <a:xfrm>
            <a:off x="827584" y="1446874"/>
            <a:ext cx="1647323" cy="1077093"/>
            <a:chOff x="1" y="0"/>
            <a:chExt cx="4392858" cy="2872248"/>
          </a:xfrm>
        </p:grpSpPr>
        <p:sp>
          <p:nvSpPr>
            <p:cNvPr id="7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hape 335"/>
            <p:cNvSpPr/>
            <p:nvPr/>
          </p:nvSpPr>
          <p:spPr>
            <a:xfrm>
              <a:off x="1288917" y="1207643"/>
              <a:ext cx="2462211" cy="492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9" name="Group 342"/>
          <p:cNvGrpSpPr/>
          <p:nvPr/>
        </p:nvGrpSpPr>
        <p:grpSpPr>
          <a:xfrm>
            <a:off x="2262318" y="1446874"/>
            <a:ext cx="1647323" cy="1077093"/>
            <a:chOff x="0" y="0"/>
            <a:chExt cx="4392859" cy="2872248"/>
          </a:xfrm>
        </p:grpSpPr>
        <p:sp>
          <p:nvSpPr>
            <p:cNvPr id="10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3732499" y="1446874"/>
            <a:ext cx="1647323" cy="1077093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5" name="Group 352"/>
          <p:cNvGrpSpPr/>
          <p:nvPr/>
        </p:nvGrpSpPr>
        <p:grpSpPr>
          <a:xfrm>
            <a:off x="5190569" y="1446874"/>
            <a:ext cx="1647322" cy="1077093"/>
            <a:chOff x="0" y="0"/>
            <a:chExt cx="4392859" cy="2872248"/>
          </a:xfrm>
        </p:grpSpPr>
        <p:sp>
          <p:nvSpPr>
            <p:cNvPr id="16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18" name="Group 357"/>
          <p:cNvGrpSpPr/>
          <p:nvPr/>
        </p:nvGrpSpPr>
        <p:grpSpPr>
          <a:xfrm>
            <a:off x="6669094" y="1446874"/>
            <a:ext cx="1647322" cy="1077093"/>
            <a:chOff x="0" y="0"/>
            <a:chExt cx="4392859" cy="2872248"/>
          </a:xfrm>
        </p:grpSpPr>
        <p:sp>
          <p:nvSpPr>
            <p:cNvPr id="19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输入文本内容</a:t>
              </a:r>
              <a:endParaRPr lang="id-ID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21" name="Group 360"/>
          <p:cNvGrpSpPr/>
          <p:nvPr/>
        </p:nvGrpSpPr>
        <p:grpSpPr>
          <a:xfrm>
            <a:off x="1491759" y="2370030"/>
            <a:ext cx="318973" cy="318973"/>
            <a:chOff x="0" y="0"/>
            <a:chExt cx="850594" cy="850594"/>
          </a:xfrm>
        </p:grpSpPr>
        <p:sp>
          <p:nvSpPr>
            <p:cNvPr id="22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2A7C7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4" name="Group 363"/>
          <p:cNvGrpSpPr/>
          <p:nvPr/>
        </p:nvGrpSpPr>
        <p:grpSpPr>
          <a:xfrm>
            <a:off x="2929521" y="2370030"/>
            <a:ext cx="318973" cy="318973"/>
            <a:chOff x="0" y="0"/>
            <a:chExt cx="850594" cy="850594"/>
          </a:xfrm>
        </p:grpSpPr>
        <p:sp>
          <p:nvSpPr>
            <p:cNvPr id="25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83A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Shape 362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Group 366"/>
          <p:cNvGrpSpPr/>
          <p:nvPr/>
        </p:nvGrpSpPr>
        <p:grpSpPr>
          <a:xfrm>
            <a:off x="4396674" y="2370030"/>
            <a:ext cx="318973" cy="318973"/>
            <a:chOff x="0" y="0"/>
            <a:chExt cx="850594" cy="850594"/>
          </a:xfrm>
        </p:grpSpPr>
        <p:sp>
          <p:nvSpPr>
            <p:cNvPr id="28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2A7C7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Shape 365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" name="Group 369"/>
          <p:cNvGrpSpPr/>
          <p:nvPr/>
        </p:nvGrpSpPr>
        <p:grpSpPr>
          <a:xfrm>
            <a:off x="5854743" y="2370030"/>
            <a:ext cx="318973" cy="318973"/>
            <a:chOff x="0" y="0"/>
            <a:chExt cx="850594" cy="850594"/>
          </a:xfrm>
        </p:grpSpPr>
        <p:sp>
          <p:nvSpPr>
            <p:cNvPr id="31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83A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hape 368"/>
            <p:cNvSpPr/>
            <p:nvPr/>
          </p:nvSpPr>
          <p:spPr>
            <a:xfrm>
              <a:off x="320024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3" name="Group 372"/>
          <p:cNvGrpSpPr/>
          <p:nvPr/>
        </p:nvGrpSpPr>
        <p:grpSpPr>
          <a:xfrm>
            <a:off x="7333269" y="2370030"/>
            <a:ext cx="318973" cy="318973"/>
            <a:chOff x="0" y="0"/>
            <a:chExt cx="850594" cy="850594"/>
          </a:xfrm>
        </p:grpSpPr>
        <p:sp>
          <p:nvSpPr>
            <p:cNvPr id="34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2A7C7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hape 371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6" name="Shape 373"/>
          <p:cNvSpPr/>
          <p:nvPr/>
        </p:nvSpPr>
        <p:spPr>
          <a:xfrm>
            <a:off x="1043608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hape 376"/>
          <p:cNvSpPr/>
          <p:nvPr/>
        </p:nvSpPr>
        <p:spPr>
          <a:xfrm>
            <a:off x="250935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Shape 379"/>
          <p:cNvSpPr/>
          <p:nvPr/>
        </p:nvSpPr>
        <p:spPr>
          <a:xfrm>
            <a:off x="3949514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Shape 382"/>
          <p:cNvSpPr/>
          <p:nvPr/>
        </p:nvSpPr>
        <p:spPr>
          <a:xfrm>
            <a:off x="5436096" y="2950171"/>
            <a:ext cx="1177714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hape 385"/>
          <p:cNvSpPr/>
          <p:nvPr/>
        </p:nvSpPr>
        <p:spPr>
          <a:xfrm>
            <a:off x="6901842" y="2950171"/>
            <a:ext cx="1177713" cy="10923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dvAuto="0"/>
      <p:bldP spid="9" grpId="0" advAuto="0"/>
      <p:bldP spid="12" grpId="0" advAuto="0"/>
      <p:bldP spid="15" grpId="0" advAuto="0"/>
      <p:bldP spid="18" grpId="0" advAuto="0"/>
      <p:bldP spid="21" grpId="0" advAuto="0"/>
      <p:bldP spid="24" grpId="0" advAuto="0"/>
      <p:bldP spid="27" grpId="0" advAuto="0"/>
      <p:bldP spid="30" grpId="0" advAuto="0"/>
      <p:bldP spid="33" grpId="0" advAuto="0"/>
      <p:bldP spid="36" grpId="0"/>
      <p:bldP spid="37" grpId="0"/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rot="5400000">
            <a:off x="2640784" y="2444898"/>
            <a:ext cx="1127934" cy="542568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8900000">
            <a:off x="1486696" y="2309696"/>
            <a:ext cx="794657" cy="805388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900000" flipV="1">
            <a:off x="2106770" y="2929106"/>
            <a:ext cx="794657" cy="805388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2092481" y="1687985"/>
            <a:ext cx="794657" cy="805388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>
            <a:off x="2376115" y="1430167"/>
            <a:ext cx="263769" cy="219808"/>
          </a:xfrm>
          <a:prstGeom prst="heart">
            <a:avLst/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99147" y="2530344"/>
            <a:ext cx="168654" cy="423457"/>
            <a:chOff x="3114596" y="2996938"/>
            <a:chExt cx="224872" cy="564609"/>
          </a:xfrm>
          <a:solidFill>
            <a:srgbClr val="0183A1"/>
          </a:solidFill>
        </p:grpSpPr>
        <p:sp>
          <p:nvSpPr>
            <p:cNvPr id="12" name="椭圆 11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17797" y="2596044"/>
            <a:ext cx="329893" cy="233826"/>
            <a:chOff x="4979939" y="3638125"/>
            <a:chExt cx="439857" cy="311768"/>
          </a:xfrm>
          <a:solidFill>
            <a:srgbClr val="0183A1"/>
          </a:solidFill>
        </p:grpSpPr>
        <p:grpSp>
          <p:nvGrpSpPr>
            <p:cNvPr id="20" name="组合 19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22" name="组合 21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26" name="矩形 25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5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等腰三角形 22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1" name="剪去单角的矩形 20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32549" y="3785139"/>
            <a:ext cx="349019" cy="313842"/>
            <a:chOff x="2928203" y="5369694"/>
            <a:chExt cx="465358" cy="418456"/>
          </a:xfrm>
          <a:solidFill>
            <a:srgbClr val="02A7C7"/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32" name="任意多边形 31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21" y="connsiteY0-122"/>
                  </a:cxn>
                  <a:cxn ang="0">
                    <a:pos x="connsiteX1-123" y="connsiteY1-124"/>
                  </a:cxn>
                  <a:cxn ang="0">
                    <a:pos x="connsiteX2-125" y="connsiteY2-126"/>
                  </a:cxn>
                  <a:cxn ang="0">
                    <a:pos x="connsiteX3-127" y="connsiteY3-128"/>
                  </a:cxn>
                  <a:cxn ang="0">
                    <a:pos x="connsiteX4-129" y="connsiteY4-130"/>
                  </a:cxn>
                  <a:cxn ang="0">
                    <a:pos x="connsiteX5-131" y="connsiteY5-132"/>
                  </a:cxn>
                  <a:cxn ang="0">
                    <a:pos x="connsiteX6-133" y="connsiteY6-134"/>
                  </a:cxn>
                  <a:cxn ang="0">
                    <a:pos x="connsiteX7-135" y="connsiteY7-136"/>
                  </a:cxn>
                  <a:cxn ang="0">
                    <a:pos x="connsiteX8-137" y="connsiteY8-138"/>
                  </a:cxn>
                  <a:cxn ang="0">
                    <a:pos x="connsiteX9-139" y="connsiteY9-140"/>
                  </a:cxn>
                  <a:cxn ang="0">
                    <a:pos x="connsiteX10-141" y="connsiteY10-142"/>
                  </a:cxn>
                  <a:cxn ang="0">
                    <a:pos x="connsiteX11-143" y="connsiteY11-14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41" y="connsiteY0-42"/>
                  </a:cxn>
                  <a:cxn ang="0">
                    <a:pos x="connsiteX1-43" y="connsiteY1-44"/>
                  </a:cxn>
                  <a:cxn ang="0">
                    <a:pos x="connsiteX2-45" y="connsiteY2-46"/>
                  </a:cxn>
                  <a:cxn ang="0">
                    <a:pos x="connsiteX3-47" y="connsiteY3-48"/>
                  </a:cxn>
                  <a:cxn ang="0">
                    <a:pos x="connsiteX4-49" y="connsiteY4-50"/>
                  </a:cxn>
                  <a:cxn ang="0">
                    <a:pos x="connsiteX5-51" y="connsiteY5-52"/>
                  </a:cxn>
                  <a:cxn ang="0">
                    <a:pos x="connsiteX6-53" y="connsiteY6-54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97" y="connsiteY0-98"/>
                </a:cxn>
                <a:cxn ang="0">
                  <a:pos x="connsiteX1-99" y="connsiteY1-100"/>
                </a:cxn>
                <a:cxn ang="0">
                  <a:pos x="connsiteX2-101" y="connsiteY2-102"/>
                </a:cxn>
                <a:cxn ang="0">
                  <a:pos x="connsiteX3-103" y="connsiteY3-104"/>
                </a:cxn>
                <a:cxn ang="0">
                  <a:pos x="connsiteX4-105" y="connsiteY4-106"/>
                </a:cxn>
                <a:cxn ang="0">
                  <a:pos x="connsiteX5-107" y="connsiteY5-108"/>
                </a:cxn>
                <a:cxn ang="0">
                  <a:pos x="connsiteX6-109" y="connsiteY6-110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218816" y="1482577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2A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2A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4218815" y="1845948"/>
            <a:ext cx="18126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6" name="矩形 35"/>
          <p:cNvSpPr/>
          <p:nvPr/>
        </p:nvSpPr>
        <p:spPr>
          <a:xfrm>
            <a:off x="6142429" y="1482577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183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142428" y="1845948"/>
            <a:ext cx="18003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8" name="矩形 37"/>
          <p:cNvSpPr/>
          <p:nvPr/>
        </p:nvSpPr>
        <p:spPr>
          <a:xfrm>
            <a:off x="4218816" y="3026854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183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218815" y="3390225"/>
            <a:ext cx="18126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142429" y="3026854"/>
            <a:ext cx="984871" cy="323159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650" b="1" dirty="0">
                <a:solidFill>
                  <a:srgbClr val="02A7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rgbClr val="02A7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142428" y="3390225"/>
            <a:ext cx="1800383" cy="69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1294"/>
          <p:cNvGrpSpPr/>
          <p:nvPr/>
        </p:nvGrpSpPr>
        <p:grpSpPr>
          <a:xfrm>
            <a:off x="1633069" y="1177730"/>
            <a:ext cx="398195" cy="398195"/>
            <a:chOff x="0" y="0"/>
            <a:chExt cx="1243363" cy="1243363"/>
          </a:xfrm>
        </p:grpSpPr>
        <p:sp>
          <p:nvSpPr>
            <p:cNvPr id="7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9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Shape 1319"/>
          <p:cNvSpPr/>
          <p:nvPr/>
        </p:nvSpPr>
        <p:spPr>
          <a:xfrm flipV="1">
            <a:off x="2030086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320"/>
          <p:cNvSpPr/>
          <p:nvPr/>
        </p:nvSpPr>
        <p:spPr>
          <a:xfrm flipV="1">
            <a:off x="3608012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1321"/>
          <p:cNvSpPr/>
          <p:nvPr/>
        </p:nvSpPr>
        <p:spPr>
          <a:xfrm flipV="1">
            <a:off x="5185939" y="1376115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322"/>
          <p:cNvSpPr/>
          <p:nvPr/>
        </p:nvSpPr>
        <p:spPr>
          <a:xfrm flipH="1">
            <a:off x="2228830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1323"/>
          <p:cNvSpPr/>
          <p:nvPr/>
        </p:nvSpPr>
        <p:spPr>
          <a:xfrm flipH="1">
            <a:off x="3806756" y="3087949"/>
            <a:ext cx="983342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Shape 1324"/>
          <p:cNvSpPr/>
          <p:nvPr/>
        </p:nvSpPr>
        <p:spPr>
          <a:xfrm flipH="1">
            <a:off x="5384683" y="3087949"/>
            <a:ext cx="982165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325"/>
          <p:cNvSpPr/>
          <p:nvPr/>
        </p:nvSpPr>
        <p:spPr>
          <a:xfrm flipV="1">
            <a:off x="6763308" y="1376115"/>
            <a:ext cx="1206785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 1326"/>
          <p:cNvSpPr/>
          <p:nvPr/>
        </p:nvSpPr>
        <p:spPr>
          <a:xfrm>
            <a:off x="7969253" y="1383622"/>
            <a:ext cx="0" cy="1708395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Shape 1327"/>
          <p:cNvSpPr/>
          <p:nvPr/>
        </p:nvSpPr>
        <p:spPr>
          <a:xfrm flipH="1">
            <a:off x="6962609" y="3087949"/>
            <a:ext cx="1006809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Shape 1328"/>
          <p:cNvSpPr/>
          <p:nvPr/>
        </p:nvSpPr>
        <p:spPr>
          <a:xfrm flipH="1">
            <a:off x="1137760" y="3087949"/>
            <a:ext cx="499406" cy="0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1329"/>
          <p:cNvSpPr/>
          <p:nvPr/>
        </p:nvSpPr>
        <p:spPr>
          <a:xfrm flipV="1">
            <a:off x="1139530" y="1376115"/>
            <a:ext cx="0" cy="1715902"/>
          </a:xfrm>
          <a:prstGeom prst="line">
            <a:avLst/>
          </a:prstGeom>
          <a:ln w="12700">
            <a:solidFill>
              <a:schemeClr val="tx1"/>
            </a:solidFill>
            <a:miter lim="400000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1330"/>
          <p:cNvSpPr/>
          <p:nvPr/>
        </p:nvSpPr>
        <p:spPr>
          <a:xfrm>
            <a:off x="1135256" y="1376115"/>
            <a:ext cx="300246" cy="0"/>
          </a:xfrm>
          <a:prstGeom prst="line">
            <a:avLst/>
          </a:prstGeom>
          <a:ln w="12700">
            <a:solidFill>
              <a:schemeClr val="tx1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1335"/>
          <p:cNvGrpSpPr/>
          <p:nvPr/>
        </p:nvGrpSpPr>
        <p:grpSpPr>
          <a:xfrm>
            <a:off x="3210994" y="1177730"/>
            <a:ext cx="398195" cy="398195"/>
            <a:chOff x="0" y="0"/>
            <a:chExt cx="1243363" cy="1243363"/>
          </a:xfrm>
        </p:grpSpPr>
        <p:sp>
          <p:nvSpPr>
            <p:cNvPr id="24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6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Group 1338"/>
          <p:cNvGrpSpPr/>
          <p:nvPr/>
        </p:nvGrpSpPr>
        <p:grpSpPr>
          <a:xfrm>
            <a:off x="4788921" y="1177730"/>
            <a:ext cx="398195" cy="398195"/>
            <a:chOff x="0" y="0"/>
            <a:chExt cx="1243363" cy="1243363"/>
          </a:xfrm>
        </p:grpSpPr>
        <p:sp>
          <p:nvSpPr>
            <p:cNvPr id="29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341"/>
          <p:cNvGrpSpPr/>
          <p:nvPr/>
        </p:nvGrpSpPr>
        <p:grpSpPr>
          <a:xfrm>
            <a:off x="6366847" y="1177730"/>
            <a:ext cx="398195" cy="398195"/>
            <a:chOff x="0" y="0"/>
            <a:chExt cx="1243363" cy="1243363"/>
          </a:xfrm>
        </p:grpSpPr>
        <p:sp>
          <p:nvSpPr>
            <p:cNvPr id="32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1344"/>
          <p:cNvGrpSpPr/>
          <p:nvPr/>
        </p:nvGrpSpPr>
        <p:grpSpPr>
          <a:xfrm>
            <a:off x="6366847" y="2888675"/>
            <a:ext cx="398195" cy="398195"/>
            <a:chOff x="0" y="0"/>
            <a:chExt cx="1243363" cy="1243363"/>
          </a:xfrm>
        </p:grpSpPr>
        <p:sp>
          <p:nvSpPr>
            <p:cNvPr id="35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1347"/>
          <p:cNvGrpSpPr/>
          <p:nvPr/>
        </p:nvGrpSpPr>
        <p:grpSpPr>
          <a:xfrm>
            <a:off x="4788921" y="2888675"/>
            <a:ext cx="398195" cy="398195"/>
            <a:chOff x="0" y="0"/>
            <a:chExt cx="1243363" cy="1243363"/>
          </a:xfrm>
        </p:grpSpPr>
        <p:sp>
          <p:nvSpPr>
            <p:cNvPr id="38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1350"/>
          <p:cNvGrpSpPr/>
          <p:nvPr/>
        </p:nvGrpSpPr>
        <p:grpSpPr>
          <a:xfrm>
            <a:off x="3210995" y="2888675"/>
            <a:ext cx="398195" cy="398195"/>
            <a:chOff x="0" y="0"/>
            <a:chExt cx="1243363" cy="1243363"/>
          </a:xfrm>
        </p:grpSpPr>
        <p:sp>
          <p:nvSpPr>
            <p:cNvPr id="41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183A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1356"/>
          <p:cNvGrpSpPr/>
          <p:nvPr/>
        </p:nvGrpSpPr>
        <p:grpSpPr>
          <a:xfrm>
            <a:off x="1633069" y="2888675"/>
            <a:ext cx="398195" cy="398195"/>
            <a:chOff x="0" y="0"/>
            <a:chExt cx="1243363" cy="1243363"/>
          </a:xfrm>
        </p:grpSpPr>
        <p:sp>
          <p:nvSpPr>
            <p:cNvPr id="44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rgbClr val="02A7C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6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9" name="TextBox 44"/>
          <p:cNvSpPr txBox="1"/>
          <p:nvPr/>
        </p:nvSpPr>
        <p:spPr>
          <a:xfrm>
            <a:off x="1633069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1549308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6"/>
          <p:cNvSpPr txBox="1"/>
          <p:nvPr/>
        </p:nvSpPr>
        <p:spPr>
          <a:xfrm>
            <a:off x="3210995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 Placeholder 4"/>
          <p:cNvSpPr txBox="1"/>
          <p:nvPr/>
        </p:nvSpPr>
        <p:spPr>
          <a:xfrm>
            <a:off x="3127234" y="1681302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48"/>
          <p:cNvSpPr txBox="1"/>
          <p:nvPr/>
        </p:nvSpPr>
        <p:spPr>
          <a:xfrm>
            <a:off x="4788922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Placeholder 4"/>
          <p:cNvSpPr txBox="1"/>
          <p:nvPr/>
        </p:nvSpPr>
        <p:spPr>
          <a:xfrm>
            <a:off x="4705160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0"/>
          <p:cNvSpPr txBox="1"/>
          <p:nvPr/>
        </p:nvSpPr>
        <p:spPr>
          <a:xfrm>
            <a:off x="6366847" y="1894451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 Placeholder 4"/>
          <p:cNvSpPr txBox="1"/>
          <p:nvPr/>
        </p:nvSpPr>
        <p:spPr>
          <a:xfrm>
            <a:off x="6283086" y="1681302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2"/>
          <p:cNvSpPr txBox="1"/>
          <p:nvPr/>
        </p:nvSpPr>
        <p:spPr>
          <a:xfrm>
            <a:off x="1633069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Placeholder 4"/>
          <p:cNvSpPr txBox="1"/>
          <p:nvPr/>
        </p:nvSpPr>
        <p:spPr>
          <a:xfrm>
            <a:off x="1549308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4"/>
          <p:cNvSpPr txBox="1"/>
          <p:nvPr/>
        </p:nvSpPr>
        <p:spPr>
          <a:xfrm>
            <a:off x="3210995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 Placeholder 4"/>
          <p:cNvSpPr txBox="1"/>
          <p:nvPr/>
        </p:nvSpPr>
        <p:spPr>
          <a:xfrm>
            <a:off x="3127234" y="3414327"/>
            <a:ext cx="1288998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56"/>
          <p:cNvSpPr txBox="1"/>
          <p:nvPr/>
        </p:nvSpPr>
        <p:spPr>
          <a:xfrm>
            <a:off x="4788922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4"/>
          <p:cNvSpPr txBox="1"/>
          <p:nvPr/>
        </p:nvSpPr>
        <p:spPr>
          <a:xfrm>
            <a:off x="4705160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8"/>
          <p:cNvSpPr txBox="1"/>
          <p:nvPr/>
        </p:nvSpPr>
        <p:spPr>
          <a:xfrm>
            <a:off x="6366847" y="3627477"/>
            <a:ext cx="137350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点击输入本栏的具体文字，简明扼要的说明分项内容，请根据您的具体内容酌情修改。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Placeholder 4"/>
          <p:cNvSpPr txBox="1"/>
          <p:nvPr/>
        </p:nvSpPr>
        <p:spPr>
          <a:xfrm>
            <a:off x="6283086" y="3414327"/>
            <a:ext cx="1229489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  <p:bldP spid="61" grpId="0"/>
      <p:bldP spid="62" grpId="0" build="p"/>
      <p:bldP spid="63" grpId="0"/>
      <p:bldP spid="6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rot="5400000">
            <a:off x="2785258" y="2803682"/>
            <a:ext cx="3572693" cy="793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0"/>
          <p:cNvGrpSpPr/>
          <p:nvPr/>
        </p:nvGrpSpPr>
        <p:grpSpPr>
          <a:xfrm>
            <a:off x="3993750" y="2649701"/>
            <a:ext cx="1149754" cy="85726"/>
            <a:chOff x="3993750" y="2774961"/>
            <a:chExt cx="1149754" cy="85726"/>
          </a:xfrm>
        </p:grpSpPr>
        <p:cxnSp>
          <p:nvCxnSpPr>
            <p:cNvPr id="8" name="Straight Connector 48"/>
            <p:cNvCxnSpPr>
              <a:stCxn id="48" idx="3"/>
              <a:endCxn id="41" idx="1"/>
            </p:cNvCxnSpPr>
            <p:nvPr/>
          </p:nvCxnSpPr>
          <p:spPr>
            <a:xfrm>
              <a:off x="3993750" y="2818394"/>
              <a:ext cx="11497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99"/>
          <p:cNvGrpSpPr/>
          <p:nvPr/>
        </p:nvGrpSpPr>
        <p:grpSpPr>
          <a:xfrm>
            <a:off x="3993750" y="1582900"/>
            <a:ext cx="1149754" cy="85726"/>
            <a:chOff x="3993750" y="1708160"/>
            <a:chExt cx="1149754" cy="85726"/>
          </a:xfrm>
        </p:grpSpPr>
        <p:cxnSp>
          <p:nvCxnSpPr>
            <p:cNvPr id="11" name="Straight Connector 45"/>
            <p:cNvCxnSpPr>
              <a:stCxn id="34" idx="3"/>
              <a:endCxn id="27" idx="1"/>
            </p:cNvCxnSpPr>
            <p:nvPr/>
          </p:nvCxnSpPr>
          <p:spPr>
            <a:xfrm>
              <a:off x="3993750" y="1746824"/>
              <a:ext cx="11497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01"/>
          <p:cNvGrpSpPr/>
          <p:nvPr/>
        </p:nvGrpSpPr>
        <p:grpSpPr>
          <a:xfrm>
            <a:off x="3993750" y="3792700"/>
            <a:ext cx="1149754" cy="85726"/>
            <a:chOff x="3993750" y="3917960"/>
            <a:chExt cx="1149754" cy="85726"/>
          </a:xfrm>
        </p:grpSpPr>
        <p:cxnSp>
          <p:nvCxnSpPr>
            <p:cNvPr id="14" name="Straight Connector 50"/>
            <p:cNvCxnSpPr>
              <a:stCxn id="20" idx="3"/>
              <a:endCxn id="55" idx="1"/>
            </p:cNvCxnSpPr>
            <p:nvPr/>
          </p:nvCxnSpPr>
          <p:spPr>
            <a:xfrm>
              <a:off x="3993750" y="3961402"/>
              <a:ext cx="114975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53"/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7158" y="3446622"/>
            <a:ext cx="3636592" cy="817236"/>
            <a:chOff x="357158" y="3571882"/>
            <a:chExt cx="3636592" cy="817236"/>
          </a:xfrm>
        </p:grpSpPr>
        <p:grpSp>
          <p:nvGrpSpPr>
            <p:cNvPr id="17" name="Group 97"/>
            <p:cNvGrpSpPr/>
            <p:nvPr/>
          </p:nvGrpSpPr>
          <p:grpSpPr>
            <a:xfrm>
              <a:off x="357158" y="3571882"/>
              <a:ext cx="3636592" cy="817236"/>
              <a:chOff x="357158" y="3571882"/>
              <a:chExt cx="3636592" cy="817236"/>
            </a:xfrm>
          </p:grpSpPr>
          <p:grpSp>
            <p:nvGrpSpPr>
              <p:cNvPr id="19" name="Group 87"/>
              <p:cNvGrpSpPr/>
              <p:nvPr/>
            </p:nvGrpSpPr>
            <p:grpSpPr>
              <a:xfrm>
                <a:off x="357158" y="3571882"/>
                <a:ext cx="2643206" cy="817236"/>
                <a:chOff x="357158" y="3571882"/>
                <a:chExt cx="2643206" cy="817236"/>
              </a:xfrm>
            </p:grpSpPr>
            <p:sp>
              <p:nvSpPr>
                <p:cNvPr id="21" name="Rectangle 33"/>
                <p:cNvSpPr/>
                <p:nvPr/>
              </p:nvSpPr>
              <p:spPr>
                <a:xfrm>
                  <a:off x="357158" y="3764523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22" name="Rectangle 34"/>
                <p:cNvSpPr/>
                <p:nvPr/>
              </p:nvSpPr>
              <p:spPr>
                <a:xfrm>
                  <a:off x="2163274" y="3571882"/>
                  <a:ext cx="8002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2A7C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2A7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0" name="Rectangle 26"/>
              <p:cNvSpPr/>
              <p:nvPr/>
            </p:nvSpPr>
            <p:spPr>
              <a:xfrm>
                <a:off x="3357554" y="3643320"/>
                <a:ext cx="636196" cy="636164"/>
              </a:xfrm>
              <a:prstGeom prst="rect">
                <a:avLst/>
              </a:prstGeom>
              <a:solidFill>
                <a:srgbClr val="02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3512514" y="3794120"/>
              <a:ext cx="319292" cy="333405"/>
            </a:xfrm>
            <a:custGeom>
              <a:avLst/>
              <a:gdLst>
                <a:gd name="T0" fmla="*/ 1162982 w 3584"/>
                <a:gd name="T1" fmla="*/ 601256 h 3740"/>
                <a:gd name="T2" fmla="*/ 1162982 w 3584"/>
                <a:gd name="T3" fmla="*/ 187261 h 3740"/>
                <a:gd name="T4" fmla="*/ 1181274 w 3584"/>
                <a:gd name="T5" fmla="*/ 187261 h 3740"/>
                <a:gd name="T6" fmla="*/ 1275140 w 3584"/>
                <a:gd name="T7" fmla="*/ 93871 h 3740"/>
                <a:gd name="T8" fmla="*/ 1181274 w 3584"/>
                <a:gd name="T9" fmla="*/ 0 h 3740"/>
                <a:gd name="T10" fmla="*/ 706165 w 3584"/>
                <a:gd name="T11" fmla="*/ 0 h 3740"/>
                <a:gd name="T12" fmla="*/ 612780 w 3584"/>
                <a:gd name="T13" fmla="*/ 93871 h 3740"/>
                <a:gd name="T14" fmla="*/ 706165 w 3584"/>
                <a:gd name="T15" fmla="*/ 187261 h 3740"/>
                <a:gd name="T16" fmla="*/ 750451 w 3584"/>
                <a:gd name="T17" fmla="*/ 187261 h 3740"/>
                <a:gd name="T18" fmla="*/ 750451 w 3584"/>
                <a:gd name="T19" fmla="*/ 601256 h 3740"/>
                <a:gd name="T20" fmla="*/ 600264 w 3584"/>
                <a:gd name="T21" fmla="*/ 829916 h 3740"/>
                <a:gd name="T22" fmla="*/ 600264 w 3584"/>
                <a:gd name="T23" fmla="*/ 1575588 h 3740"/>
                <a:gd name="T24" fmla="*/ 513618 w 3584"/>
                <a:gd name="T25" fmla="*/ 1800397 h 3740"/>
                <a:gd name="T26" fmla="*/ 1537966 w 3584"/>
                <a:gd name="T27" fmla="*/ 1800397 h 3740"/>
                <a:gd name="T28" fmla="*/ 1725218 w 3584"/>
                <a:gd name="T29" fmla="*/ 1612655 h 3740"/>
                <a:gd name="T30" fmla="*/ 1162982 w 3584"/>
                <a:gd name="T31" fmla="*/ 601256 h 3740"/>
                <a:gd name="T32" fmla="*/ 1535560 w 3584"/>
                <a:gd name="T33" fmla="*/ 1599176 h 3740"/>
                <a:gd name="T34" fmla="*/ 1459504 w 3584"/>
                <a:gd name="T35" fmla="*/ 1576069 h 3740"/>
                <a:gd name="T36" fmla="*/ 1136507 w 3584"/>
                <a:gd name="T37" fmla="*/ 975295 h 3740"/>
                <a:gd name="T38" fmla="*/ 642624 w 3584"/>
                <a:gd name="T39" fmla="*/ 975295 h 3740"/>
                <a:gd name="T40" fmla="*/ 825062 w 3584"/>
                <a:gd name="T41" fmla="*/ 637841 h 3740"/>
                <a:gd name="T42" fmla="*/ 825062 w 3584"/>
                <a:gd name="T43" fmla="*/ 187261 h 3740"/>
                <a:gd name="T44" fmla="*/ 1087889 w 3584"/>
                <a:gd name="T45" fmla="*/ 187261 h 3740"/>
                <a:gd name="T46" fmla="*/ 1087889 w 3584"/>
                <a:gd name="T47" fmla="*/ 637841 h 3740"/>
                <a:gd name="T48" fmla="*/ 1270808 w 3584"/>
                <a:gd name="T49" fmla="*/ 975295 h 3740"/>
                <a:gd name="T50" fmla="*/ 1264550 w 3584"/>
                <a:gd name="T51" fmla="*/ 975295 h 3740"/>
                <a:gd name="T52" fmla="*/ 1558665 w 3584"/>
                <a:gd name="T53" fmla="*/ 1522635 h 3740"/>
                <a:gd name="T54" fmla="*/ 1535560 w 3584"/>
                <a:gd name="T55" fmla="*/ 1599176 h 3740"/>
                <a:gd name="T56" fmla="*/ 525171 w 3584"/>
                <a:gd name="T57" fmla="*/ 487648 h 3740"/>
                <a:gd name="T58" fmla="*/ 506398 w 3584"/>
                <a:gd name="T59" fmla="*/ 487648 h 3740"/>
                <a:gd name="T60" fmla="*/ 600264 w 3584"/>
                <a:gd name="T61" fmla="*/ 393777 h 3740"/>
                <a:gd name="T62" fmla="*/ 506398 w 3584"/>
                <a:gd name="T63" fmla="*/ 299906 h 3740"/>
                <a:gd name="T64" fmla="*/ 93866 w 3584"/>
                <a:gd name="T65" fmla="*/ 299906 h 3740"/>
                <a:gd name="T66" fmla="*/ 0 w 3584"/>
                <a:gd name="T67" fmla="*/ 393777 h 3740"/>
                <a:gd name="T68" fmla="*/ 93866 w 3584"/>
                <a:gd name="T69" fmla="*/ 487648 h 3740"/>
                <a:gd name="T70" fmla="*/ 75093 w 3584"/>
                <a:gd name="T71" fmla="*/ 487648 h 3740"/>
                <a:gd name="T72" fmla="*/ 75093 w 3584"/>
                <a:gd name="T73" fmla="*/ 1575588 h 3740"/>
                <a:gd name="T74" fmla="*/ 300373 w 3584"/>
                <a:gd name="T75" fmla="*/ 1800397 h 3740"/>
                <a:gd name="T76" fmla="*/ 525171 w 3584"/>
                <a:gd name="T77" fmla="*/ 1575588 h 3740"/>
                <a:gd name="T78" fmla="*/ 525171 w 3584"/>
                <a:gd name="T79" fmla="*/ 487648 h 3740"/>
                <a:gd name="T80" fmla="*/ 449596 w 3584"/>
                <a:gd name="T81" fmla="*/ 899236 h 3740"/>
                <a:gd name="T82" fmla="*/ 300373 w 3584"/>
                <a:gd name="T83" fmla="*/ 899236 h 3740"/>
                <a:gd name="T84" fmla="*/ 300373 w 3584"/>
                <a:gd name="T85" fmla="*/ 1481717 h 3740"/>
                <a:gd name="T86" fmla="*/ 244053 w 3584"/>
                <a:gd name="T87" fmla="*/ 1538040 h 3740"/>
                <a:gd name="T88" fmla="*/ 187733 w 3584"/>
                <a:gd name="T89" fmla="*/ 1481717 h 3740"/>
                <a:gd name="T90" fmla="*/ 187733 w 3584"/>
                <a:gd name="T91" fmla="*/ 899236 h 3740"/>
                <a:gd name="T92" fmla="*/ 148261 w 3584"/>
                <a:gd name="T93" fmla="*/ 899236 h 3740"/>
                <a:gd name="T94" fmla="*/ 148261 w 3584"/>
                <a:gd name="T95" fmla="*/ 487648 h 3740"/>
                <a:gd name="T96" fmla="*/ 449596 w 3584"/>
                <a:gd name="T97" fmla="*/ 487648 h 3740"/>
                <a:gd name="T98" fmla="*/ 449596 w 3584"/>
                <a:gd name="T99" fmla="*/ 899236 h 37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584" h="3740">
                  <a:moveTo>
                    <a:pt x="2416" y="1249"/>
                  </a:moveTo>
                  <a:cubicBezTo>
                    <a:pt x="2416" y="389"/>
                    <a:pt x="2416" y="389"/>
                    <a:pt x="2416" y="389"/>
                  </a:cubicBezTo>
                  <a:cubicBezTo>
                    <a:pt x="2454" y="389"/>
                    <a:pt x="2454" y="389"/>
                    <a:pt x="2454" y="389"/>
                  </a:cubicBezTo>
                  <a:cubicBezTo>
                    <a:pt x="2562" y="389"/>
                    <a:pt x="2649" y="302"/>
                    <a:pt x="2649" y="195"/>
                  </a:cubicBezTo>
                  <a:cubicBezTo>
                    <a:pt x="2649" y="87"/>
                    <a:pt x="2562" y="0"/>
                    <a:pt x="2454" y="0"/>
                  </a:cubicBezTo>
                  <a:cubicBezTo>
                    <a:pt x="1467" y="0"/>
                    <a:pt x="1467" y="0"/>
                    <a:pt x="1467" y="0"/>
                  </a:cubicBezTo>
                  <a:cubicBezTo>
                    <a:pt x="1360" y="0"/>
                    <a:pt x="1273" y="87"/>
                    <a:pt x="1273" y="195"/>
                  </a:cubicBezTo>
                  <a:cubicBezTo>
                    <a:pt x="1273" y="302"/>
                    <a:pt x="1360" y="389"/>
                    <a:pt x="1467" y="389"/>
                  </a:cubicBezTo>
                  <a:cubicBezTo>
                    <a:pt x="1559" y="389"/>
                    <a:pt x="1559" y="389"/>
                    <a:pt x="1559" y="389"/>
                  </a:cubicBezTo>
                  <a:cubicBezTo>
                    <a:pt x="1559" y="1249"/>
                    <a:pt x="1559" y="1249"/>
                    <a:pt x="1559" y="1249"/>
                  </a:cubicBezTo>
                  <a:cubicBezTo>
                    <a:pt x="1446" y="1412"/>
                    <a:pt x="1343" y="1571"/>
                    <a:pt x="1247" y="1724"/>
                  </a:cubicBezTo>
                  <a:cubicBezTo>
                    <a:pt x="1247" y="3273"/>
                    <a:pt x="1247" y="3273"/>
                    <a:pt x="1247" y="3273"/>
                  </a:cubicBezTo>
                  <a:cubicBezTo>
                    <a:pt x="1247" y="3453"/>
                    <a:pt x="1179" y="3616"/>
                    <a:pt x="1067" y="3740"/>
                  </a:cubicBezTo>
                  <a:cubicBezTo>
                    <a:pt x="3195" y="3740"/>
                    <a:pt x="3195" y="3740"/>
                    <a:pt x="3195" y="3740"/>
                  </a:cubicBezTo>
                  <a:cubicBezTo>
                    <a:pt x="3410" y="3740"/>
                    <a:pt x="3584" y="3566"/>
                    <a:pt x="3584" y="3350"/>
                  </a:cubicBezTo>
                  <a:cubicBezTo>
                    <a:pt x="3584" y="3350"/>
                    <a:pt x="3200" y="2384"/>
                    <a:pt x="2416" y="1249"/>
                  </a:cubicBezTo>
                  <a:close/>
                  <a:moveTo>
                    <a:pt x="3190" y="3322"/>
                  </a:moveTo>
                  <a:cubicBezTo>
                    <a:pt x="3133" y="3353"/>
                    <a:pt x="3063" y="3331"/>
                    <a:pt x="3032" y="3274"/>
                  </a:cubicBezTo>
                  <a:cubicBezTo>
                    <a:pt x="2361" y="2026"/>
                    <a:pt x="2361" y="2026"/>
                    <a:pt x="2361" y="2026"/>
                  </a:cubicBezTo>
                  <a:cubicBezTo>
                    <a:pt x="1335" y="2026"/>
                    <a:pt x="1335" y="2026"/>
                    <a:pt x="1335" y="2026"/>
                  </a:cubicBezTo>
                  <a:cubicBezTo>
                    <a:pt x="1714" y="1325"/>
                    <a:pt x="1714" y="1325"/>
                    <a:pt x="1714" y="1325"/>
                  </a:cubicBezTo>
                  <a:cubicBezTo>
                    <a:pt x="1714" y="389"/>
                    <a:pt x="1714" y="389"/>
                    <a:pt x="1714" y="389"/>
                  </a:cubicBezTo>
                  <a:cubicBezTo>
                    <a:pt x="2260" y="389"/>
                    <a:pt x="2260" y="389"/>
                    <a:pt x="2260" y="389"/>
                  </a:cubicBezTo>
                  <a:cubicBezTo>
                    <a:pt x="2260" y="1325"/>
                    <a:pt x="2260" y="1325"/>
                    <a:pt x="2260" y="1325"/>
                  </a:cubicBezTo>
                  <a:cubicBezTo>
                    <a:pt x="2640" y="2026"/>
                    <a:pt x="2640" y="2026"/>
                    <a:pt x="2640" y="2026"/>
                  </a:cubicBezTo>
                  <a:cubicBezTo>
                    <a:pt x="2627" y="2026"/>
                    <a:pt x="2627" y="2026"/>
                    <a:pt x="2627" y="2026"/>
                  </a:cubicBezTo>
                  <a:cubicBezTo>
                    <a:pt x="3238" y="3163"/>
                    <a:pt x="3238" y="3163"/>
                    <a:pt x="3238" y="3163"/>
                  </a:cubicBezTo>
                  <a:cubicBezTo>
                    <a:pt x="3269" y="3220"/>
                    <a:pt x="3247" y="3291"/>
                    <a:pt x="3190" y="3322"/>
                  </a:cubicBezTo>
                  <a:close/>
                  <a:moveTo>
                    <a:pt x="1091" y="1013"/>
                  </a:moveTo>
                  <a:cubicBezTo>
                    <a:pt x="1052" y="1013"/>
                    <a:pt x="1052" y="1013"/>
                    <a:pt x="1052" y="1013"/>
                  </a:cubicBezTo>
                  <a:cubicBezTo>
                    <a:pt x="1160" y="1013"/>
                    <a:pt x="1247" y="925"/>
                    <a:pt x="1247" y="818"/>
                  </a:cubicBezTo>
                  <a:cubicBezTo>
                    <a:pt x="1247" y="710"/>
                    <a:pt x="1160" y="623"/>
                    <a:pt x="1052" y="623"/>
                  </a:cubicBezTo>
                  <a:cubicBezTo>
                    <a:pt x="195" y="623"/>
                    <a:pt x="195" y="623"/>
                    <a:pt x="195" y="623"/>
                  </a:cubicBezTo>
                  <a:cubicBezTo>
                    <a:pt x="87" y="623"/>
                    <a:pt x="0" y="710"/>
                    <a:pt x="0" y="818"/>
                  </a:cubicBezTo>
                  <a:cubicBezTo>
                    <a:pt x="0" y="925"/>
                    <a:pt x="87" y="1013"/>
                    <a:pt x="195" y="1013"/>
                  </a:cubicBezTo>
                  <a:cubicBezTo>
                    <a:pt x="156" y="1013"/>
                    <a:pt x="156" y="1013"/>
                    <a:pt x="156" y="1013"/>
                  </a:cubicBezTo>
                  <a:cubicBezTo>
                    <a:pt x="156" y="3273"/>
                    <a:pt x="156" y="3273"/>
                    <a:pt x="156" y="3273"/>
                  </a:cubicBezTo>
                  <a:cubicBezTo>
                    <a:pt x="156" y="3531"/>
                    <a:pt x="365" y="3740"/>
                    <a:pt x="624" y="3740"/>
                  </a:cubicBezTo>
                  <a:cubicBezTo>
                    <a:pt x="882" y="3740"/>
                    <a:pt x="1091" y="3531"/>
                    <a:pt x="1091" y="3273"/>
                  </a:cubicBezTo>
                  <a:lnTo>
                    <a:pt x="1091" y="1013"/>
                  </a:lnTo>
                  <a:close/>
                  <a:moveTo>
                    <a:pt x="934" y="1868"/>
                  </a:moveTo>
                  <a:cubicBezTo>
                    <a:pt x="624" y="1868"/>
                    <a:pt x="624" y="1868"/>
                    <a:pt x="624" y="1868"/>
                  </a:cubicBezTo>
                  <a:cubicBezTo>
                    <a:pt x="624" y="3078"/>
                    <a:pt x="624" y="3078"/>
                    <a:pt x="624" y="3078"/>
                  </a:cubicBezTo>
                  <a:cubicBezTo>
                    <a:pt x="624" y="3142"/>
                    <a:pt x="571" y="3195"/>
                    <a:pt x="507" y="3195"/>
                  </a:cubicBezTo>
                  <a:cubicBezTo>
                    <a:pt x="442" y="3195"/>
                    <a:pt x="390" y="3142"/>
                    <a:pt x="390" y="3078"/>
                  </a:cubicBezTo>
                  <a:cubicBezTo>
                    <a:pt x="390" y="1868"/>
                    <a:pt x="390" y="1868"/>
                    <a:pt x="390" y="1868"/>
                  </a:cubicBezTo>
                  <a:cubicBezTo>
                    <a:pt x="308" y="1868"/>
                    <a:pt x="308" y="1868"/>
                    <a:pt x="308" y="1868"/>
                  </a:cubicBezTo>
                  <a:cubicBezTo>
                    <a:pt x="308" y="1013"/>
                    <a:pt x="308" y="1013"/>
                    <a:pt x="308" y="1013"/>
                  </a:cubicBezTo>
                  <a:cubicBezTo>
                    <a:pt x="934" y="1013"/>
                    <a:pt x="934" y="1013"/>
                    <a:pt x="934" y="1013"/>
                  </a:cubicBezTo>
                  <a:lnTo>
                    <a:pt x="934" y="1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43504" y="1232044"/>
            <a:ext cx="3648913" cy="817159"/>
            <a:chOff x="5143504" y="1357304"/>
            <a:chExt cx="3648913" cy="817159"/>
          </a:xfrm>
        </p:grpSpPr>
        <p:grpSp>
          <p:nvGrpSpPr>
            <p:cNvPr id="24" name="Group 94"/>
            <p:cNvGrpSpPr/>
            <p:nvPr/>
          </p:nvGrpSpPr>
          <p:grpSpPr>
            <a:xfrm>
              <a:off x="5143504" y="1357304"/>
              <a:ext cx="3648913" cy="817159"/>
              <a:chOff x="5143504" y="1357304"/>
              <a:chExt cx="3648913" cy="817159"/>
            </a:xfrm>
          </p:grpSpPr>
          <p:grpSp>
            <p:nvGrpSpPr>
              <p:cNvPr id="26" name="Group 90"/>
              <p:cNvGrpSpPr/>
              <p:nvPr/>
            </p:nvGrpSpPr>
            <p:grpSpPr>
              <a:xfrm>
                <a:off x="6143636" y="1357304"/>
                <a:ext cx="2648781" cy="817159"/>
                <a:chOff x="6143636" y="1357304"/>
                <a:chExt cx="2648781" cy="817159"/>
              </a:xfrm>
            </p:grpSpPr>
            <p:sp>
              <p:nvSpPr>
                <p:cNvPr id="28" name="Rectangle 35"/>
                <p:cNvSpPr/>
                <p:nvPr/>
              </p:nvSpPr>
              <p:spPr>
                <a:xfrm>
                  <a:off x="6149211" y="1549868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6143636" y="1357304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183A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183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27" name="Rectangle 16"/>
              <p:cNvSpPr/>
              <p:nvPr/>
            </p:nvSpPr>
            <p:spPr>
              <a:xfrm>
                <a:off x="5143504" y="1428742"/>
                <a:ext cx="636196" cy="636164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KSO_Shape"/>
            <p:cNvSpPr/>
            <p:nvPr/>
          </p:nvSpPr>
          <p:spPr bwMode="auto">
            <a:xfrm>
              <a:off x="5286380" y="1568409"/>
              <a:ext cx="346341" cy="352809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7158" y="1232044"/>
            <a:ext cx="3636592" cy="817160"/>
            <a:chOff x="357158" y="1357304"/>
            <a:chExt cx="3636592" cy="817160"/>
          </a:xfrm>
        </p:grpSpPr>
        <p:grpSp>
          <p:nvGrpSpPr>
            <p:cNvPr id="31" name="Group 93"/>
            <p:cNvGrpSpPr/>
            <p:nvPr/>
          </p:nvGrpSpPr>
          <p:grpSpPr>
            <a:xfrm>
              <a:off x="357158" y="1357304"/>
              <a:ext cx="3636592" cy="817160"/>
              <a:chOff x="357158" y="1357304"/>
              <a:chExt cx="3636592" cy="817160"/>
            </a:xfrm>
          </p:grpSpPr>
          <p:grpSp>
            <p:nvGrpSpPr>
              <p:cNvPr id="33" name="Group 89"/>
              <p:cNvGrpSpPr/>
              <p:nvPr/>
            </p:nvGrpSpPr>
            <p:grpSpPr>
              <a:xfrm>
                <a:off x="357158" y="1357304"/>
                <a:ext cx="2643206" cy="817160"/>
                <a:chOff x="357158" y="1357304"/>
                <a:chExt cx="2643206" cy="817160"/>
              </a:xfrm>
            </p:grpSpPr>
            <p:sp>
              <p:nvSpPr>
                <p:cNvPr id="35" name="Rectangle 29"/>
                <p:cNvSpPr/>
                <p:nvPr/>
              </p:nvSpPr>
              <p:spPr>
                <a:xfrm>
                  <a:off x="357158" y="1549869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36" name="Rectangle 30"/>
                <p:cNvSpPr/>
                <p:nvPr/>
              </p:nvSpPr>
              <p:spPr>
                <a:xfrm>
                  <a:off x="2163275" y="1357304"/>
                  <a:ext cx="8002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2A7C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sz="1200" dirty="0">
                    <a:solidFill>
                      <a:srgbClr val="02A7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34" name="Rectangle 13"/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02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KSO_Shape"/>
            <p:cNvSpPr/>
            <p:nvPr/>
          </p:nvSpPr>
          <p:spPr bwMode="auto">
            <a:xfrm>
              <a:off x="3495756" y="1593264"/>
              <a:ext cx="352809" cy="308708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7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7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7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7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43504" y="2303614"/>
            <a:ext cx="3643338" cy="812760"/>
            <a:chOff x="5143504" y="2428874"/>
            <a:chExt cx="3643338" cy="812760"/>
          </a:xfrm>
        </p:grpSpPr>
        <p:grpSp>
          <p:nvGrpSpPr>
            <p:cNvPr id="38" name="Group 96"/>
            <p:cNvGrpSpPr/>
            <p:nvPr/>
          </p:nvGrpSpPr>
          <p:grpSpPr>
            <a:xfrm>
              <a:off x="5143504" y="2428874"/>
              <a:ext cx="3643338" cy="812760"/>
              <a:chOff x="5143504" y="2428874"/>
              <a:chExt cx="3643338" cy="812760"/>
            </a:xfrm>
          </p:grpSpPr>
          <p:grpSp>
            <p:nvGrpSpPr>
              <p:cNvPr id="40" name="Group 91"/>
              <p:cNvGrpSpPr/>
              <p:nvPr/>
            </p:nvGrpSpPr>
            <p:grpSpPr>
              <a:xfrm>
                <a:off x="6143636" y="2428874"/>
                <a:ext cx="2643206" cy="812760"/>
                <a:chOff x="6143636" y="2428874"/>
                <a:chExt cx="2643206" cy="812760"/>
              </a:xfrm>
            </p:grpSpPr>
            <p:sp>
              <p:nvSpPr>
                <p:cNvPr id="42" name="Rectangle 37"/>
                <p:cNvSpPr/>
                <p:nvPr/>
              </p:nvSpPr>
              <p:spPr>
                <a:xfrm>
                  <a:off x="6143636" y="2617039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43" name="Rectangle 38"/>
                <p:cNvSpPr/>
                <p:nvPr/>
              </p:nvSpPr>
              <p:spPr>
                <a:xfrm>
                  <a:off x="6143636" y="2428874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2A7C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2A7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1" name="Rectangle 23"/>
              <p:cNvSpPr/>
              <p:nvPr/>
            </p:nvSpPr>
            <p:spPr>
              <a:xfrm>
                <a:off x="5143504" y="2500312"/>
                <a:ext cx="636196" cy="636164"/>
              </a:xfrm>
              <a:prstGeom prst="rect">
                <a:avLst/>
              </a:prstGeom>
              <a:solidFill>
                <a:srgbClr val="02A7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5295493" y="2630913"/>
              <a:ext cx="328113" cy="352810"/>
            </a:xfrm>
            <a:custGeom>
              <a:avLst/>
              <a:gdLst>
                <a:gd name="T0" fmla="*/ 2147483646 w 7073"/>
                <a:gd name="T1" fmla="*/ 2147483646 h 7607"/>
                <a:gd name="T2" fmla="*/ 2147483646 w 7073"/>
                <a:gd name="T3" fmla="*/ 2147483646 h 7607"/>
                <a:gd name="T4" fmla="*/ 2147483646 w 7073"/>
                <a:gd name="T5" fmla="*/ 2147483646 h 7607"/>
                <a:gd name="T6" fmla="*/ 2147483646 w 7073"/>
                <a:gd name="T7" fmla="*/ 2147483646 h 7607"/>
                <a:gd name="T8" fmla="*/ 2147483646 w 7073"/>
                <a:gd name="T9" fmla="*/ 2147483646 h 7607"/>
                <a:gd name="T10" fmla="*/ 2147483646 w 7073"/>
                <a:gd name="T11" fmla="*/ 2147483646 h 7607"/>
                <a:gd name="T12" fmla="*/ 2147483646 w 7073"/>
                <a:gd name="T13" fmla="*/ 2147483646 h 7607"/>
                <a:gd name="T14" fmla="*/ 2147483646 w 7073"/>
                <a:gd name="T15" fmla="*/ 2147483646 h 7607"/>
                <a:gd name="T16" fmla="*/ 2147483646 w 7073"/>
                <a:gd name="T17" fmla="*/ 2147483646 h 7607"/>
                <a:gd name="T18" fmla="*/ 2147483646 w 7073"/>
                <a:gd name="T19" fmla="*/ 2147483646 h 7607"/>
                <a:gd name="T20" fmla="*/ 2147483646 w 7073"/>
                <a:gd name="T21" fmla="*/ 2147483646 h 7607"/>
                <a:gd name="T22" fmla="*/ 2147483646 w 7073"/>
                <a:gd name="T23" fmla="*/ 2147483646 h 7607"/>
                <a:gd name="T24" fmla="*/ 2147483646 w 7073"/>
                <a:gd name="T25" fmla="*/ 2147483646 h 7607"/>
                <a:gd name="T26" fmla="*/ 2147483646 w 7073"/>
                <a:gd name="T27" fmla="*/ 2147483646 h 7607"/>
                <a:gd name="T28" fmla="*/ 2147483646 w 7073"/>
                <a:gd name="T29" fmla="*/ 2147483646 h 7607"/>
                <a:gd name="T30" fmla="*/ 2147483646 w 7073"/>
                <a:gd name="T31" fmla="*/ 2147483646 h 7607"/>
                <a:gd name="T32" fmla="*/ 2147483646 w 7073"/>
                <a:gd name="T33" fmla="*/ 2147483646 h 7607"/>
                <a:gd name="T34" fmla="*/ 2147483646 w 7073"/>
                <a:gd name="T35" fmla="*/ 2147483646 h 7607"/>
                <a:gd name="T36" fmla="*/ 2147483646 w 7073"/>
                <a:gd name="T37" fmla="*/ 2147483646 h 7607"/>
                <a:gd name="T38" fmla="*/ 2147483646 w 7073"/>
                <a:gd name="T39" fmla="*/ 2147483646 h 7607"/>
                <a:gd name="T40" fmla="*/ 2147483646 w 7073"/>
                <a:gd name="T41" fmla="*/ 2147483646 h 7607"/>
                <a:gd name="T42" fmla="*/ 2147483646 w 7073"/>
                <a:gd name="T43" fmla="*/ 2147483646 h 7607"/>
                <a:gd name="T44" fmla="*/ 2147483646 w 7073"/>
                <a:gd name="T45" fmla="*/ 2147483646 h 7607"/>
                <a:gd name="T46" fmla="*/ 1476913367 w 7073"/>
                <a:gd name="T47" fmla="*/ 2147483646 h 7607"/>
                <a:gd name="T48" fmla="*/ 785574858 w 7073"/>
                <a:gd name="T49" fmla="*/ 2147483646 h 7607"/>
                <a:gd name="T50" fmla="*/ 329952717 w 7073"/>
                <a:gd name="T51" fmla="*/ 2147483646 h 7607"/>
                <a:gd name="T52" fmla="*/ 47118175 w 7073"/>
                <a:gd name="T53" fmla="*/ 2147483646 h 7607"/>
                <a:gd name="T54" fmla="*/ 94298971 w 7073"/>
                <a:gd name="T55" fmla="*/ 2147483646 h 7607"/>
                <a:gd name="T56" fmla="*/ 581354186 w 7073"/>
                <a:gd name="T57" fmla="*/ 2147483646 h 7607"/>
                <a:gd name="T58" fmla="*/ 2147483646 w 7073"/>
                <a:gd name="T59" fmla="*/ 2147483646 h 7607"/>
                <a:gd name="T60" fmla="*/ 2147483646 w 7073"/>
                <a:gd name="T61" fmla="*/ 2147483646 h 7607"/>
                <a:gd name="T62" fmla="*/ 2147483646 w 7073"/>
                <a:gd name="T63" fmla="*/ 2147483646 h 7607"/>
                <a:gd name="T64" fmla="*/ 2147483646 w 7073"/>
                <a:gd name="T65" fmla="*/ 2147483646 h 7607"/>
                <a:gd name="T66" fmla="*/ 2147483646 w 7073"/>
                <a:gd name="T67" fmla="*/ 2147483646 h 7607"/>
                <a:gd name="T68" fmla="*/ 2147483646 w 7073"/>
                <a:gd name="T69" fmla="*/ 2147483646 h 7607"/>
                <a:gd name="T70" fmla="*/ 2147483646 w 7073"/>
                <a:gd name="T71" fmla="*/ 2147483646 h 7607"/>
                <a:gd name="T72" fmla="*/ 2147483646 w 7073"/>
                <a:gd name="T73" fmla="*/ 2147483646 h 7607"/>
                <a:gd name="T74" fmla="*/ 2147483646 w 7073"/>
                <a:gd name="T75" fmla="*/ 2147483646 h 7607"/>
                <a:gd name="T76" fmla="*/ 2147483646 w 7073"/>
                <a:gd name="T77" fmla="*/ 2147483646 h 7607"/>
                <a:gd name="T78" fmla="*/ 2147483646 w 7073"/>
                <a:gd name="T79" fmla="*/ 2147483646 h 7607"/>
                <a:gd name="T80" fmla="*/ 2147483646 w 7073"/>
                <a:gd name="T81" fmla="*/ 2147483646 h 7607"/>
                <a:gd name="T82" fmla="*/ 2147483646 w 7073"/>
                <a:gd name="T83" fmla="*/ 2147483646 h 7607"/>
                <a:gd name="T84" fmla="*/ 2147483646 w 7073"/>
                <a:gd name="T85" fmla="*/ 2147483646 h 7607"/>
                <a:gd name="T86" fmla="*/ 2147483646 w 7073"/>
                <a:gd name="T87" fmla="*/ 2147483646 h 7607"/>
                <a:gd name="T88" fmla="*/ 2147483646 w 7073"/>
                <a:gd name="T89" fmla="*/ 2147483646 h 7607"/>
                <a:gd name="T90" fmla="*/ 2147483646 w 7073"/>
                <a:gd name="T91" fmla="*/ 2147483646 h 7607"/>
                <a:gd name="T92" fmla="*/ 2147483646 w 7073"/>
                <a:gd name="T93" fmla="*/ 2147483646 h 7607"/>
                <a:gd name="T94" fmla="*/ 2147483646 w 7073"/>
                <a:gd name="T95" fmla="*/ 2147483646 h 7607"/>
                <a:gd name="T96" fmla="*/ 2147483646 w 7073"/>
                <a:gd name="T97" fmla="*/ 2147483646 h 7607"/>
                <a:gd name="T98" fmla="*/ 2147483646 w 7073"/>
                <a:gd name="T99" fmla="*/ 2147483646 h 7607"/>
                <a:gd name="T100" fmla="*/ 2147483646 w 7073"/>
                <a:gd name="T101" fmla="*/ 2147483646 h 7607"/>
                <a:gd name="T102" fmla="*/ 2147483646 w 7073"/>
                <a:gd name="T103" fmla="*/ 2147483646 h 7607"/>
                <a:gd name="T104" fmla="*/ 2147483646 w 7073"/>
                <a:gd name="T105" fmla="*/ 1036533614 h 7607"/>
                <a:gd name="T106" fmla="*/ 2147483646 w 7073"/>
                <a:gd name="T107" fmla="*/ 219874614 h 7607"/>
                <a:gd name="T108" fmla="*/ 2147483646 w 7073"/>
                <a:gd name="T109" fmla="*/ 0 h 7607"/>
                <a:gd name="T110" fmla="*/ 2147483646 w 7073"/>
                <a:gd name="T111" fmla="*/ 392651127 h 7607"/>
                <a:gd name="T112" fmla="*/ 2147483646 w 7073"/>
                <a:gd name="T113" fmla="*/ 1476282843 h 7607"/>
                <a:gd name="T114" fmla="*/ 2147483646 w 7073"/>
                <a:gd name="T115" fmla="*/ 2147483646 h 7607"/>
                <a:gd name="T116" fmla="*/ 2147483646 w 7073"/>
                <a:gd name="T117" fmla="*/ 2147483646 h 7607"/>
                <a:gd name="T118" fmla="*/ 2147483646 w 7073"/>
                <a:gd name="T119" fmla="*/ 2147483646 h 76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73" h="7607">
                  <a:moveTo>
                    <a:pt x="6784" y="2608"/>
                  </a:moveTo>
                  <a:lnTo>
                    <a:pt x="6784" y="2608"/>
                  </a:lnTo>
                  <a:lnTo>
                    <a:pt x="6790" y="2712"/>
                  </a:lnTo>
                  <a:lnTo>
                    <a:pt x="6796" y="2823"/>
                  </a:lnTo>
                  <a:lnTo>
                    <a:pt x="6799" y="2941"/>
                  </a:lnTo>
                  <a:lnTo>
                    <a:pt x="6803" y="3065"/>
                  </a:lnTo>
                  <a:lnTo>
                    <a:pt x="6805" y="3195"/>
                  </a:lnTo>
                  <a:lnTo>
                    <a:pt x="6805" y="3331"/>
                  </a:lnTo>
                  <a:lnTo>
                    <a:pt x="6804" y="3471"/>
                  </a:lnTo>
                  <a:lnTo>
                    <a:pt x="6801" y="3616"/>
                  </a:lnTo>
                  <a:lnTo>
                    <a:pt x="6795" y="3765"/>
                  </a:lnTo>
                  <a:lnTo>
                    <a:pt x="6787" y="3918"/>
                  </a:lnTo>
                  <a:lnTo>
                    <a:pt x="6775" y="4074"/>
                  </a:lnTo>
                  <a:lnTo>
                    <a:pt x="6769" y="4154"/>
                  </a:lnTo>
                  <a:lnTo>
                    <a:pt x="6761" y="4233"/>
                  </a:lnTo>
                  <a:lnTo>
                    <a:pt x="6753" y="4314"/>
                  </a:lnTo>
                  <a:lnTo>
                    <a:pt x="6745" y="4394"/>
                  </a:lnTo>
                  <a:lnTo>
                    <a:pt x="6735" y="4476"/>
                  </a:lnTo>
                  <a:lnTo>
                    <a:pt x="6724" y="4557"/>
                  </a:lnTo>
                  <a:lnTo>
                    <a:pt x="6713" y="4639"/>
                  </a:lnTo>
                  <a:lnTo>
                    <a:pt x="6700" y="4722"/>
                  </a:lnTo>
                  <a:lnTo>
                    <a:pt x="6687" y="4804"/>
                  </a:lnTo>
                  <a:lnTo>
                    <a:pt x="6672" y="4887"/>
                  </a:lnTo>
                  <a:lnTo>
                    <a:pt x="6657" y="4970"/>
                  </a:lnTo>
                  <a:lnTo>
                    <a:pt x="6640" y="5053"/>
                  </a:lnTo>
                  <a:lnTo>
                    <a:pt x="6622" y="5137"/>
                  </a:lnTo>
                  <a:lnTo>
                    <a:pt x="6604" y="5219"/>
                  </a:lnTo>
                  <a:lnTo>
                    <a:pt x="6584" y="5302"/>
                  </a:lnTo>
                  <a:lnTo>
                    <a:pt x="6563" y="5386"/>
                  </a:lnTo>
                  <a:lnTo>
                    <a:pt x="6540" y="5468"/>
                  </a:lnTo>
                  <a:lnTo>
                    <a:pt x="6517" y="5550"/>
                  </a:lnTo>
                  <a:lnTo>
                    <a:pt x="6492" y="5633"/>
                  </a:lnTo>
                  <a:lnTo>
                    <a:pt x="6466" y="5715"/>
                  </a:lnTo>
                  <a:lnTo>
                    <a:pt x="6438" y="5796"/>
                  </a:lnTo>
                  <a:lnTo>
                    <a:pt x="6410" y="5877"/>
                  </a:lnTo>
                  <a:lnTo>
                    <a:pt x="6379" y="5957"/>
                  </a:lnTo>
                  <a:lnTo>
                    <a:pt x="6347" y="6037"/>
                  </a:lnTo>
                  <a:lnTo>
                    <a:pt x="6315" y="6117"/>
                  </a:lnTo>
                  <a:lnTo>
                    <a:pt x="6280" y="6196"/>
                  </a:lnTo>
                  <a:lnTo>
                    <a:pt x="6244" y="6274"/>
                  </a:lnTo>
                  <a:lnTo>
                    <a:pt x="6206" y="6351"/>
                  </a:lnTo>
                  <a:lnTo>
                    <a:pt x="6168" y="6427"/>
                  </a:lnTo>
                  <a:lnTo>
                    <a:pt x="6127" y="6503"/>
                  </a:lnTo>
                  <a:lnTo>
                    <a:pt x="6084" y="6577"/>
                  </a:lnTo>
                  <a:lnTo>
                    <a:pt x="6040" y="6650"/>
                  </a:lnTo>
                  <a:lnTo>
                    <a:pt x="5995" y="6723"/>
                  </a:lnTo>
                  <a:lnTo>
                    <a:pt x="5948" y="6794"/>
                  </a:lnTo>
                  <a:lnTo>
                    <a:pt x="5899" y="6865"/>
                  </a:lnTo>
                  <a:lnTo>
                    <a:pt x="5848" y="6933"/>
                  </a:lnTo>
                  <a:lnTo>
                    <a:pt x="5795" y="7002"/>
                  </a:lnTo>
                  <a:lnTo>
                    <a:pt x="5740" y="7068"/>
                  </a:lnTo>
                  <a:lnTo>
                    <a:pt x="5684" y="7132"/>
                  </a:lnTo>
                  <a:lnTo>
                    <a:pt x="5625" y="7196"/>
                  </a:lnTo>
                  <a:lnTo>
                    <a:pt x="5566" y="7259"/>
                  </a:lnTo>
                  <a:lnTo>
                    <a:pt x="5504" y="7319"/>
                  </a:lnTo>
                  <a:lnTo>
                    <a:pt x="5291" y="7319"/>
                  </a:lnTo>
                  <a:lnTo>
                    <a:pt x="5291" y="7323"/>
                  </a:lnTo>
                  <a:lnTo>
                    <a:pt x="1530" y="7323"/>
                  </a:lnTo>
                  <a:lnTo>
                    <a:pt x="1530" y="7319"/>
                  </a:lnTo>
                  <a:lnTo>
                    <a:pt x="1381" y="7319"/>
                  </a:lnTo>
                  <a:lnTo>
                    <a:pt x="1315" y="7247"/>
                  </a:lnTo>
                  <a:lnTo>
                    <a:pt x="1251" y="7174"/>
                  </a:lnTo>
                  <a:lnTo>
                    <a:pt x="1189" y="7101"/>
                  </a:lnTo>
                  <a:lnTo>
                    <a:pt x="1130" y="7028"/>
                  </a:lnTo>
                  <a:lnTo>
                    <a:pt x="1072" y="6954"/>
                  </a:lnTo>
                  <a:lnTo>
                    <a:pt x="1017" y="6879"/>
                  </a:lnTo>
                  <a:lnTo>
                    <a:pt x="963" y="6803"/>
                  </a:lnTo>
                  <a:lnTo>
                    <a:pt x="911" y="6728"/>
                  </a:lnTo>
                  <a:lnTo>
                    <a:pt x="861" y="6651"/>
                  </a:lnTo>
                  <a:lnTo>
                    <a:pt x="813" y="6575"/>
                  </a:lnTo>
                  <a:lnTo>
                    <a:pt x="765" y="6498"/>
                  </a:lnTo>
                  <a:lnTo>
                    <a:pt x="721" y="6421"/>
                  </a:lnTo>
                  <a:lnTo>
                    <a:pt x="677" y="6343"/>
                  </a:lnTo>
                  <a:lnTo>
                    <a:pt x="635" y="6266"/>
                  </a:lnTo>
                  <a:lnTo>
                    <a:pt x="596" y="6188"/>
                  </a:lnTo>
                  <a:lnTo>
                    <a:pt x="558" y="6109"/>
                  </a:lnTo>
                  <a:lnTo>
                    <a:pt x="521" y="6031"/>
                  </a:lnTo>
                  <a:lnTo>
                    <a:pt x="486" y="5953"/>
                  </a:lnTo>
                  <a:lnTo>
                    <a:pt x="451" y="5873"/>
                  </a:lnTo>
                  <a:lnTo>
                    <a:pt x="420" y="5794"/>
                  </a:lnTo>
                  <a:lnTo>
                    <a:pt x="389" y="5715"/>
                  </a:lnTo>
                  <a:lnTo>
                    <a:pt x="360" y="5636"/>
                  </a:lnTo>
                  <a:lnTo>
                    <a:pt x="331" y="5556"/>
                  </a:lnTo>
                  <a:lnTo>
                    <a:pt x="304" y="5477"/>
                  </a:lnTo>
                  <a:lnTo>
                    <a:pt x="280" y="5399"/>
                  </a:lnTo>
                  <a:lnTo>
                    <a:pt x="255" y="5319"/>
                  </a:lnTo>
                  <a:lnTo>
                    <a:pt x="232" y="5240"/>
                  </a:lnTo>
                  <a:lnTo>
                    <a:pt x="211" y="5161"/>
                  </a:lnTo>
                  <a:lnTo>
                    <a:pt x="192" y="5082"/>
                  </a:lnTo>
                  <a:lnTo>
                    <a:pt x="172" y="5003"/>
                  </a:lnTo>
                  <a:lnTo>
                    <a:pt x="154" y="4924"/>
                  </a:lnTo>
                  <a:lnTo>
                    <a:pt x="137" y="4846"/>
                  </a:lnTo>
                  <a:lnTo>
                    <a:pt x="122" y="4768"/>
                  </a:lnTo>
                  <a:lnTo>
                    <a:pt x="108" y="4689"/>
                  </a:lnTo>
                  <a:lnTo>
                    <a:pt x="94" y="4612"/>
                  </a:lnTo>
                  <a:lnTo>
                    <a:pt x="81" y="4535"/>
                  </a:lnTo>
                  <a:lnTo>
                    <a:pt x="70" y="4457"/>
                  </a:lnTo>
                  <a:lnTo>
                    <a:pt x="59" y="4381"/>
                  </a:lnTo>
                  <a:lnTo>
                    <a:pt x="50" y="4304"/>
                  </a:lnTo>
                  <a:lnTo>
                    <a:pt x="42" y="4229"/>
                  </a:lnTo>
                  <a:lnTo>
                    <a:pt x="34" y="4154"/>
                  </a:lnTo>
                  <a:lnTo>
                    <a:pt x="27" y="4078"/>
                  </a:lnTo>
                  <a:lnTo>
                    <a:pt x="21" y="4004"/>
                  </a:lnTo>
                  <a:lnTo>
                    <a:pt x="16" y="3930"/>
                  </a:lnTo>
                  <a:lnTo>
                    <a:pt x="12" y="3857"/>
                  </a:lnTo>
                  <a:lnTo>
                    <a:pt x="8" y="3784"/>
                  </a:lnTo>
                  <a:lnTo>
                    <a:pt x="3" y="3640"/>
                  </a:lnTo>
                  <a:lnTo>
                    <a:pt x="0" y="3500"/>
                  </a:lnTo>
                  <a:lnTo>
                    <a:pt x="0" y="3362"/>
                  </a:lnTo>
                  <a:lnTo>
                    <a:pt x="3" y="3226"/>
                  </a:lnTo>
                  <a:lnTo>
                    <a:pt x="6" y="3095"/>
                  </a:lnTo>
                  <a:lnTo>
                    <a:pt x="12" y="2968"/>
                  </a:lnTo>
                  <a:lnTo>
                    <a:pt x="19" y="2843"/>
                  </a:lnTo>
                  <a:lnTo>
                    <a:pt x="27" y="2723"/>
                  </a:lnTo>
                  <a:lnTo>
                    <a:pt x="37" y="2608"/>
                  </a:lnTo>
                  <a:lnTo>
                    <a:pt x="6784" y="2608"/>
                  </a:lnTo>
                  <a:close/>
                  <a:moveTo>
                    <a:pt x="5125" y="7374"/>
                  </a:moveTo>
                  <a:lnTo>
                    <a:pt x="5125" y="7607"/>
                  </a:lnTo>
                  <a:lnTo>
                    <a:pt x="1697" y="7607"/>
                  </a:lnTo>
                  <a:lnTo>
                    <a:pt x="1697" y="7374"/>
                  </a:lnTo>
                  <a:lnTo>
                    <a:pt x="5125" y="7374"/>
                  </a:lnTo>
                  <a:close/>
                  <a:moveTo>
                    <a:pt x="6502" y="117"/>
                  </a:moveTo>
                  <a:lnTo>
                    <a:pt x="6502" y="117"/>
                  </a:lnTo>
                  <a:lnTo>
                    <a:pt x="6549" y="143"/>
                  </a:lnTo>
                  <a:lnTo>
                    <a:pt x="6594" y="171"/>
                  </a:lnTo>
                  <a:lnTo>
                    <a:pt x="6638" y="201"/>
                  </a:lnTo>
                  <a:lnTo>
                    <a:pt x="6680" y="234"/>
                  </a:lnTo>
                  <a:lnTo>
                    <a:pt x="6721" y="267"/>
                  </a:lnTo>
                  <a:lnTo>
                    <a:pt x="6759" y="303"/>
                  </a:lnTo>
                  <a:lnTo>
                    <a:pt x="6795" y="340"/>
                  </a:lnTo>
                  <a:lnTo>
                    <a:pt x="6828" y="380"/>
                  </a:lnTo>
                  <a:lnTo>
                    <a:pt x="6860" y="420"/>
                  </a:lnTo>
                  <a:lnTo>
                    <a:pt x="6890" y="462"/>
                  </a:lnTo>
                  <a:lnTo>
                    <a:pt x="6918" y="505"/>
                  </a:lnTo>
                  <a:lnTo>
                    <a:pt x="6943" y="549"/>
                  </a:lnTo>
                  <a:lnTo>
                    <a:pt x="6966" y="594"/>
                  </a:lnTo>
                  <a:lnTo>
                    <a:pt x="6987" y="641"/>
                  </a:lnTo>
                  <a:lnTo>
                    <a:pt x="7006" y="688"/>
                  </a:lnTo>
                  <a:lnTo>
                    <a:pt x="7022" y="736"/>
                  </a:lnTo>
                  <a:lnTo>
                    <a:pt x="7037" y="784"/>
                  </a:lnTo>
                  <a:lnTo>
                    <a:pt x="7049" y="834"/>
                  </a:lnTo>
                  <a:lnTo>
                    <a:pt x="7058" y="884"/>
                  </a:lnTo>
                  <a:lnTo>
                    <a:pt x="7065" y="934"/>
                  </a:lnTo>
                  <a:lnTo>
                    <a:pt x="7071" y="985"/>
                  </a:lnTo>
                  <a:lnTo>
                    <a:pt x="7073" y="1036"/>
                  </a:lnTo>
                  <a:lnTo>
                    <a:pt x="7072" y="1087"/>
                  </a:lnTo>
                  <a:lnTo>
                    <a:pt x="7070" y="1139"/>
                  </a:lnTo>
                  <a:lnTo>
                    <a:pt x="7065" y="1190"/>
                  </a:lnTo>
                  <a:lnTo>
                    <a:pt x="7057" y="1241"/>
                  </a:lnTo>
                  <a:lnTo>
                    <a:pt x="7046" y="1292"/>
                  </a:lnTo>
                  <a:lnTo>
                    <a:pt x="7034" y="1343"/>
                  </a:lnTo>
                  <a:lnTo>
                    <a:pt x="7017" y="1393"/>
                  </a:lnTo>
                  <a:lnTo>
                    <a:pt x="7000" y="1444"/>
                  </a:lnTo>
                  <a:lnTo>
                    <a:pt x="6978" y="1493"/>
                  </a:lnTo>
                  <a:lnTo>
                    <a:pt x="6968" y="1517"/>
                  </a:lnTo>
                  <a:lnTo>
                    <a:pt x="6955" y="1541"/>
                  </a:lnTo>
                  <a:lnTo>
                    <a:pt x="6930" y="1586"/>
                  </a:lnTo>
                  <a:lnTo>
                    <a:pt x="6904" y="1629"/>
                  </a:lnTo>
                  <a:lnTo>
                    <a:pt x="6876" y="1671"/>
                  </a:lnTo>
                  <a:lnTo>
                    <a:pt x="6846" y="1710"/>
                  </a:lnTo>
                  <a:lnTo>
                    <a:pt x="6815" y="1749"/>
                  </a:lnTo>
                  <a:lnTo>
                    <a:pt x="6782" y="1785"/>
                  </a:lnTo>
                  <a:lnTo>
                    <a:pt x="6747" y="1819"/>
                  </a:lnTo>
                  <a:lnTo>
                    <a:pt x="6711" y="1852"/>
                  </a:lnTo>
                  <a:lnTo>
                    <a:pt x="6675" y="1882"/>
                  </a:lnTo>
                  <a:lnTo>
                    <a:pt x="6636" y="1911"/>
                  </a:lnTo>
                  <a:lnTo>
                    <a:pt x="6597" y="1939"/>
                  </a:lnTo>
                  <a:lnTo>
                    <a:pt x="6556" y="1964"/>
                  </a:lnTo>
                  <a:lnTo>
                    <a:pt x="6514" y="1987"/>
                  </a:lnTo>
                  <a:lnTo>
                    <a:pt x="6473" y="2008"/>
                  </a:lnTo>
                  <a:lnTo>
                    <a:pt x="6429" y="2028"/>
                  </a:lnTo>
                  <a:lnTo>
                    <a:pt x="6385" y="2045"/>
                  </a:lnTo>
                  <a:lnTo>
                    <a:pt x="6131" y="2500"/>
                  </a:lnTo>
                  <a:lnTo>
                    <a:pt x="4369" y="2500"/>
                  </a:lnTo>
                  <a:lnTo>
                    <a:pt x="4995" y="1327"/>
                  </a:lnTo>
                  <a:lnTo>
                    <a:pt x="4983" y="1280"/>
                  </a:lnTo>
                  <a:lnTo>
                    <a:pt x="4974" y="1234"/>
                  </a:lnTo>
                  <a:lnTo>
                    <a:pt x="4967" y="1187"/>
                  </a:lnTo>
                  <a:lnTo>
                    <a:pt x="4962" y="1139"/>
                  </a:lnTo>
                  <a:lnTo>
                    <a:pt x="4959" y="1091"/>
                  </a:lnTo>
                  <a:lnTo>
                    <a:pt x="4959" y="1044"/>
                  </a:lnTo>
                  <a:lnTo>
                    <a:pt x="4960" y="995"/>
                  </a:lnTo>
                  <a:lnTo>
                    <a:pt x="4963" y="948"/>
                  </a:lnTo>
                  <a:lnTo>
                    <a:pt x="4970" y="899"/>
                  </a:lnTo>
                  <a:lnTo>
                    <a:pt x="4979" y="852"/>
                  </a:lnTo>
                  <a:lnTo>
                    <a:pt x="4989" y="804"/>
                  </a:lnTo>
                  <a:lnTo>
                    <a:pt x="5002" y="757"/>
                  </a:lnTo>
                  <a:lnTo>
                    <a:pt x="5017" y="709"/>
                  </a:lnTo>
                  <a:lnTo>
                    <a:pt x="5034" y="663"/>
                  </a:lnTo>
                  <a:lnTo>
                    <a:pt x="5054" y="616"/>
                  </a:lnTo>
                  <a:lnTo>
                    <a:pt x="5076" y="570"/>
                  </a:lnTo>
                  <a:lnTo>
                    <a:pt x="5103" y="522"/>
                  </a:lnTo>
                  <a:lnTo>
                    <a:pt x="5130" y="477"/>
                  </a:lnTo>
                  <a:lnTo>
                    <a:pt x="5161" y="433"/>
                  </a:lnTo>
                  <a:lnTo>
                    <a:pt x="5193" y="391"/>
                  </a:lnTo>
                  <a:lnTo>
                    <a:pt x="5228" y="351"/>
                  </a:lnTo>
                  <a:lnTo>
                    <a:pt x="5263" y="314"/>
                  </a:lnTo>
                  <a:lnTo>
                    <a:pt x="5301" y="278"/>
                  </a:lnTo>
                  <a:lnTo>
                    <a:pt x="5339" y="243"/>
                  </a:lnTo>
                  <a:lnTo>
                    <a:pt x="5380" y="212"/>
                  </a:lnTo>
                  <a:lnTo>
                    <a:pt x="5421" y="182"/>
                  </a:lnTo>
                  <a:lnTo>
                    <a:pt x="5464" y="154"/>
                  </a:lnTo>
                  <a:lnTo>
                    <a:pt x="5508" y="129"/>
                  </a:lnTo>
                  <a:lnTo>
                    <a:pt x="5553" y="105"/>
                  </a:lnTo>
                  <a:lnTo>
                    <a:pt x="5600" y="84"/>
                  </a:lnTo>
                  <a:lnTo>
                    <a:pt x="5647" y="66"/>
                  </a:lnTo>
                  <a:lnTo>
                    <a:pt x="5695" y="49"/>
                  </a:lnTo>
                  <a:lnTo>
                    <a:pt x="5744" y="34"/>
                  </a:lnTo>
                  <a:lnTo>
                    <a:pt x="5793" y="23"/>
                  </a:lnTo>
                  <a:lnTo>
                    <a:pt x="5843" y="14"/>
                  </a:lnTo>
                  <a:lnTo>
                    <a:pt x="5894" y="7"/>
                  </a:lnTo>
                  <a:lnTo>
                    <a:pt x="5944" y="2"/>
                  </a:lnTo>
                  <a:lnTo>
                    <a:pt x="5996" y="0"/>
                  </a:lnTo>
                  <a:lnTo>
                    <a:pt x="6047" y="0"/>
                  </a:lnTo>
                  <a:lnTo>
                    <a:pt x="6098" y="2"/>
                  </a:lnTo>
                  <a:lnTo>
                    <a:pt x="6149" y="8"/>
                  </a:lnTo>
                  <a:lnTo>
                    <a:pt x="6201" y="15"/>
                  </a:lnTo>
                  <a:lnTo>
                    <a:pt x="6252" y="25"/>
                  </a:lnTo>
                  <a:lnTo>
                    <a:pt x="6302" y="38"/>
                  </a:lnTo>
                  <a:lnTo>
                    <a:pt x="6353" y="54"/>
                  </a:lnTo>
                  <a:lnTo>
                    <a:pt x="6403" y="73"/>
                  </a:lnTo>
                  <a:lnTo>
                    <a:pt x="6453" y="94"/>
                  </a:lnTo>
                  <a:lnTo>
                    <a:pt x="6502" y="117"/>
                  </a:lnTo>
                  <a:close/>
                  <a:moveTo>
                    <a:pt x="2946" y="3350"/>
                  </a:moveTo>
                  <a:lnTo>
                    <a:pt x="2946" y="4504"/>
                  </a:lnTo>
                  <a:lnTo>
                    <a:pt x="1803" y="4504"/>
                  </a:lnTo>
                  <a:lnTo>
                    <a:pt x="1803" y="5432"/>
                  </a:lnTo>
                  <a:lnTo>
                    <a:pt x="2946" y="5432"/>
                  </a:lnTo>
                  <a:lnTo>
                    <a:pt x="2946" y="6576"/>
                  </a:lnTo>
                  <a:lnTo>
                    <a:pt x="3874" y="6576"/>
                  </a:lnTo>
                  <a:lnTo>
                    <a:pt x="3874" y="5432"/>
                  </a:lnTo>
                  <a:lnTo>
                    <a:pt x="5018" y="5432"/>
                  </a:lnTo>
                  <a:lnTo>
                    <a:pt x="5018" y="4504"/>
                  </a:lnTo>
                  <a:lnTo>
                    <a:pt x="3874" y="4504"/>
                  </a:lnTo>
                  <a:lnTo>
                    <a:pt x="3874" y="3350"/>
                  </a:lnTo>
                  <a:lnTo>
                    <a:pt x="2946" y="3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0792" y="2303614"/>
            <a:ext cx="3642958" cy="812761"/>
            <a:chOff x="350792" y="2428874"/>
            <a:chExt cx="3642958" cy="812761"/>
          </a:xfrm>
        </p:grpSpPr>
        <p:grpSp>
          <p:nvGrpSpPr>
            <p:cNvPr id="45" name="Group 95"/>
            <p:cNvGrpSpPr/>
            <p:nvPr/>
          </p:nvGrpSpPr>
          <p:grpSpPr>
            <a:xfrm>
              <a:off x="350792" y="2428874"/>
              <a:ext cx="3642958" cy="812761"/>
              <a:chOff x="350792" y="2428874"/>
              <a:chExt cx="3642958" cy="812761"/>
            </a:xfrm>
          </p:grpSpPr>
          <p:grpSp>
            <p:nvGrpSpPr>
              <p:cNvPr id="47" name="Group 88"/>
              <p:cNvGrpSpPr/>
              <p:nvPr/>
            </p:nvGrpSpPr>
            <p:grpSpPr>
              <a:xfrm>
                <a:off x="350792" y="2428874"/>
                <a:ext cx="2643206" cy="812761"/>
                <a:chOff x="350792" y="2428874"/>
                <a:chExt cx="2643206" cy="812761"/>
              </a:xfrm>
            </p:grpSpPr>
            <p:sp>
              <p:nvSpPr>
                <p:cNvPr id="49" name="Rectangle 31"/>
                <p:cNvSpPr/>
                <p:nvPr/>
              </p:nvSpPr>
              <p:spPr>
                <a:xfrm>
                  <a:off x="350792" y="2617040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50" name="Rectangle 32"/>
                <p:cNvSpPr/>
                <p:nvPr/>
              </p:nvSpPr>
              <p:spPr>
                <a:xfrm>
                  <a:off x="2163275" y="2428874"/>
                  <a:ext cx="80022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183A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183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48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KSO_Shape"/>
            <p:cNvSpPr/>
            <p:nvPr/>
          </p:nvSpPr>
          <p:spPr bwMode="auto">
            <a:xfrm>
              <a:off x="3500430" y="2630913"/>
              <a:ext cx="269151" cy="373821"/>
            </a:xfrm>
            <a:custGeom>
              <a:avLst/>
              <a:gdLst>
                <a:gd name="T0" fmla="*/ 2751573 w 4387850"/>
                <a:gd name="T1" fmla="*/ 638208 h 6094413"/>
                <a:gd name="T2" fmla="*/ 2218529 w 4387850"/>
                <a:gd name="T3" fmla="*/ 1251968 h 6094413"/>
                <a:gd name="T4" fmla="*/ 3361447 w 4387850"/>
                <a:gd name="T5" fmla="*/ 874758 h 6094413"/>
                <a:gd name="T6" fmla="*/ 4127836 w 4387850"/>
                <a:gd name="T7" fmla="*/ 2232459 h 6094413"/>
                <a:gd name="T8" fmla="*/ 3986213 w 4387850"/>
                <a:gd name="T9" fmla="*/ 5565775 h 6094413"/>
                <a:gd name="T10" fmla="*/ 1518175 w 4387850"/>
                <a:gd name="T11" fmla="*/ 4851018 h 6094413"/>
                <a:gd name="T12" fmla="*/ 2381395 w 4387850"/>
                <a:gd name="T13" fmla="*/ 4459203 h 6094413"/>
                <a:gd name="T14" fmla="*/ 2506164 w 4387850"/>
                <a:gd name="T15" fmla="*/ 4405225 h 6094413"/>
                <a:gd name="T16" fmla="*/ 2603947 w 4387850"/>
                <a:gd name="T17" fmla="*/ 4350612 h 6094413"/>
                <a:gd name="T18" fmla="*/ 2715381 w 4387850"/>
                <a:gd name="T19" fmla="*/ 4275043 h 6094413"/>
                <a:gd name="T20" fmla="*/ 2834435 w 4387850"/>
                <a:gd name="T21" fmla="*/ 4175661 h 6094413"/>
                <a:gd name="T22" fmla="*/ 2955711 w 4387850"/>
                <a:gd name="T23" fmla="*/ 4049924 h 6094413"/>
                <a:gd name="T24" fmla="*/ 3073813 w 4387850"/>
                <a:gd name="T25" fmla="*/ 3894658 h 6094413"/>
                <a:gd name="T26" fmla="*/ 3183025 w 4387850"/>
                <a:gd name="T27" fmla="*/ 3707641 h 6094413"/>
                <a:gd name="T28" fmla="*/ 3277633 w 4387850"/>
                <a:gd name="T29" fmla="*/ 3485697 h 6094413"/>
                <a:gd name="T30" fmla="*/ 3305571 w 4387850"/>
                <a:gd name="T31" fmla="*/ 3359960 h 6094413"/>
                <a:gd name="T32" fmla="*/ 3232869 w 4387850"/>
                <a:gd name="T33" fmla="*/ 3348847 h 6094413"/>
                <a:gd name="T34" fmla="*/ 3163976 w 4387850"/>
                <a:gd name="T35" fmla="*/ 3328209 h 6094413"/>
                <a:gd name="T36" fmla="*/ 3099528 w 4387850"/>
                <a:gd name="T37" fmla="*/ 3298045 h 6094413"/>
                <a:gd name="T38" fmla="*/ 3040477 w 4387850"/>
                <a:gd name="T39" fmla="*/ 3259625 h 6094413"/>
                <a:gd name="T40" fmla="*/ 2987459 w 4387850"/>
                <a:gd name="T41" fmla="*/ 3213268 h 6094413"/>
                <a:gd name="T42" fmla="*/ 2941742 w 4387850"/>
                <a:gd name="T43" fmla="*/ 3160560 h 6094413"/>
                <a:gd name="T44" fmla="*/ 2903327 w 4387850"/>
                <a:gd name="T45" fmla="*/ 3101184 h 6094413"/>
                <a:gd name="T46" fmla="*/ 2873167 w 4387850"/>
                <a:gd name="T47" fmla="*/ 3036729 h 6094413"/>
                <a:gd name="T48" fmla="*/ 2852531 w 4387850"/>
                <a:gd name="T49" fmla="*/ 2967828 h 6094413"/>
                <a:gd name="T50" fmla="*/ 2841737 w 4387850"/>
                <a:gd name="T51" fmla="*/ 2895434 h 6094413"/>
                <a:gd name="T52" fmla="*/ 2842689 w 4387850"/>
                <a:gd name="T53" fmla="*/ 2811927 h 6094413"/>
                <a:gd name="T54" fmla="*/ 2858563 w 4387850"/>
                <a:gd name="T55" fmla="*/ 2723340 h 6094413"/>
                <a:gd name="T56" fmla="*/ 2889676 w 4387850"/>
                <a:gd name="T57" fmla="*/ 2640785 h 6094413"/>
                <a:gd name="T58" fmla="*/ 2933488 w 4387850"/>
                <a:gd name="T59" fmla="*/ 2566487 h 6094413"/>
                <a:gd name="T60" fmla="*/ 2989364 w 4387850"/>
                <a:gd name="T61" fmla="*/ 2500443 h 6094413"/>
                <a:gd name="T62" fmla="*/ 2613471 w 4387850"/>
                <a:gd name="T63" fmla="*/ 2281992 h 6094413"/>
                <a:gd name="T64" fmla="*/ 2517593 w 4387850"/>
                <a:gd name="T65" fmla="*/ 2506793 h 6094413"/>
                <a:gd name="T66" fmla="*/ 2476003 w 4387850"/>
                <a:gd name="T67" fmla="*/ 2548706 h 6094413"/>
                <a:gd name="T68" fmla="*/ 2425207 w 4387850"/>
                <a:gd name="T69" fmla="*/ 2576647 h 6094413"/>
                <a:gd name="T70" fmla="*/ 2368061 w 4387850"/>
                <a:gd name="T71" fmla="*/ 2588713 h 6094413"/>
                <a:gd name="T72" fmla="*/ 2309011 w 4387850"/>
                <a:gd name="T73" fmla="*/ 2584267 h 6094413"/>
                <a:gd name="T74" fmla="*/ 1694692 w 4387850"/>
                <a:gd name="T75" fmla="*/ 2939886 h 6094413"/>
                <a:gd name="T76" fmla="*/ 1864543 w 4387850"/>
                <a:gd name="T77" fmla="*/ 2405188 h 6094413"/>
                <a:gd name="T78" fmla="*/ 1820096 w 4387850"/>
                <a:gd name="T79" fmla="*/ 2365816 h 6094413"/>
                <a:gd name="T80" fmla="*/ 1789935 w 4387850"/>
                <a:gd name="T81" fmla="*/ 2316284 h 6094413"/>
                <a:gd name="T82" fmla="*/ 1774697 w 4387850"/>
                <a:gd name="T83" fmla="*/ 2260083 h 6094413"/>
                <a:gd name="T84" fmla="*/ 1776601 w 4387850"/>
                <a:gd name="T85" fmla="*/ 2201025 h 6094413"/>
                <a:gd name="T86" fmla="*/ 1776284 w 4387850"/>
                <a:gd name="T87" fmla="*/ 1947964 h 6094413"/>
                <a:gd name="T88" fmla="*/ 1685168 w 4387850"/>
                <a:gd name="T89" fmla="*/ 2159748 h 6094413"/>
                <a:gd name="T90" fmla="*/ 1643579 w 4387850"/>
                <a:gd name="T91" fmla="*/ 2201342 h 6094413"/>
                <a:gd name="T92" fmla="*/ 1593100 w 4387850"/>
                <a:gd name="T93" fmla="*/ 2229284 h 6094413"/>
                <a:gd name="T94" fmla="*/ 1535954 w 4387850"/>
                <a:gd name="T95" fmla="*/ 2241667 h 6094413"/>
                <a:gd name="T96" fmla="*/ 1476903 w 4387850"/>
                <a:gd name="T97" fmla="*/ 2237222 h 6094413"/>
                <a:gd name="T98" fmla="*/ 941954 w 4387850"/>
                <a:gd name="T99" fmla="*/ 2396298 h 6094413"/>
                <a:gd name="T100" fmla="*/ 1032118 w 4387850"/>
                <a:gd name="T101" fmla="*/ 2058143 h 6094413"/>
                <a:gd name="T102" fmla="*/ 988306 w 4387850"/>
                <a:gd name="T103" fmla="*/ 2018453 h 6094413"/>
                <a:gd name="T104" fmla="*/ 957828 w 4387850"/>
                <a:gd name="T105" fmla="*/ 1968921 h 6094413"/>
                <a:gd name="T106" fmla="*/ 942907 w 4387850"/>
                <a:gd name="T107" fmla="*/ 1912720 h 6094413"/>
                <a:gd name="T108" fmla="*/ 944494 w 4387850"/>
                <a:gd name="T109" fmla="*/ 1853979 h 6094413"/>
                <a:gd name="T110" fmla="*/ 869570 w 4387850"/>
                <a:gd name="T111" fmla="*/ 1586313 h 6094413"/>
                <a:gd name="T112" fmla="*/ 2359489 w 4387850"/>
                <a:gd name="T113" fmla="*/ 486435 h 609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7850" h="6094413">
                  <a:moveTo>
                    <a:pt x="3008412" y="738226"/>
                  </a:moveTo>
                  <a:lnTo>
                    <a:pt x="2731890" y="1451051"/>
                  </a:lnTo>
                  <a:lnTo>
                    <a:pt x="2853166" y="1498043"/>
                  </a:lnTo>
                  <a:lnTo>
                    <a:pt x="3129689" y="785219"/>
                  </a:lnTo>
                  <a:lnTo>
                    <a:pt x="3008412" y="738226"/>
                  </a:lnTo>
                  <a:close/>
                  <a:moveTo>
                    <a:pt x="2751573" y="638208"/>
                  </a:moveTo>
                  <a:lnTo>
                    <a:pt x="2475369" y="1351668"/>
                  </a:lnTo>
                  <a:lnTo>
                    <a:pt x="2596327" y="1398343"/>
                  </a:lnTo>
                  <a:lnTo>
                    <a:pt x="2873167" y="685518"/>
                  </a:lnTo>
                  <a:lnTo>
                    <a:pt x="2751573" y="638208"/>
                  </a:lnTo>
                  <a:close/>
                  <a:moveTo>
                    <a:pt x="2495052" y="538826"/>
                  </a:moveTo>
                  <a:lnTo>
                    <a:pt x="2218529" y="1251968"/>
                  </a:lnTo>
                  <a:lnTo>
                    <a:pt x="2339806" y="1298960"/>
                  </a:lnTo>
                  <a:lnTo>
                    <a:pt x="2616646" y="585818"/>
                  </a:lnTo>
                  <a:lnTo>
                    <a:pt x="2495052" y="538826"/>
                  </a:lnTo>
                  <a:close/>
                  <a:moveTo>
                    <a:pt x="2437906" y="0"/>
                  </a:moveTo>
                  <a:lnTo>
                    <a:pt x="3535742" y="425790"/>
                  </a:lnTo>
                  <a:lnTo>
                    <a:pt x="3361447" y="874758"/>
                  </a:lnTo>
                  <a:lnTo>
                    <a:pt x="3264934" y="837609"/>
                  </a:lnTo>
                  <a:lnTo>
                    <a:pt x="2988729" y="1550751"/>
                  </a:lnTo>
                  <a:lnTo>
                    <a:pt x="2933488" y="1692999"/>
                  </a:lnTo>
                  <a:lnTo>
                    <a:pt x="2993808" y="1716495"/>
                  </a:lnTo>
                  <a:lnTo>
                    <a:pt x="2972537" y="1771743"/>
                  </a:lnTo>
                  <a:lnTo>
                    <a:pt x="4127836" y="2232459"/>
                  </a:lnTo>
                  <a:lnTo>
                    <a:pt x="3986232" y="2586831"/>
                  </a:lnTo>
                  <a:lnTo>
                    <a:pt x="3986213" y="2586831"/>
                  </a:lnTo>
                  <a:lnTo>
                    <a:pt x="3986213" y="2586879"/>
                  </a:lnTo>
                  <a:lnTo>
                    <a:pt x="3985607" y="2588395"/>
                  </a:lnTo>
                  <a:lnTo>
                    <a:pt x="3986213" y="2588395"/>
                  </a:lnTo>
                  <a:lnTo>
                    <a:pt x="3986213" y="5565775"/>
                  </a:lnTo>
                  <a:lnTo>
                    <a:pt x="4387850" y="5565775"/>
                  </a:lnTo>
                  <a:lnTo>
                    <a:pt x="4387850" y="6094413"/>
                  </a:lnTo>
                  <a:lnTo>
                    <a:pt x="342875" y="6094413"/>
                  </a:lnTo>
                  <a:lnTo>
                    <a:pt x="342875" y="5565748"/>
                  </a:lnTo>
                  <a:lnTo>
                    <a:pt x="1518175" y="5565748"/>
                  </a:lnTo>
                  <a:lnTo>
                    <a:pt x="1518175" y="4851018"/>
                  </a:lnTo>
                  <a:lnTo>
                    <a:pt x="0" y="4851018"/>
                  </a:lnTo>
                  <a:lnTo>
                    <a:pt x="0" y="4468728"/>
                  </a:lnTo>
                  <a:lnTo>
                    <a:pt x="2350600" y="4468728"/>
                  </a:lnTo>
                  <a:lnTo>
                    <a:pt x="2358854" y="4466506"/>
                  </a:lnTo>
                  <a:lnTo>
                    <a:pt x="2368061" y="4463648"/>
                  </a:lnTo>
                  <a:lnTo>
                    <a:pt x="2381395" y="4459203"/>
                  </a:lnTo>
                  <a:lnTo>
                    <a:pt x="2397904" y="4453170"/>
                  </a:lnTo>
                  <a:lnTo>
                    <a:pt x="2417270" y="4445232"/>
                  </a:lnTo>
                  <a:lnTo>
                    <a:pt x="2439493" y="4436342"/>
                  </a:lnTo>
                  <a:lnTo>
                    <a:pt x="2464574" y="4425229"/>
                  </a:lnTo>
                  <a:lnTo>
                    <a:pt x="2491877" y="4412210"/>
                  </a:lnTo>
                  <a:lnTo>
                    <a:pt x="2506164" y="4405225"/>
                  </a:lnTo>
                  <a:lnTo>
                    <a:pt x="2521403" y="4397287"/>
                  </a:lnTo>
                  <a:lnTo>
                    <a:pt x="2537277" y="4389032"/>
                  </a:lnTo>
                  <a:lnTo>
                    <a:pt x="2553150" y="4380459"/>
                  </a:lnTo>
                  <a:lnTo>
                    <a:pt x="2569659" y="4370933"/>
                  </a:lnTo>
                  <a:lnTo>
                    <a:pt x="2586803" y="4361090"/>
                  </a:lnTo>
                  <a:lnTo>
                    <a:pt x="2603947" y="4350612"/>
                  </a:lnTo>
                  <a:lnTo>
                    <a:pt x="2621725" y="4339499"/>
                  </a:lnTo>
                  <a:lnTo>
                    <a:pt x="2640139" y="4328069"/>
                  </a:lnTo>
                  <a:lnTo>
                    <a:pt x="2658235" y="4315685"/>
                  </a:lnTo>
                  <a:lnTo>
                    <a:pt x="2676966" y="4302667"/>
                  </a:lnTo>
                  <a:lnTo>
                    <a:pt x="2696015" y="4289332"/>
                  </a:lnTo>
                  <a:lnTo>
                    <a:pt x="2715381" y="4275043"/>
                  </a:lnTo>
                  <a:lnTo>
                    <a:pt x="2734747" y="4260120"/>
                  </a:lnTo>
                  <a:lnTo>
                    <a:pt x="2754431" y="4244562"/>
                  </a:lnTo>
                  <a:lnTo>
                    <a:pt x="2774114" y="4228686"/>
                  </a:lnTo>
                  <a:lnTo>
                    <a:pt x="2794115" y="4211858"/>
                  </a:lnTo>
                  <a:lnTo>
                    <a:pt x="2814434" y="4194076"/>
                  </a:lnTo>
                  <a:lnTo>
                    <a:pt x="2834435" y="4175661"/>
                  </a:lnTo>
                  <a:lnTo>
                    <a:pt x="2854436" y="4156610"/>
                  </a:lnTo>
                  <a:lnTo>
                    <a:pt x="2875072" y="4136923"/>
                  </a:lnTo>
                  <a:lnTo>
                    <a:pt x="2895073" y="4116285"/>
                  </a:lnTo>
                  <a:lnTo>
                    <a:pt x="2915074" y="4095011"/>
                  </a:lnTo>
                  <a:lnTo>
                    <a:pt x="2935710" y="4072468"/>
                  </a:lnTo>
                  <a:lnTo>
                    <a:pt x="2955711" y="4049924"/>
                  </a:lnTo>
                  <a:lnTo>
                    <a:pt x="2976030" y="4026110"/>
                  </a:lnTo>
                  <a:lnTo>
                    <a:pt x="2995713" y="4001344"/>
                  </a:lnTo>
                  <a:lnTo>
                    <a:pt x="3015714" y="3975943"/>
                  </a:lnTo>
                  <a:lnTo>
                    <a:pt x="3035081" y="3949589"/>
                  </a:lnTo>
                  <a:lnTo>
                    <a:pt x="3054447" y="3922600"/>
                  </a:lnTo>
                  <a:lnTo>
                    <a:pt x="3073813" y="3894658"/>
                  </a:lnTo>
                  <a:lnTo>
                    <a:pt x="3092861" y="3865447"/>
                  </a:lnTo>
                  <a:lnTo>
                    <a:pt x="3111592" y="3835600"/>
                  </a:lnTo>
                  <a:lnTo>
                    <a:pt x="3130006" y="3805119"/>
                  </a:lnTo>
                  <a:lnTo>
                    <a:pt x="3148102" y="3773367"/>
                  </a:lnTo>
                  <a:lnTo>
                    <a:pt x="3165881" y="3740980"/>
                  </a:lnTo>
                  <a:lnTo>
                    <a:pt x="3183025" y="3707641"/>
                  </a:lnTo>
                  <a:lnTo>
                    <a:pt x="3200169" y="3673032"/>
                  </a:lnTo>
                  <a:lnTo>
                    <a:pt x="3216677" y="3637470"/>
                  </a:lnTo>
                  <a:lnTo>
                    <a:pt x="3232551" y="3600956"/>
                  </a:lnTo>
                  <a:lnTo>
                    <a:pt x="3248107" y="3563489"/>
                  </a:lnTo>
                  <a:lnTo>
                    <a:pt x="3263029" y="3525069"/>
                  </a:lnTo>
                  <a:lnTo>
                    <a:pt x="3277633" y="3485697"/>
                  </a:lnTo>
                  <a:lnTo>
                    <a:pt x="3291602" y="3445055"/>
                  </a:lnTo>
                  <a:lnTo>
                    <a:pt x="3298586" y="3424416"/>
                  </a:lnTo>
                  <a:lnTo>
                    <a:pt x="3305253" y="3403143"/>
                  </a:lnTo>
                  <a:lnTo>
                    <a:pt x="3311603" y="3382504"/>
                  </a:lnTo>
                  <a:lnTo>
                    <a:pt x="3317953" y="3360913"/>
                  </a:lnTo>
                  <a:lnTo>
                    <a:pt x="3305571" y="3359960"/>
                  </a:lnTo>
                  <a:lnTo>
                    <a:pt x="3293189" y="3359008"/>
                  </a:lnTo>
                  <a:lnTo>
                    <a:pt x="3280807" y="3357420"/>
                  </a:lnTo>
                  <a:lnTo>
                    <a:pt x="3268743" y="3355515"/>
                  </a:lnTo>
                  <a:lnTo>
                    <a:pt x="3256679" y="3353610"/>
                  </a:lnTo>
                  <a:lnTo>
                    <a:pt x="3244615" y="3351387"/>
                  </a:lnTo>
                  <a:lnTo>
                    <a:pt x="3232869" y="3348847"/>
                  </a:lnTo>
                  <a:lnTo>
                    <a:pt x="3221122" y="3346307"/>
                  </a:lnTo>
                  <a:lnTo>
                    <a:pt x="3209375" y="3342815"/>
                  </a:lnTo>
                  <a:lnTo>
                    <a:pt x="3197946" y="3339639"/>
                  </a:lnTo>
                  <a:lnTo>
                    <a:pt x="3186517" y="3336147"/>
                  </a:lnTo>
                  <a:lnTo>
                    <a:pt x="3175088" y="3332019"/>
                  </a:lnTo>
                  <a:lnTo>
                    <a:pt x="3163976" y="3328209"/>
                  </a:lnTo>
                  <a:lnTo>
                    <a:pt x="3152864" y="3323446"/>
                  </a:lnTo>
                  <a:lnTo>
                    <a:pt x="3141753" y="3319001"/>
                  </a:lnTo>
                  <a:lnTo>
                    <a:pt x="3130959" y="3314238"/>
                  </a:lnTo>
                  <a:lnTo>
                    <a:pt x="3120482" y="3309158"/>
                  </a:lnTo>
                  <a:lnTo>
                    <a:pt x="3110005" y="3303442"/>
                  </a:lnTo>
                  <a:lnTo>
                    <a:pt x="3099528" y="3298045"/>
                  </a:lnTo>
                  <a:lnTo>
                    <a:pt x="3089051" y="3292329"/>
                  </a:lnTo>
                  <a:lnTo>
                    <a:pt x="3079210" y="3285979"/>
                  </a:lnTo>
                  <a:lnTo>
                    <a:pt x="3069368" y="3279629"/>
                  </a:lnTo>
                  <a:lnTo>
                    <a:pt x="3059209" y="3273278"/>
                  </a:lnTo>
                  <a:lnTo>
                    <a:pt x="3050002" y="3266611"/>
                  </a:lnTo>
                  <a:lnTo>
                    <a:pt x="3040477" y="3259625"/>
                  </a:lnTo>
                  <a:lnTo>
                    <a:pt x="3030953" y="3252322"/>
                  </a:lnTo>
                  <a:lnTo>
                    <a:pt x="3022064" y="3245019"/>
                  </a:lnTo>
                  <a:lnTo>
                    <a:pt x="3013175" y="3237717"/>
                  </a:lnTo>
                  <a:lnTo>
                    <a:pt x="3004603" y="3229779"/>
                  </a:lnTo>
                  <a:lnTo>
                    <a:pt x="2996031" y="3221523"/>
                  </a:lnTo>
                  <a:lnTo>
                    <a:pt x="2987459" y="3213268"/>
                  </a:lnTo>
                  <a:lnTo>
                    <a:pt x="2979205" y="3205012"/>
                  </a:lnTo>
                  <a:lnTo>
                    <a:pt x="2971585" y="3196439"/>
                  </a:lnTo>
                  <a:lnTo>
                    <a:pt x="2963648" y="3187549"/>
                  </a:lnTo>
                  <a:lnTo>
                    <a:pt x="2956346" y="3178658"/>
                  </a:lnTo>
                  <a:lnTo>
                    <a:pt x="2948727" y="3169768"/>
                  </a:lnTo>
                  <a:lnTo>
                    <a:pt x="2941742" y="3160560"/>
                  </a:lnTo>
                  <a:lnTo>
                    <a:pt x="2934440" y="3151035"/>
                  </a:lnTo>
                  <a:lnTo>
                    <a:pt x="2927773" y="3141509"/>
                  </a:lnTo>
                  <a:lnTo>
                    <a:pt x="2921106" y="3131666"/>
                  </a:lnTo>
                  <a:lnTo>
                    <a:pt x="2915074" y="3121823"/>
                  </a:lnTo>
                  <a:lnTo>
                    <a:pt x="2909042" y="3111662"/>
                  </a:lnTo>
                  <a:lnTo>
                    <a:pt x="2903327" y="3101184"/>
                  </a:lnTo>
                  <a:lnTo>
                    <a:pt x="2897613" y="3090706"/>
                  </a:lnTo>
                  <a:lnTo>
                    <a:pt x="2892216" y="3080546"/>
                  </a:lnTo>
                  <a:lnTo>
                    <a:pt x="2886819" y="3070068"/>
                  </a:lnTo>
                  <a:lnTo>
                    <a:pt x="2882057" y="3059272"/>
                  </a:lnTo>
                  <a:lnTo>
                    <a:pt x="2877612" y="3047842"/>
                  </a:lnTo>
                  <a:lnTo>
                    <a:pt x="2873167" y="3036729"/>
                  </a:lnTo>
                  <a:lnTo>
                    <a:pt x="2869040" y="3025615"/>
                  </a:lnTo>
                  <a:lnTo>
                    <a:pt x="2865230" y="3014502"/>
                  </a:lnTo>
                  <a:lnTo>
                    <a:pt x="2861738" y="3003072"/>
                  </a:lnTo>
                  <a:lnTo>
                    <a:pt x="2858246" y="2991324"/>
                  </a:lnTo>
                  <a:lnTo>
                    <a:pt x="2855389" y="2979893"/>
                  </a:lnTo>
                  <a:lnTo>
                    <a:pt x="2852531" y="2967828"/>
                  </a:lnTo>
                  <a:lnTo>
                    <a:pt x="2849991" y="2956079"/>
                  </a:lnTo>
                  <a:lnTo>
                    <a:pt x="2847769" y="2944014"/>
                  </a:lnTo>
                  <a:lnTo>
                    <a:pt x="2845864" y="2932266"/>
                  </a:lnTo>
                  <a:lnTo>
                    <a:pt x="2843959" y="2919882"/>
                  </a:lnTo>
                  <a:lnTo>
                    <a:pt x="2843007" y="2907499"/>
                  </a:lnTo>
                  <a:lnTo>
                    <a:pt x="2841737" y="2895434"/>
                  </a:lnTo>
                  <a:lnTo>
                    <a:pt x="2841102" y="2883051"/>
                  </a:lnTo>
                  <a:lnTo>
                    <a:pt x="2840785" y="2870350"/>
                  </a:lnTo>
                  <a:lnTo>
                    <a:pt x="2840467" y="2857649"/>
                  </a:lnTo>
                  <a:lnTo>
                    <a:pt x="2840785" y="2842408"/>
                  </a:lnTo>
                  <a:lnTo>
                    <a:pt x="2841419" y="2826850"/>
                  </a:lnTo>
                  <a:lnTo>
                    <a:pt x="2842689" y="2811927"/>
                  </a:lnTo>
                  <a:lnTo>
                    <a:pt x="2843959" y="2796686"/>
                  </a:lnTo>
                  <a:lnTo>
                    <a:pt x="2845864" y="2781763"/>
                  </a:lnTo>
                  <a:lnTo>
                    <a:pt x="2848404" y="2766839"/>
                  </a:lnTo>
                  <a:lnTo>
                    <a:pt x="2851579" y="2752234"/>
                  </a:lnTo>
                  <a:lnTo>
                    <a:pt x="2854753" y="2737628"/>
                  </a:lnTo>
                  <a:lnTo>
                    <a:pt x="2858563" y="2723340"/>
                  </a:lnTo>
                  <a:lnTo>
                    <a:pt x="2862690" y="2709052"/>
                  </a:lnTo>
                  <a:lnTo>
                    <a:pt x="2867135" y="2695398"/>
                  </a:lnTo>
                  <a:lnTo>
                    <a:pt x="2872532" y="2681428"/>
                  </a:lnTo>
                  <a:lnTo>
                    <a:pt x="2877612" y="2667774"/>
                  </a:lnTo>
                  <a:lnTo>
                    <a:pt x="2883326" y="2654439"/>
                  </a:lnTo>
                  <a:lnTo>
                    <a:pt x="2889676" y="2640785"/>
                  </a:lnTo>
                  <a:lnTo>
                    <a:pt x="2895708" y="2628402"/>
                  </a:lnTo>
                  <a:lnTo>
                    <a:pt x="2902693" y="2615384"/>
                  </a:lnTo>
                  <a:lnTo>
                    <a:pt x="2909995" y="2602683"/>
                  </a:lnTo>
                  <a:lnTo>
                    <a:pt x="2917614" y="2590300"/>
                  </a:lnTo>
                  <a:lnTo>
                    <a:pt x="2925233" y="2578235"/>
                  </a:lnTo>
                  <a:lnTo>
                    <a:pt x="2933488" y="2566487"/>
                  </a:lnTo>
                  <a:lnTo>
                    <a:pt x="2942059" y="2554738"/>
                  </a:lnTo>
                  <a:lnTo>
                    <a:pt x="2950949" y="2543308"/>
                  </a:lnTo>
                  <a:lnTo>
                    <a:pt x="2959838" y="2532195"/>
                  </a:lnTo>
                  <a:lnTo>
                    <a:pt x="2969680" y="2521399"/>
                  </a:lnTo>
                  <a:lnTo>
                    <a:pt x="2979205" y="2510921"/>
                  </a:lnTo>
                  <a:lnTo>
                    <a:pt x="2989364" y="2500443"/>
                  </a:lnTo>
                  <a:lnTo>
                    <a:pt x="2999841" y="2490918"/>
                  </a:lnTo>
                  <a:lnTo>
                    <a:pt x="3010317" y="2480757"/>
                  </a:lnTo>
                  <a:lnTo>
                    <a:pt x="3021429" y="2471549"/>
                  </a:lnTo>
                  <a:lnTo>
                    <a:pt x="3032541" y="2462659"/>
                  </a:lnTo>
                  <a:lnTo>
                    <a:pt x="3043652" y="2453451"/>
                  </a:lnTo>
                  <a:lnTo>
                    <a:pt x="2613471" y="2281992"/>
                  </a:lnTo>
                  <a:lnTo>
                    <a:pt x="2542039" y="2462024"/>
                  </a:lnTo>
                  <a:lnTo>
                    <a:pt x="2537911" y="2471867"/>
                  </a:lnTo>
                  <a:lnTo>
                    <a:pt x="2533467" y="2480757"/>
                  </a:lnTo>
                  <a:lnTo>
                    <a:pt x="2528387" y="2489648"/>
                  </a:lnTo>
                  <a:lnTo>
                    <a:pt x="2522990" y="2498220"/>
                  </a:lnTo>
                  <a:lnTo>
                    <a:pt x="2517593" y="2506793"/>
                  </a:lnTo>
                  <a:lnTo>
                    <a:pt x="2511243" y="2514731"/>
                  </a:lnTo>
                  <a:lnTo>
                    <a:pt x="2504894" y="2522034"/>
                  </a:lnTo>
                  <a:lnTo>
                    <a:pt x="2498227" y="2529337"/>
                  </a:lnTo>
                  <a:lnTo>
                    <a:pt x="2490925" y="2536323"/>
                  </a:lnTo>
                  <a:lnTo>
                    <a:pt x="2483623" y="2542673"/>
                  </a:lnTo>
                  <a:lnTo>
                    <a:pt x="2476003" y="2548706"/>
                  </a:lnTo>
                  <a:lnTo>
                    <a:pt x="2468067" y="2554103"/>
                  </a:lnTo>
                  <a:lnTo>
                    <a:pt x="2459812" y="2559819"/>
                  </a:lnTo>
                  <a:lnTo>
                    <a:pt x="2451557" y="2564582"/>
                  </a:lnTo>
                  <a:lnTo>
                    <a:pt x="2442986" y="2569027"/>
                  </a:lnTo>
                  <a:lnTo>
                    <a:pt x="2434096" y="2572837"/>
                  </a:lnTo>
                  <a:lnTo>
                    <a:pt x="2425207" y="2576647"/>
                  </a:lnTo>
                  <a:lnTo>
                    <a:pt x="2415683" y="2579822"/>
                  </a:lnTo>
                  <a:lnTo>
                    <a:pt x="2406476" y="2582362"/>
                  </a:lnTo>
                  <a:lnTo>
                    <a:pt x="2397269" y="2584585"/>
                  </a:lnTo>
                  <a:lnTo>
                    <a:pt x="2387427" y="2586490"/>
                  </a:lnTo>
                  <a:lnTo>
                    <a:pt x="2377903" y="2588078"/>
                  </a:lnTo>
                  <a:lnTo>
                    <a:pt x="2368061" y="2588713"/>
                  </a:lnTo>
                  <a:lnTo>
                    <a:pt x="2358537" y="2589665"/>
                  </a:lnTo>
                  <a:lnTo>
                    <a:pt x="2348377" y="2589030"/>
                  </a:lnTo>
                  <a:lnTo>
                    <a:pt x="2338536" y="2588713"/>
                  </a:lnTo>
                  <a:lnTo>
                    <a:pt x="2328694" y="2587760"/>
                  </a:lnTo>
                  <a:lnTo>
                    <a:pt x="2318852" y="2586173"/>
                  </a:lnTo>
                  <a:lnTo>
                    <a:pt x="2309011" y="2584267"/>
                  </a:lnTo>
                  <a:lnTo>
                    <a:pt x="2299169" y="2581727"/>
                  </a:lnTo>
                  <a:lnTo>
                    <a:pt x="2289009" y="2578870"/>
                  </a:lnTo>
                  <a:lnTo>
                    <a:pt x="2279485" y="2575060"/>
                  </a:lnTo>
                  <a:lnTo>
                    <a:pt x="2279167" y="2575060"/>
                  </a:lnTo>
                  <a:lnTo>
                    <a:pt x="2072807" y="3090706"/>
                  </a:lnTo>
                  <a:lnTo>
                    <a:pt x="1694692" y="2939886"/>
                  </a:lnTo>
                  <a:lnTo>
                    <a:pt x="1901053" y="2424239"/>
                  </a:lnTo>
                  <a:lnTo>
                    <a:pt x="1900735" y="2424239"/>
                  </a:lnTo>
                  <a:lnTo>
                    <a:pt x="1890893" y="2420111"/>
                  </a:lnTo>
                  <a:lnTo>
                    <a:pt x="1882004" y="2415666"/>
                  </a:lnTo>
                  <a:lnTo>
                    <a:pt x="1873115" y="2410268"/>
                  </a:lnTo>
                  <a:lnTo>
                    <a:pt x="1864543" y="2405188"/>
                  </a:lnTo>
                  <a:lnTo>
                    <a:pt x="1855971" y="2399473"/>
                  </a:lnTo>
                  <a:lnTo>
                    <a:pt x="1848034" y="2393122"/>
                  </a:lnTo>
                  <a:lnTo>
                    <a:pt x="1840732" y="2386772"/>
                  </a:lnTo>
                  <a:lnTo>
                    <a:pt x="1833747" y="2380104"/>
                  </a:lnTo>
                  <a:lnTo>
                    <a:pt x="1826445" y="2373119"/>
                  </a:lnTo>
                  <a:lnTo>
                    <a:pt x="1820096" y="2365816"/>
                  </a:lnTo>
                  <a:lnTo>
                    <a:pt x="1814381" y="2358196"/>
                  </a:lnTo>
                  <a:lnTo>
                    <a:pt x="1808667" y="2349940"/>
                  </a:lnTo>
                  <a:lnTo>
                    <a:pt x="1803587" y="2342002"/>
                  </a:lnTo>
                  <a:lnTo>
                    <a:pt x="1798190" y="2333747"/>
                  </a:lnTo>
                  <a:lnTo>
                    <a:pt x="1793745" y="2325174"/>
                  </a:lnTo>
                  <a:lnTo>
                    <a:pt x="1789935" y="2316284"/>
                  </a:lnTo>
                  <a:lnTo>
                    <a:pt x="1786443" y="2307076"/>
                  </a:lnTo>
                  <a:lnTo>
                    <a:pt x="1782951" y="2297868"/>
                  </a:lnTo>
                  <a:lnTo>
                    <a:pt x="1780411" y="2288660"/>
                  </a:lnTo>
                  <a:lnTo>
                    <a:pt x="1778189" y="2279134"/>
                  </a:lnTo>
                  <a:lnTo>
                    <a:pt x="1776284" y="2269609"/>
                  </a:lnTo>
                  <a:lnTo>
                    <a:pt x="1774697" y="2260083"/>
                  </a:lnTo>
                  <a:lnTo>
                    <a:pt x="1774062" y="2250240"/>
                  </a:lnTo>
                  <a:lnTo>
                    <a:pt x="1773427" y="2240715"/>
                  </a:lnTo>
                  <a:lnTo>
                    <a:pt x="1773744" y="2230554"/>
                  </a:lnTo>
                  <a:lnTo>
                    <a:pt x="1774062" y="2220711"/>
                  </a:lnTo>
                  <a:lnTo>
                    <a:pt x="1775331" y="2210868"/>
                  </a:lnTo>
                  <a:lnTo>
                    <a:pt x="1776601" y="2201025"/>
                  </a:lnTo>
                  <a:lnTo>
                    <a:pt x="1778506" y="2191182"/>
                  </a:lnTo>
                  <a:lnTo>
                    <a:pt x="1781046" y="2181339"/>
                  </a:lnTo>
                  <a:lnTo>
                    <a:pt x="1784221" y="2171178"/>
                  </a:lnTo>
                  <a:lnTo>
                    <a:pt x="1787713" y="2161653"/>
                  </a:lnTo>
                  <a:lnTo>
                    <a:pt x="1859780" y="1981304"/>
                  </a:lnTo>
                  <a:lnTo>
                    <a:pt x="1776284" y="1947964"/>
                  </a:lnTo>
                  <a:lnTo>
                    <a:pt x="1709614" y="2114978"/>
                  </a:lnTo>
                  <a:lnTo>
                    <a:pt x="1705487" y="2124821"/>
                  </a:lnTo>
                  <a:lnTo>
                    <a:pt x="1701042" y="2133711"/>
                  </a:lnTo>
                  <a:lnTo>
                    <a:pt x="1696280" y="2142602"/>
                  </a:lnTo>
                  <a:lnTo>
                    <a:pt x="1690883" y="2151175"/>
                  </a:lnTo>
                  <a:lnTo>
                    <a:pt x="1685168" y="2159748"/>
                  </a:lnTo>
                  <a:lnTo>
                    <a:pt x="1679136" y="2167686"/>
                  </a:lnTo>
                  <a:lnTo>
                    <a:pt x="1672787" y="2174989"/>
                  </a:lnTo>
                  <a:lnTo>
                    <a:pt x="1666119" y="2181974"/>
                  </a:lnTo>
                  <a:lnTo>
                    <a:pt x="1659135" y="2189277"/>
                  </a:lnTo>
                  <a:lnTo>
                    <a:pt x="1651515" y="2195627"/>
                  </a:lnTo>
                  <a:lnTo>
                    <a:pt x="1643579" y="2201342"/>
                  </a:lnTo>
                  <a:lnTo>
                    <a:pt x="1635959" y="2207058"/>
                  </a:lnTo>
                  <a:lnTo>
                    <a:pt x="1627705" y="2212773"/>
                  </a:lnTo>
                  <a:lnTo>
                    <a:pt x="1619450" y="2217536"/>
                  </a:lnTo>
                  <a:lnTo>
                    <a:pt x="1610879" y="2221981"/>
                  </a:lnTo>
                  <a:lnTo>
                    <a:pt x="1601989" y="2225791"/>
                  </a:lnTo>
                  <a:lnTo>
                    <a:pt x="1593100" y="2229284"/>
                  </a:lnTo>
                  <a:lnTo>
                    <a:pt x="1583893" y="2232777"/>
                  </a:lnTo>
                  <a:lnTo>
                    <a:pt x="1574369" y="2235317"/>
                  </a:lnTo>
                  <a:lnTo>
                    <a:pt x="1565162" y="2237539"/>
                  </a:lnTo>
                  <a:lnTo>
                    <a:pt x="1555320" y="2239444"/>
                  </a:lnTo>
                  <a:lnTo>
                    <a:pt x="1545796" y="2241032"/>
                  </a:lnTo>
                  <a:lnTo>
                    <a:pt x="1535954" y="2241667"/>
                  </a:lnTo>
                  <a:lnTo>
                    <a:pt x="1526429" y="2242302"/>
                  </a:lnTo>
                  <a:lnTo>
                    <a:pt x="1516270" y="2241985"/>
                  </a:lnTo>
                  <a:lnTo>
                    <a:pt x="1506746" y="2241667"/>
                  </a:lnTo>
                  <a:lnTo>
                    <a:pt x="1496587" y="2240715"/>
                  </a:lnTo>
                  <a:lnTo>
                    <a:pt x="1486427" y="2239127"/>
                  </a:lnTo>
                  <a:lnTo>
                    <a:pt x="1476903" y="2237222"/>
                  </a:lnTo>
                  <a:lnTo>
                    <a:pt x="1466744" y="2234682"/>
                  </a:lnTo>
                  <a:lnTo>
                    <a:pt x="1457219" y="2231507"/>
                  </a:lnTo>
                  <a:lnTo>
                    <a:pt x="1447378" y="2228014"/>
                  </a:lnTo>
                  <a:lnTo>
                    <a:pt x="1447060" y="2228014"/>
                  </a:lnTo>
                  <a:lnTo>
                    <a:pt x="1319752" y="2546801"/>
                  </a:lnTo>
                  <a:lnTo>
                    <a:pt x="941954" y="2396298"/>
                  </a:lnTo>
                  <a:lnTo>
                    <a:pt x="1068945" y="2077194"/>
                  </a:lnTo>
                  <a:lnTo>
                    <a:pt x="1068628" y="2077194"/>
                  </a:lnTo>
                  <a:lnTo>
                    <a:pt x="1059103" y="2073066"/>
                  </a:lnTo>
                  <a:lnTo>
                    <a:pt x="1049579" y="2068621"/>
                  </a:lnTo>
                  <a:lnTo>
                    <a:pt x="1040690" y="2063223"/>
                  </a:lnTo>
                  <a:lnTo>
                    <a:pt x="1032118" y="2058143"/>
                  </a:lnTo>
                  <a:lnTo>
                    <a:pt x="1023863" y="2052427"/>
                  </a:lnTo>
                  <a:lnTo>
                    <a:pt x="1016244" y="2046077"/>
                  </a:lnTo>
                  <a:lnTo>
                    <a:pt x="1008625" y="2039727"/>
                  </a:lnTo>
                  <a:lnTo>
                    <a:pt x="1001323" y="2033059"/>
                  </a:lnTo>
                  <a:lnTo>
                    <a:pt x="994655" y="2026073"/>
                  </a:lnTo>
                  <a:lnTo>
                    <a:pt x="988306" y="2018453"/>
                  </a:lnTo>
                  <a:lnTo>
                    <a:pt x="982274" y="2011150"/>
                  </a:lnTo>
                  <a:lnTo>
                    <a:pt x="976242" y="2002895"/>
                  </a:lnTo>
                  <a:lnTo>
                    <a:pt x="971162" y="1994639"/>
                  </a:lnTo>
                  <a:lnTo>
                    <a:pt x="966400" y="1986701"/>
                  </a:lnTo>
                  <a:lnTo>
                    <a:pt x="961638" y="1978128"/>
                  </a:lnTo>
                  <a:lnTo>
                    <a:pt x="957828" y="1968921"/>
                  </a:lnTo>
                  <a:lnTo>
                    <a:pt x="954336" y="1960030"/>
                  </a:lnTo>
                  <a:lnTo>
                    <a:pt x="950844" y="1950822"/>
                  </a:lnTo>
                  <a:lnTo>
                    <a:pt x="948304" y="1941614"/>
                  </a:lnTo>
                  <a:lnTo>
                    <a:pt x="946082" y="1932089"/>
                  </a:lnTo>
                  <a:lnTo>
                    <a:pt x="944177" y="1922563"/>
                  </a:lnTo>
                  <a:lnTo>
                    <a:pt x="942907" y="1912720"/>
                  </a:lnTo>
                  <a:lnTo>
                    <a:pt x="941637" y="1903194"/>
                  </a:lnTo>
                  <a:lnTo>
                    <a:pt x="941319" y="1893351"/>
                  </a:lnTo>
                  <a:lnTo>
                    <a:pt x="941319" y="1883508"/>
                  </a:lnTo>
                  <a:lnTo>
                    <a:pt x="941954" y="1873665"/>
                  </a:lnTo>
                  <a:lnTo>
                    <a:pt x="942907" y="1863505"/>
                  </a:lnTo>
                  <a:lnTo>
                    <a:pt x="944494" y="1853979"/>
                  </a:lnTo>
                  <a:lnTo>
                    <a:pt x="946399" y="1843819"/>
                  </a:lnTo>
                  <a:lnTo>
                    <a:pt x="949256" y="1834293"/>
                  </a:lnTo>
                  <a:lnTo>
                    <a:pt x="952114" y="1824133"/>
                  </a:lnTo>
                  <a:lnTo>
                    <a:pt x="955923" y="1814607"/>
                  </a:lnTo>
                  <a:lnTo>
                    <a:pt x="1022593" y="1647276"/>
                  </a:lnTo>
                  <a:lnTo>
                    <a:pt x="869570" y="1586313"/>
                  </a:lnTo>
                  <a:lnTo>
                    <a:pt x="1094661" y="1022403"/>
                  </a:lnTo>
                  <a:lnTo>
                    <a:pt x="1914387" y="1349446"/>
                  </a:lnTo>
                  <a:lnTo>
                    <a:pt x="1931530" y="1304676"/>
                  </a:lnTo>
                  <a:lnTo>
                    <a:pt x="2027726" y="1341825"/>
                  </a:lnTo>
                  <a:lnTo>
                    <a:pt x="2083284" y="1199260"/>
                  </a:lnTo>
                  <a:lnTo>
                    <a:pt x="2359489" y="486435"/>
                  </a:lnTo>
                  <a:lnTo>
                    <a:pt x="2263611" y="449286"/>
                  </a:lnTo>
                  <a:lnTo>
                    <a:pt x="24379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143504" y="3446622"/>
            <a:ext cx="3643338" cy="804055"/>
            <a:chOff x="5143504" y="3571882"/>
            <a:chExt cx="3643338" cy="804055"/>
          </a:xfrm>
        </p:grpSpPr>
        <p:grpSp>
          <p:nvGrpSpPr>
            <p:cNvPr id="52" name="Group 98"/>
            <p:cNvGrpSpPr/>
            <p:nvPr/>
          </p:nvGrpSpPr>
          <p:grpSpPr>
            <a:xfrm>
              <a:off x="5143504" y="3571882"/>
              <a:ext cx="3643338" cy="804055"/>
              <a:chOff x="5143504" y="3571882"/>
              <a:chExt cx="3643338" cy="804055"/>
            </a:xfrm>
          </p:grpSpPr>
          <p:grpSp>
            <p:nvGrpSpPr>
              <p:cNvPr id="54" name="Group 92"/>
              <p:cNvGrpSpPr/>
              <p:nvPr/>
            </p:nvGrpSpPr>
            <p:grpSpPr>
              <a:xfrm>
                <a:off x="6143636" y="3571882"/>
                <a:ext cx="2643206" cy="804055"/>
                <a:chOff x="6143636" y="3571882"/>
                <a:chExt cx="2643206" cy="804055"/>
              </a:xfrm>
            </p:grpSpPr>
            <p:sp>
              <p:nvSpPr>
                <p:cNvPr id="56" name="Rectangle 39"/>
                <p:cNvSpPr/>
                <p:nvPr/>
              </p:nvSpPr>
              <p:spPr>
                <a:xfrm>
                  <a:off x="6143636" y="3751342"/>
                  <a:ext cx="2643206" cy="6245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此处添加详细文本描述，建议与标题相关并符合整体语言风格，语言描述尽量简洁生动。尽量将每页幻灯片的字数控制在</a:t>
                  </a:r>
                  <a:r>
                    <a:rPr lang="en-US" altLang="zh-CN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200</a:t>
                  </a:r>
                  <a:r>
                    <a:rPr lang="zh-CN" altLang="en-US" sz="8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 Light" pitchFamily="34" charset="0"/>
                    </a:rPr>
                    <a:t>字以内据统计每页幻灯片。</a:t>
                  </a:r>
                </a:p>
              </p:txBody>
            </p:sp>
            <p:sp>
              <p:nvSpPr>
                <p:cNvPr id="57" name="Rectangle 40"/>
                <p:cNvSpPr/>
                <p:nvPr/>
              </p:nvSpPr>
              <p:spPr>
                <a:xfrm>
                  <a:off x="6143636" y="3571882"/>
                  <a:ext cx="80021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zh-CN" altLang="en-US" sz="1200" dirty="0">
                      <a:solidFill>
                        <a:srgbClr val="0183A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添加标题</a:t>
                  </a:r>
                  <a:endParaRPr lang="en-US" altLang="zh-CN" sz="1200" dirty="0">
                    <a:solidFill>
                      <a:srgbClr val="0183A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</p:grpSp>
          <p:sp>
            <p:nvSpPr>
              <p:cNvPr id="55" name="Rectangle 27"/>
              <p:cNvSpPr/>
              <p:nvPr/>
            </p:nvSpPr>
            <p:spPr>
              <a:xfrm>
                <a:off x="5143504" y="3643320"/>
                <a:ext cx="636196" cy="636164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KSO_Shape"/>
            <p:cNvSpPr/>
            <p:nvPr/>
          </p:nvSpPr>
          <p:spPr bwMode="auto">
            <a:xfrm>
              <a:off x="5258858" y="3786350"/>
              <a:ext cx="401382" cy="341175"/>
            </a:xfrm>
            <a:custGeom>
              <a:avLst/>
              <a:gdLst>
                <a:gd name="T0" fmla="*/ 160329 w 2160587"/>
                <a:gd name="T1" fmla="*/ 1674812 h 1836737"/>
                <a:gd name="T2" fmla="*/ 1129743 w 2160587"/>
                <a:gd name="T3" fmla="*/ 848061 h 1836737"/>
                <a:gd name="T4" fmla="*/ 1158271 w 2160587"/>
                <a:gd name="T5" fmla="*/ 1043536 h 1836737"/>
                <a:gd name="T6" fmla="*/ 1353532 w 2160587"/>
                <a:gd name="T7" fmla="*/ 1072142 h 1836737"/>
                <a:gd name="T8" fmla="*/ 1367796 w 2160587"/>
                <a:gd name="T9" fmla="*/ 1145247 h 1836737"/>
                <a:gd name="T10" fmla="*/ 1316445 w 2160587"/>
                <a:gd name="T11" fmla="*/ 1197055 h 1836737"/>
                <a:gd name="T12" fmla="*/ 1148762 w 2160587"/>
                <a:gd name="T13" fmla="*/ 1373142 h 1836737"/>
                <a:gd name="T14" fmla="*/ 1088218 w 2160587"/>
                <a:gd name="T15" fmla="*/ 1413827 h 1836737"/>
                <a:gd name="T16" fmla="*/ 1019750 w 2160587"/>
                <a:gd name="T17" fmla="*/ 1385856 h 1836737"/>
                <a:gd name="T18" fmla="*/ 859357 w 2160587"/>
                <a:gd name="T19" fmla="*/ 1200234 h 1836737"/>
                <a:gd name="T20" fmla="*/ 798496 w 2160587"/>
                <a:gd name="T21" fmla="*/ 1159550 h 1836737"/>
                <a:gd name="T22" fmla="*/ 798496 w 2160587"/>
                <a:gd name="T23" fmla="*/ 1084856 h 1836737"/>
                <a:gd name="T24" fmla="*/ 859357 w 2160587"/>
                <a:gd name="T25" fmla="*/ 1044172 h 1836737"/>
                <a:gd name="T26" fmla="*/ 1019750 w 2160587"/>
                <a:gd name="T27" fmla="*/ 858868 h 1836737"/>
                <a:gd name="T28" fmla="*/ 301227 w 2160587"/>
                <a:gd name="T29" fmla="*/ 646747 h 1836737"/>
                <a:gd name="T30" fmla="*/ 2003954 w 2160587"/>
                <a:gd name="T31" fmla="*/ 550545 h 1836737"/>
                <a:gd name="T32" fmla="*/ 391689 w 2160587"/>
                <a:gd name="T33" fmla="*/ 393700 h 1836737"/>
                <a:gd name="T34" fmla="*/ 456865 w 2160587"/>
                <a:gd name="T35" fmla="*/ 428307 h 1836737"/>
                <a:gd name="T36" fmla="*/ 1692991 w 2160587"/>
                <a:gd name="T37" fmla="*/ 490537 h 1836737"/>
                <a:gd name="T38" fmla="*/ 1708479 w 2160587"/>
                <a:gd name="T39" fmla="*/ 422275 h 1836737"/>
                <a:gd name="T40" fmla="*/ 2082429 w 2160587"/>
                <a:gd name="T41" fmla="*/ 393700 h 1836737"/>
                <a:gd name="T42" fmla="*/ 2147243 w 2160587"/>
                <a:gd name="T43" fmla="*/ 428307 h 1836737"/>
                <a:gd name="T44" fmla="*/ 2157092 w 2160587"/>
                <a:gd name="T45" fmla="*/ 808355 h 1836737"/>
                <a:gd name="T46" fmla="*/ 2105622 w 2160587"/>
                <a:gd name="T47" fmla="*/ 860107 h 1836737"/>
                <a:gd name="T48" fmla="*/ 2032548 w 2160587"/>
                <a:gd name="T49" fmla="*/ 845820 h 1836737"/>
                <a:gd name="T50" fmla="*/ 2038267 w 2160587"/>
                <a:gd name="T51" fmla="*/ 1380490 h 1836737"/>
                <a:gd name="T52" fmla="*/ 2112612 w 2160587"/>
                <a:gd name="T53" fmla="*/ 1373187 h 1836737"/>
                <a:gd name="T54" fmla="*/ 2158998 w 2160587"/>
                <a:gd name="T55" fmla="*/ 1429702 h 1836737"/>
                <a:gd name="T56" fmla="*/ 2142795 w 2160587"/>
                <a:gd name="T57" fmla="*/ 1808162 h 1836737"/>
                <a:gd name="T58" fmla="*/ 1768845 w 2160587"/>
                <a:gd name="T59" fmla="*/ 1836737 h 1836737"/>
                <a:gd name="T60" fmla="*/ 1704031 w 2160587"/>
                <a:gd name="T61" fmla="*/ 1802130 h 1836737"/>
                <a:gd name="T62" fmla="*/ 467992 w 2160587"/>
                <a:gd name="T63" fmla="*/ 1741487 h 1836737"/>
                <a:gd name="T64" fmla="*/ 452096 w 2160587"/>
                <a:gd name="T65" fmla="*/ 1808162 h 1836737"/>
                <a:gd name="T66" fmla="*/ 78211 w 2160587"/>
                <a:gd name="T67" fmla="*/ 1836737 h 1836737"/>
                <a:gd name="T68" fmla="*/ 13035 w 2160587"/>
                <a:gd name="T69" fmla="*/ 1802130 h 1836737"/>
                <a:gd name="T70" fmla="*/ 3179 w 2160587"/>
                <a:gd name="T71" fmla="*/ 1422082 h 1836737"/>
                <a:gd name="T72" fmla="*/ 54684 w 2160587"/>
                <a:gd name="T73" fmla="*/ 1370330 h 1836737"/>
                <a:gd name="T74" fmla="*/ 127808 w 2160587"/>
                <a:gd name="T75" fmla="*/ 1384617 h 1836737"/>
                <a:gd name="T76" fmla="*/ 121767 w 2160587"/>
                <a:gd name="T77" fmla="*/ 850265 h 1836737"/>
                <a:gd name="T78" fmla="*/ 47689 w 2160587"/>
                <a:gd name="T79" fmla="*/ 857250 h 1836737"/>
                <a:gd name="T80" fmla="*/ 1590 w 2160587"/>
                <a:gd name="T81" fmla="*/ 801052 h 1836737"/>
                <a:gd name="T82" fmla="*/ 17804 w 2160587"/>
                <a:gd name="T83" fmla="*/ 422275 h 1836737"/>
                <a:gd name="T84" fmla="*/ 1080293 w 2160587"/>
                <a:gd name="T85" fmla="*/ 0 h 1836737"/>
                <a:gd name="T86" fmla="*/ 1229746 w 2160587"/>
                <a:gd name="T87" fmla="*/ 38797 h 1836737"/>
                <a:gd name="T88" fmla="*/ 1340086 w 2160587"/>
                <a:gd name="T89" fmla="*/ 139925 h 1836737"/>
                <a:gd name="T90" fmla="*/ 1392235 w 2160587"/>
                <a:gd name="T91" fmla="*/ 284302 h 1836737"/>
                <a:gd name="T92" fmla="*/ 1370930 w 2160587"/>
                <a:gd name="T93" fmla="*/ 372073 h 1836737"/>
                <a:gd name="T94" fmla="*/ 1299702 w 2160587"/>
                <a:gd name="T95" fmla="*/ 393698 h 1836737"/>
                <a:gd name="T96" fmla="*/ 1243101 w 2160587"/>
                <a:gd name="T97" fmla="*/ 347268 h 1836737"/>
                <a:gd name="T98" fmla="*/ 1230064 w 2160587"/>
                <a:gd name="T99" fmla="*/ 269355 h 1836737"/>
                <a:gd name="T100" fmla="*/ 1191270 w 2160587"/>
                <a:gd name="T101" fmla="*/ 204163 h 1836737"/>
                <a:gd name="T102" fmla="*/ 1126719 w 2160587"/>
                <a:gd name="T103" fmla="*/ 164412 h 1836737"/>
                <a:gd name="T104" fmla="*/ 1048495 w 2160587"/>
                <a:gd name="T105" fmla="*/ 160277 h 1836737"/>
                <a:gd name="T106" fmla="*/ 980447 w 2160587"/>
                <a:gd name="T107" fmla="*/ 193669 h 1836737"/>
                <a:gd name="T108" fmla="*/ 935611 w 2160587"/>
                <a:gd name="T109" fmla="*/ 254409 h 1836737"/>
                <a:gd name="T110" fmla="*/ 921620 w 2160587"/>
                <a:gd name="T111" fmla="*/ 332322 h 1836737"/>
                <a:gd name="T112" fmla="*/ 875512 w 2160587"/>
                <a:gd name="T113" fmla="*/ 388928 h 1836737"/>
                <a:gd name="T114" fmla="*/ 801422 w 2160587"/>
                <a:gd name="T115" fmla="*/ 381613 h 1836737"/>
                <a:gd name="T116" fmla="*/ 766762 w 2160587"/>
                <a:gd name="T117" fmla="*/ 316421 h 1836737"/>
                <a:gd name="T118" fmla="*/ 804602 w 2160587"/>
                <a:gd name="T119" fmla="*/ 166002 h 1836737"/>
                <a:gd name="T120" fmla="*/ 905085 w 2160587"/>
                <a:gd name="T121" fmla="*/ 54698 h 1836737"/>
                <a:gd name="T122" fmla="*/ 1048177 w 2160587"/>
                <a:gd name="T123" fmla="*/ 2226 h 1836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0587" h="1836737">
                  <a:moveTo>
                    <a:pt x="2003954" y="1667985"/>
                  </a:moveTo>
                  <a:lnTo>
                    <a:pt x="2003431" y="1669097"/>
                  </a:lnTo>
                  <a:lnTo>
                    <a:pt x="2000893" y="1674812"/>
                  </a:lnTo>
                  <a:lnTo>
                    <a:pt x="1997719" y="1679892"/>
                  </a:lnTo>
                  <a:lnTo>
                    <a:pt x="2003954" y="1679892"/>
                  </a:lnTo>
                  <a:lnTo>
                    <a:pt x="2003954" y="1667985"/>
                  </a:lnTo>
                  <a:close/>
                  <a:moveTo>
                    <a:pt x="156421" y="1666510"/>
                  </a:moveTo>
                  <a:lnTo>
                    <a:pt x="156421" y="1679892"/>
                  </a:lnTo>
                  <a:lnTo>
                    <a:pt x="163502" y="1679892"/>
                  </a:lnTo>
                  <a:lnTo>
                    <a:pt x="160329" y="1674812"/>
                  </a:lnTo>
                  <a:lnTo>
                    <a:pt x="157790" y="1669097"/>
                  </a:lnTo>
                  <a:lnTo>
                    <a:pt x="156421" y="1666510"/>
                  </a:lnTo>
                  <a:close/>
                  <a:moveTo>
                    <a:pt x="1080293" y="830262"/>
                  </a:moveTo>
                  <a:lnTo>
                    <a:pt x="1088218" y="830580"/>
                  </a:lnTo>
                  <a:lnTo>
                    <a:pt x="1095826" y="831851"/>
                  </a:lnTo>
                  <a:lnTo>
                    <a:pt x="1103116" y="833758"/>
                  </a:lnTo>
                  <a:lnTo>
                    <a:pt x="1110724" y="836301"/>
                  </a:lnTo>
                  <a:lnTo>
                    <a:pt x="1117380" y="839797"/>
                  </a:lnTo>
                  <a:lnTo>
                    <a:pt x="1123720" y="843293"/>
                  </a:lnTo>
                  <a:lnTo>
                    <a:pt x="1129743" y="848061"/>
                  </a:lnTo>
                  <a:lnTo>
                    <a:pt x="1135448" y="853464"/>
                  </a:lnTo>
                  <a:lnTo>
                    <a:pt x="1140520" y="858868"/>
                  </a:lnTo>
                  <a:lnTo>
                    <a:pt x="1144958" y="864907"/>
                  </a:lnTo>
                  <a:lnTo>
                    <a:pt x="1148762" y="871264"/>
                  </a:lnTo>
                  <a:lnTo>
                    <a:pt x="1151931" y="877939"/>
                  </a:lnTo>
                  <a:lnTo>
                    <a:pt x="1154784" y="885249"/>
                  </a:lnTo>
                  <a:lnTo>
                    <a:pt x="1156686" y="892559"/>
                  </a:lnTo>
                  <a:lnTo>
                    <a:pt x="1157954" y="900506"/>
                  </a:lnTo>
                  <a:lnTo>
                    <a:pt x="1158271" y="908452"/>
                  </a:lnTo>
                  <a:lnTo>
                    <a:pt x="1158271" y="1043536"/>
                  </a:lnTo>
                  <a:lnTo>
                    <a:pt x="1292988" y="1043536"/>
                  </a:lnTo>
                  <a:lnTo>
                    <a:pt x="1301230" y="1044172"/>
                  </a:lnTo>
                  <a:lnTo>
                    <a:pt x="1308838" y="1045125"/>
                  </a:lnTo>
                  <a:lnTo>
                    <a:pt x="1316445" y="1047350"/>
                  </a:lnTo>
                  <a:lnTo>
                    <a:pt x="1323419" y="1049893"/>
                  </a:lnTo>
                  <a:lnTo>
                    <a:pt x="1330392" y="1053071"/>
                  </a:lnTo>
                  <a:lnTo>
                    <a:pt x="1337049" y="1057203"/>
                  </a:lnTo>
                  <a:lnTo>
                    <a:pt x="1343072" y="1061653"/>
                  </a:lnTo>
                  <a:lnTo>
                    <a:pt x="1348460" y="1066739"/>
                  </a:lnTo>
                  <a:lnTo>
                    <a:pt x="1353532" y="1072142"/>
                  </a:lnTo>
                  <a:lnTo>
                    <a:pt x="1357970" y="1078181"/>
                  </a:lnTo>
                  <a:lnTo>
                    <a:pt x="1362091" y="1084856"/>
                  </a:lnTo>
                  <a:lnTo>
                    <a:pt x="1365260" y="1091849"/>
                  </a:lnTo>
                  <a:lnTo>
                    <a:pt x="1367796" y="1098841"/>
                  </a:lnTo>
                  <a:lnTo>
                    <a:pt x="1370015" y="1106469"/>
                  </a:lnTo>
                  <a:lnTo>
                    <a:pt x="1370966" y="1114416"/>
                  </a:lnTo>
                  <a:lnTo>
                    <a:pt x="1371600" y="1122362"/>
                  </a:lnTo>
                  <a:lnTo>
                    <a:pt x="1370966" y="1130308"/>
                  </a:lnTo>
                  <a:lnTo>
                    <a:pt x="1370015" y="1138254"/>
                  </a:lnTo>
                  <a:lnTo>
                    <a:pt x="1367796" y="1145247"/>
                  </a:lnTo>
                  <a:lnTo>
                    <a:pt x="1365260" y="1152875"/>
                  </a:lnTo>
                  <a:lnTo>
                    <a:pt x="1362091" y="1159550"/>
                  </a:lnTo>
                  <a:lnTo>
                    <a:pt x="1357970" y="1165907"/>
                  </a:lnTo>
                  <a:lnTo>
                    <a:pt x="1353532" y="1171946"/>
                  </a:lnTo>
                  <a:lnTo>
                    <a:pt x="1348460" y="1177667"/>
                  </a:lnTo>
                  <a:lnTo>
                    <a:pt x="1343072" y="1182752"/>
                  </a:lnTo>
                  <a:lnTo>
                    <a:pt x="1337049" y="1187202"/>
                  </a:lnTo>
                  <a:lnTo>
                    <a:pt x="1330392" y="1191016"/>
                  </a:lnTo>
                  <a:lnTo>
                    <a:pt x="1323419" y="1194195"/>
                  </a:lnTo>
                  <a:lnTo>
                    <a:pt x="1316445" y="1197055"/>
                  </a:lnTo>
                  <a:lnTo>
                    <a:pt x="1308838" y="1198963"/>
                  </a:lnTo>
                  <a:lnTo>
                    <a:pt x="1301230" y="1200234"/>
                  </a:lnTo>
                  <a:lnTo>
                    <a:pt x="1292988" y="1200552"/>
                  </a:lnTo>
                  <a:lnTo>
                    <a:pt x="1158271" y="1200552"/>
                  </a:lnTo>
                  <a:lnTo>
                    <a:pt x="1158271" y="1335636"/>
                  </a:lnTo>
                  <a:lnTo>
                    <a:pt x="1157954" y="1343900"/>
                  </a:lnTo>
                  <a:lnTo>
                    <a:pt x="1156686" y="1351528"/>
                  </a:lnTo>
                  <a:lnTo>
                    <a:pt x="1154784" y="1359157"/>
                  </a:lnTo>
                  <a:lnTo>
                    <a:pt x="1151931" y="1366149"/>
                  </a:lnTo>
                  <a:lnTo>
                    <a:pt x="1148762" y="1373142"/>
                  </a:lnTo>
                  <a:lnTo>
                    <a:pt x="1144958" y="1379817"/>
                  </a:lnTo>
                  <a:lnTo>
                    <a:pt x="1140520" y="1385856"/>
                  </a:lnTo>
                  <a:lnTo>
                    <a:pt x="1135448" y="1391259"/>
                  </a:lnTo>
                  <a:lnTo>
                    <a:pt x="1129743" y="1396345"/>
                  </a:lnTo>
                  <a:lnTo>
                    <a:pt x="1123720" y="1400795"/>
                  </a:lnTo>
                  <a:lnTo>
                    <a:pt x="1117380" y="1404927"/>
                  </a:lnTo>
                  <a:lnTo>
                    <a:pt x="1110724" y="1408105"/>
                  </a:lnTo>
                  <a:lnTo>
                    <a:pt x="1103116" y="1410648"/>
                  </a:lnTo>
                  <a:lnTo>
                    <a:pt x="1095826" y="1412873"/>
                  </a:lnTo>
                  <a:lnTo>
                    <a:pt x="1088218" y="1413827"/>
                  </a:lnTo>
                  <a:lnTo>
                    <a:pt x="1080293" y="1414462"/>
                  </a:lnTo>
                  <a:lnTo>
                    <a:pt x="1072369" y="1413827"/>
                  </a:lnTo>
                  <a:lnTo>
                    <a:pt x="1064444" y="1412873"/>
                  </a:lnTo>
                  <a:lnTo>
                    <a:pt x="1056837" y="1410648"/>
                  </a:lnTo>
                  <a:lnTo>
                    <a:pt x="1049863" y="1408105"/>
                  </a:lnTo>
                  <a:lnTo>
                    <a:pt x="1043207" y="1404927"/>
                  </a:lnTo>
                  <a:lnTo>
                    <a:pt x="1036233" y="1400795"/>
                  </a:lnTo>
                  <a:lnTo>
                    <a:pt x="1030527" y="1396345"/>
                  </a:lnTo>
                  <a:lnTo>
                    <a:pt x="1024822" y="1391259"/>
                  </a:lnTo>
                  <a:lnTo>
                    <a:pt x="1019750" y="1385856"/>
                  </a:lnTo>
                  <a:lnTo>
                    <a:pt x="1015312" y="1379817"/>
                  </a:lnTo>
                  <a:lnTo>
                    <a:pt x="1011508" y="1373142"/>
                  </a:lnTo>
                  <a:lnTo>
                    <a:pt x="1008339" y="1366149"/>
                  </a:lnTo>
                  <a:lnTo>
                    <a:pt x="1005486" y="1359157"/>
                  </a:lnTo>
                  <a:lnTo>
                    <a:pt x="1003584" y="1351528"/>
                  </a:lnTo>
                  <a:lnTo>
                    <a:pt x="1002316" y="1343900"/>
                  </a:lnTo>
                  <a:lnTo>
                    <a:pt x="1001999" y="1335636"/>
                  </a:lnTo>
                  <a:lnTo>
                    <a:pt x="1001999" y="1200552"/>
                  </a:lnTo>
                  <a:lnTo>
                    <a:pt x="867282" y="1200552"/>
                  </a:lnTo>
                  <a:lnTo>
                    <a:pt x="859357" y="1200234"/>
                  </a:lnTo>
                  <a:lnTo>
                    <a:pt x="851432" y="1198963"/>
                  </a:lnTo>
                  <a:lnTo>
                    <a:pt x="843825" y="1197055"/>
                  </a:lnTo>
                  <a:lnTo>
                    <a:pt x="836534" y="1194195"/>
                  </a:lnTo>
                  <a:lnTo>
                    <a:pt x="829878" y="1191016"/>
                  </a:lnTo>
                  <a:lnTo>
                    <a:pt x="823538" y="1187202"/>
                  </a:lnTo>
                  <a:lnTo>
                    <a:pt x="817515" y="1182752"/>
                  </a:lnTo>
                  <a:lnTo>
                    <a:pt x="812127" y="1177667"/>
                  </a:lnTo>
                  <a:lnTo>
                    <a:pt x="807055" y="1171946"/>
                  </a:lnTo>
                  <a:lnTo>
                    <a:pt x="802300" y="1165907"/>
                  </a:lnTo>
                  <a:lnTo>
                    <a:pt x="798496" y="1159550"/>
                  </a:lnTo>
                  <a:lnTo>
                    <a:pt x="795010" y="1152875"/>
                  </a:lnTo>
                  <a:lnTo>
                    <a:pt x="792791" y="1145247"/>
                  </a:lnTo>
                  <a:lnTo>
                    <a:pt x="790572" y="1138254"/>
                  </a:lnTo>
                  <a:lnTo>
                    <a:pt x="789621" y="1130308"/>
                  </a:lnTo>
                  <a:lnTo>
                    <a:pt x="788987" y="1122362"/>
                  </a:lnTo>
                  <a:lnTo>
                    <a:pt x="789621" y="1114416"/>
                  </a:lnTo>
                  <a:lnTo>
                    <a:pt x="790572" y="1106469"/>
                  </a:lnTo>
                  <a:lnTo>
                    <a:pt x="792791" y="1098841"/>
                  </a:lnTo>
                  <a:lnTo>
                    <a:pt x="795010" y="1091849"/>
                  </a:lnTo>
                  <a:lnTo>
                    <a:pt x="798496" y="1084856"/>
                  </a:lnTo>
                  <a:lnTo>
                    <a:pt x="802300" y="1078181"/>
                  </a:lnTo>
                  <a:lnTo>
                    <a:pt x="807055" y="1072142"/>
                  </a:lnTo>
                  <a:lnTo>
                    <a:pt x="812127" y="1066739"/>
                  </a:lnTo>
                  <a:lnTo>
                    <a:pt x="817515" y="1061653"/>
                  </a:lnTo>
                  <a:lnTo>
                    <a:pt x="823538" y="1057203"/>
                  </a:lnTo>
                  <a:lnTo>
                    <a:pt x="829878" y="1053071"/>
                  </a:lnTo>
                  <a:lnTo>
                    <a:pt x="836534" y="1049893"/>
                  </a:lnTo>
                  <a:lnTo>
                    <a:pt x="843825" y="1047350"/>
                  </a:lnTo>
                  <a:lnTo>
                    <a:pt x="851432" y="1045125"/>
                  </a:lnTo>
                  <a:lnTo>
                    <a:pt x="859357" y="1044172"/>
                  </a:lnTo>
                  <a:lnTo>
                    <a:pt x="867282" y="1043536"/>
                  </a:lnTo>
                  <a:lnTo>
                    <a:pt x="1001999" y="1043536"/>
                  </a:lnTo>
                  <a:lnTo>
                    <a:pt x="1001999" y="908452"/>
                  </a:lnTo>
                  <a:lnTo>
                    <a:pt x="1002316" y="900506"/>
                  </a:lnTo>
                  <a:lnTo>
                    <a:pt x="1003584" y="892559"/>
                  </a:lnTo>
                  <a:lnTo>
                    <a:pt x="1005486" y="885249"/>
                  </a:lnTo>
                  <a:lnTo>
                    <a:pt x="1008339" y="877939"/>
                  </a:lnTo>
                  <a:lnTo>
                    <a:pt x="1011508" y="871264"/>
                  </a:lnTo>
                  <a:lnTo>
                    <a:pt x="1015312" y="864907"/>
                  </a:lnTo>
                  <a:lnTo>
                    <a:pt x="1019750" y="858868"/>
                  </a:lnTo>
                  <a:lnTo>
                    <a:pt x="1024822" y="853464"/>
                  </a:lnTo>
                  <a:lnTo>
                    <a:pt x="1030527" y="848061"/>
                  </a:lnTo>
                  <a:lnTo>
                    <a:pt x="1036233" y="843293"/>
                  </a:lnTo>
                  <a:lnTo>
                    <a:pt x="1043207" y="839797"/>
                  </a:lnTo>
                  <a:lnTo>
                    <a:pt x="1049863" y="836301"/>
                  </a:lnTo>
                  <a:lnTo>
                    <a:pt x="1056837" y="833758"/>
                  </a:lnTo>
                  <a:lnTo>
                    <a:pt x="1064444" y="831851"/>
                  </a:lnTo>
                  <a:lnTo>
                    <a:pt x="1072369" y="830580"/>
                  </a:lnTo>
                  <a:lnTo>
                    <a:pt x="1080293" y="830262"/>
                  </a:lnTo>
                  <a:close/>
                  <a:moveTo>
                    <a:pt x="301227" y="646747"/>
                  </a:moveTo>
                  <a:lnTo>
                    <a:pt x="301227" y="1584642"/>
                  </a:lnTo>
                  <a:lnTo>
                    <a:pt x="1859994" y="1584642"/>
                  </a:lnTo>
                  <a:lnTo>
                    <a:pt x="1859994" y="646747"/>
                  </a:lnTo>
                  <a:lnTo>
                    <a:pt x="301227" y="646747"/>
                  </a:lnTo>
                  <a:close/>
                  <a:moveTo>
                    <a:pt x="1997005" y="550545"/>
                  </a:moveTo>
                  <a:lnTo>
                    <a:pt x="1997719" y="551497"/>
                  </a:lnTo>
                  <a:lnTo>
                    <a:pt x="2000893" y="557212"/>
                  </a:lnTo>
                  <a:lnTo>
                    <a:pt x="2003431" y="562609"/>
                  </a:lnTo>
                  <a:lnTo>
                    <a:pt x="2003954" y="563786"/>
                  </a:lnTo>
                  <a:lnTo>
                    <a:pt x="2003954" y="550545"/>
                  </a:lnTo>
                  <a:lnTo>
                    <a:pt x="1997005" y="550545"/>
                  </a:lnTo>
                  <a:close/>
                  <a:moveTo>
                    <a:pt x="156421" y="550545"/>
                  </a:moveTo>
                  <a:lnTo>
                    <a:pt x="156421" y="565349"/>
                  </a:lnTo>
                  <a:lnTo>
                    <a:pt x="157790" y="562609"/>
                  </a:lnTo>
                  <a:lnTo>
                    <a:pt x="160329" y="557212"/>
                  </a:lnTo>
                  <a:lnTo>
                    <a:pt x="163502" y="551497"/>
                  </a:lnTo>
                  <a:lnTo>
                    <a:pt x="164097" y="550545"/>
                  </a:lnTo>
                  <a:lnTo>
                    <a:pt x="156421" y="550545"/>
                  </a:lnTo>
                  <a:close/>
                  <a:moveTo>
                    <a:pt x="78211" y="393700"/>
                  </a:moveTo>
                  <a:lnTo>
                    <a:pt x="391689" y="393700"/>
                  </a:lnTo>
                  <a:lnTo>
                    <a:pt x="399638" y="394017"/>
                  </a:lnTo>
                  <a:lnTo>
                    <a:pt x="407586" y="395287"/>
                  </a:lnTo>
                  <a:lnTo>
                    <a:pt x="415216" y="397192"/>
                  </a:lnTo>
                  <a:lnTo>
                    <a:pt x="422211" y="400050"/>
                  </a:lnTo>
                  <a:lnTo>
                    <a:pt x="428887" y="403225"/>
                  </a:lnTo>
                  <a:lnTo>
                    <a:pt x="435246" y="407352"/>
                  </a:lnTo>
                  <a:lnTo>
                    <a:pt x="441286" y="411480"/>
                  </a:lnTo>
                  <a:lnTo>
                    <a:pt x="447009" y="416877"/>
                  </a:lnTo>
                  <a:lnTo>
                    <a:pt x="452096" y="422275"/>
                  </a:lnTo>
                  <a:lnTo>
                    <a:pt x="456865" y="428307"/>
                  </a:lnTo>
                  <a:lnTo>
                    <a:pt x="460362" y="434657"/>
                  </a:lnTo>
                  <a:lnTo>
                    <a:pt x="463859" y="441325"/>
                  </a:lnTo>
                  <a:lnTo>
                    <a:pt x="466403" y="448945"/>
                  </a:lnTo>
                  <a:lnTo>
                    <a:pt x="468310" y="456565"/>
                  </a:lnTo>
                  <a:lnTo>
                    <a:pt x="469582" y="463867"/>
                  </a:lnTo>
                  <a:lnTo>
                    <a:pt x="469900" y="471805"/>
                  </a:lnTo>
                  <a:lnTo>
                    <a:pt x="469582" y="479742"/>
                  </a:lnTo>
                  <a:lnTo>
                    <a:pt x="468310" y="487680"/>
                  </a:lnTo>
                  <a:lnTo>
                    <a:pt x="467595" y="490537"/>
                  </a:lnTo>
                  <a:lnTo>
                    <a:pt x="1692991" y="490537"/>
                  </a:lnTo>
                  <a:lnTo>
                    <a:pt x="1692276" y="487680"/>
                  </a:lnTo>
                  <a:lnTo>
                    <a:pt x="1691005" y="479742"/>
                  </a:lnTo>
                  <a:lnTo>
                    <a:pt x="1690687" y="471805"/>
                  </a:lnTo>
                  <a:lnTo>
                    <a:pt x="1691005" y="463867"/>
                  </a:lnTo>
                  <a:lnTo>
                    <a:pt x="1692276" y="456565"/>
                  </a:lnTo>
                  <a:lnTo>
                    <a:pt x="1694182" y="448945"/>
                  </a:lnTo>
                  <a:lnTo>
                    <a:pt x="1697041" y="441325"/>
                  </a:lnTo>
                  <a:lnTo>
                    <a:pt x="1700218" y="434657"/>
                  </a:lnTo>
                  <a:lnTo>
                    <a:pt x="1704031" y="428307"/>
                  </a:lnTo>
                  <a:lnTo>
                    <a:pt x="1708479" y="422275"/>
                  </a:lnTo>
                  <a:lnTo>
                    <a:pt x="1713562" y="416877"/>
                  </a:lnTo>
                  <a:lnTo>
                    <a:pt x="1719281" y="411480"/>
                  </a:lnTo>
                  <a:lnTo>
                    <a:pt x="1725000" y="407352"/>
                  </a:lnTo>
                  <a:lnTo>
                    <a:pt x="1731354" y="403225"/>
                  </a:lnTo>
                  <a:lnTo>
                    <a:pt x="1738662" y="400050"/>
                  </a:lnTo>
                  <a:lnTo>
                    <a:pt x="1745652" y="397192"/>
                  </a:lnTo>
                  <a:lnTo>
                    <a:pt x="1753277" y="395287"/>
                  </a:lnTo>
                  <a:lnTo>
                    <a:pt x="1760902" y="394017"/>
                  </a:lnTo>
                  <a:lnTo>
                    <a:pt x="1768845" y="393700"/>
                  </a:lnTo>
                  <a:lnTo>
                    <a:pt x="2082429" y="393700"/>
                  </a:lnTo>
                  <a:lnTo>
                    <a:pt x="2090372" y="394017"/>
                  </a:lnTo>
                  <a:lnTo>
                    <a:pt x="2097997" y="395287"/>
                  </a:lnTo>
                  <a:lnTo>
                    <a:pt x="2105622" y="397192"/>
                  </a:lnTo>
                  <a:lnTo>
                    <a:pt x="2112612" y="400050"/>
                  </a:lnTo>
                  <a:lnTo>
                    <a:pt x="2119920" y="403225"/>
                  </a:lnTo>
                  <a:lnTo>
                    <a:pt x="2126274" y="407352"/>
                  </a:lnTo>
                  <a:lnTo>
                    <a:pt x="2131993" y="411480"/>
                  </a:lnTo>
                  <a:lnTo>
                    <a:pt x="2137712" y="416877"/>
                  </a:lnTo>
                  <a:lnTo>
                    <a:pt x="2142795" y="422275"/>
                  </a:lnTo>
                  <a:lnTo>
                    <a:pt x="2147243" y="428307"/>
                  </a:lnTo>
                  <a:lnTo>
                    <a:pt x="2151056" y="434657"/>
                  </a:lnTo>
                  <a:lnTo>
                    <a:pt x="2154233" y="441325"/>
                  </a:lnTo>
                  <a:lnTo>
                    <a:pt x="2157092" y="448945"/>
                  </a:lnTo>
                  <a:lnTo>
                    <a:pt x="2158998" y="456565"/>
                  </a:lnTo>
                  <a:lnTo>
                    <a:pt x="2160269" y="463867"/>
                  </a:lnTo>
                  <a:lnTo>
                    <a:pt x="2160587" y="471805"/>
                  </a:lnTo>
                  <a:lnTo>
                    <a:pt x="2160587" y="785177"/>
                  </a:lnTo>
                  <a:lnTo>
                    <a:pt x="2160269" y="793432"/>
                  </a:lnTo>
                  <a:lnTo>
                    <a:pt x="2158998" y="801052"/>
                  </a:lnTo>
                  <a:lnTo>
                    <a:pt x="2157092" y="808355"/>
                  </a:lnTo>
                  <a:lnTo>
                    <a:pt x="2154233" y="815657"/>
                  </a:lnTo>
                  <a:lnTo>
                    <a:pt x="2151056" y="822642"/>
                  </a:lnTo>
                  <a:lnTo>
                    <a:pt x="2147243" y="828992"/>
                  </a:lnTo>
                  <a:lnTo>
                    <a:pt x="2142795" y="835025"/>
                  </a:lnTo>
                  <a:lnTo>
                    <a:pt x="2137712" y="840740"/>
                  </a:lnTo>
                  <a:lnTo>
                    <a:pt x="2131993" y="845820"/>
                  </a:lnTo>
                  <a:lnTo>
                    <a:pt x="2126274" y="850265"/>
                  </a:lnTo>
                  <a:lnTo>
                    <a:pt x="2119920" y="854075"/>
                  </a:lnTo>
                  <a:lnTo>
                    <a:pt x="2112612" y="857250"/>
                  </a:lnTo>
                  <a:lnTo>
                    <a:pt x="2105622" y="860107"/>
                  </a:lnTo>
                  <a:lnTo>
                    <a:pt x="2097997" y="862012"/>
                  </a:lnTo>
                  <a:lnTo>
                    <a:pt x="2090372" y="863282"/>
                  </a:lnTo>
                  <a:lnTo>
                    <a:pt x="2082429" y="863600"/>
                  </a:lnTo>
                  <a:lnTo>
                    <a:pt x="2074169" y="863282"/>
                  </a:lnTo>
                  <a:lnTo>
                    <a:pt x="2066543" y="862012"/>
                  </a:lnTo>
                  <a:lnTo>
                    <a:pt x="2058918" y="860107"/>
                  </a:lnTo>
                  <a:lnTo>
                    <a:pt x="2051929" y="857250"/>
                  </a:lnTo>
                  <a:lnTo>
                    <a:pt x="2045257" y="854075"/>
                  </a:lnTo>
                  <a:lnTo>
                    <a:pt x="2038267" y="850265"/>
                  </a:lnTo>
                  <a:lnTo>
                    <a:pt x="2032548" y="845820"/>
                  </a:lnTo>
                  <a:lnTo>
                    <a:pt x="2026829" y="840740"/>
                  </a:lnTo>
                  <a:lnTo>
                    <a:pt x="2021746" y="835025"/>
                  </a:lnTo>
                  <a:lnTo>
                    <a:pt x="2017298" y="828992"/>
                  </a:lnTo>
                  <a:lnTo>
                    <a:pt x="2017125" y="827039"/>
                  </a:lnTo>
                  <a:lnTo>
                    <a:pt x="2017125" y="1403398"/>
                  </a:lnTo>
                  <a:lnTo>
                    <a:pt x="2017298" y="1401445"/>
                  </a:lnTo>
                  <a:lnTo>
                    <a:pt x="2021746" y="1395412"/>
                  </a:lnTo>
                  <a:lnTo>
                    <a:pt x="2026829" y="1390015"/>
                  </a:lnTo>
                  <a:lnTo>
                    <a:pt x="2032548" y="1384617"/>
                  </a:lnTo>
                  <a:lnTo>
                    <a:pt x="2038267" y="1380490"/>
                  </a:lnTo>
                  <a:lnTo>
                    <a:pt x="2045257" y="1376362"/>
                  </a:lnTo>
                  <a:lnTo>
                    <a:pt x="2051929" y="1373187"/>
                  </a:lnTo>
                  <a:lnTo>
                    <a:pt x="2058918" y="1370330"/>
                  </a:lnTo>
                  <a:lnTo>
                    <a:pt x="2066543" y="1368425"/>
                  </a:lnTo>
                  <a:lnTo>
                    <a:pt x="2074169" y="1367155"/>
                  </a:lnTo>
                  <a:lnTo>
                    <a:pt x="2082429" y="1366837"/>
                  </a:lnTo>
                  <a:lnTo>
                    <a:pt x="2090372" y="1367155"/>
                  </a:lnTo>
                  <a:lnTo>
                    <a:pt x="2097997" y="1368425"/>
                  </a:lnTo>
                  <a:lnTo>
                    <a:pt x="2105622" y="1370330"/>
                  </a:lnTo>
                  <a:lnTo>
                    <a:pt x="2112612" y="1373187"/>
                  </a:lnTo>
                  <a:lnTo>
                    <a:pt x="2119920" y="1376362"/>
                  </a:lnTo>
                  <a:lnTo>
                    <a:pt x="2126274" y="1380490"/>
                  </a:lnTo>
                  <a:lnTo>
                    <a:pt x="2131993" y="1384617"/>
                  </a:lnTo>
                  <a:lnTo>
                    <a:pt x="2137712" y="1390015"/>
                  </a:lnTo>
                  <a:lnTo>
                    <a:pt x="2142795" y="1395412"/>
                  </a:lnTo>
                  <a:lnTo>
                    <a:pt x="2147243" y="1401445"/>
                  </a:lnTo>
                  <a:lnTo>
                    <a:pt x="2151056" y="1407795"/>
                  </a:lnTo>
                  <a:lnTo>
                    <a:pt x="2154233" y="1414462"/>
                  </a:lnTo>
                  <a:lnTo>
                    <a:pt x="2157092" y="1422082"/>
                  </a:lnTo>
                  <a:lnTo>
                    <a:pt x="2158998" y="1429702"/>
                  </a:lnTo>
                  <a:lnTo>
                    <a:pt x="2160269" y="1437005"/>
                  </a:lnTo>
                  <a:lnTo>
                    <a:pt x="2160587" y="1444942"/>
                  </a:lnTo>
                  <a:lnTo>
                    <a:pt x="2160587" y="1758315"/>
                  </a:lnTo>
                  <a:lnTo>
                    <a:pt x="2160269" y="1766570"/>
                  </a:lnTo>
                  <a:lnTo>
                    <a:pt x="2158998" y="1774190"/>
                  </a:lnTo>
                  <a:lnTo>
                    <a:pt x="2157092" y="1781492"/>
                  </a:lnTo>
                  <a:lnTo>
                    <a:pt x="2154233" y="1788795"/>
                  </a:lnTo>
                  <a:lnTo>
                    <a:pt x="2151056" y="1795462"/>
                  </a:lnTo>
                  <a:lnTo>
                    <a:pt x="2147243" y="1802130"/>
                  </a:lnTo>
                  <a:lnTo>
                    <a:pt x="2142795" y="1808162"/>
                  </a:lnTo>
                  <a:lnTo>
                    <a:pt x="2137712" y="1813877"/>
                  </a:lnTo>
                  <a:lnTo>
                    <a:pt x="2131993" y="1818957"/>
                  </a:lnTo>
                  <a:lnTo>
                    <a:pt x="2126274" y="1823402"/>
                  </a:lnTo>
                  <a:lnTo>
                    <a:pt x="2119920" y="1827212"/>
                  </a:lnTo>
                  <a:lnTo>
                    <a:pt x="2112612" y="1830387"/>
                  </a:lnTo>
                  <a:lnTo>
                    <a:pt x="2105622" y="1833245"/>
                  </a:lnTo>
                  <a:lnTo>
                    <a:pt x="2097997" y="1835150"/>
                  </a:lnTo>
                  <a:lnTo>
                    <a:pt x="2090372" y="1836420"/>
                  </a:lnTo>
                  <a:lnTo>
                    <a:pt x="2082429" y="1836737"/>
                  </a:lnTo>
                  <a:lnTo>
                    <a:pt x="1768845" y="1836737"/>
                  </a:lnTo>
                  <a:lnTo>
                    <a:pt x="1760902" y="1836420"/>
                  </a:lnTo>
                  <a:lnTo>
                    <a:pt x="1753277" y="1835150"/>
                  </a:lnTo>
                  <a:lnTo>
                    <a:pt x="1745652" y="1833245"/>
                  </a:lnTo>
                  <a:lnTo>
                    <a:pt x="1738662" y="1830387"/>
                  </a:lnTo>
                  <a:lnTo>
                    <a:pt x="1731354" y="1827212"/>
                  </a:lnTo>
                  <a:lnTo>
                    <a:pt x="1725000" y="1823402"/>
                  </a:lnTo>
                  <a:lnTo>
                    <a:pt x="1719281" y="1818957"/>
                  </a:lnTo>
                  <a:lnTo>
                    <a:pt x="1713562" y="1813877"/>
                  </a:lnTo>
                  <a:lnTo>
                    <a:pt x="1708479" y="1808162"/>
                  </a:lnTo>
                  <a:lnTo>
                    <a:pt x="1704031" y="1802130"/>
                  </a:lnTo>
                  <a:lnTo>
                    <a:pt x="1700218" y="1795462"/>
                  </a:lnTo>
                  <a:lnTo>
                    <a:pt x="1697041" y="1788795"/>
                  </a:lnTo>
                  <a:lnTo>
                    <a:pt x="1694182" y="1781492"/>
                  </a:lnTo>
                  <a:lnTo>
                    <a:pt x="1692276" y="1774190"/>
                  </a:lnTo>
                  <a:lnTo>
                    <a:pt x="1691005" y="1766570"/>
                  </a:lnTo>
                  <a:lnTo>
                    <a:pt x="1690687" y="1758315"/>
                  </a:lnTo>
                  <a:lnTo>
                    <a:pt x="1691005" y="1750377"/>
                  </a:lnTo>
                  <a:lnTo>
                    <a:pt x="1692276" y="1742757"/>
                  </a:lnTo>
                  <a:lnTo>
                    <a:pt x="1692594" y="1741487"/>
                  </a:lnTo>
                  <a:lnTo>
                    <a:pt x="467992" y="1741487"/>
                  </a:lnTo>
                  <a:lnTo>
                    <a:pt x="468310" y="1742757"/>
                  </a:lnTo>
                  <a:lnTo>
                    <a:pt x="469582" y="1750377"/>
                  </a:lnTo>
                  <a:lnTo>
                    <a:pt x="469900" y="1758315"/>
                  </a:lnTo>
                  <a:lnTo>
                    <a:pt x="469582" y="1766570"/>
                  </a:lnTo>
                  <a:lnTo>
                    <a:pt x="468310" y="1774190"/>
                  </a:lnTo>
                  <a:lnTo>
                    <a:pt x="466403" y="1781492"/>
                  </a:lnTo>
                  <a:lnTo>
                    <a:pt x="463859" y="1788795"/>
                  </a:lnTo>
                  <a:lnTo>
                    <a:pt x="460362" y="1795462"/>
                  </a:lnTo>
                  <a:lnTo>
                    <a:pt x="456865" y="1802130"/>
                  </a:lnTo>
                  <a:lnTo>
                    <a:pt x="452096" y="1808162"/>
                  </a:lnTo>
                  <a:lnTo>
                    <a:pt x="447009" y="1813877"/>
                  </a:lnTo>
                  <a:lnTo>
                    <a:pt x="441286" y="1818957"/>
                  </a:lnTo>
                  <a:lnTo>
                    <a:pt x="435246" y="1823402"/>
                  </a:lnTo>
                  <a:lnTo>
                    <a:pt x="428887" y="1827212"/>
                  </a:lnTo>
                  <a:lnTo>
                    <a:pt x="422211" y="1830387"/>
                  </a:lnTo>
                  <a:lnTo>
                    <a:pt x="415216" y="1833245"/>
                  </a:lnTo>
                  <a:lnTo>
                    <a:pt x="407586" y="1835150"/>
                  </a:lnTo>
                  <a:lnTo>
                    <a:pt x="399638" y="1836420"/>
                  </a:lnTo>
                  <a:lnTo>
                    <a:pt x="391689" y="1836737"/>
                  </a:lnTo>
                  <a:lnTo>
                    <a:pt x="78211" y="1836737"/>
                  </a:lnTo>
                  <a:lnTo>
                    <a:pt x="70262" y="1836420"/>
                  </a:lnTo>
                  <a:lnTo>
                    <a:pt x="62314" y="1835150"/>
                  </a:lnTo>
                  <a:lnTo>
                    <a:pt x="54684" y="1833245"/>
                  </a:lnTo>
                  <a:lnTo>
                    <a:pt x="47689" y="1830387"/>
                  </a:lnTo>
                  <a:lnTo>
                    <a:pt x="40695" y="1827212"/>
                  </a:lnTo>
                  <a:lnTo>
                    <a:pt x="34018" y="1823402"/>
                  </a:lnTo>
                  <a:lnTo>
                    <a:pt x="27978" y="1818957"/>
                  </a:lnTo>
                  <a:lnTo>
                    <a:pt x="22573" y="1813877"/>
                  </a:lnTo>
                  <a:lnTo>
                    <a:pt x="17804" y="1808162"/>
                  </a:lnTo>
                  <a:lnTo>
                    <a:pt x="13035" y="1802130"/>
                  </a:lnTo>
                  <a:lnTo>
                    <a:pt x="8902" y="1795462"/>
                  </a:lnTo>
                  <a:lnTo>
                    <a:pt x="5723" y="1788795"/>
                  </a:lnTo>
                  <a:lnTo>
                    <a:pt x="3179" y="1781492"/>
                  </a:lnTo>
                  <a:lnTo>
                    <a:pt x="1590" y="1774190"/>
                  </a:lnTo>
                  <a:lnTo>
                    <a:pt x="318" y="1766570"/>
                  </a:lnTo>
                  <a:lnTo>
                    <a:pt x="0" y="1758315"/>
                  </a:lnTo>
                  <a:lnTo>
                    <a:pt x="0" y="1444942"/>
                  </a:lnTo>
                  <a:lnTo>
                    <a:pt x="318" y="1437005"/>
                  </a:lnTo>
                  <a:lnTo>
                    <a:pt x="1590" y="1429702"/>
                  </a:lnTo>
                  <a:lnTo>
                    <a:pt x="3179" y="1422082"/>
                  </a:lnTo>
                  <a:lnTo>
                    <a:pt x="5723" y="1414462"/>
                  </a:lnTo>
                  <a:lnTo>
                    <a:pt x="8902" y="1407795"/>
                  </a:lnTo>
                  <a:lnTo>
                    <a:pt x="13035" y="1401445"/>
                  </a:lnTo>
                  <a:lnTo>
                    <a:pt x="17804" y="1395412"/>
                  </a:lnTo>
                  <a:lnTo>
                    <a:pt x="22573" y="1390015"/>
                  </a:lnTo>
                  <a:lnTo>
                    <a:pt x="27978" y="1384617"/>
                  </a:lnTo>
                  <a:lnTo>
                    <a:pt x="34018" y="1380490"/>
                  </a:lnTo>
                  <a:lnTo>
                    <a:pt x="40695" y="1376362"/>
                  </a:lnTo>
                  <a:lnTo>
                    <a:pt x="47689" y="1373187"/>
                  </a:lnTo>
                  <a:lnTo>
                    <a:pt x="54684" y="1370330"/>
                  </a:lnTo>
                  <a:lnTo>
                    <a:pt x="62314" y="1368425"/>
                  </a:lnTo>
                  <a:lnTo>
                    <a:pt x="70262" y="1367155"/>
                  </a:lnTo>
                  <a:lnTo>
                    <a:pt x="78211" y="1366837"/>
                  </a:lnTo>
                  <a:lnTo>
                    <a:pt x="86159" y="1367155"/>
                  </a:lnTo>
                  <a:lnTo>
                    <a:pt x="94107" y="1368425"/>
                  </a:lnTo>
                  <a:lnTo>
                    <a:pt x="101102" y="1370330"/>
                  </a:lnTo>
                  <a:lnTo>
                    <a:pt x="108732" y="1373187"/>
                  </a:lnTo>
                  <a:lnTo>
                    <a:pt x="115408" y="1376362"/>
                  </a:lnTo>
                  <a:lnTo>
                    <a:pt x="121767" y="1380490"/>
                  </a:lnTo>
                  <a:lnTo>
                    <a:pt x="127808" y="1384617"/>
                  </a:lnTo>
                  <a:lnTo>
                    <a:pt x="133530" y="1390015"/>
                  </a:lnTo>
                  <a:lnTo>
                    <a:pt x="138617" y="1395412"/>
                  </a:lnTo>
                  <a:lnTo>
                    <a:pt x="143068" y="1401445"/>
                  </a:lnTo>
                  <a:lnTo>
                    <a:pt x="144462" y="1403765"/>
                  </a:lnTo>
                  <a:lnTo>
                    <a:pt x="144462" y="826672"/>
                  </a:lnTo>
                  <a:lnTo>
                    <a:pt x="143068" y="828992"/>
                  </a:lnTo>
                  <a:lnTo>
                    <a:pt x="138617" y="835025"/>
                  </a:lnTo>
                  <a:lnTo>
                    <a:pt x="133530" y="840740"/>
                  </a:lnTo>
                  <a:lnTo>
                    <a:pt x="127808" y="845820"/>
                  </a:lnTo>
                  <a:lnTo>
                    <a:pt x="121767" y="850265"/>
                  </a:lnTo>
                  <a:lnTo>
                    <a:pt x="115408" y="854075"/>
                  </a:lnTo>
                  <a:lnTo>
                    <a:pt x="108732" y="857250"/>
                  </a:lnTo>
                  <a:lnTo>
                    <a:pt x="101102" y="860107"/>
                  </a:lnTo>
                  <a:lnTo>
                    <a:pt x="94107" y="862012"/>
                  </a:lnTo>
                  <a:lnTo>
                    <a:pt x="86159" y="863282"/>
                  </a:lnTo>
                  <a:lnTo>
                    <a:pt x="78211" y="863600"/>
                  </a:lnTo>
                  <a:lnTo>
                    <a:pt x="70262" y="863282"/>
                  </a:lnTo>
                  <a:lnTo>
                    <a:pt x="62314" y="862012"/>
                  </a:lnTo>
                  <a:lnTo>
                    <a:pt x="54684" y="860107"/>
                  </a:lnTo>
                  <a:lnTo>
                    <a:pt x="47689" y="857250"/>
                  </a:lnTo>
                  <a:lnTo>
                    <a:pt x="40695" y="854075"/>
                  </a:lnTo>
                  <a:lnTo>
                    <a:pt x="34018" y="850265"/>
                  </a:lnTo>
                  <a:lnTo>
                    <a:pt x="27978" y="845820"/>
                  </a:lnTo>
                  <a:lnTo>
                    <a:pt x="22573" y="840740"/>
                  </a:lnTo>
                  <a:lnTo>
                    <a:pt x="17804" y="835025"/>
                  </a:lnTo>
                  <a:lnTo>
                    <a:pt x="13035" y="828992"/>
                  </a:lnTo>
                  <a:lnTo>
                    <a:pt x="8902" y="822642"/>
                  </a:lnTo>
                  <a:lnTo>
                    <a:pt x="5723" y="815657"/>
                  </a:lnTo>
                  <a:lnTo>
                    <a:pt x="3179" y="808355"/>
                  </a:lnTo>
                  <a:lnTo>
                    <a:pt x="1590" y="801052"/>
                  </a:lnTo>
                  <a:lnTo>
                    <a:pt x="318" y="793432"/>
                  </a:lnTo>
                  <a:lnTo>
                    <a:pt x="0" y="785177"/>
                  </a:lnTo>
                  <a:lnTo>
                    <a:pt x="0" y="471805"/>
                  </a:lnTo>
                  <a:lnTo>
                    <a:pt x="318" y="463867"/>
                  </a:lnTo>
                  <a:lnTo>
                    <a:pt x="1590" y="456565"/>
                  </a:lnTo>
                  <a:lnTo>
                    <a:pt x="3179" y="448945"/>
                  </a:lnTo>
                  <a:lnTo>
                    <a:pt x="5723" y="441325"/>
                  </a:lnTo>
                  <a:lnTo>
                    <a:pt x="8902" y="434657"/>
                  </a:lnTo>
                  <a:lnTo>
                    <a:pt x="13035" y="428307"/>
                  </a:lnTo>
                  <a:lnTo>
                    <a:pt x="17804" y="422275"/>
                  </a:lnTo>
                  <a:lnTo>
                    <a:pt x="22573" y="416877"/>
                  </a:lnTo>
                  <a:lnTo>
                    <a:pt x="27978" y="411480"/>
                  </a:lnTo>
                  <a:lnTo>
                    <a:pt x="34018" y="407352"/>
                  </a:lnTo>
                  <a:lnTo>
                    <a:pt x="40695" y="403225"/>
                  </a:lnTo>
                  <a:lnTo>
                    <a:pt x="47689" y="400050"/>
                  </a:lnTo>
                  <a:lnTo>
                    <a:pt x="54684" y="397192"/>
                  </a:lnTo>
                  <a:lnTo>
                    <a:pt x="62314" y="395287"/>
                  </a:lnTo>
                  <a:lnTo>
                    <a:pt x="70262" y="394017"/>
                  </a:lnTo>
                  <a:lnTo>
                    <a:pt x="78211" y="393700"/>
                  </a:lnTo>
                  <a:close/>
                  <a:moveTo>
                    <a:pt x="1080293" y="0"/>
                  </a:moveTo>
                  <a:lnTo>
                    <a:pt x="1096193" y="636"/>
                  </a:lnTo>
                  <a:lnTo>
                    <a:pt x="1112092" y="2226"/>
                  </a:lnTo>
                  <a:lnTo>
                    <a:pt x="1127991" y="4134"/>
                  </a:lnTo>
                  <a:lnTo>
                    <a:pt x="1142936" y="6996"/>
                  </a:lnTo>
                  <a:lnTo>
                    <a:pt x="1158517" y="10494"/>
                  </a:lnTo>
                  <a:lnTo>
                    <a:pt x="1173145" y="14310"/>
                  </a:lnTo>
                  <a:lnTo>
                    <a:pt x="1188090" y="19716"/>
                  </a:lnTo>
                  <a:lnTo>
                    <a:pt x="1202399" y="25123"/>
                  </a:lnTo>
                  <a:lnTo>
                    <a:pt x="1215754" y="31483"/>
                  </a:lnTo>
                  <a:lnTo>
                    <a:pt x="1229746" y="38797"/>
                  </a:lnTo>
                  <a:lnTo>
                    <a:pt x="1242783" y="46111"/>
                  </a:lnTo>
                  <a:lnTo>
                    <a:pt x="1255502" y="54698"/>
                  </a:lnTo>
                  <a:lnTo>
                    <a:pt x="1267904" y="63284"/>
                  </a:lnTo>
                  <a:lnTo>
                    <a:pt x="1279351" y="72506"/>
                  </a:lnTo>
                  <a:lnTo>
                    <a:pt x="1290798" y="82365"/>
                  </a:lnTo>
                  <a:lnTo>
                    <a:pt x="1301610" y="93177"/>
                  </a:lnTo>
                  <a:lnTo>
                    <a:pt x="1312421" y="103989"/>
                  </a:lnTo>
                  <a:lnTo>
                    <a:pt x="1321961" y="115438"/>
                  </a:lnTo>
                  <a:lnTo>
                    <a:pt x="1331500" y="127204"/>
                  </a:lnTo>
                  <a:lnTo>
                    <a:pt x="1340086" y="139925"/>
                  </a:lnTo>
                  <a:lnTo>
                    <a:pt x="1348035" y="152645"/>
                  </a:lnTo>
                  <a:lnTo>
                    <a:pt x="1355667" y="166002"/>
                  </a:lnTo>
                  <a:lnTo>
                    <a:pt x="1362981" y="179676"/>
                  </a:lnTo>
                  <a:lnTo>
                    <a:pt x="1369340" y="193669"/>
                  </a:lnTo>
                  <a:lnTo>
                    <a:pt x="1374746" y="207979"/>
                  </a:lnTo>
                  <a:lnTo>
                    <a:pt x="1379516" y="222608"/>
                  </a:lnTo>
                  <a:lnTo>
                    <a:pt x="1383967" y="237872"/>
                  </a:lnTo>
                  <a:lnTo>
                    <a:pt x="1387465" y="252819"/>
                  </a:lnTo>
                  <a:lnTo>
                    <a:pt x="1390327" y="268401"/>
                  </a:lnTo>
                  <a:lnTo>
                    <a:pt x="1392235" y="284302"/>
                  </a:lnTo>
                  <a:lnTo>
                    <a:pt x="1393507" y="300202"/>
                  </a:lnTo>
                  <a:lnTo>
                    <a:pt x="1393825" y="316421"/>
                  </a:lnTo>
                  <a:lnTo>
                    <a:pt x="1393507" y="324371"/>
                  </a:lnTo>
                  <a:lnTo>
                    <a:pt x="1392235" y="332322"/>
                  </a:lnTo>
                  <a:lnTo>
                    <a:pt x="1390327" y="339954"/>
                  </a:lnTo>
                  <a:lnTo>
                    <a:pt x="1387465" y="347268"/>
                  </a:lnTo>
                  <a:lnTo>
                    <a:pt x="1384285" y="353946"/>
                  </a:lnTo>
                  <a:lnTo>
                    <a:pt x="1380470" y="360625"/>
                  </a:lnTo>
                  <a:lnTo>
                    <a:pt x="1376018" y="366667"/>
                  </a:lnTo>
                  <a:lnTo>
                    <a:pt x="1370930" y="372073"/>
                  </a:lnTo>
                  <a:lnTo>
                    <a:pt x="1365207" y="376843"/>
                  </a:lnTo>
                  <a:lnTo>
                    <a:pt x="1359165" y="381613"/>
                  </a:lnTo>
                  <a:lnTo>
                    <a:pt x="1352805" y="385747"/>
                  </a:lnTo>
                  <a:lnTo>
                    <a:pt x="1345809" y="388928"/>
                  </a:lnTo>
                  <a:lnTo>
                    <a:pt x="1338496" y="391790"/>
                  </a:lnTo>
                  <a:lnTo>
                    <a:pt x="1331182" y="393698"/>
                  </a:lnTo>
                  <a:lnTo>
                    <a:pt x="1323551" y="394334"/>
                  </a:lnTo>
                  <a:lnTo>
                    <a:pt x="1315601" y="395288"/>
                  </a:lnTo>
                  <a:lnTo>
                    <a:pt x="1307334" y="394334"/>
                  </a:lnTo>
                  <a:lnTo>
                    <a:pt x="1299702" y="393698"/>
                  </a:lnTo>
                  <a:lnTo>
                    <a:pt x="1292070" y="391790"/>
                  </a:lnTo>
                  <a:lnTo>
                    <a:pt x="1285075" y="388928"/>
                  </a:lnTo>
                  <a:lnTo>
                    <a:pt x="1278079" y="385747"/>
                  </a:lnTo>
                  <a:lnTo>
                    <a:pt x="1271401" y="381613"/>
                  </a:lnTo>
                  <a:lnTo>
                    <a:pt x="1265360" y="376843"/>
                  </a:lnTo>
                  <a:lnTo>
                    <a:pt x="1259954" y="372073"/>
                  </a:lnTo>
                  <a:lnTo>
                    <a:pt x="1254866" y="366667"/>
                  </a:lnTo>
                  <a:lnTo>
                    <a:pt x="1250415" y="360625"/>
                  </a:lnTo>
                  <a:lnTo>
                    <a:pt x="1246281" y="353946"/>
                  </a:lnTo>
                  <a:lnTo>
                    <a:pt x="1243101" y="347268"/>
                  </a:lnTo>
                  <a:lnTo>
                    <a:pt x="1240557" y="339954"/>
                  </a:lnTo>
                  <a:lnTo>
                    <a:pt x="1238331" y="332322"/>
                  </a:lnTo>
                  <a:lnTo>
                    <a:pt x="1237377" y="324371"/>
                  </a:lnTo>
                  <a:lnTo>
                    <a:pt x="1236741" y="316421"/>
                  </a:lnTo>
                  <a:lnTo>
                    <a:pt x="1236741" y="308471"/>
                  </a:lnTo>
                  <a:lnTo>
                    <a:pt x="1236105" y="300202"/>
                  </a:lnTo>
                  <a:lnTo>
                    <a:pt x="1235151" y="292252"/>
                  </a:lnTo>
                  <a:lnTo>
                    <a:pt x="1233561" y="284302"/>
                  </a:lnTo>
                  <a:lnTo>
                    <a:pt x="1231972" y="276670"/>
                  </a:lnTo>
                  <a:lnTo>
                    <a:pt x="1230064" y="269355"/>
                  </a:lnTo>
                  <a:lnTo>
                    <a:pt x="1227202" y="261723"/>
                  </a:lnTo>
                  <a:lnTo>
                    <a:pt x="1224658" y="254409"/>
                  </a:lnTo>
                  <a:lnTo>
                    <a:pt x="1221478" y="247413"/>
                  </a:lnTo>
                  <a:lnTo>
                    <a:pt x="1218298" y="240734"/>
                  </a:lnTo>
                  <a:lnTo>
                    <a:pt x="1214164" y="233738"/>
                  </a:lnTo>
                  <a:lnTo>
                    <a:pt x="1210349" y="227378"/>
                  </a:lnTo>
                  <a:lnTo>
                    <a:pt x="1205897" y="221018"/>
                  </a:lnTo>
                  <a:lnTo>
                    <a:pt x="1201127" y="215293"/>
                  </a:lnTo>
                  <a:lnTo>
                    <a:pt x="1196357" y="209569"/>
                  </a:lnTo>
                  <a:lnTo>
                    <a:pt x="1191270" y="204163"/>
                  </a:lnTo>
                  <a:lnTo>
                    <a:pt x="1185546" y="198439"/>
                  </a:lnTo>
                  <a:lnTo>
                    <a:pt x="1180140" y="193669"/>
                  </a:lnTo>
                  <a:lnTo>
                    <a:pt x="1174099" y="188898"/>
                  </a:lnTo>
                  <a:lnTo>
                    <a:pt x="1167739" y="184446"/>
                  </a:lnTo>
                  <a:lnTo>
                    <a:pt x="1161379" y="180312"/>
                  </a:lnTo>
                  <a:lnTo>
                    <a:pt x="1155020" y="176178"/>
                  </a:lnTo>
                  <a:lnTo>
                    <a:pt x="1148342" y="172998"/>
                  </a:lnTo>
                  <a:lnTo>
                    <a:pt x="1141028" y="169818"/>
                  </a:lnTo>
                  <a:lnTo>
                    <a:pt x="1134033" y="166638"/>
                  </a:lnTo>
                  <a:lnTo>
                    <a:pt x="1126719" y="164412"/>
                  </a:lnTo>
                  <a:lnTo>
                    <a:pt x="1119087" y="162186"/>
                  </a:lnTo>
                  <a:lnTo>
                    <a:pt x="1111774" y="160277"/>
                  </a:lnTo>
                  <a:lnTo>
                    <a:pt x="1104142" y="159005"/>
                  </a:lnTo>
                  <a:lnTo>
                    <a:pt x="1096193" y="158051"/>
                  </a:lnTo>
                  <a:lnTo>
                    <a:pt x="1088243" y="157097"/>
                  </a:lnTo>
                  <a:lnTo>
                    <a:pt x="1080293" y="157097"/>
                  </a:lnTo>
                  <a:lnTo>
                    <a:pt x="1072026" y="157097"/>
                  </a:lnTo>
                  <a:lnTo>
                    <a:pt x="1064076" y="158051"/>
                  </a:lnTo>
                  <a:lnTo>
                    <a:pt x="1056445" y="159005"/>
                  </a:lnTo>
                  <a:lnTo>
                    <a:pt x="1048495" y="160277"/>
                  </a:lnTo>
                  <a:lnTo>
                    <a:pt x="1040864" y="162186"/>
                  </a:lnTo>
                  <a:lnTo>
                    <a:pt x="1033550" y="164412"/>
                  </a:lnTo>
                  <a:lnTo>
                    <a:pt x="1026236" y="166638"/>
                  </a:lnTo>
                  <a:lnTo>
                    <a:pt x="1019241" y="169818"/>
                  </a:lnTo>
                  <a:lnTo>
                    <a:pt x="1012245" y="172998"/>
                  </a:lnTo>
                  <a:lnTo>
                    <a:pt x="1005567" y="176178"/>
                  </a:lnTo>
                  <a:lnTo>
                    <a:pt x="998890" y="180312"/>
                  </a:lnTo>
                  <a:lnTo>
                    <a:pt x="992530" y="184446"/>
                  </a:lnTo>
                  <a:lnTo>
                    <a:pt x="986488" y="188898"/>
                  </a:lnTo>
                  <a:lnTo>
                    <a:pt x="980447" y="193669"/>
                  </a:lnTo>
                  <a:lnTo>
                    <a:pt x="974723" y="198439"/>
                  </a:lnTo>
                  <a:lnTo>
                    <a:pt x="969317" y="204163"/>
                  </a:lnTo>
                  <a:lnTo>
                    <a:pt x="964230" y="209569"/>
                  </a:lnTo>
                  <a:lnTo>
                    <a:pt x="959142" y="215293"/>
                  </a:lnTo>
                  <a:lnTo>
                    <a:pt x="954690" y="221018"/>
                  </a:lnTo>
                  <a:lnTo>
                    <a:pt x="950238" y="227378"/>
                  </a:lnTo>
                  <a:lnTo>
                    <a:pt x="946105" y="233738"/>
                  </a:lnTo>
                  <a:lnTo>
                    <a:pt x="942289" y="240734"/>
                  </a:lnTo>
                  <a:lnTo>
                    <a:pt x="938791" y="247413"/>
                  </a:lnTo>
                  <a:lnTo>
                    <a:pt x="935611" y="254409"/>
                  </a:lnTo>
                  <a:lnTo>
                    <a:pt x="932749" y="261723"/>
                  </a:lnTo>
                  <a:lnTo>
                    <a:pt x="930523" y="269355"/>
                  </a:lnTo>
                  <a:lnTo>
                    <a:pt x="928615" y="276670"/>
                  </a:lnTo>
                  <a:lnTo>
                    <a:pt x="926390" y="284302"/>
                  </a:lnTo>
                  <a:lnTo>
                    <a:pt x="925436" y="292252"/>
                  </a:lnTo>
                  <a:lnTo>
                    <a:pt x="924164" y="300202"/>
                  </a:lnTo>
                  <a:lnTo>
                    <a:pt x="923846" y="308471"/>
                  </a:lnTo>
                  <a:lnTo>
                    <a:pt x="923210" y="316421"/>
                  </a:lnTo>
                  <a:lnTo>
                    <a:pt x="922892" y="324371"/>
                  </a:lnTo>
                  <a:lnTo>
                    <a:pt x="921620" y="332322"/>
                  </a:lnTo>
                  <a:lnTo>
                    <a:pt x="919712" y="339954"/>
                  </a:lnTo>
                  <a:lnTo>
                    <a:pt x="917486" y="347268"/>
                  </a:lnTo>
                  <a:lnTo>
                    <a:pt x="913670" y="353946"/>
                  </a:lnTo>
                  <a:lnTo>
                    <a:pt x="909854" y="360625"/>
                  </a:lnTo>
                  <a:lnTo>
                    <a:pt x="905403" y="366667"/>
                  </a:lnTo>
                  <a:lnTo>
                    <a:pt x="900315" y="372073"/>
                  </a:lnTo>
                  <a:lnTo>
                    <a:pt x="894591" y="376843"/>
                  </a:lnTo>
                  <a:lnTo>
                    <a:pt x="888868" y="381613"/>
                  </a:lnTo>
                  <a:lnTo>
                    <a:pt x="882508" y="385747"/>
                  </a:lnTo>
                  <a:lnTo>
                    <a:pt x="875512" y="388928"/>
                  </a:lnTo>
                  <a:lnTo>
                    <a:pt x="868517" y="391790"/>
                  </a:lnTo>
                  <a:lnTo>
                    <a:pt x="860885" y="393698"/>
                  </a:lnTo>
                  <a:lnTo>
                    <a:pt x="852935" y="394334"/>
                  </a:lnTo>
                  <a:lnTo>
                    <a:pt x="844986" y="395288"/>
                  </a:lnTo>
                  <a:lnTo>
                    <a:pt x="837036" y="394334"/>
                  </a:lnTo>
                  <a:lnTo>
                    <a:pt x="829087" y="393698"/>
                  </a:lnTo>
                  <a:lnTo>
                    <a:pt x="821455" y="391790"/>
                  </a:lnTo>
                  <a:lnTo>
                    <a:pt x="814459" y="388928"/>
                  </a:lnTo>
                  <a:lnTo>
                    <a:pt x="807782" y="385747"/>
                  </a:lnTo>
                  <a:lnTo>
                    <a:pt x="801422" y="381613"/>
                  </a:lnTo>
                  <a:lnTo>
                    <a:pt x="795063" y="376843"/>
                  </a:lnTo>
                  <a:lnTo>
                    <a:pt x="789339" y="372073"/>
                  </a:lnTo>
                  <a:lnTo>
                    <a:pt x="784569" y="366667"/>
                  </a:lnTo>
                  <a:lnTo>
                    <a:pt x="779799" y="360625"/>
                  </a:lnTo>
                  <a:lnTo>
                    <a:pt x="775984" y="353946"/>
                  </a:lnTo>
                  <a:lnTo>
                    <a:pt x="772804" y="347268"/>
                  </a:lnTo>
                  <a:lnTo>
                    <a:pt x="769942" y="339954"/>
                  </a:lnTo>
                  <a:lnTo>
                    <a:pt x="768352" y="332322"/>
                  </a:lnTo>
                  <a:lnTo>
                    <a:pt x="767080" y="324371"/>
                  </a:lnTo>
                  <a:lnTo>
                    <a:pt x="766762" y="316421"/>
                  </a:lnTo>
                  <a:lnTo>
                    <a:pt x="767080" y="300202"/>
                  </a:lnTo>
                  <a:lnTo>
                    <a:pt x="768352" y="284302"/>
                  </a:lnTo>
                  <a:lnTo>
                    <a:pt x="770260" y="268401"/>
                  </a:lnTo>
                  <a:lnTo>
                    <a:pt x="773122" y="252819"/>
                  </a:lnTo>
                  <a:lnTo>
                    <a:pt x="776301" y="237872"/>
                  </a:lnTo>
                  <a:lnTo>
                    <a:pt x="780753" y="222608"/>
                  </a:lnTo>
                  <a:lnTo>
                    <a:pt x="785841" y="207979"/>
                  </a:lnTo>
                  <a:lnTo>
                    <a:pt x="791247" y="193669"/>
                  </a:lnTo>
                  <a:lnTo>
                    <a:pt x="797288" y="179676"/>
                  </a:lnTo>
                  <a:lnTo>
                    <a:pt x="804602" y="166002"/>
                  </a:lnTo>
                  <a:lnTo>
                    <a:pt x="811916" y="152645"/>
                  </a:lnTo>
                  <a:lnTo>
                    <a:pt x="819865" y="139925"/>
                  </a:lnTo>
                  <a:lnTo>
                    <a:pt x="828769" y="127204"/>
                  </a:lnTo>
                  <a:lnTo>
                    <a:pt x="838308" y="115438"/>
                  </a:lnTo>
                  <a:lnTo>
                    <a:pt x="848166" y="103989"/>
                  </a:lnTo>
                  <a:lnTo>
                    <a:pt x="858659" y="93177"/>
                  </a:lnTo>
                  <a:lnTo>
                    <a:pt x="869153" y="82365"/>
                  </a:lnTo>
                  <a:lnTo>
                    <a:pt x="880918" y="72506"/>
                  </a:lnTo>
                  <a:lnTo>
                    <a:pt x="892683" y="63284"/>
                  </a:lnTo>
                  <a:lnTo>
                    <a:pt x="905085" y="54698"/>
                  </a:lnTo>
                  <a:lnTo>
                    <a:pt x="917804" y="46111"/>
                  </a:lnTo>
                  <a:lnTo>
                    <a:pt x="930841" y="38797"/>
                  </a:lnTo>
                  <a:lnTo>
                    <a:pt x="944515" y="31483"/>
                  </a:lnTo>
                  <a:lnTo>
                    <a:pt x="958188" y="25123"/>
                  </a:lnTo>
                  <a:lnTo>
                    <a:pt x="972497" y="19716"/>
                  </a:lnTo>
                  <a:lnTo>
                    <a:pt x="986806" y="14310"/>
                  </a:lnTo>
                  <a:lnTo>
                    <a:pt x="1002070" y="10494"/>
                  </a:lnTo>
                  <a:lnTo>
                    <a:pt x="1017015" y="6996"/>
                  </a:lnTo>
                  <a:lnTo>
                    <a:pt x="1032596" y="4134"/>
                  </a:lnTo>
                  <a:lnTo>
                    <a:pt x="1048177" y="2226"/>
                  </a:lnTo>
                  <a:lnTo>
                    <a:pt x="1064076" y="636"/>
                  </a:lnTo>
                  <a:lnTo>
                    <a:pt x="10802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Block Arc 38"/>
          <p:cNvSpPr/>
          <p:nvPr/>
        </p:nvSpPr>
        <p:spPr>
          <a:xfrm>
            <a:off x="5147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lock Arc 37"/>
          <p:cNvSpPr/>
          <p:nvPr/>
        </p:nvSpPr>
        <p:spPr>
          <a:xfrm rot="10800000">
            <a:off x="3740445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Block Arc 36"/>
          <p:cNvSpPr/>
          <p:nvPr/>
        </p:nvSpPr>
        <p:spPr>
          <a:xfrm>
            <a:off x="2336161" y="18820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51"/>
          <p:cNvSpPr/>
          <p:nvPr/>
        </p:nvSpPr>
        <p:spPr>
          <a:xfrm>
            <a:off x="925758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53"/>
          <p:cNvSpPr/>
          <p:nvPr/>
        </p:nvSpPr>
        <p:spPr>
          <a:xfrm>
            <a:off x="3740445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55"/>
          <p:cNvSpPr/>
          <p:nvPr/>
        </p:nvSpPr>
        <p:spPr>
          <a:xfrm>
            <a:off x="6555059" y="186934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2A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62"/>
          <p:cNvSpPr/>
          <p:nvPr/>
        </p:nvSpPr>
        <p:spPr>
          <a:xfrm>
            <a:off x="126733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AAD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3" name="Freeform 63"/>
          <p:cNvSpPr/>
          <p:nvPr/>
        </p:nvSpPr>
        <p:spPr>
          <a:xfrm>
            <a:off x="268750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83A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4" name="Freeform 64"/>
          <p:cNvSpPr/>
          <p:nvPr/>
        </p:nvSpPr>
        <p:spPr>
          <a:xfrm>
            <a:off x="4087361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AAD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5" name="Freeform 65"/>
          <p:cNvSpPr/>
          <p:nvPr/>
        </p:nvSpPr>
        <p:spPr>
          <a:xfrm>
            <a:off x="5507536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83A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6" name="Freeform 66"/>
          <p:cNvSpPr/>
          <p:nvPr/>
        </p:nvSpPr>
        <p:spPr>
          <a:xfrm>
            <a:off x="6907392" y="221415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01AAD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17" name="TextBox 75"/>
          <p:cNvSpPr txBox="1"/>
          <p:nvPr/>
        </p:nvSpPr>
        <p:spPr>
          <a:xfrm>
            <a:off x="1563765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AAD1"/>
                </a:solidFill>
              </a:rPr>
              <a:t>2006</a:t>
            </a:r>
            <a:endParaRPr lang="en-US" dirty="0">
              <a:solidFill>
                <a:srgbClr val="01AAD1"/>
              </a:solidFill>
            </a:endParaRPr>
          </a:p>
        </p:txBody>
      </p:sp>
      <p:sp>
        <p:nvSpPr>
          <p:cNvPr id="18" name="TextBox 77"/>
          <p:cNvSpPr txBox="1"/>
          <p:nvPr/>
        </p:nvSpPr>
        <p:spPr>
          <a:xfrm>
            <a:off x="2967648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83A1"/>
                </a:solidFill>
              </a:rPr>
              <a:t>2009</a:t>
            </a:r>
            <a:endParaRPr lang="en-US" dirty="0">
              <a:solidFill>
                <a:srgbClr val="0183A1"/>
              </a:solidFill>
            </a:endParaRPr>
          </a:p>
        </p:txBody>
      </p:sp>
      <p:sp>
        <p:nvSpPr>
          <p:cNvPr id="19" name="TextBox 78"/>
          <p:cNvSpPr txBox="1"/>
          <p:nvPr/>
        </p:nvSpPr>
        <p:spPr>
          <a:xfrm>
            <a:off x="4418576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AAD1"/>
                </a:solidFill>
              </a:rPr>
              <a:t>2008</a:t>
            </a:r>
            <a:endParaRPr lang="en-US" dirty="0">
              <a:solidFill>
                <a:srgbClr val="01AAD1"/>
              </a:solidFill>
            </a:endParaRPr>
          </a:p>
        </p:txBody>
      </p:sp>
      <p:sp>
        <p:nvSpPr>
          <p:cNvPr id="20" name="TextBox 81"/>
          <p:cNvSpPr txBox="1"/>
          <p:nvPr/>
        </p:nvSpPr>
        <p:spPr>
          <a:xfrm>
            <a:off x="5807496" y="156629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83A1"/>
                </a:solidFill>
              </a:rPr>
              <a:t>2010</a:t>
            </a:r>
            <a:endParaRPr lang="en-US" dirty="0">
              <a:solidFill>
                <a:srgbClr val="0183A1"/>
              </a:solidFill>
            </a:endParaRPr>
          </a:p>
        </p:txBody>
      </p:sp>
      <p:sp>
        <p:nvSpPr>
          <p:cNvPr id="21" name="TextBox 82"/>
          <p:cNvSpPr txBox="1"/>
          <p:nvPr/>
        </p:nvSpPr>
        <p:spPr>
          <a:xfrm>
            <a:off x="7247671" y="3620406"/>
            <a:ext cx="352661" cy="20774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b="1" dirty="0">
                <a:solidFill>
                  <a:srgbClr val="01AAD1"/>
                </a:solidFill>
              </a:rPr>
              <a:t>2012</a:t>
            </a:r>
            <a:endParaRPr lang="en-US" dirty="0">
              <a:solidFill>
                <a:srgbClr val="01AAD1"/>
              </a:solidFill>
            </a:endParaRPr>
          </a:p>
        </p:txBody>
      </p:sp>
      <p:grpSp>
        <p:nvGrpSpPr>
          <p:cNvPr id="22" name="Group 88"/>
          <p:cNvGrpSpPr/>
          <p:nvPr/>
        </p:nvGrpSpPr>
        <p:grpSpPr>
          <a:xfrm>
            <a:off x="1146637" y="1117363"/>
            <a:ext cx="1315356" cy="734285"/>
            <a:chOff x="805797" y="661615"/>
            <a:chExt cx="1155277" cy="262287"/>
          </a:xfrm>
        </p:grpSpPr>
        <p:sp>
          <p:nvSpPr>
            <p:cNvPr id="23" name="TextBox 86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89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5" name="Group 88"/>
          <p:cNvGrpSpPr/>
          <p:nvPr/>
        </p:nvGrpSpPr>
        <p:grpSpPr>
          <a:xfrm>
            <a:off x="2511033" y="3749727"/>
            <a:ext cx="1315356" cy="734285"/>
            <a:chOff x="805797" y="661615"/>
            <a:chExt cx="1155277" cy="262287"/>
          </a:xfrm>
        </p:grpSpPr>
        <p:sp>
          <p:nvSpPr>
            <p:cNvPr id="26" name="TextBox 93"/>
            <p:cNvSpPr txBox="1"/>
            <p:nvPr/>
          </p:nvSpPr>
          <p:spPr>
            <a:xfrm>
              <a:off x="1146906" y="661615"/>
              <a:ext cx="473060" cy="5771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7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8" name="Group 88"/>
          <p:cNvGrpSpPr/>
          <p:nvPr/>
        </p:nvGrpSpPr>
        <p:grpSpPr>
          <a:xfrm>
            <a:off x="3977974" y="1117363"/>
            <a:ext cx="1315356" cy="734285"/>
            <a:chOff x="805797" y="661615"/>
            <a:chExt cx="1155277" cy="262287"/>
          </a:xfrm>
        </p:grpSpPr>
        <p:sp>
          <p:nvSpPr>
            <p:cNvPr id="29" name="TextBox 99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100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1" name="Group 88"/>
          <p:cNvGrpSpPr/>
          <p:nvPr/>
        </p:nvGrpSpPr>
        <p:grpSpPr>
          <a:xfrm>
            <a:off x="5365538" y="3749727"/>
            <a:ext cx="1315356" cy="734285"/>
            <a:chOff x="805797" y="661615"/>
            <a:chExt cx="1155277" cy="262287"/>
          </a:xfrm>
        </p:grpSpPr>
        <p:sp>
          <p:nvSpPr>
            <p:cNvPr id="32" name="TextBox 102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03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4" name="Group 88"/>
          <p:cNvGrpSpPr/>
          <p:nvPr/>
        </p:nvGrpSpPr>
        <p:grpSpPr>
          <a:xfrm>
            <a:off x="6701330" y="1117363"/>
            <a:ext cx="1315356" cy="734285"/>
            <a:chOff x="805797" y="661615"/>
            <a:chExt cx="1155277" cy="262287"/>
          </a:xfrm>
        </p:grpSpPr>
        <p:sp>
          <p:nvSpPr>
            <p:cNvPr id="35" name="TextBox 105"/>
            <p:cNvSpPr txBox="1"/>
            <p:nvPr/>
          </p:nvSpPr>
          <p:spPr>
            <a:xfrm>
              <a:off x="1158169" y="661615"/>
              <a:ext cx="450534" cy="549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0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106"/>
            <p:cNvSpPr txBox="1"/>
            <p:nvPr/>
          </p:nvSpPr>
          <p:spPr>
            <a:xfrm>
              <a:off x="805797" y="757552"/>
              <a:ext cx="1155277" cy="1663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7" name="Block Arc 35"/>
          <p:cNvSpPr/>
          <p:nvPr/>
        </p:nvSpPr>
        <p:spPr>
          <a:xfrm rot="10800000">
            <a:off x="925758" y="1867180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Block Arc 52"/>
          <p:cNvSpPr/>
          <p:nvPr/>
        </p:nvSpPr>
        <p:spPr>
          <a:xfrm rot="10800000">
            <a:off x="2332371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Block Arc 39"/>
          <p:cNvSpPr/>
          <p:nvPr/>
        </p:nvSpPr>
        <p:spPr>
          <a:xfrm rot="10800000">
            <a:off x="6555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Block Arc 54"/>
          <p:cNvSpPr/>
          <p:nvPr/>
        </p:nvSpPr>
        <p:spPr>
          <a:xfrm rot="10800000">
            <a:off x="5147059" y="186718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 178"/>
          <p:cNvSpPr>
            <a:spLocks noEditPoints="1"/>
          </p:cNvSpPr>
          <p:nvPr/>
        </p:nvSpPr>
        <p:spPr bwMode="auto">
          <a:xfrm>
            <a:off x="4323238" y="252376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2A7C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116"/>
          <p:cNvSpPr>
            <a:spLocks noEditPoints="1"/>
          </p:cNvSpPr>
          <p:nvPr/>
        </p:nvSpPr>
        <p:spPr bwMode="auto">
          <a:xfrm>
            <a:off x="1561981" y="255743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02A7C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105"/>
          <p:cNvSpPr>
            <a:spLocks noEditPoints="1"/>
          </p:cNvSpPr>
          <p:nvPr/>
        </p:nvSpPr>
        <p:spPr bwMode="auto">
          <a:xfrm>
            <a:off x="2954130" y="250423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Freeform 62"/>
          <p:cNvSpPr>
            <a:spLocks noChangeAspect="1" noEditPoints="1"/>
          </p:cNvSpPr>
          <p:nvPr/>
        </p:nvSpPr>
        <p:spPr bwMode="auto">
          <a:xfrm>
            <a:off x="5778993" y="250423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7206189" y="252311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2A7C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81"/>
          <p:cNvSpPr/>
          <p:nvPr/>
        </p:nvSpPr>
        <p:spPr>
          <a:xfrm rot="2539609">
            <a:off x="510421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AAD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82"/>
          <p:cNvSpPr/>
          <p:nvPr/>
        </p:nvSpPr>
        <p:spPr>
          <a:xfrm>
            <a:off x="5237205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0183A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83"/>
          <p:cNvSpPr/>
          <p:nvPr/>
        </p:nvSpPr>
        <p:spPr>
          <a:xfrm rot="19060391">
            <a:off x="510421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AAD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5"/>
          <p:cNvSpPr/>
          <p:nvPr/>
        </p:nvSpPr>
        <p:spPr>
          <a:xfrm>
            <a:off x="540528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AAD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0" name="Freeform 87"/>
          <p:cNvSpPr/>
          <p:nvPr/>
        </p:nvSpPr>
        <p:spPr>
          <a:xfrm>
            <a:off x="5712368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83A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1" name="Freeform 89"/>
          <p:cNvSpPr/>
          <p:nvPr/>
        </p:nvSpPr>
        <p:spPr>
          <a:xfrm>
            <a:off x="5405283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AAD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12" name="Freeform 109"/>
          <p:cNvSpPr/>
          <p:nvPr/>
        </p:nvSpPr>
        <p:spPr>
          <a:xfrm>
            <a:off x="3901427" y="2111012"/>
            <a:ext cx="1287880" cy="1287875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  <p:sp>
        <p:nvSpPr>
          <p:cNvPr id="13" name="Freeform 28"/>
          <p:cNvSpPr/>
          <p:nvPr/>
        </p:nvSpPr>
        <p:spPr>
          <a:xfrm rot="19060391" flipH="1">
            <a:off x="3462284" y="330996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83A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29"/>
          <p:cNvSpPr/>
          <p:nvPr/>
        </p:nvSpPr>
        <p:spPr>
          <a:xfrm flipH="1">
            <a:off x="3315999" y="2711003"/>
            <a:ext cx="526420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>
            <a:solidFill>
              <a:srgbClr val="01AAD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30"/>
          <p:cNvSpPr/>
          <p:nvPr/>
        </p:nvSpPr>
        <p:spPr>
          <a:xfrm rot="2539609" flipH="1">
            <a:off x="3462284" y="2112038"/>
            <a:ext cx="480923" cy="801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>
            <a:solidFill>
              <a:srgbClr val="0183A1"/>
            </a:solidFill>
            <a:headEnd type="oval"/>
            <a:tailEnd type="oval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31"/>
          <p:cNvSpPr/>
          <p:nvPr/>
        </p:nvSpPr>
        <p:spPr>
          <a:xfrm>
            <a:off x="2796853" y="1301923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83A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7" name="Freeform 32"/>
          <p:cNvSpPr/>
          <p:nvPr/>
        </p:nvSpPr>
        <p:spPr>
          <a:xfrm>
            <a:off x="2524933" y="2339762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AAD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 dirty="0"/>
          </a:p>
        </p:txBody>
      </p:sp>
      <p:sp>
        <p:nvSpPr>
          <p:cNvPr id="18" name="Freeform 33"/>
          <p:cNvSpPr/>
          <p:nvPr/>
        </p:nvSpPr>
        <p:spPr>
          <a:xfrm>
            <a:off x="2812968" y="3395285"/>
            <a:ext cx="822613" cy="822613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0183A1"/>
          </a:solidFill>
          <a:ln w="127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9" tIns="106379" rIns="106379" bIns="10637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kern="1200" dirty="0">
              <a:solidFill>
                <a:schemeClr val="bg1"/>
              </a:solidFill>
            </a:endParaRPr>
          </a:p>
        </p:txBody>
      </p:sp>
      <p:grpSp>
        <p:nvGrpSpPr>
          <p:cNvPr id="19" name="Group 66"/>
          <p:cNvGrpSpPr/>
          <p:nvPr/>
        </p:nvGrpSpPr>
        <p:grpSpPr>
          <a:xfrm>
            <a:off x="6565983" y="2361697"/>
            <a:ext cx="1950078" cy="591127"/>
            <a:chOff x="5601300" y="1697287"/>
            <a:chExt cx="1950078" cy="591127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5601300" y="169728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2" name="Group 69"/>
          <p:cNvGrpSpPr/>
          <p:nvPr/>
        </p:nvGrpSpPr>
        <p:grpSpPr>
          <a:xfrm>
            <a:off x="6337907" y="1264714"/>
            <a:ext cx="1947726" cy="612455"/>
            <a:chOff x="5603652" y="1675959"/>
            <a:chExt cx="1947726" cy="612455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5603652" y="1675959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5" name="Group 72"/>
          <p:cNvGrpSpPr/>
          <p:nvPr/>
        </p:nvGrpSpPr>
        <p:grpSpPr>
          <a:xfrm>
            <a:off x="750028" y="3457162"/>
            <a:ext cx="1947726" cy="611034"/>
            <a:chOff x="5603652" y="1677380"/>
            <a:chExt cx="1947726" cy="611034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6935825" y="1677380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28" name="Group 75"/>
          <p:cNvGrpSpPr/>
          <p:nvPr/>
        </p:nvGrpSpPr>
        <p:grpSpPr>
          <a:xfrm>
            <a:off x="508688" y="2420236"/>
            <a:ext cx="1947726" cy="609073"/>
            <a:chOff x="5603652" y="1679341"/>
            <a:chExt cx="1947726" cy="609073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6935825" y="1679341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750028" y="1383310"/>
            <a:ext cx="1947726" cy="575409"/>
            <a:chOff x="5603652" y="1713005"/>
            <a:chExt cx="1947726" cy="575409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935825" y="1713005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rgbClr val="0183A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4" name="Group 69"/>
          <p:cNvGrpSpPr/>
          <p:nvPr/>
        </p:nvGrpSpPr>
        <p:grpSpPr>
          <a:xfrm>
            <a:off x="6337907" y="3457162"/>
            <a:ext cx="1947726" cy="592958"/>
            <a:chOff x="5603652" y="1695456"/>
            <a:chExt cx="1947726" cy="592958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5603652" y="1695456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2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603652" y="1940818"/>
              <a:ext cx="1947726" cy="3475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sp>
        <p:nvSpPr>
          <p:cNvPr id="37" name="Freeform 62"/>
          <p:cNvSpPr>
            <a:spLocks noEditPoints="1"/>
          </p:cNvSpPr>
          <p:nvPr/>
        </p:nvSpPr>
        <p:spPr bwMode="auto">
          <a:xfrm>
            <a:off x="3042951" y="1546700"/>
            <a:ext cx="330417" cy="333059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66"/>
          <p:cNvSpPr>
            <a:spLocks noEditPoints="1"/>
          </p:cNvSpPr>
          <p:nvPr/>
        </p:nvSpPr>
        <p:spPr bwMode="auto">
          <a:xfrm>
            <a:off x="2728576" y="2575987"/>
            <a:ext cx="422299" cy="32755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3041503" y="3663553"/>
            <a:ext cx="365543" cy="286077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57"/>
          <p:cNvSpPr>
            <a:spLocks noEditPoints="1"/>
          </p:cNvSpPr>
          <p:nvPr/>
        </p:nvSpPr>
        <p:spPr bwMode="auto">
          <a:xfrm>
            <a:off x="5690841" y="1589567"/>
            <a:ext cx="283922" cy="25170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31"/>
          <p:cNvSpPr/>
          <p:nvPr/>
        </p:nvSpPr>
        <p:spPr bwMode="auto">
          <a:xfrm>
            <a:off x="5949433" y="2600583"/>
            <a:ext cx="321341" cy="32621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5632727" y="3622729"/>
            <a:ext cx="367725" cy="36772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Freeform 42"/>
          <p:cNvSpPr>
            <a:spLocks noEditPoints="1"/>
          </p:cNvSpPr>
          <p:nvPr/>
        </p:nvSpPr>
        <p:spPr bwMode="auto">
          <a:xfrm>
            <a:off x="4262931" y="2511839"/>
            <a:ext cx="564873" cy="48622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901600"/>
            <a:ext cx="9144000" cy="224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E0F7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25640" y="2222121"/>
            <a:ext cx="1364671" cy="1364671"/>
            <a:chOff x="3764973" y="2644047"/>
            <a:chExt cx="1364671" cy="1364671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1364671" cy="1364671"/>
            </a:xfrm>
            <a:prstGeom prst="ellipse">
              <a:avLst/>
            </a:prstGeom>
            <a:solidFill>
              <a:srgbClr val="01AA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10945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6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158441" y="3612447"/>
            <a:ext cx="4420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2811901" y="4167613"/>
            <a:ext cx="10202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860722" y="4161684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3860722" y="4455358"/>
            <a:ext cx="10158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905157" y="4451304"/>
            <a:ext cx="10488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905160" y="4161684"/>
            <a:ext cx="1048819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2811902" y="4454885"/>
            <a:ext cx="1048820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900" spc="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添加小标题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76"/>
          <p:cNvSpPr/>
          <p:nvPr/>
        </p:nvSpPr>
        <p:spPr bwMode="auto">
          <a:xfrm>
            <a:off x="4977024" y="2164035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183A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7"/>
          <p:cNvSpPr/>
          <p:nvPr/>
        </p:nvSpPr>
        <p:spPr bwMode="auto">
          <a:xfrm>
            <a:off x="6234104" y="171318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1AAD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76"/>
          <p:cNvSpPr/>
          <p:nvPr/>
        </p:nvSpPr>
        <p:spPr bwMode="auto">
          <a:xfrm>
            <a:off x="2459047" y="2164035"/>
            <a:ext cx="1708150" cy="1706563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rgbClr val="0183A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7"/>
          <p:cNvSpPr/>
          <p:nvPr/>
        </p:nvSpPr>
        <p:spPr bwMode="auto">
          <a:xfrm>
            <a:off x="1201747" y="171318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1AAD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Text Placeholder 3"/>
          <p:cNvSpPr txBox="1"/>
          <p:nvPr/>
        </p:nvSpPr>
        <p:spPr>
          <a:xfrm>
            <a:off x="1682565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2932776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77"/>
          <p:cNvSpPr/>
          <p:nvPr/>
        </p:nvSpPr>
        <p:spPr bwMode="auto">
          <a:xfrm>
            <a:off x="3719944" y="1713185"/>
            <a:ext cx="1708150" cy="1706563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rgbClr val="01AAD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3" name="Text Placeholder 3"/>
          <p:cNvSpPr txBox="1"/>
          <p:nvPr/>
        </p:nvSpPr>
        <p:spPr>
          <a:xfrm>
            <a:off x="4197311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5477359" y="2600503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6685174" y="2622826"/>
            <a:ext cx="343043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05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1142531" y="81240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2409885" y="386236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8" name="TextBox 22"/>
          <p:cNvSpPr txBox="1"/>
          <p:nvPr/>
        </p:nvSpPr>
        <p:spPr>
          <a:xfrm>
            <a:off x="3619632" y="81240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4944593" y="3862369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6170851" y="812404"/>
            <a:ext cx="1316516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1356" y="1496430"/>
            <a:ext cx="26999" cy="1773264"/>
            <a:chOff x="1331651" y="1597980"/>
            <a:chExt cx="36000" cy="2364481"/>
          </a:xfrm>
          <a:solidFill>
            <a:srgbClr val="0183A1"/>
          </a:solidFill>
        </p:grpSpPr>
        <p:cxnSp>
          <p:nvCxnSpPr>
            <p:cNvPr id="7" name="直接连接符 6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flipV="1">
            <a:off x="2829248" y="2513910"/>
            <a:ext cx="26999" cy="1792647"/>
            <a:chOff x="1331651" y="1572132"/>
            <a:chExt cx="36000" cy="2390327"/>
          </a:xfrm>
          <a:solidFill>
            <a:srgbClr val="01AAD1"/>
          </a:solidFill>
        </p:grpSpPr>
        <p:cxnSp>
          <p:nvCxnSpPr>
            <p:cNvPr id="10" name="直接连接符 9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7141" y="1496430"/>
            <a:ext cx="26999" cy="1773264"/>
            <a:chOff x="1331651" y="1597980"/>
            <a:chExt cx="36000" cy="2364481"/>
          </a:xfrm>
          <a:solidFill>
            <a:srgbClr val="0183A1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0183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V="1">
            <a:off x="6445032" y="2513908"/>
            <a:ext cx="26999" cy="1792648"/>
            <a:chOff x="1331651" y="1572132"/>
            <a:chExt cx="36000" cy="2390328"/>
          </a:xfrm>
          <a:solidFill>
            <a:srgbClr val="01AAD1"/>
          </a:solidFill>
        </p:grpSpPr>
        <p:cxnSp>
          <p:nvCxnSpPr>
            <p:cNvPr id="16" name="直接连接符 15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1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1357" y="2513909"/>
            <a:ext cx="1574854" cy="76292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19" name="矩形 18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0183A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sym typeface="Arial" panose="020B0604020202020204" pitchFamily="34" charset="0"/>
                </a:rPr>
                <a:t>1</a:t>
              </a:r>
              <a:endParaRPr lang="zh-CN" altLang="en-US" sz="2985" dirty="0"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29249" y="2513908"/>
            <a:ext cx="1574854" cy="772025"/>
            <a:chOff x="3742306" y="2945166"/>
            <a:chExt cx="2099921" cy="1029424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30598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70418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37141" y="2513909"/>
            <a:ext cx="1574854" cy="76292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7" name="矩形 26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0183A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sym typeface="Arial" panose="020B0604020202020204" pitchFamily="34" charset="0"/>
                </a:rPr>
                <a:t>3</a:t>
              </a:r>
              <a:endParaRPr lang="zh-CN" altLang="en-US" sz="2985" dirty="0"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45032" y="2513908"/>
            <a:ext cx="1574854" cy="772025"/>
            <a:chOff x="8563615" y="2945166"/>
            <a:chExt cx="2099921" cy="1029424"/>
          </a:xfrm>
        </p:grpSpPr>
        <p:sp>
          <p:nvSpPr>
            <p:cNvPr id="31" name="矩形 30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51907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087651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7"/>
          <p:cNvSpPr txBox="1"/>
          <p:nvPr/>
        </p:nvSpPr>
        <p:spPr>
          <a:xfrm>
            <a:off x="1208756" y="149447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5" name="Text Placeholder 2"/>
          <p:cNvSpPr txBox="1"/>
          <p:nvPr/>
        </p:nvSpPr>
        <p:spPr>
          <a:xfrm>
            <a:off x="1208756" y="176814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2969822" y="356711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7" name="Text Placeholder 2"/>
          <p:cNvSpPr txBox="1"/>
          <p:nvPr/>
        </p:nvSpPr>
        <p:spPr>
          <a:xfrm>
            <a:off x="2969823" y="384078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4825716" y="1562208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39" name="Text Placeholder 2"/>
          <p:cNvSpPr txBox="1"/>
          <p:nvPr/>
        </p:nvSpPr>
        <p:spPr>
          <a:xfrm>
            <a:off x="4825716" y="1835876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6600329" y="364839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41" name="Text Placeholder 2"/>
          <p:cNvSpPr txBox="1"/>
          <p:nvPr/>
        </p:nvSpPr>
        <p:spPr>
          <a:xfrm>
            <a:off x="6600329" y="392206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AutoShape 2"/>
          <p:cNvSpPr/>
          <p:nvPr/>
        </p:nvSpPr>
        <p:spPr bwMode="auto">
          <a:xfrm>
            <a:off x="5349610" y="397133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Helvetica Light" charset="0"/>
                <a:sym typeface="Helvetica Light" charset="0"/>
              </a:rPr>
              <a:t> </a:t>
            </a:r>
            <a:endParaRPr lang="es-ES" altLang="zh-CN" sz="935"/>
          </a:p>
        </p:txBody>
      </p:sp>
      <p:sp>
        <p:nvSpPr>
          <p:cNvPr id="7" name="AutoShape 4"/>
          <p:cNvSpPr/>
          <p:nvPr/>
        </p:nvSpPr>
        <p:spPr bwMode="auto">
          <a:xfrm>
            <a:off x="3388163" y="2460511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8" name="AutoShape 6"/>
          <p:cNvSpPr/>
          <p:nvPr/>
        </p:nvSpPr>
        <p:spPr bwMode="auto">
          <a:xfrm>
            <a:off x="5340086" y="2853990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3378639" y="146996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200" b="0">
                <a:latin typeface="Helvetica Light" charset="0"/>
                <a:sym typeface="Helvetica Light" charset="0"/>
              </a:rPr>
              <a:t> </a:t>
            </a:r>
            <a:endParaRPr lang="es-ES" altLang="zh-CN" sz="935"/>
          </a:p>
        </p:txBody>
      </p:sp>
      <p:sp>
        <p:nvSpPr>
          <p:cNvPr id="10" name="AutoShape 10"/>
          <p:cNvSpPr/>
          <p:nvPr/>
        </p:nvSpPr>
        <p:spPr bwMode="auto">
          <a:xfrm>
            <a:off x="3403045" y="3570112"/>
            <a:ext cx="412529" cy="47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200">
              <a:latin typeface="Helvetica Light" charset="0"/>
              <a:ea typeface="MS PGothic" panose="020B0600070205080204" pitchFamily="34" charset="-128"/>
              <a:cs typeface="Helvetica Light" charset="0"/>
              <a:sym typeface="Helvetica Light" charset="0"/>
            </a:endParaRPr>
          </a:p>
        </p:txBody>
      </p:sp>
      <p:sp>
        <p:nvSpPr>
          <p:cNvPr id="11" name="AutoShape 12"/>
          <p:cNvSpPr/>
          <p:nvPr/>
        </p:nvSpPr>
        <p:spPr bwMode="auto">
          <a:xfrm>
            <a:off x="5336514" y="1863445"/>
            <a:ext cx="412529" cy="47622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183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993563" y="3829059"/>
            <a:ext cx="1178059" cy="35240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3995349" y="3095674"/>
            <a:ext cx="1154247" cy="723265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3992372" y="2704576"/>
            <a:ext cx="1156033" cy="3893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3994753" y="2115843"/>
            <a:ext cx="1131031" cy="59111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4003682" y="1706887"/>
            <a:ext cx="1119721" cy="400028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171450">
              <a:defRPr/>
            </a:pPr>
            <a:endParaRPr lang="es-ES" sz="450">
              <a:solidFill>
                <a:srgbClr val="000000"/>
              </a:solidFill>
              <a:latin typeface="Helvetica" charset="0"/>
              <a:ea typeface="MS PGothic" panose="020B0600070205080204" pitchFamily="34" charset="-128"/>
              <a:sym typeface="Helvetica" charset="0"/>
            </a:endParaRPr>
          </a:p>
        </p:txBody>
      </p:sp>
      <p:sp>
        <p:nvSpPr>
          <p:cNvPr id="17" name="AutoShape 21"/>
          <p:cNvSpPr/>
          <p:nvPr/>
        </p:nvSpPr>
        <p:spPr bwMode="auto">
          <a:xfrm>
            <a:off x="5041851" y="2022980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83A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18" name="AutoShape 22"/>
          <p:cNvSpPr/>
          <p:nvPr/>
        </p:nvSpPr>
        <p:spPr bwMode="auto">
          <a:xfrm>
            <a:off x="5066852" y="300697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AAD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19" name="AutoShape 23"/>
          <p:cNvSpPr/>
          <p:nvPr/>
        </p:nvSpPr>
        <p:spPr bwMode="auto">
          <a:xfrm>
            <a:off x="5098997" y="4111817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83A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0" name="AutoShape 24"/>
          <p:cNvSpPr/>
          <p:nvPr/>
        </p:nvSpPr>
        <p:spPr bwMode="auto">
          <a:xfrm>
            <a:off x="3934630" y="1622952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AAD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1" name="AutoShape 25"/>
          <p:cNvSpPr/>
          <p:nvPr/>
        </p:nvSpPr>
        <p:spPr bwMode="auto">
          <a:xfrm>
            <a:off x="3921534" y="261349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83A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2" name="AutoShape 26"/>
          <p:cNvSpPr/>
          <p:nvPr/>
        </p:nvSpPr>
        <p:spPr bwMode="auto">
          <a:xfrm>
            <a:off x="3915581" y="3730838"/>
            <a:ext cx="161916" cy="16191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1AAD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219075">
              <a:defRPr/>
            </a:pPr>
            <a:endParaRPr lang="es-ES" sz="150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MS PGothic" panose="020B0600070205080204" pitchFamily="34" charset="-128"/>
              <a:cs typeface="Gill Sans" charset="0"/>
              <a:sym typeface="Gill Sans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19278" y="1557328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95184" y="1381224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039970" y="2542962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815876" y="2366858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1071976" y="3703876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847882" y="3527772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AAD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6310694" y="1871084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310694" y="1694980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6310694" y="2936735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310694" y="2760631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AAD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AAD1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6310694" y="4005967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6310694" y="3829863"/>
            <a:ext cx="1059906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>
                <a:solidFill>
                  <a:srgbClr val="0183A1"/>
                </a:solidFill>
                <a:ea typeface="微软雅黑" panose="020B0503020204020204" pitchFamily="34" charset="-122"/>
              </a:rPr>
              <a:t>添加标题文字</a:t>
            </a:r>
            <a:endParaRPr lang="zh-CN" altLang="en-US" sz="1140" dirty="0">
              <a:solidFill>
                <a:srgbClr val="0183A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 autoUpdateAnimBg="0"/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34" y="2266467"/>
            <a:ext cx="1571636" cy="2422686"/>
            <a:chOff x="500034" y="2428874"/>
            <a:chExt cx="1571636" cy="2422686"/>
          </a:xfrm>
        </p:grpSpPr>
        <p:grpSp>
          <p:nvGrpSpPr>
            <p:cNvPr id="7" name="Group 60"/>
            <p:cNvGrpSpPr/>
            <p:nvPr/>
          </p:nvGrpSpPr>
          <p:grpSpPr>
            <a:xfrm>
              <a:off x="500034" y="2428874"/>
              <a:ext cx="1571636" cy="2422686"/>
              <a:chOff x="500034" y="2428874"/>
              <a:chExt cx="1571636" cy="2422686"/>
            </a:xfrm>
          </p:grpSpPr>
          <p:sp>
            <p:nvSpPr>
              <p:cNvPr id="9" name="Rectangle 26"/>
              <p:cNvSpPr/>
              <p:nvPr/>
            </p:nvSpPr>
            <p:spPr>
              <a:xfrm>
                <a:off x="500034" y="3500444"/>
                <a:ext cx="1571636" cy="285752"/>
              </a:xfrm>
              <a:prstGeom prst="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29"/>
              <p:cNvSpPr/>
              <p:nvPr/>
            </p:nvSpPr>
            <p:spPr>
              <a:xfrm>
                <a:off x="500034" y="385763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11" name="Rectangle 56"/>
              <p:cNvSpPr/>
              <p:nvPr/>
            </p:nvSpPr>
            <p:spPr>
              <a:xfrm>
                <a:off x="945800" y="2428874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" name="KSO_Shape"/>
            <p:cNvSpPr/>
            <p:nvPr/>
          </p:nvSpPr>
          <p:spPr bwMode="auto">
            <a:xfrm>
              <a:off x="1079516" y="2833687"/>
              <a:ext cx="412672" cy="343894"/>
            </a:xfrm>
            <a:custGeom>
              <a:avLst/>
              <a:gdLst>
                <a:gd name="T0" fmla="*/ 1507495 w 4409"/>
                <a:gd name="T1" fmla="*/ 451166 h 3674"/>
                <a:gd name="T2" fmla="*/ 1499286 w 4409"/>
                <a:gd name="T3" fmla="*/ 391586 h 3674"/>
                <a:gd name="T4" fmla="*/ 1483299 w 4409"/>
                <a:gd name="T5" fmla="*/ 334596 h 3674"/>
                <a:gd name="T6" fmla="*/ 1459103 w 4409"/>
                <a:gd name="T7" fmla="*/ 280198 h 3674"/>
                <a:gd name="T8" fmla="*/ 1427562 w 4409"/>
                <a:gd name="T9" fmla="*/ 229253 h 3674"/>
                <a:gd name="T10" fmla="*/ 1389540 w 4409"/>
                <a:gd name="T11" fmla="*/ 182193 h 3674"/>
                <a:gd name="T12" fmla="*/ 1345036 w 4409"/>
                <a:gd name="T13" fmla="*/ 139451 h 3674"/>
                <a:gd name="T14" fmla="*/ 1295780 w 4409"/>
                <a:gd name="T15" fmla="*/ 101458 h 3674"/>
                <a:gd name="T16" fmla="*/ 1240475 w 4409"/>
                <a:gd name="T17" fmla="*/ 69078 h 3674"/>
                <a:gd name="T18" fmla="*/ 1181281 w 4409"/>
                <a:gd name="T19" fmla="*/ 41879 h 3674"/>
                <a:gd name="T20" fmla="*/ 1117767 w 4409"/>
                <a:gd name="T21" fmla="*/ 21155 h 3674"/>
                <a:gd name="T22" fmla="*/ 1050796 w 4409"/>
                <a:gd name="T23" fmla="*/ 7340 h 3674"/>
                <a:gd name="T24" fmla="*/ 980801 w 4409"/>
                <a:gd name="T25" fmla="*/ 432 h 3674"/>
                <a:gd name="T26" fmla="*/ 924199 w 4409"/>
                <a:gd name="T27" fmla="*/ 432 h 3674"/>
                <a:gd name="T28" fmla="*/ 854204 w 4409"/>
                <a:gd name="T29" fmla="*/ 7340 h 3674"/>
                <a:gd name="T30" fmla="*/ 787665 w 4409"/>
                <a:gd name="T31" fmla="*/ 21155 h 3674"/>
                <a:gd name="T32" fmla="*/ 724151 w 4409"/>
                <a:gd name="T33" fmla="*/ 41879 h 3674"/>
                <a:gd name="T34" fmla="*/ 664957 w 4409"/>
                <a:gd name="T35" fmla="*/ 69078 h 3674"/>
                <a:gd name="T36" fmla="*/ 609652 w 4409"/>
                <a:gd name="T37" fmla="*/ 101458 h 3674"/>
                <a:gd name="T38" fmla="*/ 559964 w 4409"/>
                <a:gd name="T39" fmla="*/ 139451 h 3674"/>
                <a:gd name="T40" fmla="*/ 515460 w 4409"/>
                <a:gd name="T41" fmla="*/ 182193 h 3674"/>
                <a:gd name="T42" fmla="*/ 477870 w 4409"/>
                <a:gd name="T43" fmla="*/ 229253 h 3674"/>
                <a:gd name="T44" fmla="*/ 446329 w 4409"/>
                <a:gd name="T45" fmla="*/ 280198 h 3674"/>
                <a:gd name="T46" fmla="*/ 422133 w 4409"/>
                <a:gd name="T47" fmla="*/ 334596 h 3674"/>
                <a:gd name="T48" fmla="*/ 406147 w 4409"/>
                <a:gd name="T49" fmla="*/ 391586 h 3674"/>
                <a:gd name="T50" fmla="*/ 397505 w 4409"/>
                <a:gd name="T51" fmla="*/ 451166 h 3674"/>
                <a:gd name="T52" fmla="*/ 150793 w 4409"/>
                <a:gd name="T53" fmla="*/ 475775 h 3674"/>
                <a:gd name="T54" fmla="*/ 111906 w 4409"/>
                <a:gd name="T55" fmla="*/ 482682 h 3674"/>
                <a:gd name="T56" fmla="*/ 76909 w 4409"/>
                <a:gd name="T57" fmla="*/ 498657 h 3674"/>
                <a:gd name="T58" fmla="*/ 46664 w 4409"/>
                <a:gd name="T59" fmla="*/ 522402 h 3674"/>
                <a:gd name="T60" fmla="*/ 23332 w 4409"/>
                <a:gd name="T61" fmla="*/ 552192 h 3674"/>
                <a:gd name="T62" fmla="*/ 7777 w 4409"/>
                <a:gd name="T63" fmla="*/ 587163 h 3674"/>
                <a:gd name="T64" fmla="*/ 864 w 4409"/>
                <a:gd name="T65" fmla="*/ 626019 h 3674"/>
                <a:gd name="T66" fmla="*/ 1905000 w 4409"/>
                <a:gd name="T67" fmla="*/ 634222 h 3674"/>
                <a:gd name="T68" fmla="*/ 1899815 w 4409"/>
                <a:gd name="T69" fmla="*/ 594502 h 3674"/>
                <a:gd name="T70" fmla="*/ 1885989 w 4409"/>
                <a:gd name="T71" fmla="*/ 558668 h 3674"/>
                <a:gd name="T72" fmla="*/ 1863521 w 4409"/>
                <a:gd name="T73" fmla="*/ 527583 h 3674"/>
                <a:gd name="T74" fmla="*/ 1835005 w 4409"/>
                <a:gd name="T75" fmla="*/ 502542 h 3674"/>
                <a:gd name="T76" fmla="*/ 1800871 w 4409"/>
                <a:gd name="T77" fmla="*/ 485705 h 3674"/>
                <a:gd name="T78" fmla="*/ 1762417 w 4409"/>
                <a:gd name="T79" fmla="*/ 476206 h 3674"/>
                <a:gd name="T80" fmla="*/ 1111718 w 4409"/>
                <a:gd name="T81" fmla="*/ 1427324 h 3674"/>
                <a:gd name="T82" fmla="*/ 793714 w 4409"/>
                <a:gd name="T83" fmla="*/ 872109 h 3674"/>
                <a:gd name="T84" fmla="*/ 1349789 w 4409"/>
                <a:gd name="T85" fmla="*/ 1189436 h 3674"/>
                <a:gd name="T86" fmla="*/ 560396 w 4409"/>
                <a:gd name="T87" fmla="*/ 427420 h 3674"/>
                <a:gd name="T88" fmla="*/ 587184 w 4409"/>
                <a:gd name="T89" fmla="*/ 352298 h 3674"/>
                <a:gd name="T90" fmla="*/ 634712 w 4409"/>
                <a:gd name="T91" fmla="*/ 285810 h 3674"/>
                <a:gd name="T92" fmla="*/ 700387 w 4409"/>
                <a:gd name="T93" fmla="*/ 230979 h 3674"/>
                <a:gd name="T94" fmla="*/ 780752 w 4409"/>
                <a:gd name="T95" fmla="*/ 189964 h 3674"/>
                <a:gd name="T96" fmla="*/ 872783 w 4409"/>
                <a:gd name="T97" fmla="*/ 164924 h 3674"/>
                <a:gd name="T98" fmla="*/ 952716 w 4409"/>
                <a:gd name="T99" fmla="*/ 158448 h 3674"/>
                <a:gd name="T100" fmla="*/ 1051660 w 4409"/>
                <a:gd name="T101" fmla="*/ 168378 h 3674"/>
                <a:gd name="T102" fmla="*/ 1141963 w 4409"/>
                <a:gd name="T103" fmla="*/ 196872 h 3674"/>
                <a:gd name="T104" fmla="*/ 1219304 w 4409"/>
                <a:gd name="T105" fmla="*/ 241341 h 3674"/>
                <a:gd name="T106" fmla="*/ 1281522 w 4409"/>
                <a:gd name="T107" fmla="*/ 298331 h 3674"/>
                <a:gd name="T108" fmla="*/ 1325593 w 4409"/>
                <a:gd name="T109" fmla="*/ 366977 h 3674"/>
                <a:gd name="T110" fmla="*/ 1347197 w 4409"/>
                <a:gd name="T111" fmla="*/ 443394 h 36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09" h="3674">
                  <a:moveTo>
                    <a:pt x="4041" y="1102"/>
                  </a:moveTo>
                  <a:lnTo>
                    <a:pt x="3491" y="1102"/>
                  </a:lnTo>
                  <a:lnTo>
                    <a:pt x="3491" y="1074"/>
                  </a:lnTo>
                  <a:lnTo>
                    <a:pt x="3489" y="1045"/>
                  </a:lnTo>
                  <a:lnTo>
                    <a:pt x="3487" y="1017"/>
                  </a:lnTo>
                  <a:lnTo>
                    <a:pt x="3484" y="990"/>
                  </a:lnTo>
                  <a:lnTo>
                    <a:pt x="3481" y="961"/>
                  </a:lnTo>
                  <a:lnTo>
                    <a:pt x="3475" y="934"/>
                  </a:lnTo>
                  <a:lnTo>
                    <a:pt x="3470" y="907"/>
                  </a:lnTo>
                  <a:lnTo>
                    <a:pt x="3464" y="880"/>
                  </a:lnTo>
                  <a:lnTo>
                    <a:pt x="3457" y="854"/>
                  </a:lnTo>
                  <a:lnTo>
                    <a:pt x="3450" y="826"/>
                  </a:lnTo>
                  <a:lnTo>
                    <a:pt x="3442" y="800"/>
                  </a:lnTo>
                  <a:lnTo>
                    <a:pt x="3433" y="775"/>
                  </a:lnTo>
                  <a:lnTo>
                    <a:pt x="3423" y="748"/>
                  </a:lnTo>
                  <a:lnTo>
                    <a:pt x="3413" y="723"/>
                  </a:lnTo>
                  <a:lnTo>
                    <a:pt x="3401" y="698"/>
                  </a:lnTo>
                  <a:lnTo>
                    <a:pt x="3389" y="673"/>
                  </a:lnTo>
                  <a:lnTo>
                    <a:pt x="3377" y="649"/>
                  </a:lnTo>
                  <a:lnTo>
                    <a:pt x="3364" y="624"/>
                  </a:lnTo>
                  <a:lnTo>
                    <a:pt x="3350" y="600"/>
                  </a:lnTo>
                  <a:lnTo>
                    <a:pt x="3336" y="577"/>
                  </a:lnTo>
                  <a:lnTo>
                    <a:pt x="3320" y="553"/>
                  </a:lnTo>
                  <a:lnTo>
                    <a:pt x="3304" y="531"/>
                  </a:lnTo>
                  <a:lnTo>
                    <a:pt x="3288" y="508"/>
                  </a:lnTo>
                  <a:lnTo>
                    <a:pt x="3271" y="485"/>
                  </a:lnTo>
                  <a:lnTo>
                    <a:pt x="3253" y="464"/>
                  </a:lnTo>
                  <a:lnTo>
                    <a:pt x="3235" y="443"/>
                  </a:lnTo>
                  <a:lnTo>
                    <a:pt x="3216" y="422"/>
                  </a:lnTo>
                  <a:lnTo>
                    <a:pt x="3197" y="401"/>
                  </a:lnTo>
                  <a:lnTo>
                    <a:pt x="3177" y="381"/>
                  </a:lnTo>
                  <a:lnTo>
                    <a:pt x="3156" y="361"/>
                  </a:lnTo>
                  <a:lnTo>
                    <a:pt x="3136" y="341"/>
                  </a:lnTo>
                  <a:lnTo>
                    <a:pt x="3113" y="323"/>
                  </a:lnTo>
                  <a:lnTo>
                    <a:pt x="3092" y="304"/>
                  </a:lnTo>
                  <a:lnTo>
                    <a:pt x="3069" y="287"/>
                  </a:lnTo>
                  <a:lnTo>
                    <a:pt x="3045" y="268"/>
                  </a:lnTo>
                  <a:lnTo>
                    <a:pt x="3022" y="251"/>
                  </a:lnTo>
                  <a:lnTo>
                    <a:pt x="2999" y="235"/>
                  </a:lnTo>
                  <a:lnTo>
                    <a:pt x="2973" y="219"/>
                  </a:lnTo>
                  <a:lnTo>
                    <a:pt x="2949" y="203"/>
                  </a:lnTo>
                  <a:lnTo>
                    <a:pt x="2924" y="188"/>
                  </a:lnTo>
                  <a:lnTo>
                    <a:pt x="2897" y="173"/>
                  </a:lnTo>
                  <a:lnTo>
                    <a:pt x="2871" y="160"/>
                  </a:lnTo>
                  <a:lnTo>
                    <a:pt x="2845" y="146"/>
                  </a:lnTo>
                  <a:lnTo>
                    <a:pt x="2817" y="132"/>
                  </a:lnTo>
                  <a:lnTo>
                    <a:pt x="2790" y="120"/>
                  </a:lnTo>
                  <a:lnTo>
                    <a:pt x="2761" y="108"/>
                  </a:lnTo>
                  <a:lnTo>
                    <a:pt x="2734" y="97"/>
                  </a:lnTo>
                  <a:lnTo>
                    <a:pt x="2705" y="87"/>
                  </a:lnTo>
                  <a:lnTo>
                    <a:pt x="2676" y="77"/>
                  </a:lnTo>
                  <a:lnTo>
                    <a:pt x="2647" y="67"/>
                  </a:lnTo>
                  <a:lnTo>
                    <a:pt x="2617" y="57"/>
                  </a:lnTo>
                  <a:lnTo>
                    <a:pt x="2587" y="49"/>
                  </a:lnTo>
                  <a:lnTo>
                    <a:pt x="2557" y="41"/>
                  </a:lnTo>
                  <a:lnTo>
                    <a:pt x="2526" y="34"/>
                  </a:lnTo>
                  <a:lnTo>
                    <a:pt x="2495" y="28"/>
                  </a:lnTo>
                  <a:lnTo>
                    <a:pt x="2464" y="22"/>
                  </a:lnTo>
                  <a:lnTo>
                    <a:pt x="2432" y="17"/>
                  </a:lnTo>
                  <a:lnTo>
                    <a:pt x="2400" y="13"/>
                  </a:lnTo>
                  <a:lnTo>
                    <a:pt x="2369" y="9"/>
                  </a:lnTo>
                  <a:lnTo>
                    <a:pt x="2336" y="6"/>
                  </a:lnTo>
                  <a:lnTo>
                    <a:pt x="2304" y="3"/>
                  </a:lnTo>
                  <a:lnTo>
                    <a:pt x="2270" y="1"/>
                  </a:lnTo>
                  <a:lnTo>
                    <a:pt x="2238" y="0"/>
                  </a:lnTo>
                  <a:lnTo>
                    <a:pt x="2205" y="0"/>
                  </a:lnTo>
                  <a:lnTo>
                    <a:pt x="2172" y="0"/>
                  </a:lnTo>
                  <a:lnTo>
                    <a:pt x="2139" y="1"/>
                  </a:lnTo>
                  <a:lnTo>
                    <a:pt x="2106" y="3"/>
                  </a:lnTo>
                  <a:lnTo>
                    <a:pt x="2074" y="6"/>
                  </a:lnTo>
                  <a:lnTo>
                    <a:pt x="2041" y="9"/>
                  </a:lnTo>
                  <a:lnTo>
                    <a:pt x="2010" y="13"/>
                  </a:lnTo>
                  <a:lnTo>
                    <a:pt x="1977" y="17"/>
                  </a:lnTo>
                  <a:lnTo>
                    <a:pt x="1946" y="22"/>
                  </a:lnTo>
                  <a:lnTo>
                    <a:pt x="1914" y="28"/>
                  </a:lnTo>
                  <a:lnTo>
                    <a:pt x="1884" y="34"/>
                  </a:lnTo>
                  <a:lnTo>
                    <a:pt x="1854" y="41"/>
                  </a:lnTo>
                  <a:lnTo>
                    <a:pt x="1823" y="49"/>
                  </a:lnTo>
                  <a:lnTo>
                    <a:pt x="1793" y="57"/>
                  </a:lnTo>
                  <a:lnTo>
                    <a:pt x="1763" y="67"/>
                  </a:lnTo>
                  <a:lnTo>
                    <a:pt x="1734" y="77"/>
                  </a:lnTo>
                  <a:lnTo>
                    <a:pt x="1705" y="87"/>
                  </a:lnTo>
                  <a:lnTo>
                    <a:pt x="1676" y="97"/>
                  </a:lnTo>
                  <a:lnTo>
                    <a:pt x="1648" y="108"/>
                  </a:lnTo>
                  <a:lnTo>
                    <a:pt x="1620" y="120"/>
                  </a:lnTo>
                  <a:lnTo>
                    <a:pt x="1593" y="132"/>
                  </a:lnTo>
                  <a:lnTo>
                    <a:pt x="1566" y="146"/>
                  </a:lnTo>
                  <a:lnTo>
                    <a:pt x="1539" y="160"/>
                  </a:lnTo>
                  <a:lnTo>
                    <a:pt x="1513" y="173"/>
                  </a:lnTo>
                  <a:lnTo>
                    <a:pt x="1486" y="188"/>
                  </a:lnTo>
                  <a:lnTo>
                    <a:pt x="1461" y="203"/>
                  </a:lnTo>
                  <a:lnTo>
                    <a:pt x="1436" y="219"/>
                  </a:lnTo>
                  <a:lnTo>
                    <a:pt x="1411" y="235"/>
                  </a:lnTo>
                  <a:lnTo>
                    <a:pt x="1388" y="251"/>
                  </a:lnTo>
                  <a:lnTo>
                    <a:pt x="1364" y="268"/>
                  </a:lnTo>
                  <a:lnTo>
                    <a:pt x="1341" y="287"/>
                  </a:lnTo>
                  <a:lnTo>
                    <a:pt x="1318" y="304"/>
                  </a:lnTo>
                  <a:lnTo>
                    <a:pt x="1296" y="323"/>
                  </a:lnTo>
                  <a:lnTo>
                    <a:pt x="1274" y="341"/>
                  </a:lnTo>
                  <a:lnTo>
                    <a:pt x="1253" y="361"/>
                  </a:lnTo>
                  <a:lnTo>
                    <a:pt x="1233" y="381"/>
                  </a:lnTo>
                  <a:lnTo>
                    <a:pt x="1214" y="401"/>
                  </a:lnTo>
                  <a:lnTo>
                    <a:pt x="1193" y="422"/>
                  </a:lnTo>
                  <a:lnTo>
                    <a:pt x="1175" y="443"/>
                  </a:lnTo>
                  <a:lnTo>
                    <a:pt x="1157" y="464"/>
                  </a:lnTo>
                  <a:lnTo>
                    <a:pt x="1140" y="485"/>
                  </a:lnTo>
                  <a:lnTo>
                    <a:pt x="1122" y="508"/>
                  </a:lnTo>
                  <a:lnTo>
                    <a:pt x="1106" y="531"/>
                  </a:lnTo>
                  <a:lnTo>
                    <a:pt x="1090" y="553"/>
                  </a:lnTo>
                  <a:lnTo>
                    <a:pt x="1075" y="577"/>
                  </a:lnTo>
                  <a:lnTo>
                    <a:pt x="1060" y="600"/>
                  </a:lnTo>
                  <a:lnTo>
                    <a:pt x="1046" y="624"/>
                  </a:lnTo>
                  <a:lnTo>
                    <a:pt x="1033" y="649"/>
                  </a:lnTo>
                  <a:lnTo>
                    <a:pt x="1020" y="673"/>
                  </a:lnTo>
                  <a:lnTo>
                    <a:pt x="1009" y="698"/>
                  </a:lnTo>
                  <a:lnTo>
                    <a:pt x="998" y="723"/>
                  </a:lnTo>
                  <a:lnTo>
                    <a:pt x="986" y="748"/>
                  </a:lnTo>
                  <a:lnTo>
                    <a:pt x="977" y="775"/>
                  </a:lnTo>
                  <a:lnTo>
                    <a:pt x="968" y="800"/>
                  </a:lnTo>
                  <a:lnTo>
                    <a:pt x="960" y="826"/>
                  </a:lnTo>
                  <a:lnTo>
                    <a:pt x="952" y="854"/>
                  </a:lnTo>
                  <a:lnTo>
                    <a:pt x="946" y="880"/>
                  </a:lnTo>
                  <a:lnTo>
                    <a:pt x="940" y="907"/>
                  </a:lnTo>
                  <a:lnTo>
                    <a:pt x="934" y="934"/>
                  </a:lnTo>
                  <a:lnTo>
                    <a:pt x="930" y="961"/>
                  </a:lnTo>
                  <a:lnTo>
                    <a:pt x="926" y="990"/>
                  </a:lnTo>
                  <a:lnTo>
                    <a:pt x="922" y="1017"/>
                  </a:lnTo>
                  <a:lnTo>
                    <a:pt x="920" y="1045"/>
                  </a:lnTo>
                  <a:lnTo>
                    <a:pt x="919" y="1074"/>
                  </a:lnTo>
                  <a:lnTo>
                    <a:pt x="919" y="1102"/>
                  </a:lnTo>
                  <a:lnTo>
                    <a:pt x="368" y="1102"/>
                  </a:lnTo>
                  <a:lnTo>
                    <a:pt x="349" y="1102"/>
                  </a:lnTo>
                  <a:lnTo>
                    <a:pt x="330" y="1103"/>
                  </a:lnTo>
                  <a:lnTo>
                    <a:pt x="312" y="1106"/>
                  </a:lnTo>
                  <a:lnTo>
                    <a:pt x="294" y="1109"/>
                  </a:lnTo>
                  <a:lnTo>
                    <a:pt x="276" y="1113"/>
                  </a:lnTo>
                  <a:lnTo>
                    <a:pt x="259" y="1118"/>
                  </a:lnTo>
                  <a:lnTo>
                    <a:pt x="242" y="1125"/>
                  </a:lnTo>
                  <a:lnTo>
                    <a:pt x="225" y="1131"/>
                  </a:lnTo>
                  <a:lnTo>
                    <a:pt x="208" y="1138"/>
                  </a:lnTo>
                  <a:lnTo>
                    <a:pt x="193" y="1146"/>
                  </a:lnTo>
                  <a:lnTo>
                    <a:pt x="178" y="1155"/>
                  </a:lnTo>
                  <a:lnTo>
                    <a:pt x="163" y="1164"/>
                  </a:lnTo>
                  <a:lnTo>
                    <a:pt x="149" y="1174"/>
                  </a:lnTo>
                  <a:lnTo>
                    <a:pt x="134" y="1185"/>
                  </a:lnTo>
                  <a:lnTo>
                    <a:pt x="121" y="1198"/>
                  </a:lnTo>
                  <a:lnTo>
                    <a:pt x="108" y="1210"/>
                  </a:lnTo>
                  <a:lnTo>
                    <a:pt x="96" y="1222"/>
                  </a:lnTo>
                  <a:lnTo>
                    <a:pt x="85" y="1235"/>
                  </a:lnTo>
                  <a:lnTo>
                    <a:pt x="74" y="1249"/>
                  </a:lnTo>
                  <a:lnTo>
                    <a:pt x="63" y="1263"/>
                  </a:lnTo>
                  <a:lnTo>
                    <a:pt x="54" y="1279"/>
                  </a:lnTo>
                  <a:lnTo>
                    <a:pt x="45" y="1294"/>
                  </a:lnTo>
                  <a:lnTo>
                    <a:pt x="37" y="1310"/>
                  </a:lnTo>
                  <a:lnTo>
                    <a:pt x="30" y="1326"/>
                  </a:lnTo>
                  <a:lnTo>
                    <a:pt x="23" y="1343"/>
                  </a:lnTo>
                  <a:lnTo>
                    <a:pt x="18" y="1360"/>
                  </a:lnTo>
                  <a:lnTo>
                    <a:pt x="13" y="1377"/>
                  </a:lnTo>
                  <a:lnTo>
                    <a:pt x="9" y="1395"/>
                  </a:lnTo>
                  <a:lnTo>
                    <a:pt x="5" y="1414"/>
                  </a:lnTo>
                  <a:lnTo>
                    <a:pt x="3" y="1432"/>
                  </a:lnTo>
                  <a:lnTo>
                    <a:pt x="2" y="1450"/>
                  </a:lnTo>
                  <a:lnTo>
                    <a:pt x="0" y="1469"/>
                  </a:lnTo>
                  <a:lnTo>
                    <a:pt x="0" y="3674"/>
                  </a:lnTo>
                  <a:lnTo>
                    <a:pt x="4409" y="3674"/>
                  </a:lnTo>
                  <a:lnTo>
                    <a:pt x="4409" y="1469"/>
                  </a:lnTo>
                  <a:lnTo>
                    <a:pt x="4409" y="1450"/>
                  </a:lnTo>
                  <a:lnTo>
                    <a:pt x="4408" y="1432"/>
                  </a:lnTo>
                  <a:lnTo>
                    <a:pt x="4405" y="1414"/>
                  </a:lnTo>
                  <a:lnTo>
                    <a:pt x="4402" y="1395"/>
                  </a:lnTo>
                  <a:lnTo>
                    <a:pt x="4397" y="1377"/>
                  </a:lnTo>
                  <a:lnTo>
                    <a:pt x="4392" y="1360"/>
                  </a:lnTo>
                  <a:lnTo>
                    <a:pt x="4386" y="1343"/>
                  </a:lnTo>
                  <a:lnTo>
                    <a:pt x="4380" y="1326"/>
                  </a:lnTo>
                  <a:lnTo>
                    <a:pt x="4373" y="1310"/>
                  </a:lnTo>
                  <a:lnTo>
                    <a:pt x="4365" y="1294"/>
                  </a:lnTo>
                  <a:lnTo>
                    <a:pt x="4356" y="1279"/>
                  </a:lnTo>
                  <a:lnTo>
                    <a:pt x="4347" y="1263"/>
                  </a:lnTo>
                  <a:lnTo>
                    <a:pt x="4336" y="1249"/>
                  </a:lnTo>
                  <a:lnTo>
                    <a:pt x="4325" y="1235"/>
                  </a:lnTo>
                  <a:lnTo>
                    <a:pt x="4313" y="1222"/>
                  </a:lnTo>
                  <a:lnTo>
                    <a:pt x="4301" y="1210"/>
                  </a:lnTo>
                  <a:lnTo>
                    <a:pt x="4289" y="1198"/>
                  </a:lnTo>
                  <a:lnTo>
                    <a:pt x="4276" y="1185"/>
                  </a:lnTo>
                  <a:lnTo>
                    <a:pt x="4262" y="1174"/>
                  </a:lnTo>
                  <a:lnTo>
                    <a:pt x="4247" y="1164"/>
                  </a:lnTo>
                  <a:lnTo>
                    <a:pt x="4232" y="1155"/>
                  </a:lnTo>
                  <a:lnTo>
                    <a:pt x="4217" y="1146"/>
                  </a:lnTo>
                  <a:lnTo>
                    <a:pt x="4201" y="1138"/>
                  </a:lnTo>
                  <a:lnTo>
                    <a:pt x="4184" y="1131"/>
                  </a:lnTo>
                  <a:lnTo>
                    <a:pt x="4168" y="1125"/>
                  </a:lnTo>
                  <a:lnTo>
                    <a:pt x="4151" y="1118"/>
                  </a:lnTo>
                  <a:lnTo>
                    <a:pt x="4134" y="1113"/>
                  </a:lnTo>
                  <a:lnTo>
                    <a:pt x="4115" y="1109"/>
                  </a:lnTo>
                  <a:lnTo>
                    <a:pt x="4097" y="1106"/>
                  </a:lnTo>
                  <a:lnTo>
                    <a:pt x="4079" y="1103"/>
                  </a:lnTo>
                  <a:lnTo>
                    <a:pt x="4061" y="1102"/>
                  </a:lnTo>
                  <a:lnTo>
                    <a:pt x="4041" y="1102"/>
                  </a:lnTo>
                  <a:close/>
                  <a:moveTo>
                    <a:pt x="3124" y="2755"/>
                  </a:moveTo>
                  <a:lnTo>
                    <a:pt x="2573" y="2755"/>
                  </a:lnTo>
                  <a:lnTo>
                    <a:pt x="2573" y="3306"/>
                  </a:lnTo>
                  <a:lnTo>
                    <a:pt x="1837" y="3306"/>
                  </a:lnTo>
                  <a:lnTo>
                    <a:pt x="1837" y="2755"/>
                  </a:lnTo>
                  <a:lnTo>
                    <a:pt x="1287" y="2755"/>
                  </a:lnTo>
                  <a:lnTo>
                    <a:pt x="1287" y="2020"/>
                  </a:lnTo>
                  <a:lnTo>
                    <a:pt x="1837" y="2020"/>
                  </a:lnTo>
                  <a:lnTo>
                    <a:pt x="1837" y="1469"/>
                  </a:lnTo>
                  <a:lnTo>
                    <a:pt x="2573" y="1469"/>
                  </a:lnTo>
                  <a:lnTo>
                    <a:pt x="2573" y="2020"/>
                  </a:lnTo>
                  <a:lnTo>
                    <a:pt x="3124" y="2020"/>
                  </a:lnTo>
                  <a:lnTo>
                    <a:pt x="3124" y="2755"/>
                  </a:lnTo>
                  <a:close/>
                  <a:moveTo>
                    <a:pt x="1287" y="1102"/>
                  </a:moveTo>
                  <a:lnTo>
                    <a:pt x="1287" y="1102"/>
                  </a:lnTo>
                  <a:lnTo>
                    <a:pt x="1288" y="1064"/>
                  </a:lnTo>
                  <a:lnTo>
                    <a:pt x="1292" y="1027"/>
                  </a:lnTo>
                  <a:lnTo>
                    <a:pt x="1297" y="990"/>
                  </a:lnTo>
                  <a:lnTo>
                    <a:pt x="1305" y="954"/>
                  </a:lnTo>
                  <a:lnTo>
                    <a:pt x="1315" y="919"/>
                  </a:lnTo>
                  <a:lnTo>
                    <a:pt x="1328" y="883"/>
                  </a:lnTo>
                  <a:lnTo>
                    <a:pt x="1342" y="850"/>
                  </a:lnTo>
                  <a:lnTo>
                    <a:pt x="1359" y="816"/>
                  </a:lnTo>
                  <a:lnTo>
                    <a:pt x="1377" y="784"/>
                  </a:lnTo>
                  <a:lnTo>
                    <a:pt x="1397" y="752"/>
                  </a:lnTo>
                  <a:lnTo>
                    <a:pt x="1419" y="721"/>
                  </a:lnTo>
                  <a:lnTo>
                    <a:pt x="1444" y="691"/>
                  </a:lnTo>
                  <a:lnTo>
                    <a:pt x="1469" y="662"/>
                  </a:lnTo>
                  <a:lnTo>
                    <a:pt x="1497" y="635"/>
                  </a:lnTo>
                  <a:lnTo>
                    <a:pt x="1525" y="608"/>
                  </a:lnTo>
                  <a:lnTo>
                    <a:pt x="1555" y="583"/>
                  </a:lnTo>
                  <a:lnTo>
                    <a:pt x="1588" y="559"/>
                  </a:lnTo>
                  <a:lnTo>
                    <a:pt x="1621" y="535"/>
                  </a:lnTo>
                  <a:lnTo>
                    <a:pt x="1656" y="513"/>
                  </a:lnTo>
                  <a:lnTo>
                    <a:pt x="1691" y="493"/>
                  </a:lnTo>
                  <a:lnTo>
                    <a:pt x="1729" y="473"/>
                  </a:lnTo>
                  <a:lnTo>
                    <a:pt x="1767" y="456"/>
                  </a:lnTo>
                  <a:lnTo>
                    <a:pt x="1807" y="440"/>
                  </a:lnTo>
                  <a:lnTo>
                    <a:pt x="1848" y="425"/>
                  </a:lnTo>
                  <a:lnTo>
                    <a:pt x="1889" y="411"/>
                  </a:lnTo>
                  <a:lnTo>
                    <a:pt x="1932" y="400"/>
                  </a:lnTo>
                  <a:lnTo>
                    <a:pt x="1975" y="390"/>
                  </a:lnTo>
                  <a:lnTo>
                    <a:pt x="2020" y="382"/>
                  </a:lnTo>
                  <a:lnTo>
                    <a:pt x="2066" y="376"/>
                  </a:lnTo>
                  <a:lnTo>
                    <a:pt x="2111" y="371"/>
                  </a:lnTo>
                  <a:lnTo>
                    <a:pt x="2158" y="368"/>
                  </a:lnTo>
                  <a:lnTo>
                    <a:pt x="2205" y="367"/>
                  </a:lnTo>
                  <a:lnTo>
                    <a:pt x="2252" y="368"/>
                  </a:lnTo>
                  <a:lnTo>
                    <a:pt x="2299" y="371"/>
                  </a:lnTo>
                  <a:lnTo>
                    <a:pt x="2345" y="376"/>
                  </a:lnTo>
                  <a:lnTo>
                    <a:pt x="2390" y="382"/>
                  </a:lnTo>
                  <a:lnTo>
                    <a:pt x="2434" y="390"/>
                  </a:lnTo>
                  <a:lnTo>
                    <a:pt x="2477" y="400"/>
                  </a:lnTo>
                  <a:lnTo>
                    <a:pt x="2520" y="411"/>
                  </a:lnTo>
                  <a:lnTo>
                    <a:pt x="2562" y="425"/>
                  </a:lnTo>
                  <a:lnTo>
                    <a:pt x="2603" y="440"/>
                  </a:lnTo>
                  <a:lnTo>
                    <a:pt x="2643" y="456"/>
                  </a:lnTo>
                  <a:lnTo>
                    <a:pt x="2680" y="473"/>
                  </a:lnTo>
                  <a:lnTo>
                    <a:pt x="2718" y="493"/>
                  </a:lnTo>
                  <a:lnTo>
                    <a:pt x="2754" y="513"/>
                  </a:lnTo>
                  <a:lnTo>
                    <a:pt x="2789" y="535"/>
                  </a:lnTo>
                  <a:lnTo>
                    <a:pt x="2822" y="559"/>
                  </a:lnTo>
                  <a:lnTo>
                    <a:pt x="2854" y="583"/>
                  </a:lnTo>
                  <a:lnTo>
                    <a:pt x="2884" y="608"/>
                  </a:lnTo>
                  <a:lnTo>
                    <a:pt x="2914" y="635"/>
                  </a:lnTo>
                  <a:lnTo>
                    <a:pt x="2941" y="662"/>
                  </a:lnTo>
                  <a:lnTo>
                    <a:pt x="2966" y="691"/>
                  </a:lnTo>
                  <a:lnTo>
                    <a:pt x="2991" y="721"/>
                  </a:lnTo>
                  <a:lnTo>
                    <a:pt x="3012" y="752"/>
                  </a:lnTo>
                  <a:lnTo>
                    <a:pt x="3032" y="784"/>
                  </a:lnTo>
                  <a:lnTo>
                    <a:pt x="3051" y="816"/>
                  </a:lnTo>
                  <a:lnTo>
                    <a:pt x="3068" y="850"/>
                  </a:lnTo>
                  <a:lnTo>
                    <a:pt x="3082" y="883"/>
                  </a:lnTo>
                  <a:lnTo>
                    <a:pt x="3094" y="919"/>
                  </a:lnTo>
                  <a:lnTo>
                    <a:pt x="3104" y="954"/>
                  </a:lnTo>
                  <a:lnTo>
                    <a:pt x="3112" y="990"/>
                  </a:lnTo>
                  <a:lnTo>
                    <a:pt x="3118" y="1027"/>
                  </a:lnTo>
                  <a:lnTo>
                    <a:pt x="3122" y="1064"/>
                  </a:lnTo>
                  <a:lnTo>
                    <a:pt x="3124" y="1102"/>
                  </a:lnTo>
                  <a:lnTo>
                    <a:pt x="1287" y="1102"/>
                  </a:lnTo>
                  <a:close/>
                </a:path>
              </a:pathLst>
            </a:cu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43108" y="1980715"/>
            <a:ext cx="1571636" cy="2351248"/>
            <a:chOff x="2143108" y="2143122"/>
            <a:chExt cx="1571636" cy="2351248"/>
          </a:xfrm>
        </p:grpSpPr>
        <p:grpSp>
          <p:nvGrpSpPr>
            <p:cNvPr id="13" name="Group 61"/>
            <p:cNvGrpSpPr/>
            <p:nvPr/>
          </p:nvGrpSpPr>
          <p:grpSpPr>
            <a:xfrm>
              <a:off x="2143108" y="2143122"/>
              <a:ext cx="1571636" cy="2351248"/>
              <a:chOff x="2143108" y="2143122"/>
              <a:chExt cx="1571636" cy="2351248"/>
            </a:xfrm>
          </p:grpSpPr>
          <p:sp>
            <p:nvSpPr>
              <p:cNvPr id="15" name="Rectangle 31"/>
              <p:cNvSpPr/>
              <p:nvPr/>
            </p:nvSpPr>
            <p:spPr>
              <a:xfrm>
                <a:off x="2143108" y="3143254"/>
                <a:ext cx="1571636" cy="285752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30"/>
              <p:cNvSpPr/>
              <p:nvPr/>
            </p:nvSpPr>
            <p:spPr>
              <a:xfrm>
                <a:off x="2143108" y="350044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17" name="Rectangle 55"/>
              <p:cNvSpPr/>
              <p:nvPr/>
            </p:nvSpPr>
            <p:spPr>
              <a:xfrm>
                <a:off x="2571736" y="214312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2772537" y="2484435"/>
              <a:ext cx="384473" cy="389975"/>
            </a:xfrm>
            <a:custGeom>
              <a:avLst/>
              <a:gdLst>
                <a:gd name="T0" fmla="*/ 1628324 w 3235"/>
                <a:gd name="T1" fmla="*/ 943562 h 3280"/>
                <a:gd name="T2" fmla="*/ 889923 w 3235"/>
                <a:gd name="T3" fmla="*/ 1681834 h 3280"/>
                <a:gd name="T4" fmla="*/ 715343 w 3235"/>
                <a:gd name="T5" fmla="*/ 1780637 h 3280"/>
                <a:gd name="T6" fmla="*/ 789457 w 3235"/>
                <a:gd name="T7" fmla="*/ 1662623 h 3280"/>
                <a:gd name="T8" fmla="*/ 847651 w 3235"/>
                <a:gd name="T9" fmla="*/ 1618711 h 3280"/>
                <a:gd name="T10" fmla="*/ 1231948 w 3235"/>
                <a:gd name="T11" fmla="*/ 1234480 h 3280"/>
                <a:gd name="T12" fmla="*/ 978861 w 3235"/>
                <a:gd name="T13" fmla="*/ 981436 h 3280"/>
                <a:gd name="T14" fmla="*/ 1348336 w 3235"/>
                <a:gd name="T15" fmla="*/ 612574 h 3280"/>
                <a:gd name="T16" fmla="*/ 1348336 w 3235"/>
                <a:gd name="T17" fmla="*/ 536277 h 3280"/>
                <a:gd name="T18" fmla="*/ 1271476 w 3235"/>
                <a:gd name="T19" fmla="*/ 536277 h 3280"/>
                <a:gd name="T20" fmla="*/ 902550 w 3235"/>
                <a:gd name="T21" fmla="*/ 905139 h 3280"/>
                <a:gd name="T22" fmla="*/ 828436 w 3235"/>
                <a:gd name="T23" fmla="*/ 831037 h 3280"/>
                <a:gd name="T24" fmla="*/ 828436 w 3235"/>
                <a:gd name="T25" fmla="*/ 674051 h 3280"/>
                <a:gd name="T26" fmla="*/ 1093601 w 3235"/>
                <a:gd name="T27" fmla="*/ 408932 h 3280"/>
                <a:gd name="T28" fmla="*/ 1628324 w 3235"/>
                <a:gd name="T29" fmla="*/ 408932 h 3280"/>
                <a:gd name="T30" fmla="*/ 1628324 w 3235"/>
                <a:gd name="T31" fmla="*/ 943562 h 3280"/>
                <a:gd name="T32" fmla="*/ 828436 w 3235"/>
                <a:gd name="T33" fmla="*/ 1132384 h 3280"/>
                <a:gd name="T34" fmla="*/ 828436 w 3235"/>
                <a:gd name="T35" fmla="*/ 979240 h 3280"/>
                <a:gd name="T36" fmla="*/ 902550 w 3235"/>
                <a:gd name="T37" fmla="*/ 905139 h 3280"/>
                <a:gd name="T38" fmla="*/ 978861 w 3235"/>
                <a:gd name="T39" fmla="*/ 981436 h 3280"/>
                <a:gd name="T40" fmla="*/ 828436 w 3235"/>
                <a:gd name="T41" fmla="*/ 1132384 h 3280"/>
                <a:gd name="T42" fmla="*/ 378259 w 3235"/>
                <a:gd name="T43" fmla="*/ 1800397 h 3280"/>
                <a:gd name="T44" fmla="*/ 0 w 3235"/>
                <a:gd name="T45" fmla="*/ 1422204 h 3280"/>
                <a:gd name="T46" fmla="*/ 0 w 3235"/>
                <a:gd name="T47" fmla="*/ 378193 h 3280"/>
                <a:gd name="T48" fmla="*/ 378259 w 3235"/>
                <a:gd name="T49" fmla="*/ 0 h 3280"/>
                <a:gd name="T50" fmla="*/ 756517 w 3235"/>
                <a:gd name="T51" fmla="*/ 378193 h 3280"/>
                <a:gd name="T52" fmla="*/ 756517 w 3235"/>
                <a:gd name="T53" fmla="*/ 1422204 h 3280"/>
                <a:gd name="T54" fmla="*/ 378259 w 3235"/>
                <a:gd name="T55" fmla="*/ 1800397 h 3280"/>
                <a:gd name="T56" fmla="*/ 682403 w 3235"/>
                <a:gd name="T57" fmla="*/ 393013 h 3280"/>
                <a:gd name="T58" fmla="*/ 378259 w 3235"/>
                <a:gd name="T59" fmla="*/ 94960 h 3280"/>
                <a:gd name="T60" fmla="*/ 71370 w 3235"/>
                <a:gd name="T61" fmla="*/ 393013 h 3280"/>
                <a:gd name="T62" fmla="*/ 71370 w 3235"/>
                <a:gd name="T63" fmla="*/ 936426 h 3280"/>
                <a:gd name="T64" fmla="*/ 216305 w 3235"/>
                <a:gd name="T65" fmla="*/ 936426 h 3280"/>
                <a:gd name="T66" fmla="*/ 216305 w 3235"/>
                <a:gd name="T67" fmla="*/ 1458431 h 3280"/>
                <a:gd name="T68" fmla="*/ 270106 w 3235"/>
                <a:gd name="T69" fmla="*/ 1512224 h 3280"/>
                <a:gd name="T70" fmla="*/ 324457 w 3235"/>
                <a:gd name="T71" fmla="*/ 1458431 h 3280"/>
                <a:gd name="T72" fmla="*/ 324457 w 3235"/>
                <a:gd name="T73" fmla="*/ 936426 h 3280"/>
                <a:gd name="T74" fmla="*/ 682403 w 3235"/>
                <a:gd name="T75" fmla="*/ 936426 h 3280"/>
                <a:gd name="T76" fmla="*/ 682403 w 3235"/>
                <a:gd name="T77" fmla="*/ 393013 h 3280"/>
                <a:gd name="T78" fmla="*/ 270106 w 3235"/>
                <a:gd name="T79" fmla="*/ 360079 h 3280"/>
                <a:gd name="T80" fmla="*/ 324457 w 3235"/>
                <a:gd name="T81" fmla="*/ 413872 h 3280"/>
                <a:gd name="T82" fmla="*/ 324457 w 3235"/>
                <a:gd name="T83" fmla="*/ 936426 h 3280"/>
                <a:gd name="T84" fmla="*/ 216305 w 3235"/>
                <a:gd name="T85" fmla="*/ 936426 h 3280"/>
                <a:gd name="T86" fmla="*/ 216305 w 3235"/>
                <a:gd name="T87" fmla="*/ 413872 h 3280"/>
                <a:gd name="T88" fmla="*/ 270106 w 3235"/>
                <a:gd name="T89" fmla="*/ 360079 h 32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235" h="3280">
                  <a:moveTo>
                    <a:pt x="2966" y="1719"/>
                  </a:moveTo>
                  <a:cubicBezTo>
                    <a:pt x="1621" y="3064"/>
                    <a:pt x="1621" y="3064"/>
                    <a:pt x="1621" y="3064"/>
                  </a:cubicBezTo>
                  <a:cubicBezTo>
                    <a:pt x="1530" y="3155"/>
                    <a:pt x="1420" y="3214"/>
                    <a:pt x="1303" y="3244"/>
                  </a:cubicBezTo>
                  <a:cubicBezTo>
                    <a:pt x="1359" y="3180"/>
                    <a:pt x="1404" y="3107"/>
                    <a:pt x="1438" y="3029"/>
                  </a:cubicBezTo>
                  <a:cubicBezTo>
                    <a:pt x="1476" y="3007"/>
                    <a:pt x="1512" y="2981"/>
                    <a:pt x="1544" y="2949"/>
                  </a:cubicBezTo>
                  <a:cubicBezTo>
                    <a:pt x="2244" y="2249"/>
                    <a:pt x="2244" y="2249"/>
                    <a:pt x="2244" y="2249"/>
                  </a:cubicBezTo>
                  <a:cubicBezTo>
                    <a:pt x="1783" y="1788"/>
                    <a:pt x="1783" y="1788"/>
                    <a:pt x="1783" y="1788"/>
                  </a:cubicBezTo>
                  <a:cubicBezTo>
                    <a:pt x="2456" y="1116"/>
                    <a:pt x="2456" y="1116"/>
                    <a:pt x="2456" y="1116"/>
                  </a:cubicBezTo>
                  <a:cubicBezTo>
                    <a:pt x="2494" y="1078"/>
                    <a:pt x="2494" y="1015"/>
                    <a:pt x="2456" y="977"/>
                  </a:cubicBezTo>
                  <a:cubicBezTo>
                    <a:pt x="2417" y="938"/>
                    <a:pt x="2355" y="938"/>
                    <a:pt x="2316" y="977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509" y="1514"/>
                    <a:pt x="1509" y="1514"/>
                    <a:pt x="1509" y="1514"/>
                  </a:cubicBezTo>
                  <a:cubicBezTo>
                    <a:pt x="1509" y="1228"/>
                    <a:pt x="1509" y="1228"/>
                    <a:pt x="1509" y="1228"/>
                  </a:cubicBezTo>
                  <a:cubicBezTo>
                    <a:pt x="1992" y="745"/>
                    <a:pt x="1992" y="745"/>
                    <a:pt x="1992" y="745"/>
                  </a:cubicBezTo>
                  <a:cubicBezTo>
                    <a:pt x="2261" y="476"/>
                    <a:pt x="2697" y="476"/>
                    <a:pt x="2966" y="745"/>
                  </a:cubicBezTo>
                  <a:cubicBezTo>
                    <a:pt x="3235" y="1014"/>
                    <a:pt x="3235" y="1450"/>
                    <a:pt x="2966" y="1719"/>
                  </a:cubicBezTo>
                  <a:close/>
                  <a:moveTo>
                    <a:pt x="1509" y="2063"/>
                  </a:moveTo>
                  <a:cubicBezTo>
                    <a:pt x="1509" y="1784"/>
                    <a:pt x="1509" y="1784"/>
                    <a:pt x="1509" y="1784"/>
                  </a:cubicBezTo>
                  <a:cubicBezTo>
                    <a:pt x="1644" y="1649"/>
                    <a:pt x="1644" y="1649"/>
                    <a:pt x="1644" y="1649"/>
                  </a:cubicBezTo>
                  <a:cubicBezTo>
                    <a:pt x="1783" y="1788"/>
                    <a:pt x="1783" y="1788"/>
                    <a:pt x="1783" y="1788"/>
                  </a:cubicBezTo>
                  <a:lnTo>
                    <a:pt x="1509" y="2063"/>
                  </a:lnTo>
                  <a:close/>
                  <a:moveTo>
                    <a:pt x="689" y="3280"/>
                  </a:moveTo>
                  <a:cubicBezTo>
                    <a:pt x="309" y="3280"/>
                    <a:pt x="0" y="2971"/>
                    <a:pt x="0" y="2591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308"/>
                    <a:pt x="309" y="0"/>
                    <a:pt x="689" y="0"/>
                  </a:cubicBezTo>
                  <a:cubicBezTo>
                    <a:pt x="1069" y="0"/>
                    <a:pt x="1378" y="308"/>
                    <a:pt x="1378" y="689"/>
                  </a:cubicBezTo>
                  <a:cubicBezTo>
                    <a:pt x="1378" y="2591"/>
                    <a:pt x="1378" y="2591"/>
                    <a:pt x="1378" y="2591"/>
                  </a:cubicBezTo>
                  <a:cubicBezTo>
                    <a:pt x="1378" y="2971"/>
                    <a:pt x="1069" y="3280"/>
                    <a:pt x="689" y="3280"/>
                  </a:cubicBezTo>
                  <a:close/>
                  <a:moveTo>
                    <a:pt x="1243" y="716"/>
                  </a:moveTo>
                  <a:cubicBezTo>
                    <a:pt x="1243" y="416"/>
                    <a:pt x="989" y="173"/>
                    <a:pt x="689" y="173"/>
                  </a:cubicBezTo>
                  <a:cubicBezTo>
                    <a:pt x="389" y="173"/>
                    <a:pt x="130" y="416"/>
                    <a:pt x="130" y="716"/>
                  </a:cubicBezTo>
                  <a:cubicBezTo>
                    <a:pt x="130" y="1706"/>
                    <a:pt x="130" y="1706"/>
                    <a:pt x="130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2657"/>
                    <a:pt x="394" y="2657"/>
                    <a:pt x="394" y="2657"/>
                  </a:cubicBezTo>
                  <a:cubicBezTo>
                    <a:pt x="394" y="2711"/>
                    <a:pt x="438" y="2755"/>
                    <a:pt x="492" y="2755"/>
                  </a:cubicBezTo>
                  <a:cubicBezTo>
                    <a:pt x="547" y="2755"/>
                    <a:pt x="591" y="2711"/>
                    <a:pt x="591" y="2657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1243" y="1706"/>
                    <a:pt x="1243" y="1706"/>
                    <a:pt x="1243" y="1706"/>
                  </a:cubicBezTo>
                  <a:lnTo>
                    <a:pt x="1243" y="716"/>
                  </a:lnTo>
                  <a:close/>
                  <a:moveTo>
                    <a:pt x="492" y="656"/>
                  </a:moveTo>
                  <a:cubicBezTo>
                    <a:pt x="547" y="656"/>
                    <a:pt x="591" y="700"/>
                    <a:pt x="591" y="754"/>
                  </a:cubicBezTo>
                  <a:cubicBezTo>
                    <a:pt x="591" y="1706"/>
                    <a:pt x="591" y="1706"/>
                    <a:pt x="591" y="1706"/>
                  </a:cubicBezTo>
                  <a:cubicBezTo>
                    <a:pt x="394" y="1706"/>
                    <a:pt x="394" y="1706"/>
                    <a:pt x="394" y="1706"/>
                  </a:cubicBezTo>
                  <a:cubicBezTo>
                    <a:pt x="394" y="754"/>
                    <a:pt x="394" y="754"/>
                    <a:pt x="394" y="754"/>
                  </a:cubicBezTo>
                  <a:cubicBezTo>
                    <a:pt x="394" y="700"/>
                    <a:pt x="438" y="656"/>
                    <a:pt x="492" y="656"/>
                  </a:cubicBezTo>
                  <a:close/>
                </a:path>
              </a:pathLst>
            </a:custGeom>
            <a:solidFill>
              <a:srgbClr val="018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86182" y="1533498"/>
            <a:ext cx="1571636" cy="2441275"/>
            <a:chOff x="3786182" y="1695905"/>
            <a:chExt cx="1571636" cy="2441275"/>
          </a:xfrm>
        </p:grpSpPr>
        <p:grpSp>
          <p:nvGrpSpPr>
            <p:cNvPr id="19" name="Group 62"/>
            <p:cNvGrpSpPr/>
            <p:nvPr/>
          </p:nvGrpSpPr>
          <p:grpSpPr>
            <a:xfrm>
              <a:off x="3786182" y="1695905"/>
              <a:ext cx="1571636" cy="2441275"/>
              <a:chOff x="3786182" y="1695905"/>
              <a:chExt cx="1571636" cy="2441275"/>
            </a:xfrm>
          </p:grpSpPr>
          <p:sp>
            <p:nvSpPr>
              <p:cNvPr id="21" name="Rectangle 34"/>
              <p:cNvSpPr/>
              <p:nvPr/>
            </p:nvSpPr>
            <p:spPr>
              <a:xfrm>
                <a:off x="3786182" y="2786064"/>
                <a:ext cx="1571636" cy="285752"/>
              </a:xfrm>
              <a:prstGeom prst="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3786182" y="314325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3" name="Rectangle 57"/>
              <p:cNvSpPr/>
              <p:nvPr/>
            </p:nvSpPr>
            <p:spPr>
              <a:xfrm>
                <a:off x="4170301" y="1695905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0" name="KSO_Shape"/>
            <p:cNvSpPr/>
            <p:nvPr/>
          </p:nvSpPr>
          <p:spPr bwMode="auto">
            <a:xfrm>
              <a:off x="4364074" y="2104331"/>
              <a:ext cx="412672" cy="253105"/>
            </a:xfrm>
            <a:custGeom>
              <a:avLst/>
              <a:gdLst>
                <a:gd name="T0" fmla="*/ 2170982 w 2727325"/>
                <a:gd name="T1" fmla="*/ 1317981 h 1674813"/>
                <a:gd name="T2" fmla="*/ 2247564 w 2727325"/>
                <a:gd name="T3" fmla="*/ 1394626 h 1674813"/>
                <a:gd name="T4" fmla="*/ 2269490 w 2727325"/>
                <a:gd name="T5" fmla="*/ 1504666 h 1674813"/>
                <a:gd name="T6" fmla="*/ 2226909 w 2727325"/>
                <a:gd name="T7" fmla="*/ 1605800 h 1674813"/>
                <a:gd name="T8" fmla="*/ 2136981 w 2727325"/>
                <a:gd name="T9" fmla="*/ 1666226 h 1674813"/>
                <a:gd name="T10" fmla="*/ 2023856 w 2727325"/>
                <a:gd name="T11" fmla="*/ 1666226 h 1674813"/>
                <a:gd name="T12" fmla="*/ 1933928 w 2727325"/>
                <a:gd name="T13" fmla="*/ 1605800 h 1674813"/>
                <a:gd name="T14" fmla="*/ 1891983 w 2727325"/>
                <a:gd name="T15" fmla="*/ 1504666 h 1674813"/>
                <a:gd name="T16" fmla="*/ 1913591 w 2727325"/>
                <a:gd name="T17" fmla="*/ 1394626 h 1674813"/>
                <a:gd name="T18" fmla="*/ 1990173 w 2727325"/>
                <a:gd name="T19" fmla="*/ 1317981 h 1674813"/>
                <a:gd name="T20" fmla="*/ 578969 w 2727325"/>
                <a:gd name="T21" fmla="*/ 1295400 h 1674813"/>
                <a:gd name="T22" fmla="*/ 682561 w 2727325"/>
                <a:gd name="T23" fmla="*/ 1332610 h 1674813"/>
                <a:gd name="T24" fmla="*/ 747386 w 2727325"/>
                <a:gd name="T25" fmla="*/ 1419751 h 1674813"/>
                <a:gd name="T26" fmla="*/ 752788 w 2727325"/>
                <a:gd name="T27" fmla="*/ 1532653 h 1674813"/>
                <a:gd name="T28" fmla="*/ 696543 w 2727325"/>
                <a:gd name="T29" fmla="*/ 1625518 h 1674813"/>
                <a:gd name="T30" fmla="*/ 598035 w 2727325"/>
                <a:gd name="T31" fmla="*/ 1672905 h 1674813"/>
                <a:gd name="T32" fmla="*/ 486817 w 2727325"/>
                <a:gd name="T33" fmla="*/ 1656049 h 1674813"/>
                <a:gd name="T34" fmla="*/ 407058 w 2727325"/>
                <a:gd name="T35" fmla="*/ 1583538 h 1674813"/>
                <a:gd name="T36" fmla="*/ 379730 w 2727325"/>
                <a:gd name="T37" fmla="*/ 1475407 h 1674813"/>
                <a:gd name="T38" fmla="*/ 416909 w 2727325"/>
                <a:gd name="T39" fmla="*/ 1371410 h 1674813"/>
                <a:gd name="T40" fmla="*/ 503659 w 2727325"/>
                <a:gd name="T41" fmla="*/ 1306849 h 1674813"/>
                <a:gd name="T42" fmla="*/ 1493842 w 2727325"/>
                <a:gd name="T43" fmla="*/ 1149350 h 1674813"/>
                <a:gd name="T44" fmla="*/ 518739 w 2727325"/>
                <a:gd name="T45" fmla="*/ 309877 h 1674813"/>
                <a:gd name="T46" fmla="*/ 426186 w 2727325"/>
                <a:gd name="T47" fmla="*/ 354932 h 1674813"/>
                <a:gd name="T48" fmla="*/ 385932 w 2727325"/>
                <a:gd name="T49" fmla="*/ 433618 h 1674813"/>
                <a:gd name="T50" fmla="*/ 884770 w 2727325"/>
                <a:gd name="T51" fmla="*/ 635 h 1674813"/>
                <a:gd name="T52" fmla="*/ 956516 w 2727325"/>
                <a:gd name="T53" fmla="*/ 30487 h 1674813"/>
                <a:gd name="T54" fmla="*/ 999691 w 2727325"/>
                <a:gd name="T55" fmla="*/ 94635 h 1674813"/>
                <a:gd name="T56" fmla="*/ 2492402 w 2727325"/>
                <a:gd name="T57" fmla="*/ 148621 h 1674813"/>
                <a:gd name="T58" fmla="*/ 2591133 w 2727325"/>
                <a:gd name="T59" fmla="*/ 178790 h 1674813"/>
                <a:gd name="T60" fmla="*/ 2658118 w 2727325"/>
                <a:gd name="T61" fmla="*/ 240715 h 1674813"/>
                <a:gd name="T62" fmla="*/ 2713039 w 2727325"/>
                <a:gd name="T63" fmla="*/ 380126 h 1674813"/>
                <a:gd name="T64" fmla="*/ 2727007 w 2727325"/>
                <a:gd name="T65" fmla="*/ 1152445 h 1674813"/>
                <a:gd name="T66" fmla="*/ 2705103 w 2727325"/>
                <a:gd name="T67" fmla="*/ 1266768 h 1674813"/>
                <a:gd name="T68" fmla="*/ 2618753 w 2727325"/>
                <a:gd name="T69" fmla="*/ 1410943 h 1674813"/>
                <a:gd name="T70" fmla="*/ 2465101 w 2727325"/>
                <a:gd name="T71" fmla="*/ 1516375 h 1674813"/>
                <a:gd name="T72" fmla="*/ 2384422 w 2727325"/>
                <a:gd name="T73" fmla="*/ 1516666 h 1674813"/>
                <a:gd name="T74" fmla="*/ 2348490 w 2727325"/>
                <a:gd name="T75" fmla="*/ 1337144 h 1674813"/>
                <a:gd name="T76" fmla="*/ 2223203 w 2727325"/>
                <a:gd name="T77" fmla="*/ 1212177 h 1674813"/>
                <a:gd name="T78" fmla="*/ 2043223 w 2727325"/>
                <a:gd name="T79" fmla="*/ 1176019 h 1674813"/>
                <a:gd name="T80" fmla="*/ 1896207 w 2727325"/>
                <a:gd name="T81" fmla="*/ 1228978 h 1674813"/>
                <a:gd name="T82" fmla="*/ 1788270 w 2727325"/>
                <a:gd name="T83" fmla="*/ 1360133 h 1674813"/>
                <a:gd name="T84" fmla="*/ 1765302 w 2727325"/>
                <a:gd name="T85" fmla="*/ 1516666 h 1674813"/>
                <a:gd name="T86" fmla="*/ 870887 w 2727325"/>
                <a:gd name="T87" fmla="*/ 1407557 h 1674813"/>
                <a:gd name="T88" fmla="*/ 778671 w 2727325"/>
                <a:gd name="T89" fmla="*/ 1255313 h 1674813"/>
                <a:gd name="T90" fmla="*/ 617133 w 2727325"/>
                <a:gd name="T91" fmla="*/ 1178239 h 1674813"/>
                <a:gd name="T92" fmla="*/ 434927 w 2727325"/>
                <a:gd name="T93" fmla="*/ 1205199 h 1674813"/>
                <a:gd name="T94" fmla="*/ 303916 w 2727325"/>
                <a:gd name="T95" fmla="*/ 1324140 h 1674813"/>
                <a:gd name="T96" fmla="*/ 259080 w 2727325"/>
                <a:gd name="T97" fmla="*/ 1500807 h 1674813"/>
                <a:gd name="T98" fmla="*/ 119366 w 2727325"/>
                <a:gd name="T99" fmla="*/ 1422058 h 1674813"/>
                <a:gd name="T100" fmla="*/ 20635 w 2727325"/>
                <a:gd name="T101" fmla="*/ 1261687 h 1674813"/>
                <a:gd name="T102" fmla="*/ 149525 w 2727325"/>
                <a:gd name="T103" fmla="*/ 516997 h 1674813"/>
                <a:gd name="T104" fmla="*/ 213335 w 2727325"/>
                <a:gd name="T105" fmla="*/ 374092 h 1674813"/>
                <a:gd name="T106" fmla="*/ 299050 w 2727325"/>
                <a:gd name="T107" fmla="*/ 269613 h 1674813"/>
                <a:gd name="T108" fmla="*/ 401908 w 2727325"/>
                <a:gd name="T109" fmla="*/ 200066 h 1674813"/>
                <a:gd name="T110" fmla="*/ 589529 w 2727325"/>
                <a:gd name="T111" fmla="*/ 149256 h 1674813"/>
                <a:gd name="T112" fmla="*/ 743816 w 2727325"/>
                <a:gd name="T113" fmla="*/ 88601 h 1674813"/>
                <a:gd name="T114" fmla="*/ 789848 w 2727325"/>
                <a:gd name="T115" fmla="*/ 26676 h 1674813"/>
                <a:gd name="T116" fmla="*/ 863817 w 2727325"/>
                <a:gd name="T117" fmla="*/ 0 h 167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7325" h="1674813">
                  <a:moveTo>
                    <a:pt x="2070886" y="1295400"/>
                  </a:moveTo>
                  <a:lnTo>
                    <a:pt x="2080419" y="1295400"/>
                  </a:lnTo>
                  <a:lnTo>
                    <a:pt x="2090269" y="1295400"/>
                  </a:lnTo>
                  <a:lnTo>
                    <a:pt x="2099802" y="1296036"/>
                  </a:lnTo>
                  <a:lnTo>
                    <a:pt x="2109335" y="1297308"/>
                  </a:lnTo>
                  <a:lnTo>
                    <a:pt x="2118551" y="1298899"/>
                  </a:lnTo>
                  <a:lnTo>
                    <a:pt x="2128084" y="1301125"/>
                  </a:lnTo>
                  <a:lnTo>
                    <a:pt x="2136981" y="1303669"/>
                  </a:lnTo>
                  <a:lnTo>
                    <a:pt x="2145561" y="1306849"/>
                  </a:lnTo>
                  <a:lnTo>
                    <a:pt x="2154141" y="1310030"/>
                  </a:lnTo>
                  <a:lnTo>
                    <a:pt x="2163038" y="1314164"/>
                  </a:lnTo>
                  <a:lnTo>
                    <a:pt x="2170982" y="1317981"/>
                  </a:lnTo>
                  <a:lnTo>
                    <a:pt x="2178609" y="1322751"/>
                  </a:lnTo>
                  <a:lnTo>
                    <a:pt x="2186553" y="1327840"/>
                  </a:lnTo>
                  <a:lnTo>
                    <a:pt x="2193861" y="1332610"/>
                  </a:lnTo>
                  <a:lnTo>
                    <a:pt x="2201170" y="1338653"/>
                  </a:lnTo>
                  <a:lnTo>
                    <a:pt x="2208161" y="1344695"/>
                  </a:lnTo>
                  <a:lnTo>
                    <a:pt x="2214834" y="1350738"/>
                  </a:lnTo>
                  <a:lnTo>
                    <a:pt x="2220871" y="1357099"/>
                  </a:lnTo>
                  <a:lnTo>
                    <a:pt x="2226909" y="1364413"/>
                  </a:lnTo>
                  <a:lnTo>
                    <a:pt x="2232629" y="1371410"/>
                  </a:lnTo>
                  <a:lnTo>
                    <a:pt x="2237713" y="1378725"/>
                  </a:lnTo>
                  <a:lnTo>
                    <a:pt x="2242797" y="1386676"/>
                  </a:lnTo>
                  <a:lnTo>
                    <a:pt x="2247564" y="1394626"/>
                  </a:lnTo>
                  <a:lnTo>
                    <a:pt x="2251377" y="1402577"/>
                  </a:lnTo>
                  <a:lnTo>
                    <a:pt x="2255508" y="1411164"/>
                  </a:lnTo>
                  <a:lnTo>
                    <a:pt x="2258686" y="1419751"/>
                  </a:lnTo>
                  <a:lnTo>
                    <a:pt x="2261863" y="1428656"/>
                  </a:lnTo>
                  <a:lnTo>
                    <a:pt x="2264405" y="1437561"/>
                  </a:lnTo>
                  <a:lnTo>
                    <a:pt x="2266630" y="1446784"/>
                  </a:lnTo>
                  <a:lnTo>
                    <a:pt x="2267901" y="1456325"/>
                  </a:lnTo>
                  <a:lnTo>
                    <a:pt x="2269490" y="1465548"/>
                  </a:lnTo>
                  <a:lnTo>
                    <a:pt x="2270125" y="1475407"/>
                  </a:lnTo>
                  <a:lnTo>
                    <a:pt x="2270125" y="1484948"/>
                  </a:lnTo>
                  <a:lnTo>
                    <a:pt x="2270125" y="1494807"/>
                  </a:lnTo>
                  <a:lnTo>
                    <a:pt x="2269490" y="1504666"/>
                  </a:lnTo>
                  <a:lnTo>
                    <a:pt x="2267901" y="1513889"/>
                  </a:lnTo>
                  <a:lnTo>
                    <a:pt x="2266630" y="1523430"/>
                  </a:lnTo>
                  <a:lnTo>
                    <a:pt x="2264405" y="1532653"/>
                  </a:lnTo>
                  <a:lnTo>
                    <a:pt x="2261863" y="1541558"/>
                  </a:lnTo>
                  <a:lnTo>
                    <a:pt x="2258686" y="1550144"/>
                  </a:lnTo>
                  <a:lnTo>
                    <a:pt x="2255508" y="1559049"/>
                  </a:lnTo>
                  <a:lnTo>
                    <a:pt x="2251377" y="1567318"/>
                  </a:lnTo>
                  <a:lnTo>
                    <a:pt x="2247564" y="1575587"/>
                  </a:lnTo>
                  <a:lnTo>
                    <a:pt x="2242797" y="1583538"/>
                  </a:lnTo>
                  <a:lnTo>
                    <a:pt x="2237713" y="1591489"/>
                  </a:lnTo>
                  <a:lnTo>
                    <a:pt x="2232629" y="1598485"/>
                  </a:lnTo>
                  <a:lnTo>
                    <a:pt x="2226909" y="1605800"/>
                  </a:lnTo>
                  <a:lnTo>
                    <a:pt x="2220871" y="1612479"/>
                  </a:lnTo>
                  <a:lnTo>
                    <a:pt x="2214834" y="1619476"/>
                  </a:lnTo>
                  <a:lnTo>
                    <a:pt x="2208161" y="1625518"/>
                  </a:lnTo>
                  <a:lnTo>
                    <a:pt x="2201170" y="1631561"/>
                  </a:lnTo>
                  <a:lnTo>
                    <a:pt x="2193861" y="1636967"/>
                  </a:lnTo>
                  <a:lnTo>
                    <a:pt x="2186553" y="1642374"/>
                  </a:lnTo>
                  <a:lnTo>
                    <a:pt x="2178609" y="1647462"/>
                  </a:lnTo>
                  <a:lnTo>
                    <a:pt x="2170982" y="1651915"/>
                  </a:lnTo>
                  <a:lnTo>
                    <a:pt x="2163038" y="1656049"/>
                  </a:lnTo>
                  <a:lnTo>
                    <a:pt x="2154141" y="1660184"/>
                  </a:lnTo>
                  <a:lnTo>
                    <a:pt x="2145561" y="1663364"/>
                  </a:lnTo>
                  <a:lnTo>
                    <a:pt x="2136981" y="1666226"/>
                  </a:lnTo>
                  <a:lnTo>
                    <a:pt x="2128084" y="1669089"/>
                  </a:lnTo>
                  <a:lnTo>
                    <a:pt x="2118551" y="1670997"/>
                  </a:lnTo>
                  <a:lnTo>
                    <a:pt x="2109335" y="1672905"/>
                  </a:lnTo>
                  <a:lnTo>
                    <a:pt x="2099802" y="1673859"/>
                  </a:lnTo>
                  <a:lnTo>
                    <a:pt x="2090269" y="1674495"/>
                  </a:lnTo>
                  <a:lnTo>
                    <a:pt x="2080419" y="1674813"/>
                  </a:lnTo>
                  <a:lnTo>
                    <a:pt x="2070886" y="1674495"/>
                  </a:lnTo>
                  <a:lnTo>
                    <a:pt x="2061035" y="1673859"/>
                  </a:lnTo>
                  <a:lnTo>
                    <a:pt x="2051820" y="1672905"/>
                  </a:lnTo>
                  <a:lnTo>
                    <a:pt x="2042287" y="1670997"/>
                  </a:lnTo>
                  <a:lnTo>
                    <a:pt x="2033072" y="1669089"/>
                  </a:lnTo>
                  <a:lnTo>
                    <a:pt x="2023856" y="1666226"/>
                  </a:lnTo>
                  <a:lnTo>
                    <a:pt x="2017277" y="1663364"/>
                  </a:lnTo>
                  <a:lnTo>
                    <a:pt x="2006697" y="1660184"/>
                  </a:lnTo>
                  <a:lnTo>
                    <a:pt x="1998435" y="1656049"/>
                  </a:lnTo>
                  <a:lnTo>
                    <a:pt x="1990173" y="1651915"/>
                  </a:lnTo>
                  <a:lnTo>
                    <a:pt x="1982229" y="1647462"/>
                  </a:lnTo>
                  <a:lnTo>
                    <a:pt x="1974285" y="1642374"/>
                  </a:lnTo>
                  <a:lnTo>
                    <a:pt x="1967294" y="1636967"/>
                  </a:lnTo>
                  <a:lnTo>
                    <a:pt x="1959985" y="1631561"/>
                  </a:lnTo>
                  <a:lnTo>
                    <a:pt x="1952994" y="1625518"/>
                  </a:lnTo>
                  <a:lnTo>
                    <a:pt x="1946321" y="1619476"/>
                  </a:lnTo>
                  <a:lnTo>
                    <a:pt x="1940284" y="1612479"/>
                  </a:lnTo>
                  <a:lnTo>
                    <a:pt x="1933928" y="1605800"/>
                  </a:lnTo>
                  <a:lnTo>
                    <a:pt x="1928526" y="1598485"/>
                  </a:lnTo>
                  <a:lnTo>
                    <a:pt x="1923124" y="1591489"/>
                  </a:lnTo>
                  <a:lnTo>
                    <a:pt x="1918040" y="1583538"/>
                  </a:lnTo>
                  <a:lnTo>
                    <a:pt x="1913591" y="1575587"/>
                  </a:lnTo>
                  <a:lnTo>
                    <a:pt x="1909460" y="1567318"/>
                  </a:lnTo>
                  <a:lnTo>
                    <a:pt x="1905647" y="1559049"/>
                  </a:lnTo>
                  <a:lnTo>
                    <a:pt x="1902470" y="1550144"/>
                  </a:lnTo>
                  <a:lnTo>
                    <a:pt x="1899610" y="1541558"/>
                  </a:lnTo>
                  <a:lnTo>
                    <a:pt x="1896750" y="1532653"/>
                  </a:lnTo>
                  <a:lnTo>
                    <a:pt x="1894843" y="1523430"/>
                  </a:lnTo>
                  <a:lnTo>
                    <a:pt x="1892937" y="1513889"/>
                  </a:lnTo>
                  <a:lnTo>
                    <a:pt x="1891983" y="1504666"/>
                  </a:lnTo>
                  <a:lnTo>
                    <a:pt x="1891348" y="1494807"/>
                  </a:lnTo>
                  <a:lnTo>
                    <a:pt x="1890712" y="1484948"/>
                  </a:lnTo>
                  <a:lnTo>
                    <a:pt x="1891348" y="1475407"/>
                  </a:lnTo>
                  <a:lnTo>
                    <a:pt x="1891983" y="1465548"/>
                  </a:lnTo>
                  <a:lnTo>
                    <a:pt x="1892937" y="1456325"/>
                  </a:lnTo>
                  <a:lnTo>
                    <a:pt x="1894843" y="1446784"/>
                  </a:lnTo>
                  <a:lnTo>
                    <a:pt x="1896750" y="1437561"/>
                  </a:lnTo>
                  <a:lnTo>
                    <a:pt x="1899610" y="1428656"/>
                  </a:lnTo>
                  <a:lnTo>
                    <a:pt x="1902470" y="1419751"/>
                  </a:lnTo>
                  <a:lnTo>
                    <a:pt x="1905647" y="1411164"/>
                  </a:lnTo>
                  <a:lnTo>
                    <a:pt x="1909460" y="1402577"/>
                  </a:lnTo>
                  <a:lnTo>
                    <a:pt x="1913591" y="1394626"/>
                  </a:lnTo>
                  <a:lnTo>
                    <a:pt x="1918040" y="1386676"/>
                  </a:lnTo>
                  <a:lnTo>
                    <a:pt x="1923124" y="1378725"/>
                  </a:lnTo>
                  <a:lnTo>
                    <a:pt x="1928526" y="1371410"/>
                  </a:lnTo>
                  <a:lnTo>
                    <a:pt x="1933928" y="1364413"/>
                  </a:lnTo>
                  <a:lnTo>
                    <a:pt x="1940284" y="1357099"/>
                  </a:lnTo>
                  <a:lnTo>
                    <a:pt x="1946321" y="1350738"/>
                  </a:lnTo>
                  <a:lnTo>
                    <a:pt x="1952994" y="1344695"/>
                  </a:lnTo>
                  <a:lnTo>
                    <a:pt x="1959985" y="1338653"/>
                  </a:lnTo>
                  <a:lnTo>
                    <a:pt x="1967294" y="1332610"/>
                  </a:lnTo>
                  <a:lnTo>
                    <a:pt x="1974285" y="1327840"/>
                  </a:lnTo>
                  <a:lnTo>
                    <a:pt x="1982229" y="1322751"/>
                  </a:lnTo>
                  <a:lnTo>
                    <a:pt x="1990173" y="1317981"/>
                  </a:lnTo>
                  <a:lnTo>
                    <a:pt x="1998435" y="1314164"/>
                  </a:lnTo>
                  <a:lnTo>
                    <a:pt x="2006697" y="1310030"/>
                  </a:lnTo>
                  <a:lnTo>
                    <a:pt x="2017277" y="1306849"/>
                  </a:lnTo>
                  <a:lnTo>
                    <a:pt x="2023856" y="1303669"/>
                  </a:lnTo>
                  <a:lnTo>
                    <a:pt x="2033072" y="1301125"/>
                  </a:lnTo>
                  <a:lnTo>
                    <a:pt x="2042287" y="1298899"/>
                  </a:lnTo>
                  <a:lnTo>
                    <a:pt x="2051820" y="1297308"/>
                  </a:lnTo>
                  <a:lnTo>
                    <a:pt x="2061035" y="1296036"/>
                  </a:lnTo>
                  <a:lnTo>
                    <a:pt x="2070886" y="1295400"/>
                  </a:lnTo>
                  <a:close/>
                  <a:moveTo>
                    <a:pt x="559268" y="1295400"/>
                  </a:moveTo>
                  <a:lnTo>
                    <a:pt x="569437" y="1295400"/>
                  </a:lnTo>
                  <a:lnTo>
                    <a:pt x="578969" y="1295400"/>
                  </a:lnTo>
                  <a:lnTo>
                    <a:pt x="588502" y="1296036"/>
                  </a:lnTo>
                  <a:lnTo>
                    <a:pt x="598035" y="1297308"/>
                  </a:lnTo>
                  <a:lnTo>
                    <a:pt x="607568" y="1298899"/>
                  </a:lnTo>
                  <a:lnTo>
                    <a:pt x="616466" y="1301125"/>
                  </a:lnTo>
                  <a:lnTo>
                    <a:pt x="625363" y="1303669"/>
                  </a:lnTo>
                  <a:lnTo>
                    <a:pt x="634579" y="1306849"/>
                  </a:lnTo>
                  <a:lnTo>
                    <a:pt x="643158" y="1310030"/>
                  </a:lnTo>
                  <a:lnTo>
                    <a:pt x="651420" y="1314164"/>
                  </a:lnTo>
                  <a:lnTo>
                    <a:pt x="659682" y="1317981"/>
                  </a:lnTo>
                  <a:lnTo>
                    <a:pt x="667626" y="1322751"/>
                  </a:lnTo>
                  <a:lnTo>
                    <a:pt x="674935" y="1327840"/>
                  </a:lnTo>
                  <a:lnTo>
                    <a:pt x="682561" y="1332610"/>
                  </a:lnTo>
                  <a:lnTo>
                    <a:pt x="689870" y="1338653"/>
                  </a:lnTo>
                  <a:lnTo>
                    <a:pt x="696543" y="1344695"/>
                  </a:lnTo>
                  <a:lnTo>
                    <a:pt x="703216" y="1350738"/>
                  </a:lnTo>
                  <a:lnTo>
                    <a:pt x="709571" y="1357099"/>
                  </a:lnTo>
                  <a:lnTo>
                    <a:pt x="715291" y="1364413"/>
                  </a:lnTo>
                  <a:lnTo>
                    <a:pt x="721011" y="1371410"/>
                  </a:lnTo>
                  <a:lnTo>
                    <a:pt x="726413" y="1378725"/>
                  </a:lnTo>
                  <a:lnTo>
                    <a:pt x="731180" y="1386676"/>
                  </a:lnTo>
                  <a:lnTo>
                    <a:pt x="735946" y="1394626"/>
                  </a:lnTo>
                  <a:lnTo>
                    <a:pt x="740077" y="1402577"/>
                  </a:lnTo>
                  <a:lnTo>
                    <a:pt x="743890" y="1411164"/>
                  </a:lnTo>
                  <a:lnTo>
                    <a:pt x="747386" y="1419751"/>
                  </a:lnTo>
                  <a:lnTo>
                    <a:pt x="750246" y="1428656"/>
                  </a:lnTo>
                  <a:lnTo>
                    <a:pt x="752788" y="1437561"/>
                  </a:lnTo>
                  <a:lnTo>
                    <a:pt x="755012" y="1446784"/>
                  </a:lnTo>
                  <a:lnTo>
                    <a:pt x="756919" y="1456325"/>
                  </a:lnTo>
                  <a:lnTo>
                    <a:pt x="757872" y="1465548"/>
                  </a:lnTo>
                  <a:lnTo>
                    <a:pt x="758507" y="1475407"/>
                  </a:lnTo>
                  <a:lnTo>
                    <a:pt x="758825" y="1484948"/>
                  </a:lnTo>
                  <a:lnTo>
                    <a:pt x="758507" y="1494807"/>
                  </a:lnTo>
                  <a:lnTo>
                    <a:pt x="757872" y="1504666"/>
                  </a:lnTo>
                  <a:lnTo>
                    <a:pt x="756919" y="1513889"/>
                  </a:lnTo>
                  <a:lnTo>
                    <a:pt x="755012" y="1523430"/>
                  </a:lnTo>
                  <a:lnTo>
                    <a:pt x="752788" y="1532653"/>
                  </a:lnTo>
                  <a:lnTo>
                    <a:pt x="750246" y="1541558"/>
                  </a:lnTo>
                  <a:lnTo>
                    <a:pt x="747386" y="1550144"/>
                  </a:lnTo>
                  <a:lnTo>
                    <a:pt x="743890" y="1559049"/>
                  </a:lnTo>
                  <a:lnTo>
                    <a:pt x="740077" y="1567318"/>
                  </a:lnTo>
                  <a:lnTo>
                    <a:pt x="735946" y="1575587"/>
                  </a:lnTo>
                  <a:lnTo>
                    <a:pt x="731180" y="1583538"/>
                  </a:lnTo>
                  <a:lnTo>
                    <a:pt x="726413" y="1591489"/>
                  </a:lnTo>
                  <a:lnTo>
                    <a:pt x="721011" y="1598485"/>
                  </a:lnTo>
                  <a:lnTo>
                    <a:pt x="715291" y="1605800"/>
                  </a:lnTo>
                  <a:lnTo>
                    <a:pt x="709571" y="1612479"/>
                  </a:lnTo>
                  <a:lnTo>
                    <a:pt x="703216" y="1619476"/>
                  </a:lnTo>
                  <a:lnTo>
                    <a:pt x="696543" y="1625518"/>
                  </a:lnTo>
                  <a:lnTo>
                    <a:pt x="689870" y="1631561"/>
                  </a:lnTo>
                  <a:lnTo>
                    <a:pt x="682561" y="1636967"/>
                  </a:lnTo>
                  <a:lnTo>
                    <a:pt x="674935" y="1642374"/>
                  </a:lnTo>
                  <a:lnTo>
                    <a:pt x="667626" y="1647462"/>
                  </a:lnTo>
                  <a:lnTo>
                    <a:pt x="659682" y="1651915"/>
                  </a:lnTo>
                  <a:lnTo>
                    <a:pt x="651420" y="1656049"/>
                  </a:lnTo>
                  <a:lnTo>
                    <a:pt x="643158" y="1660184"/>
                  </a:lnTo>
                  <a:lnTo>
                    <a:pt x="634579" y="1663364"/>
                  </a:lnTo>
                  <a:lnTo>
                    <a:pt x="625363" y="1666226"/>
                  </a:lnTo>
                  <a:lnTo>
                    <a:pt x="616466" y="1669089"/>
                  </a:lnTo>
                  <a:lnTo>
                    <a:pt x="607568" y="1670997"/>
                  </a:lnTo>
                  <a:lnTo>
                    <a:pt x="598035" y="1672905"/>
                  </a:lnTo>
                  <a:lnTo>
                    <a:pt x="588502" y="1673859"/>
                  </a:lnTo>
                  <a:lnTo>
                    <a:pt x="578969" y="1674495"/>
                  </a:lnTo>
                  <a:lnTo>
                    <a:pt x="569437" y="1674813"/>
                  </a:lnTo>
                  <a:lnTo>
                    <a:pt x="559268" y="1674495"/>
                  </a:lnTo>
                  <a:lnTo>
                    <a:pt x="549735" y="1673859"/>
                  </a:lnTo>
                  <a:lnTo>
                    <a:pt x="540202" y="1672905"/>
                  </a:lnTo>
                  <a:lnTo>
                    <a:pt x="530669" y="1670997"/>
                  </a:lnTo>
                  <a:lnTo>
                    <a:pt x="521772" y="1669089"/>
                  </a:lnTo>
                  <a:lnTo>
                    <a:pt x="512874" y="1666226"/>
                  </a:lnTo>
                  <a:lnTo>
                    <a:pt x="503659" y="1663364"/>
                  </a:lnTo>
                  <a:lnTo>
                    <a:pt x="495079" y="1660184"/>
                  </a:lnTo>
                  <a:lnTo>
                    <a:pt x="486817" y="1656049"/>
                  </a:lnTo>
                  <a:lnTo>
                    <a:pt x="478555" y="1651915"/>
                  </a:lnTo>
                  <a:lnTo>
                    <a:pt x="470611" y="1647462"/>
                  </a:lnTo>
                  <a:lnTo>
                    <a:pt x="462985" y="1642374"/>
                  </a:lnTo>
                  <a:lnTo>
                    <a:pt x="455676" y="1636967"/>
                  </a:lnTo>
                  <a:lnTo>
                    <a:pt x="448368" y="1631561"/>
                  </a:lnTo>
                  <a:lnTo>
                    <a:pt x="441377" y="1625518"/>
                  </a:lnTo>
                  <a:lnTo>
                    <a:pt x="435021" y="1619476"/>
                  </a:lnTo>
                  <a:lnTo>
                    <a:pt x="428666" y="1612479"/>
                  </a:lnTo>
                  <a:lnTo>
                    <a:pt x="422946" y="1605800"/>
                  </a:lnTo>
                  <a:lnTo>
                    <a:pt x="416909" y="1598485"/>
                  </a:lnTo>
                  <a:lnTo>
                    <a:pt x="411507" y="1591489"/>
                  </a:lnTo>
                  <a:lnTo>
                    <a:pt x="407058" y="1583538"/>
                  </a:lnTo>
                  <a:lnTo>
                    <a:pt x="402291" y="1575587"/>
                  </a:lnTo>
                  <a:lnTo>
                    <a:pt x="397843" y="1567318"/>
                  </a:lnTo>
                  <a:lnTo>
                    <a:pt x="394347" y="1559049"/>
                  </a:lnTo>
                  <a:lnTo>
                    <a:pt x="390852" y="1550144"/>
                  </a:lnTo>
                  <a:lnTo>
                    <a:pt x="387992" y="1541558"/>
                  </a:lnTo>
                  <a:lnTo>
                    <a:pt x="385450" y="1532653"/>
                  </a:lnTo>
                  <a:lnTo>
                    <a:pt x="383225" y="1523430"/>
                  </a:lnTo>
                  <a:lnTo>
                    <a:pt x="381319" y="1513889"/>
                  </a:lnTo>
                  <a:lnTo>
                    <a:pt x="380366" y="1504666"/>
                  </a:lnTo>
                  <a:lnTo>
                    <a:pt x="379730" y="1494807"/>
                  </a:lnTo>
                  <a:lnTo>
                    <a:pt x="379412" y="1484948"/>
                  </a:lnTo>
                  <a:lnTo>
                    <a:pt x="379730" y="1475407"/>
                  </a:lnTo>
                  <a:lnTo>
                    <a:pt x="380366" y="1465548"/>
                  </a:lnTo>
                  <a:lnTo>
                    <a:pt x="381319" y="1456325"/>
                  </a:lnTo>
                  <a:lnTo>
                    <a:pt x="383225" y="1446784"/>
                  </a:lnTo>
                  <a:lnTo>
                    <a:pt x="385450" y="1437561"/>
                  </a:lnTo>
                  <a:lnTo>
                    <a:pt x="387992" y="1428656"/>
                  </a:lnTo>
                  <a:lnTo>
                    <a:pt x="390852" y="1419751"/>
                  </a:lnTo>
                  <a:lnTo>
                    <a:pt x="394347" y="1411164"/>
                  </a:lnTo>
                  <a:lnTo>
                    <a:pt x="397843" y="1402577"/>
                  </a:lnTo>
                  <a:lnTo>
                    <a:pt x="402291" y="1394626"/>
                  </a:lnTo>
                  <a:lnTo>
                    <a:pt x="407058" y="1386676"/>
                  </a:lnTo>
                  <a:lnTo>
                    <a:pt x="411507" y="1378725"/>
                  </a:lnTo>
                  <a:lnTo>
                    <a:pt x="416909" y="1371410"/>
                  </a:lnTo>
                  <a:lnTo>
                    <a:pt x="422946" y="1364413"/>
                  </a:lnTo>
                  <a:lnTo>
                    <a:pt x="428666" y="1357099"/>
                  </a:lnTo>
                  <a:lnTo>
                    <a:pt x="435021" y="1350738"/>
                  </a:lnTo>
                  <a:lnTo>
                    <a:pt x="441377" y="1344695"/>
                  </a:lnTo>
                  <a:lnTo>
                    <a:pt x="448368" y="1338653"/>
                  </a:lnTo>
                  <a:lnTo>
                    <a:pt x="455676" y="1332610"/>
                  </a:lnTo>
                  <a:lnTo>
                    <a:pt x="462985" y="1327840"/>
                  </a:lnTo>
                  <a:lnTo>
                    <a:pt x="470611" y="1322751"/>
                  </a:lnTo>
                  <a:lnTo>
                    <a:pt x="478555" y="1317981"/>
                  </a:lnTo>
                  <a:lnTo>
                    <a:pt x="486817" y="1314164"/>
                  </a:lnTo>
                  <a:lnTo>
                    <a:pt x="495079" y="1310030"/>
                  </a:lnTo>
                  <a:lnTo>
                    <a:pt x="503659" y="1306849"/>
                  </a:lnTo>
                  <a:lnTo>
                    <a:pt x="512874" y="1303669"/>
                  </a:lnTo>
                  <a:lnTo>
                    <a:pt x="521772" y="1301125"/>
                  </a:lnTo>
                  <a:lnTo>
                    <a:pt x="530669" y="1298899"/>
                  </a:lnTo>
                  <a:lnTo>
                    <a:pt x="540202" y="1297308"/>
                  </a:lnTo>
                  <a:lnTo>
                    <a:pt x="549735" y="1296036"/>
                  </a:lnTo>
                  <a:lnTo>
                    <a:pt x="559268" y="1295400"/>
                  </a:lnTo>
                  <a:close/>
                  <a:moveTo>
                    <a:pt x="1493842" y="393700"/>
                  </a:moveTo>
                  <a:lnTo>
                    <a:pt x="1493842" y="648756"/>
                  </a:lnTo>
                  <a:lnTo>
                    <a:pt x="1238250" y="648756"/>
                  </a:lnTo>
                  <a:lnTo>
                    <a:pt x="1238250" y="894295"/>
                  </a:lnTo>
                  <a:lnTo>
                    <a:pt x="1493842" y="894295"/>
                  </a:lnTo>
                  <a:lnTo>
                    <a:pt x="1493842" y="1149350"/>
                  </a:lnTo>
                  <a:lnTo>
                    <a:pt x="1740214" y="1149350"/>
                  </a:lnTo>
                  <a:lnTo>
                    <a:pt x="1740214" y="894295"/>
                  </a:lnTo>
                  <a:lnTo>
                    <a:pt x="1995488" y="894295"/>
                  </a:lnTo>
                  <a:lnTo>
                    <a:pt x="1995488" y="648756"/>
                  </a:lnTo>
                  <a:lnTo>
                    <a:pt x="1740214" y="648756"/>
                  </a:lnTo>
                  <a:lnTo>
                    <a:pt x="1740214" y="393700"/>
                  </a:lnTo>
                  <a:lnTo>
                    <a:pt x="1493842" y="393700"/>
                  </a:lnTo>
                  <a:close/>
                  <a:moveTo>
                    <a:pt x="554872" y="306387"/>
                  </a:moveTo>
                  <a:lnTo>
                    <a:pt x="544412" y="306705"/>
                  </a:lnTo>
                  <a:lnTo>
                    <a:pt x="532368" y="307974"/>
                  </a:lnTo>
                  <a:lnTo>
                    <a:pt x="525395" y="308926"/>
                  </a:lnTo>
                  <a:lnTo>
                    <a:pt x="518739" y="309877"/>
                  </a:lnTo>
                  <a:lnTo>
                    <a:pt x="511131" y="311464"/>
                  </a:lnTo>
                  <a:lnTo>
                    <a:pt x="503524" y="313367"/>
                  </a:lnTo>
                  <a:lnTo>
                    <a:pt x="495600" y="315271"/>
                  </a:lnTo>
                  <a:lnTo>
                    <a:pt x="487676" y="317809"/>
                  </a:lnTo>
                  <a:lnTo>
                    <a:pt x="479752" y="320665"/>
                  </a:lnTo>
                  <a:lnTo>
                    <a:pt x="471511" y="324155"/>
                  </a:lnTo>
                  <a:lnTo>
                    <a:pt x="463587" y="327963"/>
                  </a:lnTo>
                  <a:lnTo>
                    <a:pt x="455980" y="332405"/>
                  </a:lnTo>
                  <a:lnTo>
                    <a:pt x="448056" y="336846"/>
                  </a:lnTo>
                  <a:lnTo>
                    <a:pt x="440449" y="342240"/>
                  </a:lnTo>
                  <a:lnTo>
                    <a:pt x="433159" y="348586"/>
                  </a:lnTo>
                  <a:lnTo>
                    <a:pt x="426186" y="354932"/>
                  </a:lnTo>
                  <a:lnTo>
                    <a:pt x="419213" y="362229"/>
                  </a:lnTo>
                  <a:lnTo>
                    <a:pt x="412873" y="370161"/>
                  </a:lnTo>
                  <a:lnTo>
                    <a:pt x="406851" y="378728"/>
                  </a:lnTo>
                  <a:lnTo>
                    <a:pt x="401146" y="387929"/>
                  </a:lnTo>
                  <a:lnTo>
                    <a:pt x="398610" y="393006"/>
                  </a:lnTo>
                  <a:lnTo>
                    <a:pt x="396708" y="398400"/>
                  </a:lnTo>
                  <a:lnTo>
                    <a:pt x="394490" y="403476"/>
                  </a:lnTo>
                  <a:lnTo>
                    <a:pt x="392271" y="409187"/>
                  </a:lnTo>
                  <a:lnTo>
                    <a:pt x="390369" y="414898"/>
                  </a:lnTo>
                  <a:lnTo>
                    <a:pt x="388784" y="420927"/>
                  </a:lnTo>
                  <a:lnTo>
                    <a:pt x="386883" y="427272"/>
                  </a:lnTo>
                  <a:lnTo>
                    <a:pt x="385932" y="433618"/>
                  </a:lnTo>
                  <a:lnTo>
                    <a:pt x="369450" y="491364"/>
                  </a:lnTo>
                  <a:lnTo>
                    <a:pt x="298450" y="771525"/>
                  </a:lnTo>
                  <a:lnTo>
                    <a:pt x="335535" y="771525"/>
                  </a:lnTo>
                  <a:lnTo>
                    <a:pt x="858838" y="771525"/>
                  </a:lnTo>
                  <a:lnTo>
                    <a:pt x="858838" y="306387"/>
                  </a:lnTo>
                  <a:lnTo>
                    <a:pt x="569769" y="306387"/>
                  </a:lnTo>
                  <a:lnTo>
                    <a:pt x="562796" y="306387"/>
                  </a:lnTo>
                  <a:lnTo>
                    <a:pt x="554872" y="306387"/>
                  </a:lnTo>
                  <a:close/>
                  <a:moveTo>
                    <a:pt x="863817" y="0"/>
                  </a:moveTo>
                  <a:lnTo>
                    <a:pt x="870801" y="0"/>
                  </a:lnTo>
                  <a:lnTo>
                    <a:pt x="877786" y="0"/>
                  </a:lnTo>
                  <a:lnTo>
                    <a:pt x="884770" y="635"/>
                  </a:lnTo>
                  <a:lnTo>
                    <a:pt x="891119" y="1588"/>
                  </a:lnTo>
                  <a:lnTo>
                    <a:pt x="898103" y="2541"/>
                  </a:lnTo>
                  <a:lnTo>
                    <a:pt x="904452" y="4446"/>
                  </a:lnTo>
                  <a:lnTo>
                    <a:pt x="910802" y="6034"/>
                  </a:lnTo>
                  <a:lnTo>
                    <a:pt x="917151" y="7939"/>
                  </a:lnTo>
                  <a:lnTo>
                    <a:pt x="923183" y="10480"/>
                  </a:lnTo>
                  <a:lnTo>
                    <a:pt x="929215" y="13338"/>
                  </a:lnTo>
                  <a:lnTo>
                    <a:pt x="934929" y="16196"/>
                  </a:lnTo>
                  <a:lnTo>
                    <a:pt x="940643" y="19372"/>
                  </a:lnTo>
                  <a:lnTo>
                    <a:pt x="946040" y="23183"/>
                  </a:lnTo>
                  <a:lnTo>
                    <a:pt x="951437" y="26676"/>
                  </a:lnTo>
                  <a:lnTo>
                    <a:pt x="956516" y="30487"/>
                  </a:lnTo>
                  <a:lnTo>
                    <a:pt x="961596" y="34932"/>
                  </a:lnTo>
                  <a:lnTo>
                    <a:pt x="966358" y="39696"/>
                  </a:lnTo>
                  <a:lnTo>
                    <a:pt x="970485" y="44142"/>
                  </a:lnTo>
                  <a:lnTo>
                    <a:pt x="974929" y="48905"/>
                  </a:lnTo>
                  <a:lnTo>
                    <a:pt x="978739" y="53986"/>
                  </a:lnTo>
                  <a:lnTo>
                    <a:pt x="982866" y="59385"/>
                  </a:lnTo>
                  <a:lnTo>
                    <a:pt x="986040" y="64784"/>
                  </a:lnTo>
                  <a:lnTo>
                    <a:pt x="989215" y="70500"/>
                  </a:lnTo>
                  <a:lnTo>
                    <a:pt x="992707" y="76216"/>
                  </a:lnTo>
                  <a:lnTo>
                    <a:pt x="994929" y="82250"/>
                  </a:lnTo>
                  <a:lnTo>
                    <a:pt x="997469" y="88601"/>
                  </a:lnTo>
                  <a:lnTo>
                    <a:pt x="999691" y="94635"/>
                  </a:lnTo>
                  <a:lnTo>
                    <a:pt x="1001596" y="100986"/>
                  </a:lnTo>
                  <a:lnTo>
                    <a:pt x="1002866" y="107655"/>
                  </a:lnTo>
                  <a:lnTo>
                    <a:pt x="1004136" y="114324"/>
                  </a:lnTo>
                  <a:lnTo>
                    <a:pt x="1005088" y="121310"/>
                  </a:lnTo>
                  <a:lnTo>
                    <a:pt x="1005406" y="127979"/>
                  </a:lnTo>
                  <a:lnTo>
                    <a:pt x="1005723" y="134966"/>
                  </a:lnTo>
                  <a:lnTo>
                    <a:pt x="1005723" y="146398"/>
                  </a:lnTo>
                  <a:lnTo>
                    <a:pt x="2451767" y="146398"/>
                  </a:lnTo>
                  <a:lnTo>
                    <a:pt x="2462243" y="146715"/>
                  </a:lnTo>
                  <a:lnTo>
                    <a:pt x="2472720" y="147033"/>
                  </a:lnTo>
                  <a:lnTo>
                    <a:pt x="2482879" y="147986"/>
                  </a:lnTo>
                  <a:lnTo>
                    <a:pt x="2492402" y="148621"/>
                  </a:lnTo>
                  <a:lnTo>
                    <a:pt x="2502244" y="149891"/>
                  </a:lnTo>
                  <a:lnTo>
                    <a:pt x="2511133" y="151479"/>
                  </a:lnTo>
                  <a:lnTo>
                    <a:pt x="2520339" y="152749"/>
                  </a:lnTo>
                  <a:lnTo>
                    <a:pt x="2529228" y="154972"/>
                  </a:lnTo>
                  <a:lnTo>
                    <a:pt x="2537799" y="157195"/>
                  </a:lnTo>
                  <a:lnTo>
                    <a:pt x="2546053" y="159418"/>
                  </a:lnTo>
                  <a:lnTo>
                    <a:pt x="2553990" y="162276"/>
                  </a:lnTo>
                  <a:lnTo>
                    <a:pt x="2561927" y="165134"/>
                  </a:lnTo>
                  <a:lnTo>
                    <a:pt x="2569546" y="168310"/>
                  </a:lnTo>
                  <a:lnTo>
                    <a:pt x="2577165" y="171486"/>
                  </a:lnTo>
                  <a:lnTo>
                    <a:pt x="2584149" y="175296"/>
                  </a:lnTo>
                  <a:lnTo>
                    <a:pt x="2591133" y="178790"/>
                  </a:lnTo>
                  <a:lnTo>
                    <a:pt x="2597800" y="183235"/>
                  </a:lnTo>
                  <a:lnTo>
                    <a:pt x="2604467" y="187046"/>
                  </a:lnTo>
                  <a:lnTo>
                    <a:pt x="2610499" y="191810"/>
                  </a:lnTo>
                  <a:lnTo>
                    <a:pt x="2616531" y="196256"/>
                  </a:lnTo>
                  <a:lnTo>
                    <a:pt x="2622562" y="201019"/>
                  </a:lnTo>
                  <a:lnTo>
                    <a:pt x="2628277" y="206100"/>
                  </a:lnTo>
                  <a:lnTo>
                    <a:pt x="2633673" y="211499"/>
                  </a:lnTo>
                  <a:lnTo>
                    <a:pt x="2639070" y="216897"/>
                  </a:lnTo>
                  <a:lnTo>
                    <a:pt x="2644150" y="222614"/>
                  </a:lnTo>
                  <a:lnTo>
                    <a:pt x="2649229" y="228330"/>
                  </a:lnTo>
                  <a:lnTo>
                    <a:pt x="2653991" y="234363"/>
                  </a:lnTo>
                  <a:lnTo>
                    <a:pt x="2658118" y="240715"/>
                  </a:lnTo>
                  <a:lnTo>
                    <a:pt x="2662880" y="247066"/>
                  </a:lnTo>
                  <a:lnTo>
                    <a:pt x="2667007" y="253417"/>
                  </a:lnTo>
                  <a:lnTo>
                    <a:pt x="2671134" y="260404"/>
                  </a:lnTo>
                  <a:lnTo>
                    <a:pt x="2674943" y="267390"/>
                  </a:lnTo>
                  <a:lnTo>
                    <a:pt x="2678753" y="274377"/>
                  </a:lnTo>
                  <a:lnTo>
                    <a:pt x="2681928" y="281681"/>
                  </a:lnTo>
                  <a:lnTo>
                    <a:pt x="2688912" y="296606"/>
                  </a:lnTo>
                  <a:lnTo>
                    <a:pt x="2694626" y="312167"/>
                  </a:lnTo>
                  <a:lnTo>
                    <a:pt x="2700023" y="328363"/>
                  </a:lnTo>
                  <a:lnTo>
                    <a:pt x="2705103" y="345194"/>
                  </a:lnTo>
                  <a:lnTo>
                    <a:pt x="2709229" y="362660"/>
                  </a:lnTo>
                  <a:lnTo>
                    <a:pt x="2713039" y="380126"/>
                  </a:lnTo>
                  <a:lnTo>
                    <a:pt x="2716214" y="398545"/>
                  </a:lnTo>
                  <a:lnTo>
                    <a:pt x="2719071" y="417281"/>
                  </a:lnTo>
                  <a:lnTo>
                    <a:pt x="2721293" y="436335"/>
                  </a:lnTo>
                  <a:lnTo>
                    <a:pt x="2723198" y="456024"/>
                  </a:lnTo>
                  <a:lnTo>
                    <a:pt x="2724785" y="475713"/>
                  </a:lnTo>
                  <a:lnTo>
                    <a:pt x="2725738" y="496355"/>
                  </a:lnTo>
                  <a:lnTo>
                    <a:pt x="2726690" y="516997"/>
                  </a:lnTo>
                  <a:lnTo>
                    <a:pt x="2727007" y="537638"/>
                  </a:lnTo>
                  <a:lnTo>
                    <a:pt x="2727325" y="558915"/>
                  </a:lnTo>
                  <a:lnTo>
                    <a:pt x="2727325" y="1132121"/>
                  </a:lnTo>
                  <a:lnTo>
                    <a:pt x="2727325" y="1142283"/>
                  </a:lnTo>
                  <a:lnTo>
                    <a:pt x="2727007" y="1152445"/>
                  </a:lnTo>
                  <a:lnTo>
                    <a:pt x="2726373" y="1161972"/>
                  </a:lnTo>
                  <a:lnTo>
                    <a:pt x="2725420" y="1172134"/>
                  </a:lnTo>
                  <a:lnTo>
                    <a:pt x="2724468" y="1181979"/>
                  </a:lnTo>
                  <a:lnTo>
                    <a:pt x="2722881" y="1191505"/>
                  </a:lnTo>
                  <a:lnTo>
                    <a:pt x="2721611" y="1201350"/>
                  </a:lnTo>
                  <a:lnTo>
                    <a:pt x="2719706" y="1210877"/>
                  </a:lnTo>
                  <a:lnTo>
                    <a:pt x="2717801" y="1220404"/>
                  </a:lnTo>
                  <a:lnTo>
                    <a:pt x="2715896" y="1229613"/>
                  </a:lnTo>
                  <a:lnTo>
                    <a:pt x="2713357" y="1239140"/>
                  </a:lnTo>
                  <a:lnTo>
                    <a:pt x="2710817" y="1248350"/>
                  </a:lnTo>
                  <a:lnTo>
                    <a:pt x="2707960" y="1257242"/>
                  </a:lnTo>
                  <a:lnTo>
                    <a:pt x="2705103" y="1266768"/>
                  </a:lnTo>
                  <a:lnTo>
                    <a:pt x="2701928" y="1275660"/>
                  </a:lnTo>
                  <a:lnTo>
                    <a:pt x="2698119" y="1284235"/>
                  </a:lnTo>
                  <a:lnTo>
                    <a:pt x="2694626" y="1293444"/>
                  </a:lnTo>
                  <a:lnTo>
                    <a:pt x="2691134" y="1302018"/>
                  </a:lnTo>
                  <a:lnTo>
                    <a:pt x="2687007" y="1310593"/>
                  </a:lnTo>
                  <a:lnTo>
                    <a:pt x="2682880" y="1318849"/>
                  </a:lnTo>
                  <a:lnTo>
                    <a:pt x="2673674" y="1335363"/>
                  </a:lnTo>
                  <a:lnTo>
                    <a:pt x="2664150" y="1351558"/>
                  </a:lnTo>
                  <a:lnTo>
                    <a:pt x="2653673" y="1367437"/>
                  </a:lnTo>
                  <a:lnTo>
                    <a:pt x="2642880" y="1382680"/>
                  </a:lnTo>
                  <a:lnTo>
                    <a:pt x="2630816" y="1396970"/>
                  </a:lnTo>
                  <a:lnTo>
                    <a:pt x="2618753" y="1410943"/>
                  </a:lnTo>
                  <a:lnTo>
                    <a:pt x="2605737" y="1424598"/>
                  </a:lnTo>
                  <a:lnTo>
                    <a:pt x="2592086" y="1437619"/>
                  </a:lnTo>
                  <a:lnTo>
                    <a:pt x="2578117" y="1449686"/>
                  </a:lnTo>
                  <a:lnTo>
                    <a:pt x="2563514" y="1461436"/>
                  </a:lnTo>
                  <a:lnTo>
                    <a:pt x="2548276" y="1472233"/>
                  </a:lnTo>
                  <a:lnTo>
                    <a:pt x="2532403" y="1482395"/>
                  </a:lnTo>
                  <a:lnTo>
                    <a:pt x="2516212" y="1492240"/>
                  </a:lnTo>
                  <a:lnTo>
                    <a:pt x="2499704" y="1500814"/>
                  </a:lnTo>
                  <a:lnTo>
                    <a:pt x="2491450" y="1505260"/>
                  </a:lnTo>
                  <a:lnTo>
                    <a:pt x="2482879" y="1509071"/>
                  </a:lnTo>
                  <a:lnTo>
                    <a:pt x="2473989" y="1512882"/>
                  </a:lnTo>
                  <a:lnTo>
                    <a:pt x="2465101" y="1516375"/>
                  </a:lnTo>
                  <a:lnTo>
                    <a:pt x="2456211" y="1519551"/>
                  </a:lnTo>
                  <a:lnTo>
                    <a:pt x="2447323" y="1522726"/>
                  </a:lnTo>
                  <a:lnTo>
                    <a:pt x="2438116" y="1525902"/>
                  </a:lnTo>
                  <a:lnTo>
                    <a:pt x="2428910" y="1528442"/>
                  </a:lnTo>
                  <a:lnTo>
                    <a:pt x="2420021" y="1530983"/>
                  </a:lnTo>
                  <a:lnTo>
                    <a:pt x="2410497" y="1533523"/>
                  </a:lnTo>
                  <a:lnTo>
                    <a:pt x="2400973" y="1535746"/>
                  </a:lnTo>
                  <a:lnTo>
                    <a:pt x="2391449" y="1537652"/>
                  </a:lnTo>
                  <a:lnTo>
                    <a:pt x="2381925" y="1539240"/>
                  </a:lnTo>
                  <a:lnTo>
                    <a:pt x="2381197" y="1539358"/>
                  </a:lnTo>
                  <a:lnTo>
                    <a:pt x="2382196" y="1532525"/>
                  </a:lnTo>
                  <a:lnTo>
                    <a:pt x="2384422" y="1516666"/>
                  </a:lnTo>
                  <a:lnTo>
                    <a:pt x="2385694" y="1500807"/>
                  </a:lnTo>
                  <a:lnTo>
                    <a:pt x="2386012" y="1484948"/>
                  </a:lnTo>
                  <a:lnTo>
                    <a:pt x="2385694" y="1469089"/>
                  </a:lnTo>
                  <a:lnTo>
                    <a:pt x="2384422" y="1453548"/>
                  </a:lnTo>
                  <a:lnTo>
                    <a:pt x="2382196" y="1437689"/>
                  </a:lnTo>
                  <a:lnTo>
                    <a:pt x="2379970" y="1422465"/>
                  </a:lnTo>
                  <a:lnTo>
                    <a:pt x="2376155" y="1407557"/>
                  </a:lnTo>
                  <a:lnTo>
                    <a:pt x="2372021" y="1392650"/>
                  </a:lnTo>
                  <a:lnTo>
                    <a:pt x="2367251" y="1378377"/>
                  </a:lnTo>
                  <a:lnTo>
                    <a:pt x="2361527" y="1364421"/>
                  </a:lnTo>
                  <a:lnTo>
                    <a:pt x="2355485" y="1350466"/>
                  </a:lnTo>
                  <a:lnTo>
                    <a:pt x="2348490" y="1337144"/>
                  </a:lnTo>
                  <a:lnTo>
                    <a:pt x="2340858" y="1324140"/>
                  </a:lnTo>
                  <a:lnTo>
                    <a:pt x="2332908" y="1311453"/>
                  </a:lnTo>
                  <a:lnTo>
                    <a:pt x="2324005" y="1299400"/>
                  </a:lnTo>
                  <a:lnTo>
                    <a:pt x="2315101" y="1287665"/>
                  </a:lnTo>
                  <a:lnTo>
                    <a:pt x="2305244" y="1276246"/>
                  </a:lnTo>
                  <a:lnTo>
                    <a:pt x="2294750" y="1265463"/>
                  </a:lnTo>
                  <a:lnTo>
                    <a:pt x="2283938" y="1255313"/>
                  </a:lnTo>
                  <a:lnTo>
                    <a:pt x="2272809" y="1245480"/>
                  </a:lnTo>
                  <a:lnTo>
                    <a:pt x="2261043" y="1236600"/>
                  </a:lnTo>
                  <a:lnTo>
                    <a:pt x="2248642" y="1227401"/>
                  </a:lnTo>
                  <a:lnTo>
                    <a:pt x="2236240" y="1219789"/>
                  </a:lnTo>
                  <a:lnTo>
                    <a:pt x="2223203" y="1212177"/>
                  </a:lnTo>
                  <a:lnTo>
                    <a:pt x="2209848" y="1205199"/>
                  </a:lnTo>
                  <a:lnTo>
                    <a:pt x="2195856" y="1199173"/>
                  </a:lnTo>
                  <a:lnTo>
                    <a:pt x="2181865" y="1193464"/>
                  </a:lnTo>
                  <a:lnTo>
                    <a:pt x="2167237" y="1188706"/>
                  </a:lnTo>
                  <a:lnTo>
                    <a:pt x="2152610" y="1184583"/>
                  </a:lnTo>
                  <a:lnTo>
                    <a:pt x="2137347" y="1180777"/>
                  </a:lnTo>
                  <a:lnTo>
                    <a:pt x="2122401" y="1178239"/>
                  </a:lnTo>
                  <a:lnTo>
                    <a:pt x="2106502" y="1176019"/>
                  </a:lnTo>
                  <a:lnTo>
                    <a:pt x="2090921" y="1175067"/>
                  </a:lnTo>
                  <a:lnTo>
                    <a:pt x="2074703" y="1174750"/>
                  </a:lnTo>
                  <a:lnTo>
                    <a:pt x="2058804" y="1175067"/>
                  </a:lnTo>
                  <a:lnTo>
                    <a:pt x="2043223" y="1176019"/>
                  </a:lnTo>
                  <a:lnTo>
                    <a:pt x="2027641" y="1178239"/>
                  </a:lnTo>
                  <a:lnTo>
                    <a:pt x="2012060" y="1180777"/>
                  </a:lnTo>
                  <a:lnTo>
                    <a:pt x="1997114" y="1184583"/>
                  </a:lnTo>
                  <a:lnTo>
                    <a:pt x="1982169" y="1188706"/>
                  </a:lnTo>
                  <a:lnTo>
                    <a:pt x="1967860" y="1193464"/>
                  </a:lnTo>
                  <a:lnTo>
                    <a:pt x="1965908" y="1194260"/>
                  </a:lnTo>
                  <a:lnTo>
                    <a:pt x="1960017" y="1196269"/>
                  </a:lnTo>
                  <a:lnTo>
                    <a:pt x="1946684" y="1201768"/>
                  </a:lnTo>
                  <a:lnTo>
                    <a:pt x="1933350" y="1207384"/>
                  </a:lnTo>
                  <a:lnTo>
                    <a:pt x="1920652" y="1214370"/>
                  </a:lnTo>
                  <a:lnTo>
                    <a:pt x="1908271" y="1221357"/>
                  </a:lnTo>
                  <a:lnTo>
                    <a:pt x="1896207" y="1228978"/>
                  </a:lnTo>
                  <a:lnTo>
                    <a:pt x="1884461" y="1237235"/>
                  </a:lnTo>
                  <a:lnTo>
                    <a:pt x="1873032" y="1246127"/>
                  </a:lnTo>
                  <a:lnTo>
                    <a:pt x="1862238" y="1255654"/>
                  </a:lnTo>
                  <a:lnTo>
                    <a:pt x="1851762" y="1265498"/>
                  </a:lnTo>
                  <a:lnTo>
                    <a:pt x="1842238" y="1275660"/>
                  </a:lnTo>
                  <a:lnTo>
                    <a:pt x="1832714" y="1286458"/>
                  </a:lnTo>
                  <a:lnTo>
                    <a:pt x="1823825" y="1297890"/>
                  </a:lnTo>
                  <a:lnTo>
                    <a:pt x="1815571" y="1309640"/>
                  </a:lnTo>
                  <a:lnTo>
                    <a:pt x="1807952" y="1321707"/>
                  </a:lnTo>
                  <a:lnTo>
                    <a:pt x="1800651" y="1334410"/>
                  </a:lnTo>
                  <a:lnTo>
                    <a:pt x="1793984" y="1346795"/>
                  </a:lnTo>
                  <a:lnTo>
                    <a:pt x="1788270" y="1360133"/>
                  </a:lnTo>
                  <a:lnTo>
                    <a:pt x="1782873" y="1373788"/>
                  </a:lnTo>
                  <a:lnTo>
                    <a:pt x="1778111" y="1387443"/>
                  </a:lnTo>
                  <a:lnTo>
                    <a:pt x="1774301" y="1401734"/>
                  </a:lnTo>
                  <a:lnTo>
                    <a:pt x="1770492" y="1416024"/>
                  </a:lnTo>
                  <a:lnTo>
                    <a:pt x="1767952" y="1430632"/>
                  </a:lnTo>
                  <a:lnTo>
                    <a:pt x="1767227" y="1437601"/>
                  </a:lnTo>
                  <a:lnTo>
                    <a:pt x="1767210" y="1437689"/>
                  </a:lnTo>
                  <a:lnTo>
                    <a:pt x="1765302" y="1453548"/>
                  </a:lnTo>
                  <a:lnTo>
                    <a:pt x="1764030" y="1469089"/>
                  </a:lnTo>
                  <a:lnTo>
                    <a:pt x="1763712" y="1484948"/>
                  </a:lnTo>
                  <a:lnTo>
                    <a:pt x="1764030" y="1500807"/>
                  </a:lnTo>
                  <a:lnTo>
                    <a:pt x="1765302" y="1516666"/>
                  </a:lnTo>
                  <a:lnTo>
                    <a:pt x="1767210" y="1532525"/>
                  </a:lnTo>
                  <a:lnTo>
                    <a:pt x="1769487" y="1544638"/>
                  </a:lnTo>
                  <a:lnTo>
                    <a:pt x="875287" y="1544638"/>
                  </a:lnTo>
                  <a:lnTo>
                    <a:pt x="877564" y="1532525"/>
                  </a:lnTo>
                  <a:lnTo>
                    <a:pt x="879154" y="1516666"/>
                  </a:lnTo>
                  <a:lnTo>
                    <a:pt x="880426" y="1500807"/>
                  </a:lnTo>
                  <a:lnTo>
                    <a:pt x="881062" y="1484948"/>
                  </a:lnTo>
                  <a:lnTo>
                    <a:pt x="880426" y="1469089"/>
                  </a:lnTo>
                  <a:lnTo>
                    <a:pt x="879154" y="1453548"/>
                  </a:lnTo>
                  <a:lnTo>
                    <a:pt x="877564" y="1437689"/>
                  </a:lnTo>
                  <a:lnTo>
                    <a:pt x="874702" y="1422465"/>
                  </a:lnTo>
                  <a:lnTo>
                    <a:pt x="870887" y="1407557"/>
                  </a:lnTo>
                  <a:lnTo>
                    <a:pt x="867071" y="1392650"/>
                  </a:lnTo>
                  <a:lnTo>
                    <a:pt x="861983" y="1378377"/>
                  </a:lnTo>
                  <a:lnTo>
                    <a:pt x="856577" y="1364421"/>
                  </a:lnTo>
                  <a:lnTo>
                    <a:pt x="850218" y="1350466"/>
                  </a:lnTo>
                  <a:lnTo>
                    <a:pt x="843222" y="1337144"/>
                  </a:lnTo>
                  <a:lnTo>
                    <a:pt x="835590" y="1324140"/>
                  </a:lnTo>
                  <a:lnTo>
                    <a:pt x="827640" y="1311453"/>
                  </a:lnTo>
                  <a:lnTo>
                    <a:pt x="819055" y="1299400"/>
                  </a:lnTo>
                  <a:lnTo>
                    <a:pt x="809833" y="1287665"/>
                  </a:lnTo>
                  <a:lnTo>
                    <a:pt x="799976" y="1276246"/>
                  </a:lnTo>
                  <a:lnTo>
                    <a:pt x="789482" y="1265463"/>
                  </a:lnTo>
                  <a:lnTo>
                    <a:pt x="778671" y="1255313"/>
                  </a:lnTo>
                  <a:lnTo>
                    <a:pt x="767541" y="1245480"/>
                  </a:lnTo>
                  <a:lnTo>
                    <a:pt x="756093" y="1236600"/>
                  </a:lnTo>
                  <a:lnTo>
                    <a:pt x="744010" y="1227401"/>
                  </a:lnTo>
                  <a:lnTo>
                    <a:pt x="731290" y="1219789"/>
                  </a:lnTo>
                  <a:lnTo>
                    <a:pt x="717935" y="1212177"/>
                  </a:lnTo>
                  <a:lnTo>
                    <a:pt x="704580" y="1205199"/>
                  </a:lnTo>
                  <a:lnTo>
                    <a:pt x="690906" y="1199173"/>
                  </a:lnTo>
                  <a:lnTo>
                    <a:pt x="676915" y="1193464"/>
                  </a:lnTo>
                  <a:lnTo>
                    <a:pt x="661969" y="1188706"/>
                  </a:lnTo>
                  <a:lnTo>
                    <a:pt x="647342" y="1184583"/>
                  </a:lnTo>
                  <a:lnTo>
                    <a:pt x="632715" y="1180777"/>
                  </a:lnTo>
                  <a:lnTo>
                    <a:pt x="617133" y="1178239"/>
                  </a:lnTo>
                  <a:lnTo>
                    <a:pt x="601552" y="1176019"/>
                  </a:lnTo>
                  <a:lnTo>
                    <a:pt x="585653" y="1175067"/>
                  </a:lnTo>
                  <a:lnTo>
                    <a:pt x="570071" y="1174750"/>
                  </a:lnTo>
                  <a:lnTo>
                    <a:pt x="553854" y="1175067"/>
                  </a:lnTo>
                  <a:lnTo>
                    <a:pt x="537955" y="1176019"/>
                  </a:lnTo>
                  <a:lnTo>
                    <a:pt x="522373" y="1178239"/>
                  </a:lnTo>
                  <a:lnTo>
                    <a:pt x="506792" y="1180777"/>
                  </a:lnTo>
                  <a:lnTo>
                    <a:pt x="492164" y="1184583"/>
                  </a:lnTo>
                  <a:lnTo>
                    <a:pt x="477219" y="1188706"/>
                  </a:lnTo>
                  <a:lnTo>
                    <a:pt x="462592" y="1193464"/>
                  </a:lnTo>
                  <a:lnTo>
                    <a:pt x="448600" y="1199173"/>
                  </a:lnTo>
                  <a:lnTo>
                    <a:pt x="434927" y="1205199"/>
                  </a:lnTo>
                  <a:lnTo>
                    <a:pt x="421571" y="1212177"/>
                  </a:lnTo>
                  <a:lnTo>
                    <a:pt x="408534" y="1219789"/>
                  </a:lnTo>
                  <a:lnTo>
                    <a:pt x="395497" y="1227401"/>
                  </a:lnTo>
                  <a:lnTo>
                    <a:pt x="383731" y="1236600"/>
                  </a:lnTo>
                  <a:lnTo>
                    <a:pt x="371966" y="1245480"/>
                  </a:lnTo>
                  <a:lnTo>
                    <a:pt x="360836" y="1255313"/>
                  </a:lnTo>
                  <a:lnTo>
                    <a:pt x="350024" y="1265463"/>
                  </a:lnTo>
                  <a:lnTo>
                    <a:pt x="339531" y="1276246"/>
                  </a:lnTo>
                  <a:lnTo>
                    <a:pt x="329673" y="1287665"/>
                  </a:lnTo>
                  <a:lnTo>
                    <a:pt x="320452" y="1299400"/>
                  </a:lnTo>
                  <a:lnTo>
                    <a:pt x="311866" y="1311453"/>
                  </a:lnTo>
                  <a:lnTo>
                    <a:pt x="303916" y="1324140"/>
                  </a:lnTo>
                  <a:lnTo>
                    <a:pt x="296285" y="1337144"/>
                  </a:lnTo>
                  <a:lnTo>
                    <a:pt x="289289" y="1350466"/>
                  </a:lnTo>
                  <a:lnTo>
                    <a:pt x="282929" y="1364421"/>
                  </a:lnTo>
                  <a:lnTo>
                    <a:pt x="277523" y="1378377"/>
                  </a:lnTo>
                  <a:lnTo>
                    <a:pt x="272436" y="1392650"/>
                  </a:lnTo>
                  <a:lnTo>
                    <a:pt x="268620" y="1407557"/>
                  </a:lnTo>
                  <a:lnTo>
                    <a:pt x="264804" y="1422465"/>
                  </a:lnTo>
                  <a:lnTo>
                    <a:pt x="261942" y="1437689"/>
                  </a:lnTo>
                  <a:lnTo>
                    <a:pt x="260352" y="1453548"/>
                  </a:lnTo>
                  <a:lnTo>
                    <a:pt x="259080" y="1469089"/>
                  </a:lnTo>
                  <a:lnTo>
                    <a:pt x="258762" y="1484948"/>
                  </a:lnTo>
                  <a:lnTo>
                    <a:pt x="259080" y="1500807"/>
                  </a:lnTo>
                  <a:lnTo>
                    <a:pt x="260239" y="1515247"/>
                  </a:lnTo>
                  <a:lnTo>
                    <a:pt x="248891" y="1510659"/>
                  </a:lnTo>
                  <a:lnTo>
                    <a:pt x="234605" y="1503990"/>
                  </a:lnTo>
                  <a:lnTo>
                    <a:pt x="220320" y="1497003"/>
                  </a:lnTo>
                  <a:lnTo>
                    <a:pt x="206669" y="1489382"/>
                  </a:lnTo>
                  <a:lnTo>
                    <a:pt x="193018" y="1481125"/>
                  </a:lnTo>
                  <a:lnTo>
                    <a:pt x="179684" y="1472551"/>
                  </a:lnTo>
                  <a:lnTo>
                    <a:pt x="166986" y="1463341"/>
                  </a:lnTo>
                  <a:lnTo>
                    <a:pt x="154605" y="1453814"/>
                  </a:lnTo>
                  <a:lnTo>
                    <a:pt x="142224" y="1443652"/>
                  </a:lnTo>
                  <a:lnTo>
                    <a:pt x="130795" y="1433173"/>
                  </a:lnTo>
                  <a:lnTo>
                    <a:pt x="119366" y="1422058"/>
                  </a:lnTo>
                  <a:lnTo>
                    <a:pt x="108573" y="1410943"/>
                  </a:lnTo>
                  <a:lnTo>
                    <a:pt x="98096" y="1399193"/>
                  </a:lnTo>
                  <a:lnTo>
                    <a:pt x="87938" y="1386808"/>
                  </a:lnTo>
                  <a:lnTo>
                    <a:pt x="78731" y="1374423"/>
                  </a:lnTo>
                  <a:lnTo>
                    <a:pt x="69525" y="1361403"/>
                  </a:lnTo>
                  <a:lnTo>
                    <a:pt x="60953" y="1348065"/>
                  </a:lnTo>
                  <a:lnTo>
                    <a:pt x="53017" y="1334727"/>
                  </a:lnTo>
                  <a:lnTo>
                    <a:pt x="45397" y="1320755"/>
                  </a:lnTo>
                  <a:lnTo>
                    <a:pt x="38413" y="1306147"/>
                  </a:lnTo>
                  <a:lnTo>
                    <a:pt x="31747" y="1291856"/>
                  </a:lnTo>
                  <a:lnTo>
                    <a:pt x="26032" y="1276931"/>
                  </a:lnTo>
                  <a:lnTo>
                    <a:pt x="20635" y="1261687"/>
                  </a:lnTo>
                  <a:lnTo>
                    <a:pt x="16191" y="1246127"/>
                  </a:lnTo>
                  <a:lnTo>
                    <a:pt x="11746" y="1230884"/>
                  </a:lnTo>
                  <a:lnTo>
                    <a:pt x="8254" y="1215005"/>
                  </a:lnTo>
                  <a:lnTo>
                    <a:pt x="5397" y="1198809"/>
                  </a:lnTo>
                  <a:lnTo>
                    <a:pt x="3175" y="1182296"/>
                  </a:lnTo>
                  <a:lnTo>
                    <a:pt x="1270" y="1165783"/>
                  </a:lnTo>
                  <a:lnTo>
                    <a:pt x="318" y="1149269"/>
                  </a:lnTo>
                  <a:lnTo>
                    <a:pt x="0" y="1132121"/>
                  </a:lnTo>
                  <a:lnTo>
                    <a:pt x="137462" y="558915"/>
                  </a:lnTo>
                  <a:lnTo>
                    <a:pt x="141271" y="544625"/>
                  </a:lnTo>
                  <a:lnTo>
                    <a:pt x="145398" y="530652"/>
                  </a:lnTo>
                  <a:lnTo>
                    <a:pt x="149525" y="516997"/>
                  </a:lnTo>
                  <a:lnTo>
                    <a:pt x="153970" y="503659"/>
                  </a:lnTo>
                  <a:lnTo>
                    <a:pt x="158414" y="490321"/>
                  </a:lnTo>
                  <a:lnTo>
                    <a:pt x="163176" y="477301"/>
                  </a:lnTo>
                  <a:lnTo>
                    <a:pt x="168256" y="464598"/>
                  </a:lnTo>
                  <a:lnTo>
                    <a:pt x="173018" y="452531"/>
                  </a:lnTo>
                  <a:lnTo>
                    <a:pt x="178414" y="440463"/>
                  </a:lnTo>
                  <a:lnTo>
                    <a:pt x="183811" y="428713"/>
                  </a:lnTo>
                  <a:lnTo>
                    <a:pt x="189843" y="417281"/>
                  </a:lnTo>
                  <a:lnTo>
                    <a:pt x="195240" y="406166"/>
                  </a:lnTo>
                  <a:lnTo>
                    <a:pt x="201272" y="395369"/>
                  </a:lnTo>
                  <a:lnTo>
                    <a:pt x="207304" y="384572"/>
                  </a:lnTo>
                  <a:lnTo>
                    <a:pt x="213335" y="374092"/>
                  </a:lnTo>
                  <a:lnTo>
                    <a:pt x="220002" y="363930"/>
                  </a:lnTo>
                  <a:lnTo>
                    <a:pt x="226351" y="354403"/>
                  </a:lnTo>
                  <a:lnTo>
                    <a:pt x="232701" y="344559"/>
                  </a:lnTo>
                  <a:lnTo>
                    <a:pt x="239685" y="335349"/>
                  </a:lnTo>
                  <a:lnTo>
                    <a:pt x="246669" y="326140"/>
                  </a:lnTo>
                  <a:lnTo>
                    <a:pt x="253653" y="317566"/>
                  </a:lnTo>
                  <a:lnTo>
                    <a:pt x="260955" y="308991"/>
                  </a:lnTo>
                  <a:lnTo>
                    <a:pt x="268574" y="300735"/>
                  </a:lnTo>
                  <a:lnTo>
                    <a:pt x="275558" y="292478"/>
                  </a:lnTo>
                  <a:lnTo>
                    <a:pt x="283177" y="284856"/>
                  </a:lnTo>
                  <a:lnTo>
                    <a:pt x="291114" y="276917"/>
                  </a:lnTo>
                  <a:lnTo>
                    <a:pt x="299050" y="269613"/>
                  </a:lnTo>
                  <a:lnTo>
                    <a:pt x="306987" y="262627"/>
                  </a:lnTo>
                  <a:lnTo>
                    <a:pt x="314924" y="255640"/>
                  </a:lnTo>
                  <a:lnTo>
                    <a:pt x="323178" y="249289"/>
                  </a:lnTo>
                  <a:lnTo>
                    <a:pt x="331432" y="242938"/>
                  </a:lnTo>
                  <a:lnTo>
                    <a:pt x="340003" y="236586"/>
                  </a:lnTo>
                  <a:lnTo>
                    <a:pt x="348257" y="230870"/>
                  </a:lnTo>
                  <a:lnTo>
                    <a:pt x="356829" y="225154"/>
                  </a:lnTo>
                  <a:lnTo>
                    <a:pt x="366035" y="219438"/>
                  </a:lnTo>
                  <a:lnTo>
                    <a:pt x="374607" y="214357"/>
                  </a:lnTo>
                  <a:lnTo>
                    <a:pt x="383496" y="209276"/>
                  </a:lnTo>
                  <a:lnTo>
                    <a:pt x="392385" y="204195"/>
                  </a:lnTo>
                  <a:lnTo>
                    <a:pt x="401908" y="200066"/>
                  </a:lnTo>
                  <a:lnTo>
                    <a:pt x="410797" y="195303"/>
                  </a:lnTo>
                  <a:lnTo>
                    <a:pt x="420321" y="191492"/>
                  </a:lnTo>
                  <a:lnTo>
                    <a:pt x="429528" y="187046"/>
                  </a:lnTo>
                  <a:lnTo>
                    <a:pt x="439369" y="183553"/>
                  </a:lnTo>
                  <a:lnTo>
                    <a:pt x="448576" y="179742"/>
                  </a:lnTo>
                  <a:lnTo>
                    <a:pt x="467941" y="173391"/>
                  </a:lnTo>
                  <a:lnTo>
                    <a:pt x="487623" y="167357"/>
                  </a:lnTo>
                  <a:lnTo>
                    <a:pt x="507624" y="162276"/>
                  </a:lnTo>
                  <a:lnTo>
                    <a:pt x="527624" y="157830"/>
                  </a:lnTo>
                  <a:lnTo>
                    <a:pt x="548259" y="154337"/>
                  </a:lnTo>
                  <a:lnTo>
                    <a:pt x="568577" y="151479"/>
                  </a:lnTo>
                  <a:lnTo>
                    <a:pt x="589529" y="149256"/>
                  </a:lnTo>
                  <a:lnTo>
                    <a:pt x="610799" y="147986"/>
                  </a:lnTo>
                  <a:lnTo>
                    <a:pt x="631434" y="146715"/>
                  </a:lnTo>
                  <a:lnTo>
                    <a:pt x="653022" y="146398"/>
                  </a:lnTo>
                  <a:lnTo>
                    <a:pt x="735880" y="146398"/>
                  </a:lnTo>
                  <a:lnTo>
                    <a:pt x="735880" y="134966"/>
                  </a:lnTo>
                  <a:lnTo>
                    <a:pt x="735880" y="127979"/>
                  </a:lnTo>
                  <a:lnTo>
                    <a:pt x="736514" y="121310"/>
                  </a:lnTo>
                  <a:lnTo>
                    <a:pt x="737149" y="114324"/>
                  </a:lnTo>
                  <a:lnTo>
                    <a:pt x="738419" y="107655"/>
                  </a:lnTo>
                  <a:lnTo>
                    <a:pt x="739689" y="100986"/>
                  </a:lnTo>
                  <a:lnTo>
                    <a:pt x="741911" y="94635"/>
                  </a:lnTo>
                  <a:lnTo>
                    <a:pt x="743816" y="88601"/>
                  </a:lnTo>
                  <a:lnTo>
                    <a:pt x="746356" y="82250"/>
                  </a:lnTo>
                  <a:lnTo>
                    <a:pt x="749213" y="76216"/>
                  </a:lnTo>
                  <a:lnTo>
                    <a:pt x="752070" y="70500"/>
                  </a:lnTo>
                  <a:lnTo>
                    <a:pt x="755245" y="64784"/>
                  </a:lnTo>
                  <a:lnTo>
                    <a:pt x="758737" y="59385"/>
                  </a:lnTo>
                  <a:lnTo>
                    <a:pt x="762546" y="53986"/>
                  </a:lnTo>
                  <a:lnTo>
                    <a:pt x="766356" y="48905"/>
                  </a:lnTo>
                  <a:lnTo>
                    <a:pt x="770800" y="44142"/>
                  </a:lnTo>
                  <a:lnTo>
                    <a:pt x="775245" y="39696"/>
                  </a:lnTo>
                  <a:lnTo>
                    <a:pt x="780007" y="34932"/>
                  </a:lnTo>
                  <a:lnTo>
                    <a:pt x="784769" y="30487"/>
                  </a:lnTo>
                  <a:lnTo>
                    <a:pt x="789848" y="26676"/>
                  </a:lnTo>
                  <a:lnTo>
                    <a:pt x="795245" y="23183"/>
                  </a:lnTo>
                  <a:lnTo>
                    <a:pt x="800642" y="19372"/>
                  </a:lnTo>
                  <a:lnTo>
                    <a:pt x="806356" y="16196"/>
                  </a:lnTo>
                  <a:lnTo>
                    <a:pt x="812071" y="13338"/>
                  </a:lnTo>
                  <a:lnTo>
                    <a:pt x="818102" y="10480"/>
                  </a:lnTo>
                  <a:lnTo>
                    <a:pt x="824134" y="7939"/>
                  </a:lnTo>
                  <a:lnTo>
                    <a:pt x="830484" y="6034"/>
                  </a:lnTo>
                  <a:lnTo>
                    <a:pt x="836833" y="4446"/>
                  </a:lnTo>
                  <a:lnTo>
                    <a:pt x="843500" y="2541"/>
                  </a:lnTo>
                  <a:lnTo>
                    <a:pt x="850166" y="1588"/>
                  </a:lnTo>
                  <a:lnTo>
                    <a:pt x="857150" y="635"/>
                  </a:lnTo>
                  <a:lnTo>
                    <a:pt x="863817" y="0"/>
                  </a:lnTo>
                  <a:close/>
                </a:path>
              </a:pathLst>
            </a:cu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29256" y="1266335"/>
            <a:ext cx="1571636" cy="2351248"/>
            <a:chOff x="5429256" y="1428742"/>
            <a:chExt cx="1571636" cy="2351248"/>
          </a:xfrm>
        </p:grpSpPr>
        <p:grpSp>
          <p:nvGrpSpPr>
            <p:cNvPr id="25" name="Group 63"/>
            <p:cNvGrpSpPr/>
            <p:nvPr/>
          </p:nvGrpSpPr>
          <p:grpSpPr>
            <a:xfrm>
              <a:off x="5429256" y="1428742"/>
              <a:ext cx="1571636" cy="2351248"/>
              <a:chOff x="5429256" y="1428742"/>
              <a:chExt cx="1571636" cy="2351248"/>
            </a:xfrm>
          </p:grpSpPr>
          <p:sp>
            <p:nvSpPr>
              <p:cNvPr id="27" name="Rectangle 35"/>
              <p:cNvSpPr/>
              <p:nvPr/>
            </p:nvSpPr>
            <p:spPr>
              <a:xfrm>
                <a:off x="5429256" y="2428874"/>
                <a:ext cx="1571636" cy="285752"/>
              </a:xfrm>
              <a:prstGeom prst="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33"/>
              <p:cNvSpPr/>
              <p:nvPr/>
            </p:nvSpPr>
            <p:spPr>
              <a:xfrm>
                <a:off x="5429256" y="278606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29" name="Rectangle 58"/>
              <p:cNvSpPr/>
              <p:nvPr/>
            </p:nvSpPr>
            <p:spPr>
              <a:xfrm>
                <a:off x="5857884" y="142874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6" name="KSO_Shape"/>
            <p:cNvSpPr/>
            <p:nvPr/>
          </p:nvSpPr>
          <p:spPr bwMode="auto">
            <a:xfrm>
              <a:off x="6109431" y="1730450"/>
              <a:ext cx="297124" cy="412672"/>
            </a:xfrm>
            <a:custGeom>
              <a:avLst/>
              <a:gdLst>
                <a:gd name="T0" fmla="*/ 2751573 w 4387850"/>
                <a:gd name="T1" fmla="*/ 638208 h 6094413"/>
                <a:gd name="T2" fmla="*/ 2218529 w 4387850"/>
                <a:gd name="T3" fmla="*/ 1251968 h 6094413"/>
                <a:gd name="T4" fmla="*/ 3361447 w 4387850"/>
                <a:gd name="T5" fmla="*/ 874758 h 6094413"/>
                <a:gd name="T6" fmla="*/ 4127836 w 4387850"/>
                <a:gd name="T7" fmla="*/ 2232459 h 6094413"/>
                <a:gd name="T8" fmla="*/ 3986213 w 4387850"/>
                <a:gd name="T9" fmla="*/ 5565775 h 6094413"/>
                <a:gd name="T10" fmla="*/ 1518175 w 4387850"/>
                <a:gd name="T11" fmla="*/ 4851018 h 6094413"/>
                <a:gd name="T12" fmla="*/ 2381395 w 4387850"/>
                <a:gd name="T13" fmla="*/ 4459203 h 6094413"/>
                <a:gd name="T14" fmla="*/ 2506164 w 4387850"/>
                <a:gd name="T15" fmla="*/ 4405225 h 6094413"/>
                <a:gd name="T16" fmla="*/ 2603947 w 4387850"/>
                <a:gd name="T17" fmla="*/ 4350612 h 6094413"/>
                <a:gd name="T18" fmla="*/ 2715381 w 4387850"/>
                <a:gd name="T19" fmla="*/ 4275043 h 6094413"/>
                <a:gd name="T20" fmla="*/ 2834435 w 4387850"/>
                <a:gd name="T21" fmla="*/ 4175661 h 6094413"/>
                <a:gd name="T22" fmla="*/ 2955711 w 4387850"/>
                <a:gd name="T23" fmla="*/ 4049924 h 6094413"/>
                <a:gd name="T24" fmla="*/ 3073813 w 4387850"/>
                <a:gd name="T25" fmla="*/ 3894658 h 6094413"/>
                <a:gd name="T26" fmla="*/ 3183025 w 4387850"/>
                <a:gd name="T27" fmla="*/ 3707641 h 6094413"/>
                <a:gd name="T28" fmla="*/ 3277633 w 4387850"/>
                <a:gd name="T29" fmla="*/ 3485697 h 6094413"/>
                <a:gd name="T30" fmla="*/ 3305571 w 4387850"/>
                <a:gd name="T31" fmla="*/ 3359960 h 6094413"/>
                <a:gd name="T32" fmla="*/ 3232869 w 4387850"/>
                <a:gd name="T33" fmla="*/ 3348847 h 6094413"/>
                <a:gd name="T34" fmla="*/ 3163976 w 4387850"/>
                <a:gd name="T35" fmla="*/ 3328209 h 6094413"/>
                <a:gd name="T36" fmla="*/ 3099528 w 4387850"/>
                <a:gd name="T37" fmla="*/ 3298045 h 6094413"/>
                <a:gd name="T38" fmla="*/ 3040477 w 4387850"/>
                <a:gd name="T39" fmla="*/ 3259625 h 6094413"/>
                <a:gd name="T40" fmla="*/ 2987459 w 4387850"/>
                <a:gd name="T41" fmla="*/ 3213268 h 6094413"/>
                <a:gd name="T42" fmla="*/ 2941742 w 4387850"/>
                <a:gd name="T43" fmla="*/ 3160560 h 6094413"/>
                <a:gd name="T44" fmla="*/ 2903327 w 4387850"/>
                <a:gd name="T45" fmla="*/ 3101184 h 6094413"/>
                <a:gd name="T46" fmla="*/ 2873167 w 4387850"/>
                <a:gd name="T47" fmla="*/ 3036729 h 6094413"/>
                <a:gd name="T48" fmla="*/ 2852531 w 4387850"/>
                <a:gd name="T49" fmla="*/ 2967828 h 6094413"/>
                <a:gd name="T50" fmla="*/ 2841737 w 4387850"/>
                <a:gd name="T51" fmla="*/ 2895434 h 6094413"/>
                <a:gd name="T52" fmla="*/ 2842689 w 4387850"/>
                <a:gd name="T53" fmla="*/ 2811927 h 6094413"/>
                <a:gd name="T54" fmla="*/ 2858563 w 4387850"/>
                <a:gd name="T55" fmla="*/ 2723340 h 6094413"/>
                <a:gd name="T56" fmla="*/ 2889676 w 4387850"/>
                <a:gd name="T57" fmla="*/ 2640785 h 6094413"/>
                <a:gd name="T58" fmla="*/ 2933488 w 4387850"/>
                <a:gd name="T59" fmla="*/ 2566487 h 6094413"/>
                <a:gd name="T60" fmla="*/ 2989364 w 4387850"/>
                <a:gd name="T61" fmla="*/ 2500443 h 6094413"/>
                <a:gd name="T62" fmla="*/ 2613471 w 4387850"/>
                <a:gd name="T63" fmla="*/ 2281992 h 6094413"/>
                <a:gd name="T64" fmla="*/ 2517593 w 4387850"/>
                <a:gd name="T65" fmla="*/ 2506793 h 6094413"/>
                <a:gd name="T66" fmla="*/ 2476003 w 4387850"/>
                <a:gd name="T67" fmla="*/ 2548706 h 6094413"/>
                <a:gd name="T68" fmla="*/ 2425207 w 4387850"/>
                <a:gd name="T69" fmla="*/ 2576647 h 6094413"/>
                <a:gd name="T70" fmla="*/ 2368061 w 4387850"/>
                <a:gd name="T71" fmla="*/ 2588713 h 6094413"/>
                <a:gd name="T72" fmla="*/ 2309011 w 4387850"/>
                <a:gd name="T73" fmla="*/ 2584267 h 6094413"/>
                <a:gd name="T74" fmla="*/ 1694692 w 4387850"/>
                <a:gd name="T75" fmla="*/ 2939886 h 6094413"/>
                <a:gd name="T76" fmla="*/ 1864543 w 4387850"/>
                <a:gd name="T77" fmla="*/ 2405188 h 6094413"/>
                <a:gd name="T78" fmla="*/ 1820096 w 4387850"/>
                <a:gd name="T79" fmla="*/ 2365816 h 6094413"/>
                <a:gd name="T80" fmla="*/ 1789935 w 4387850"/>
                <a:gd name="T81" fmla="*/ 2316284 h 6094413"/>
                <a:gd name="T82" fmla="*/ 1774697 w 4387850"/>
                <a:gd name="T83" fmla="*/ 2260083 h 6094413"/>
                <a:gd name="T84" fmla="*/ 1776601 w 4387850"/>
                <a:gd name="T85" fmla="*/ 2201025 h 6094413"/>
                <a:gd name="T86" fmla="*/ 1776284 w 4387850"/>
                <a:gd name="T87" fmla="*/ 1947964 h 6094413"/>
                <a:gd name="T88" fmla="*/ 1685168 w 4387850"/>
                <a:gd name="T89" fmla="*/ 2159748 h 6094413"/>
                <a:gd name="T90" fmla="*/ 1643579 w 4387850"/>
                <a:gd name="T91" fmla="*/ 2201342 h 6094413"/>
                <a:gd name="T92" fmla="*/ 1593100 w 4387850"/>
                <a:gd name="T93" fmla="*/ 2229284 h 6094413"/>
                <a:gd name="T94" fmla="*/ 1535954 w 4387850"/>
                <a:gd name="T95" fmla="*/ 2241667 h 6094413"/>
                <a:gd name="T96" fmla="*/ 1476903 w 4387850"/>
                <a:gd name="T97" fmla="*/ 2237222 h 6094413"/>
                <a:gd name="T98" fmla="*/ 941954 w 4387850"/>
                <a:gd name="T99" fmla="*/ 2396298 h 6094413"/>
                <a:gd name="T100" fmla="*/ 1032118 w 4387850"/>
                <a:gd name="T101" fmla="*/ 2058143 h 6094413"/>
                <a:gd name="T102" fmla="*/ 988306 w 4387850"/>
                <a:gd name="T103" fmla="*/ 2018453 h 6094413"/>
                <a:gd name="T104" fmla="*/ 957828 w 4387850"/>
                <a:gd name="T105" fmla="*/ 1968921 h 6094413"/>
                <a:gd name="T106" fmla="*/ 942907 w 4387850"/>
                <a:gd name="T107" fmla="*/ 1912720 h 6094413"/>
                <a:gd name="T108" fmla="*/ 944494 w 4387850"/>
                <a:gd name="T109" fmla="*/ 1853979 h 6094413"/>
                <a:gd name="T110" fmla="*/ 869570 w 4387850"/>
                <a:gd name="T111" fmla="*/ 1586313 h 6094413"/>
                <a:gd name="T112" fmla="*/ 2359489 w 4387850"/>
                <a:gd name="T113" fmla="*/ 486435 h 609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87850" h="6094413">
                  <a:moveTo>
                    <a:pt x="3008412" y="738226"/>
                  </a:moveTo>
                  <a:lnTo>
                    <a:pt x="2731890" y="1451051"/>
                  </a:lnTo>
                  <a:lnTo>
                    <a:pt x="2853166" y="1498043"/>
                  </a:lnTo>
                  <a:lnTo>
                    <a:pt x="3129689" y="785219"/>
                  </a:lnTo>
                  <a:lnTo>
                    <a:pt x="3008412" y="738226"/>
                  </a:lnTo>
                  <a:close/>
                  <a:moveTo>
                    <a:pt x="2751573" y="638208"/>
                  </a:moveTo>
                  <a:lnTo>
                    <a:pt x="2475369" y="1351668"/>
                  </a:lnTo>
                  <a:lnTo>
                    <a:pt x="2596327" y="1398343"/>
                  </a:lnTo>
                  <a:lnTo>
                    <a:pt x="2873167" y="685518"/>
                  </a:lnTo>
                  <a:lnTo>
                    <a:pt x="2751573" y="638208"/>
                  </a:lnTo>
                  <a:close/>
                  <a:moveTo>
                    <a:pt x="2495052" y="538826"/>
                  </a:moveTo>
                  <a:lnTo>
                    <a:pt x="2218529" y="1251968"/>
                  </a:lnTo>
                  <a:lnTo>
                    <a:pt x="2339806" y="1298960"/>
                  </a:lnTo>
                  <a:lnTo>
                    <a:pt x="2616646" y="585818"/>
                  </a:lnTo>
                  <a:lnTo>
                    <a:pt x="2495052" y="538826"/>
                  </a:lnTo>
                  <a:close/>
                  <a:moveTo>
                    <a:pt x="2437906" y="0"/>
                  </a:moveTo>
                  <a:lnTo>
                    <a:pt x="3535742" y="425790"/>
                  </a:lnTo>
                  <a:lnTo>
                    <a:pt x="3361447" y="874758"/>
                  </a:lnTo>
                  <a:lnTo>
                    <a:pt x="3264934" y="837609"/>
                  </a:lnTo>
                  <a:lnTo>
                    <a:pt x="2988729" y="1550751"/>
                  </a:lnTo>
                  <a:lnTo>
                    <a:pt x="2933488" y="1692999"/>
                  </a:lnTo>
                  <a:lnTo>
                    <a:pt x="2993808" y="1716495"/>
                  </a:lnTo>
                  <a:lnTo>
                    <a:pt x="2972537" y="1771743"/>
                  </a:lnTo>
                  <a:lnTo>
                    <a:pt x="4127836" y="2232459"/>
                  </a:lnTo>
                  <a:lnTo>
                    <a:pt x="3986232" y="2586831"/>
                  </a:lnTo>
                  <a:lnTo>
                    <a:pt x="3986213" y="2586831"/>
                  </a:lnTo>
                  <a:lnTo>
                    <a:pt x="3986213" y="2586879"/>
                  </a:lnTo>
                  <a:lnTo>
                    <a:pt x="3985607" y="2588395"/>
                  </a:lnTo>
                  <a:lnTo>
                    <a:pt x="3986213" y="2588395"/>
                  </a:lnTo>
                  <a:lnTo>
                    <a:pt x="3986213" y="5565775"/>
                  </a:lnTo>
                  <a:lnTo>
                    <a:pt x="4387850" y="5565775"/>
                  </a:lnTo>
                  <a:lnTo>
                    <a:pt x="4387850" y="6094413"/>
                  </a:lnTo>
                  <a:lnTo>
                    <a:pt x="342875" y="6094413"/>
                  </a:lnTo>
                  <a:lnTo>
                    <a:pt x="342875" y="5565748"/>
                  </a:lnTo>
                  <a:lnTo>
                    <a:pt x="1518175" y="5565748"/>
                  </a:lnTo>
                  <a:lnTo>
                    <a:pt x="1518175" y="4851018"/>
                  </a:lnTo>
                  <a:lnTo>
                    <a:pt x="0" y="4851018"/>
                  </a:lnTo>
                  <a:lnTo>
                    <a:pt x="0" y="4468728"/>
                  </a:lnTo>
                  <a:lnTo>
                    <a:pt x="2350600" y="4468728"/>
                  </a:lnTo>
                  <a:lnTo>
                    <a:pt x="2358854" y="4466506"/>
                  </a:lnTo>
                  <a:lnTo>
                    <a:pt x="2368061" y="4463648"/>
                  </a:lnTo>
                  <a:lnTo>
                    <a:pt x="2381395" y="4459203"/>
                  </a:lnTo>
                  <a:lnTo>
                    <a:pt x="2397904" y="4453170"/>
                  </a:lnTo>
                  <a:lnTo>
                    <a:pt x="2417270" y="4445232"/>
                  </a:lnTo>
                  <a:lnTo>
                    <a:pt x="2439493" y="4436342"/>
                  </a:lnTo>
                  <a:lnTo>
                    <a:pt x="2464574" y="4425229"/>
                  </a:lnTo>
                  <a:lnTo>
                    <a:pt x="2491877" y="4412210"/>
                  </a:lnTo>
                  <a:lnTo>
                    <a:pt x="2506164" y="4405225"/>
                  </a:lnTo>
                  <a:lnTo>
                    <a:pt x="2521403" y="4397287"/>
                  </a:lnTo>
                  <a:lnTo>
                    <a:pt x="2537277" y="4389032"/>
                  </a:lnTo>
                  <a:lnTo>
                    <a:pt x="2553150" y="4380459"/>
                  </a:lnTo>
                  <a:lnTo>
                    <a:pt x="2569659" y="4370933"/>
                  </a:lnTo>
                  <a:lnTo>
                    <a:pt x="2586803" y="4361090"/>
                  </a:lnTo>
                  <a:lnTo>
                    <a:pt x="2603947" y="4350612"/>
                  </a:lnTo>
                  <a:lnTo>
                    <a:pt x="2621725" y="4339499"/>
                  </a:lnTo>
                  <a:lnTo>
                    <a:pt x="2640139" y="4328069"/>
                  </a:lnTo>
                  <a:lnTo>
                    <a:pt x="2658235" y="4315685"/>
                  </a:lnTo>
                  <a:lnTo>
                    <a:pt x="2676966" y="4302667"/>
                  </a:lnTo>
                  <a:lnTo>
                    <a:pt x="2696015" y="4289332"/>
                  </a:lnTo>
                  <a:lnTo>
                    <a:pt x="2715381" y="4275043"/>
                  </a:lnTo>
                  <a:lnTo>
                    <a:pt x="2734747" y="4260120"/>
                  </a:lnTo>
                  <a:lnTo>
                    <a:pt x="2754431" y="4244562"/>
                  </a:lnTo>
                  <a:lnTo>
                    <a:pt x="2774114" y="4228686"/>
                  </a:lnTo>
                  <a:lnTo>
                    <a:pt x="2794115" y="4211858"/>
                  </a:lnTo>
                  <a:lnTo>
                    <a:pt x="2814434" y="4194076"/>
                  </a:lnTo>
                  <a:lnTo>
                    <a:pt x="2834435" y="4175661"/>
                  </a:lnTo>
                  <a:lnTo>
                    <a:pt x="2854436" y="4156610"/>
                  </a:lnTo>
                  <a:lnTo>
                    <a:pt x="2875072" y="4136923"/>
                  </a:lnTo>
                  <a:lnTo>
                    <a:pt x="2895073" y="4116285"/>
                  </a:lnTo>
                  <a:lnTo>
                    <a:pt x="2915074" y="4095011"/>
                  </a:lnTo>
                  <a:lnTo>
                    <a:pt x="2935710" y="4072468"/>
                  </a:lnTo>
                  <a:lnTo>
                    <a:pt x="2955711" y="4049924"/>
                  </a:lnTo>
                  <a:lnTo>
                    <a:pt x="2976030" y="4026110"/>
                  </a:lnTo>
                  <a:lnTo>
                    <a:pt x="2995713" y="4001344"/>
                  </a:lnTo>
                  <a:lnTo>
                    <a:pt x="3015714" y="3975943"/>
                  </a:lnTo>
                  <a:lnTo>
                    <a:pt x="3035081" y="3949589"/>
                  </a:lnTo>
                  <a:lnTo>
                    <a:pt x="3054447" y="3922600"/>
                  </a:lnTo>
                  <a:lnTo>
                    <a:pt x="3073813" y="3894658"/>
                  </a:lnTo>
                  <a:lnTo>
                    <a:pt x="3092861" y="3865447"/>
                  </a:lnTo>
                  <a:lnTo>
                    <a:pt x="3111592" y="3835600"/>
                  </a:lnTo>
                  <a:lnTo>
                    <a:pt x="3130006" y="3805119"/>
                  </a:lnTo>
                  <a:lnTo>
                    <a:pt x="3148102" y="3773367"/>
                  </a:lnTo>
                  <a:lnTo>
                    <a:pt x="3165881" y="3740980"/>
                  </a:lnTo>
                  <a:lnTo>
                    <a:pt x="3183025" y="3707641"/>
                  </a:lnTo>
                  <a:lnTo>
                    <a:pt x="3200169" y="3673032"/>
                  </a:lnTo>
                  <a:lnTo>
                    <a:pt x="3216677" y="3637470"/>
                  </a:lnTo>
                  <a:lnTo>
                    <a:pt x="3232551" y="3600956"/>
                  </a:lnTo>
                  <a:lnTo>
                    <a:pt x="3248107" y="3563489"/>
                  </a:lnTo>
                  <a:lnTo>
                    <a:pt x="3263029" y="3525069"/>
                  </a:lnTo>
                  <a:lnTo>
                    <a:pt x="3277633" y="3485697"/>
                  </a:lnTo>
                  <a:lnTo>
                    <a:pt x="3291602" y="3445055"/>
                  </a:lnTo>
                  <a:lnTo>
                    <a:pt x="3298586" y="3424416"/>
                  </a:lnTo>
                  <a:lnTo>
                    <a:pt x="3305253" y="3403143"/>
                  </a:lnTo>
                  <a:lnTo>
                    <a:pt x="3311603" y="3382504"/>
                  </a:lnTo>
                  <a:lnTo>
                    <a:pt x="3317953" y="3360913"/>
                  </a:lnTo>
                  <a:lnTo>
                    <a:pt x="3305571" y="3359960"/>
                  </a:lnTo>
                  <a:lnTo>
                    <a:pt x="3293189" y="3359008"/>
                  </a:lnTo>
                  <a:lnTo>
                    <a:pt x="3280807" y="3357420"/>
                  </a:lnTo>
                  <a:lnTo>
                    <a:pt x="3268743" y="3355515"/>
                  </a:lnTo>
                  <a:lnTo>
                    <a:pt x="3256679" y="3353610"/>
                  </a:lnTo>
                  <a:lnTo>
                    <a:pt x="3244615" y="3351387"/>
                  </a:lnTo>
                  <a:lnTo>
                    <a:pt x="3232869" y="3348847"/>
                  </a:lnTo>
                  <a:lnTo>
                    <a:pt x="3221122" y="3346307"/>
                  </a:lnTo>
                  <a:lnTo>
                    <a:pt x="3209375" y="3342815"/>
                  </a:lnTo>
                  <a:lnTo>
                    <a:pt x="3197946" y="3339639"/>
                  </a:lnTo>
                  <a:lnTo>
                    <a:pt x="3186517" y="3336147"/>
                  </a:lnTo>
                  <a:lnTo>
                    <a:pt x="3175088" y="3332019"/>
                  </a:lnTo>
                  <a:lnTo>
                    <a:pt x="3163976" y="3328209"/>
                  </a:lnTo>
                  <a:lnTo>
                    <a:pt x="3152864" y="3323446"/>
                  </a:lnTo>
                  <a:lnTo>
                    <a:pt x="3141753" y="3319001"/>
                  </a:lnTo>
                  <a:lnTo>
                    <a:pt x="3130959" y="3314238"/>
                  </a:lnTo>
                  <a:lnTo>
                    <a:pt x="3120482" y="3309158"/>
                  </a:lnTo>
                  <a:lnTo>
                    <a:pt x="3110005" y="3303442"/>
                  </a:lnTo>
                  <a:lnTo>
                    <a:pt x="3099528" y="3298045"/>
                  </a:lnTo>
                  <a:lnTo>
                    <a:pt x="3089051" y="3292329"/>
                  </a:lnTo>
                  <a:lnTo>
                    <a:pt x="3079210" y="3285979"/>
                  </a:lnTo>
                  <a:lnTo>
                    <a:pt x="3069368" y="3279629"/>
                  </a:lnTo>
                  <a:lnTo>
                    <a:pt x="3059209" y="3273278"/>
                  </a:lnTo>
                  <a:lnTo>
                    <a:pt x="3050002" y="3266611"/>
                  </a:lnTo>
                  <a:lnTo>
                    <a:pt x="3040477" y="3259625"/>
                  </a:lnTo>
                  <a:lnTo>
                    <a:pt x="3030953" y="3252322"/>
                  </a:lnTo>
                  <a:lnTo>
                    <a:pt x="3022064" y="3245019"/>
                  </a:lnTo>
                  <a:lnTo>
                    <a:pt x="3013175" y="3237717"/>
                  </a:lnTo>
                  <a:lnTo>
                    <a:pt x="3004603" y="3229779"/>
                  </a:lnTo>
                  <a:lnTo>
                    <a:pt x="2996031" y="3221523"/>
                  </a:lnTo>
                  <a:lnTo>
                    <a:pt x="2987459" y="3213268"/>
                  </a:lnTo>
                  <a:lnTo>
                    <a:pt x="2979205" y="3205012"/>
                  </a:lnTo>
                  <a:lnTo>
                    <a:pt x="2971585" y="3196439"/>
                  </a:lnTo>
                  <a:lnTo>
                    <a:pt x="2963648" y="3187549"/>
                  </a:lnTo>
                  <a:lnTo>
                    <a:pt x="2956346" y="3178658"/>
                  </a:lnTo>
                  <a:lnTo>
                    <a:pt x="2948727" y="3169768"/>
                  </a:lnTo>
                  <a:lnTo>
                    <a:pt x="2941742" y="3160560"/>
                  </a:lnTo>
                  <a:lnTo>
                    <a:pt x="2934440" y="3151035"/>
                  </a:lnTo>
                  <a:lnTo>
                    <a:pt x="2927773" y="3141509"/>
                  </a:lnTo>
                  <a:lnTo>
                    <a:pt x="2921106" y="3131666"/>
                  </a:lnTo>
                  <a:lnTo>
                    <a:pt x="2915074" y="3121823"/>
                  </a:lnTo>
                  <a:lnTo>
                    <a:pt x="2909042" y="3111662"/>
                  </a:lnTo>
                  <a:lnTo>
                    <a:pt x="2903327" y="3101184"/>
                  </a:lnTo>
                  <a:lnTo>
                    <a:pt x="2897613" y="3090706"/>
                  </a:lnTo>
                  <a:lnTo>
                    <a:pt x="2892216" y="3080546"/>
                  </a:lnTo>
                  <a:lnTo>
                    <a:pt x="2886819" y="3070068"/>
                  </a:lnTo>
                  <a:lnTo>
                    <a:pt x="2882057" y="3059272"/>
                  </a:lnTo>
                  <a:lnTo>
                    <a:pt x="2877612" y="3047842"/>
                  </a:lnTo>
                  <a:lnTo>
                    <a:pt x="2873167" y="3036729"/>
                  </a:lnTo>
                  <a:lnTo>
                    <a:pt x="2869040" y="3025615"/>
                  </a:lnTo>
                  <a:lnTo>
                    <a:pt x="2865230" y="3014502"/>
                  </a:lnTo>
                  <a:lnTo>
                    <a:pt x="2861738" y="3003072"/>
                  </a:lnTo>
                  <a:lnTo>
                    <a:pt x="2858246" y="2991324"/>
                  </a:lnTo>
                  <a:lnTo>
                    <a:pt x="2855389" y="2979893"/>
                  </a:lnTo>
                  <a:lnTo>
                    <a:pt x="2852531" y="2967828"/>
                  </a:lnTo>
                  <a:lnTo>
                    <a:pt x="2849991" y="2956079"/>
                  </a:lnTo>
                  <a:lnTo>
                    <a:pt x="2847769" y="2944014"/>
                  </a:lnTo>
                  <a:lnTo>
                    <a:pt x="2845864" y="2932266"/>
                  </a:lnTo>
                  <a:lnTo>
                    <a:pt x="2843959" y="2919882"/>
                  </a:lnTo>
                  <a:lnTo>
                    <a:pt x="2843007" y="2907499"/>
                  </a:lnTo>
                  <a:lnTo>
                    <a:pt x="2841737" y="2895434"/>
                  </a:lnTo>
                  <a:lnTo>
                    <a:pt x="2841102" y="2883051"/>
                  </a:lnTo>
                  <a:lnTo>
                    <a:pt x="2840785" y="2870350"/>
                  </a:lnTo>
                  <a:lnTo>
                    <a:pt x="2840467" y="2857649"/>
                  </a:lnTo>
                  <a:lnTo>
                    <a:pt x="2840785" y="2842408"/>
                  </a:lnTo>
                  <a:lnTo>
                    <a:pt x="2841419" y="2826850"/>
                  </a:lnTo>
                  <a:lnTo>
                    <a:pt x="2842689" y="2811927"/>
                  </a:lnTo>
                  <a:lnTo>
                    <a:pt x="2843959" y="2796686"/>
                  </a:lnTo>
                  <a:lnTo>
                    <a:pt x="2845864" y="2781763"/>
                  </a:lnTo>
                  <a:lnTo>
                    <a:pt x="2848404" y="2766839"/>
                  </a:lnTo>
                  <a:lnTo>
                    <a:pt x="2851579" y="2752234"/>
                  </a:lnTo>
                  <a:lnTo>
                    <a:pt x="2854753" y="2737628"/>
                  </a:lnTo>
                  <a:lnTo>
                    <a:pt x="2858563" y="2723340"/>
                  </a:lnTo>
                  <a:lnTo>
                    <a:pt x="2862690" y="2709052"/>
                  </a:lnTo>
                  <a:lnTo>
                    <a:pt x="2867135" y="2695398"/>
                  </a:lnTo>
                  <a:lnTo>
                    <a:pt x="2872532" y="2681428"/>
                  </a:lnTo>
                  <a:lnTo>
                    <a:pt x="2877612" y="2667774"/>
                  </a:lnTo>
                  <a:lnTo>
                    <a:pt x="2883326" y="2654439"/>
                  </a:lnTo>
                  <a:lnTo>
                    <a:pt x="2889676" y="2640785"/>
                  </a:lnTo>
                  <a:lnTo>
                    <a:pt x="2895708" y="2628402"/>
                  </a:lnTo>
                  <a:lnTo>
                    <a:pt x="2902693" y="2615384"/>
                  </a:lnTo>
                  <a:lnTo>
                    <a:pt x="2909995" y="2602683"/>
                  </a:lnTo>
                  <a:lnTo>
                    <a:pt x="2917614" y="2590300"/>
                  </a:lnTo>
                  <a:lnTo>
                    <a:pt x="2925233" y="2578235"/>
                  </a:lnTo>
                  <a:lnTo>
                    <a:pt x="2933488" y="2566487"/>
                  </a:lnTo>
                  <a:lnTo>
                    <a:pt x="2942059" y="2554738"/>
                  </a:lnTo>
                  <a:lnTo>
                    <a:pt x="2950949" y="2543308"/>
                  </a:lnTo>
                  <a:lnTo>
                    <a:pt x="2959838" y="2532195"/>
                  </a:lnTo>
                  <a:lnTo>
                    <a:pt x="2969680" y="2521399"/>
                  </a:lnTo>
                  <a:lnTo>
                    <a:pt x="2979205" y="2510921"/>
                  </a:lnTo>
                  <a:lnTo>
                    <a:pt x="2989364" y="2500443"/>
                  </a:lnTo>
                  <a:lnTo>
                    <a:pt x="2999841" y="2490918"/>
                  </a:lnTo>
                  <a:lnTo>
                    <a:pt x="3010317" y="2480757"/>
                  </a:lnTo>
                  <a:lnTo>
                    <a:pt x="3021429" y="2471549"/>
                  </a:lnTo>
                  <a:lnTo>
                    <a:pt x="3032541" y="2462659"/>
                  </a:lnTo>
                  <a:lnTo>
                    <a:pt x="3043652" y="2453451"/>
                  </a:lnTo>
                  <a:lnTo>
                    <a:pt x="2613471" y="2281992"/>
                  </a:lnTo>
                  <a:lnTo>
                    <a:pt x="2542039" y="2462024"/>
                  </a:lnTo>
                  <a:lnTo>
                    <a:pt x="2537911" y="2471867"/>
                  </a:lnTo>
                  <a:lnTo>
                    <a:pt x="2533467" y="2480757"/>
                  </a:lnTo>
                  <a:lnTo>
                    <a:pt x="2528387" y="2489648"/>
                  </a:lnTo>
                  <a:lnTo>
                    <a:pt x="2522990" y="2498220"/>
                  </a:lnTo>
                  <a:lnTo>
                    <a:pt x="2517593" y="2506793"/>
                  </a:lnTo>
                  <a:lnTo>
                    <a:pt x="2511243" y="2514731"/>
                  </a:lnTo>
                  <a:lnTo>
                    <a:pt x="2504894" y="2522034"/>
                  </a:lnTo>
                  <a:lnTo>
                    <a:pt x="2498227" y="2529337"/>
                  </a:lnTo>
                  <a:lnTo>
                    <a:pt x="2490925" y="2536323"/>
                  </a:lnTo>
                  <a:lnTo>
                    <a:pt x="2483623" y="2542673"/>
                  </a:lnTo>
                  <a:lnTo>
                    <a:pt x="2476003" y="2548706"/>
                  </a:lnTo>
                  <a:lnTo>
                    <a:pt x="2468067" y="2554103"/>
                  </a:lnTo>
                  <a:lnTo>
                    <a:pt x="2459812" y="2559819"/>
                  </a:lnTo>
                  <a:lnTo>
                    <a:pt x="2451557" y="2564582"/>
                  </a:lnTo>
                  <a:lnTo>
                    <a:pt x="2442986" y="2569027"/>
                  </a:lnTo>
                  <a:lnTo>
                    <a:pt x="2434096" y="2572837"/>
                  </a:lnTo>
                  <a:lnTo>
                    <a:pt x="2425207" y="2576647"/>
                  </a:lnTo>
                  <a:lnTo>
                    <a:pt x="2415683" y="2579822"/>
                  </a:lnTo>
                  <a:lnTo>
                    <a:pt x="2406476" y="2582362"/>
                  </a:lnTo>
                  <a:lnTo>
                    <a:pt x="2397269" y="2584585"/>
                  </a:lnTo>
                  <a:lnTo>
                    <a:pt x="2387427" y="2586490"/>
                  </a:lnTo>
                  <a:lnTo>
                    <a:pt x="2377903" y="2588078"/>
                  </a:lnTo>
                  <a:lnTo>
                    <a:pt x="2368061" y="2588713"/>
                  </a:lnTo>
                  <a:lnTo>
                    <a:pt x="2358537" y="2589665"/>
                  </a:lnTo>
                  <a:lnTo>
                    <a:pt x="2348377" y="2589030"/>
                  </a:lnTo>
                  <a:lnTo>
                    <a:pt x="2338536" y="2588713"/>
                  </a:lnTo>
                  <a:lnTo>
                    <a:pt x="2328694" y="2587760"/>
                  </a:lnTo>
                  <a:lnTo>
                    <a:pt x="2318852" y="2586173"/>
                  </a:lnTo>
                  <a:lnTo>
                    <a:pt x="2309011" y="2584267"/>
                  </a:lnTo>
                  <a:lnTo>
                    <a:pt x="2299169" y="2581727"/>
                  </a:lnTo>
                  <a:lnTo>
                    <a:pt x="2289009" y="2578870"/>
                  </a:lnTo>
                  <a:lnTo>
                    <a:pt x="2279485" y="2575060"/>
                  </a:lnTo>
                  <a:lnTo>
                    <a:pt x="2279167" y="2575060"/>
                  </a:lnTo>
                  <a:lnTo>
                    <a:pt x="2072807" y="3090706"/>
                  </a:lnTo>
                  <a:lnTo>
                    <a:pt x="1694692" y="2939886"/>
                  </a:lnTo>
                  <a:lnTo>
                    <a:pt x="1901053" y="2424239"/>
                  </a:lnTo>
                  <a:lnTo>
                    <a:pt x="1900735" y="2424239"/>
                  </a:lnTo>
                  <a:lnTo>
                    <a:pt x="1890893" y="2420111"/>
                  </a:lnTo>
                  <a:lnTo>
                    <a:pt x="1882004" y="2415666"/>
                  </a:lnTo>
                  <a:lnTo>
                    <a:pt x="1873115" y="2410268"/>
                  </a:lnTo>
                  <a:lnTo>
                    <a:pt x="1864543" y="2405188"/>
                  </a:lnTo>
                  <a:lnTo>
                    <a:pt x="1855971" y="2399473"/>
                  </a:lnTo>
                  <a:lnTo>
                    <a:pt x="1848034" y="2393122"/>
                  </a:lnTo>
                  <a:lnTo>
                    <a:pt x="1840732" y="2386772"/>
                  </a:lnTo>
                  <a:lnTo>
                    <a:pt x="1833747" y="2380104"/>
                  </a:lnTo>
                  <a:lnTo>
                    <a:pt x="1826445" y="2373119"/>
                  </a:lnTo>
                  <a:lnTo>
                    <a:pt x="1820096" y="2365816"/>
                  </a:lnTo>
                  <a:lnTo>
                    <a:pt x="1814381" y="2358196"/>
                  </a:lnTo>
                  <a:lnTo>
                    <a:pt x="1808667" y="2349940"/>
                  </a:lnTo>
                  <a:lnTo>
                    <a:pt x="1803587" y="2342002"/>
                  </a:lnTo>
                  <a:lnTo>
                    <a:pt x="1798190" y="2333747"/>
                  </a:lnTo>
                  <a:lnTo>
                    <a:pt x="1793745" y="2325174"/>
                  </a:lnTo>
                  <a:lnTo>
                    <a:pt x="1789935" y="2316284"/>
                  </a:lnTo>
                  <a:lnTo>
                    <a:pt x="1786443" y="2307076"/>
                  </a:lnTo>
                  <a:lnTo>
                    <a:pt x="1782951" y="2297868"/>
                  </a:lnTo>
                  <a:lnTo>
                    <a:pt x="1780411" y="2288660"/>
                  </a:lnTo>
                  <a:lnTo>
                    <a:pt x="1778189" y="2279134"/>
                  </a:lnTo>
                  <a:lnTo>
                    <a:pt x="1776284" y="2269609"/>
                  </a:lnTo>
                  <a:lnTo>
                    <a:pt x="1774697" y="2260083"/>
                  </a:lnTo>
                  <a:lnTo>
                    <a:pt x="1774062" y="2250240"/>
                  </a:lnTo>
                  <a:lnTo>
                    <a:pt x="1773427" y="2240715"/>
                  </a:lnTo>
                  <a:lnTo>
                    <a:pt x="1773744" y="2230554"/>
                  </a:lnTo>
                  <a:lnTo>
                    <a:pt x="1774062" y="2220711"/>
                  </a:lnTo>
                  <a:lnTo>
                    <a:pt x="1775331" y="2210868"/>
                  </a:lnTo>
                  <a:lnTo>
                    <a:pt x="1776601" y="2201025"/>
                  </a:lnTo>
                  <a:lnTo>
                    <a:pt x="1778506" y="2191182"/>
                  </a:lnTo>
                  <a:lnTo>
                    <a:pt x="1781046" y="2181339"/>
                  </a:lnTo>
                  <a:lnTo>
                    <a:pt x="1784221" y="2171178"/>
                  </a:lnTo>
                  <a:lnTo>
                    <a:pt x="1787713" y="2161653"/>
                  </a:lnTo>
                  <a:lnTo>
                    <a:pt x="1859780" y="1981304"/>
                  </a:lnTo>
                  <a:lnTo>
                    <a:pt x="1776284" y="1947964"/>
                  </a:lnTo>
                  <a:lnTo>
                    <a:pt x="1709614" y="2114978"/>
                  </a:lnTo>
                  <a:lnTo>
                    <a:pt x="1705487" y="2124821"/>
                  </a:lnTo>
                  <a:lnTo>
                    <a:pt x="1701042" y="2133711"/>
                  </a:lnTo>
                  <a:lnTo>
                    <a:pt x="1696280" y="2142602"/>
                  </a:lnTo>
                  <a:lnTo>
                    <a:pt x="1690883" y="2151175"/>
                  </a:lnTo>
                  <a:lnTo>
                    <a:pt x="1685168" y="2159748"/>
                  </a:lnTo>
                  <a:lnTo>
                    <a:pt x="1679136" y="2167686"/>
                  </a:lnTo>
                  <a:lnTo>
                    <a:pt x="1672787" y="2174989"/>
                  </a:lnTo>
                  <a:lnTo>
                    <a:pt x="1666119" y="2181974"/>
                  </a:lnTo>
                  <a:lnTo>
                    <a:pt x="1659135" y="2189277"/>
                  </a:lnTo>
                  <a:lnTo>
                    <a:pt x="1651515" y="2195627"/>
                  </a:lnTo>
                  <a:lnTo>
                    <a:pt x="1643579" y="2201342"/>
                  </a:lnTo>
                  <a:lnTo>
                    <a:pt x="1635959" y="2207058"/>
                  </a:lnTo>
                  <a:lnTo>
                    <a:pt x="1627705" y="2212773"/>
                  </a:lnTo>
                  <a:lnTo>
                    <a:pt x="1619450" y="2217536"/>
                  </a:lnTo>
                  <a:lnTo>
                    <a:pt x="1610879" y="2221981"/>
                  </a:lnTo>
                  <a:lnTo>
                    <a:pt x="1601989" y="2225791"/>
                  </a:lnTo>
                  <a:lnTo>
                    <a:pt x="1593100" y="2229284"/>
                  </a:lnTo>
                  <a:lnTo>
                    <a:pt x="1583893" y="2232777"/>
                  </a:lnTo>
                  <a:lnTo>
                    <a:pt x="1574369" y="2235317"/>
                  </a:lnTo>
                  <a:lnTo>
                    <a:pt x="1565162" y="2237539"/>
                  </a:lnTo>
                  <a:lnTo>
                    <a:pt x="1555320" y="2239444"/>
                  </a:lnTo>
                  <a:lnTo>
                    <a:pt x="1545796" y="2241032"/>
                  </a:lnTo>
                  <a:lnTo>
                    <a:pt x="1535954" y="2241667"/>
                  </a:lnTo>
                  <a:lnTo>
                    <a:pt x="1526429" y="2242302"/>
                  </a:lnTo>
                  <a:lnTo>
                    <a:pt x="1516270" y="2241985"/>
                  </a:lnTo>
                  <a:lnTo>
                    <a:pt x="1506746" y="2241667"/>
                  </a:lnTo>
                  <a:lnTo>
                    <a:pt x="1496587" y="2240715"/>
                  </a:lnTo>
                  <a:lnTo>
                    <a:pt x="1486427" y="2239127"/>
                  </a:lnTo>
                  <a:lnTo>
                    <a:pt x="1476903" y="2237222"/>
                  </a:lnTo>
                  <a:lnTo>
                    <a:pt x="1466744" y="2234682"/>
                  </a:lnTo>
                  <a:lnTo>
                    <a:pt x="1457219" y="2231507"/>
                  </a:lnTo>
                  <a:lnTo>
                    <a:pt x="1447378" y="2228014"/>
                  </a:lnTo>
                  <a:lnTo>
                    <a:pt x="1447060" y="2228014"/>
                  </a:lnTo>
                  <a:lnTo>
                    <a:pt x="1319752" y="2546801"/>
                  </a:lnTo>
                  <a:lnTo>
                    <a:pt x="941954" y="2396298"/>
                  </a:lnTo>
                  <a:lnTo>
                    <a:pt x="1068945" y="2077194"/>
                  </a:lnTo>
                  <a:lnTo>
                    <a:pt x="1068628" y="2077194"/>
                  </a:lnTo>
                  <a:lnTo>
                    <a:pt x="1059103" y="2073066"/>
                  </a:lnTo>
                  <a:lnTo>
                    <a:pt x="1049579" y="2068621"/>
                  </a:lnTo>
                  <a:lnTo>
                    <a:pt x="1040690" y="2063223"/>
                  </a:lnTo>
                  <a:lnTo>
                    <a:pt x="1032118" y="2058143"/>
                  </a:lnTo>
                  <a:lnTo>
                    <a:pt x="1023863" y="2052427"/>
                  </a:lnTo>
                  <a:lnTo>
                    <a:pt x="1016244" y="2046077"/>
                  </a:lnTo>
                  <a:lnTo>
                    <a:pt x="1008625" y="2039727"/>
                  </a:lnTo>
                  <a:lnTo>
                    <a:pt x="1001323" y="2033059"/>
                  </a:lnTo>
                  <a:lnTo>
                    <a:pt x="994655" y="2026073"/>
                  </a:lnTo>
                  <a:lnTo>
                    <a:pt x="988306" y="2018453"/>
                  </a:lnTo>
                  <a:lnTo>
                    <a:pt x="982274" y="2011150"/>
                  </a:lnTo>
                  <a:lnTo>
                    <a:pt x="976242" y="2002895"/>
                  </a:lnTo>
                  <a:lnTo>
                    <a:pt x="971162" y="1994639"/>
                  </a:lnTo>
                  <a:lnTo>
                    <a:pt x="966400" y="1986701"/>
                  </a:lnTo>
                  <a:lnTo>
                    <a:pt x="961638" y="1978128"/>
                  </a:lnTo>
                  <a:lnTo>
                    <a:pt x="957828" y="1968921"/>
                  </a:lnTo>
                  <a:lnTo>
                    <a:pt x="954336" y="1960030"/>
                  </a:lnTo>
                  <a:lnTo>
                    <a:pt x="950844" y="1950822"/>
                  </a:lnTo>
                  <a:lnTo>
                    <a:pt x="948304" y="1941614"/>
                  </a:lnTo>
                  <a:lnTo>
                    <a:pt x="946082" y="1932089"/>
                  </a:lnTo>
                  <a:lnTo>
                    <a:pt x="944177" y="1922563"/>
                  </a:lnTo>
                  <a:lnTo>
                    <a:pt x="942907" y="1912720"/>
                  </a:lnTo>
                  <a:lnTo>
                    <a:pt x="941637" y="1903194"/>
                  </a:lnTo>
                  <a:lnTo>
                    <a:pt x="941319" y="1893351"/>
                  </a:lnTo>
                  <a:lnTo>
                    <a:pt x="941319" y="1883508"/>
                  </a:lnTo>
                  <a:lnTo>
                    <a:pt x="941954" y="1873665"/>
                  </a:lnTo>
                  <a:lnTo>
                    <a:pt x="942907" y="1863505"/>
                  </a:lnTo>
                  <a:lnTo>
                    <a:pt x="944494" y="1853979"/>
                  </a:lnTo>
                  <a:lnTo>
                    <a:pt x="946399" y="1843819"/>
                  </a:lnTo>
                  <a:lnTo>
                    <a:pt x="949256" y="1834293"/>
                  </a:lnTo>
                  <a:lnTo>
                    <a:pt x="952114" y="1824133"/>
                  </a:lnTo>
                  <a:lnTo>
                    <a:pt x="955923" y="1814607"/>
                  </a:lnTo>
                  <a:lnTo>
                    <a:pt x="1022593" y="1647276"/>
                  </a:lnTo>
                  <a:lnTo>
                    <a:pt x="869570" y="1586313"/>
                  </a:lnTo>
                  <a:lnTo>
                    <a:pt x="1094661" y="1022403"/>
                  </a:lnTo>
                  <a:lnTo>
                    <a:pt x="1914387" y="1349446"/>
                  </a:lnTo>
                  <a:lnTo>
                    <a:pt x="1931530" y="1304676"/>
                  </a:lnTo>
                  <a:lnTo>
                    <a:pt x="2027726" y="1341825"/>
                  </a:lnTo>
                  <a:lnTo>
                    <a:pt x="2083284" y="1199260"/>
                  </a:lnTo>
                  <a:lnTo>
                    <a:pt x="2359489" y="486435"/>
                  </a:lnTo>
                  <a:lnTo>
                    <a:pt x="2263611" y="449286"/>
                  </a:lnTo>
                  <a:lnTo>
                    <a:pt x="2437906" y="0"/>
                  </a:lnTo>
                  <a:close/>
                </a:path>
              </a:pathLst>
            </a:custGeom>
            <a:solidFill>
              <a:srgbClr val="0183A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72330" y="909145"/>
            <a:ext cx="1571636" cy="2351248"/>
            <a:chOff x="7072330" y="1071552"/>
            <a:chExt cx="1571636" cy="2351248"/>
          </a:xfrm>
        </p:grpSpPr>
        <p:grpSp>
          <p:nvGrpSpPr>
            <p:cNvPr id="31" name="Group 64"/>
            <p:cNvGrpSpPr/>
            <p:nvPr/>
          </p:nvGrpSpPr>
          <p:grpSpPr>
            <a:xfrm>
              <a:off x="7072330" y="1071552"/>
              <a:ext cx="1571636" cy="2351248"/>
              <a:chOff x="7072330" y="1071552"/>
              <a:chExt cx="1571636" cy="2351248"/>
            </a:xfrm>
          </p:grpSpPr>
          <p:sp>
            <p:nvSpPr>
              <p:cNvPr id="33" name="Rectangle 37"/>
              <p:cNvSpPr/>
              <p:nvPr/>
            </p:nvSpPr>
            <p:spPr>
              <a:xfrm>
                <a:off x="7072330" y="2071684"/>
                <a:ext cx="1571636" cy="285752"/>
              </a:xfrm>
              <a:prstGeom prst="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36"/>
              <p:cNvSpPr/>
              <p:nvPr/>
            </p:nvSpPr>
            <p:spPr>
              <a:xfrm>
                <a:off x="7072330" y="2428874"/>
                <a:ext cx="1571636" cy="993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200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 Light" pitchFamily="34" charset="0"/>
                  </a:rPr>
                  <a:t>字以内</a:t>
                </a:r>
              </a:p>
            </p:txBody>
          </p:sp>
          <p:sp>
            <p:nvSpPr>
              <p:cNvPr id="35" name="Rectangle 59"/>
              <p:cNvSpPr/>
              <p:nvPr/>
            </p:nvSpPr>
            <p:spPr>
              <a:xfrm>
                <a:off x="7500958" y="1071552"/>
                <a:ext cx="8002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rPr>
                  <a:t>添加标题</a:t>
                </a:r>
                <a:endPara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2" name="KSO_Shape"/>
            <p:cNvSpPr/>
            <p:nvPr/>
          </p:nvSpPr>
          <p:spPr bwMode="auto">
            <a:xfrm>
              <a:off x="7698514" y="1360905"/>
              <a:ext cx="405106" cy="412672"/>
            </a:xfrm>
            <a:custGeom>
              <a:avLst/>
              <a:gdLst>
                <a:gd name="T0" fmla="*/ 1088909 w 1944688"/>
                <a:gd name="T1" fmla="*/ 1478020 h 1979613"/>
                <a:gd name="T2" fmla="*/ 1105805 w 1944688"/>
                <a:gd name="T3" fmla="*/ 1615987 h 1979613"/>
                <a:gd name="T4" fmla="*/ 979564 w 1944688"/>
                <a:gd name="T5" fmla="*/ 1431925 h 1979613"/>
                <a:gd name="T6" fmla="*/ 811133 w 1944688"/>
                <a:gd name="T7" fmla="*/ 1321868 h 1979613"/>
                <a:gd name="T8" fmla="*/ 770571 w 1944688"/>
                <a:gd name="T9" fmla="*/ 1208449 h 1979613"/>
                <a:gd name="T10" fmla="*/ 827928 w 1944688"/>
                <a:gd name="T11" fmla="*/ 1109921 h 1979613"/>
                <a:gd name="T12" fmla="*/ 1112606 w 1944688"/>
                <a:gd name="T13" fmla="*/ 674053 h 1979613"/>
                <a:gd name="T14" fmla="*/ 1149350 w 1944688"/>
                <a:gd name="T15" fmla="*/ 766128 h 1979613"/>
                <a:gd name="T16" fmla="*/ 1085682 w 1944688"/>
                <a:gd name="T17" fmla="*/ 922338 h 1979613"/>
                <a:gd name="T18" fmla="*/ 916605 w 1944688"/>
                <a:gd name="T19" fmla="*/ 541568 h 1979613"/>
                <a:gd name="T20" fmla="*/ 864200 w 1944688"/>
                <a:gd name="T21" fmla="*/ 1004409 h 1979613"/>
                <a:gd name="T22" fmla="*/ 743510 w 1944688"/>
                <a:gd name="T23" fmla="*/ 1114247 h 1979613"/>
                <a:gd name="T24" fmla="*/ 749545 w 1944688"/>
                <a:gd name="T25" fmla="*/ 1320271 h 1979613"/>
                <a:gd name="T26" fmla="*/ 863882 w 1944688"/>
                <a:gd name="T27" fmla="*/ 1423442 h 1979613"/>
                <a:gd name="T28" fmla="*/ 1035388 w 1944688"/>
                <a:gd name="T29" fmla="*/ 1692004 h 1979613"/>
                <a:gd name="T30" fmla="*/ 1135434 w 1944688"/>
                <a:gd name="T31" fmla="*/ 1598357 h 1979613"/>
                <a:gd name="T32" fmla="*/ 1087158 w 1944688"/>
                <a:gd name="T33" fmla="*/ 1425029 h 1979613"/>
                <a:gd name="T34" fmla="*/ 1029672 w 1944688"/>
                <a:gd name="T35" fmla="*/ 1070121 h 1979613"/>
                <a:gd name="T36" fmla="*/ 1170370 w 1944688"/>
                <a:gd name="T37" fmla="*/ 968220 h 1979613"/>
                <a:gd name="T38" fmla="*/ 1219598 w 1944688"/>
                <a:gd name="T39" fmla="*/ 767275 h 1979613"/>
                <a:gd name="T40" fmla="*/ 1157348 w 1944688"/>
                <a:gd name="T41" fmla="*/ 597122 h 1979613"/>
                <a:gd name="T42" fmla="*/ 995370 w 1944688"/>
                <a:gd name="T43" fmla="*/ 529823 h 1979613"/>
                <a:gd name="T44" fmla="*/ 888020 w 1944688"/>
                <a:gd name="T45" fmla="*/ 312370 h 1979613"/>
                <a:gd name="T46" fmla="*/ 871505 w 1944688"/>
                <a:gd name="T47" fmla="*/ 408875 h 1979613"/>
                <a:gd name="T48" fmla="*/ 969327 w 1944688"/>
                <a:gd name="T49" fmla="*/ 472999 h 1979613"/>
                <a:gd name="T50" fmla="*/ 1059209 w 1944688"/>
                <a:gd name="T51" fmla="*/ 399351 h 1979613"/>
                <a:gd name="T52" fmla="*/ 1026813 w 1944688"/>
                <a:gd name="T53" fmla="*/ 299037 h 1979613"/>
                <a:gd name="T54" fmla="*/ 1190379 w 1944688"/>
                <a:gd name="T55" fmla="*/ 1270 h 1979613"/>
                <a:gd name="T56" fmla="*/ 1266286 w 1944688"/>
                <a:gd name="T57" fmla="*/ 52379 h 1979613"/>
                <a:gd name="T58" fmla="*/ 1285978 w 1944688"/>
                <a:gd name="T59" fmla="*/ 375543 h 1979613"/>
                <a:gd name="T60" fmla="*/ 1339335 w 1944688"/>
                <a:gd name="T61" fmla="*/ 412367 h 1979613"/>
                <a:gd name="T62" fmla="*/ 1627402 w 1944688"/>
                <a:gd name="T63" fmla="*/ 266975 h 1979613"/>
                <a:gd name="T64" fmla="*/ 1713155 w 1944688"/>
                <a:gd name="T65" fmla="*/ 299037 h 1979613"/>
                <a:gd name="T66" fmla="*/ 1944688 w 1944688"/>
                <a:gd name="T67" fmla="*/ 730768 h 1979613"/>
                <a:gd name="T68" fmla="*/ 1900224 w 1944688"/>
                <a:gd name="T69" fmla="*/ 811083 h 1979613"/>
                <a:gd name="T70" fmla="*/ 1646458 w 1944688"/>
                <a:gd name="T71" fmla="*/ 985997 h 1979613"/>
                <a:gd name="T72" fmla="*/ 1891013 w 1944688"/>
                <a:gd name="T73" fmla="*/ 1162499 h 1979613"/>
                <a:gd name="T74" fmla="*/ 1943735 w 1944688"/>
                <a:gd name="T75" fmla="*/ 1238369 h 1979613"/>
                <a:gd name="T76" fmla="*/ 1720142 w 1944688"/>
                <a:gd name="T77" fmla="*/ 1672640 h 1979613"/>
                <a:gd name="T78" fmla="*/ 1637883 w 1944688"/>
                <a:gd name="T79" fmla="*/ 1712956 h 1979613"/>
                <a:gd name="T80" fmla="*/ 1347910 w 1944688"/>
                <a:gd name="T81" fmla="*/ 1568199 h 1979613"/>
                <a:gd name="T82" fmla="*/ 1289471 w 1944688"/>
                <a:gd name="T83" fmla="*/ 1595817 h 1979613"/>
                <a:gd name="T84" fmla="*/ 1271050 w 1944688"/>
                <a:gd name="T85" fmla="*/ 1918028 h 1979613"/>
                <a:gd name="T86" fmla="*/ 1200542 w 1944688"/>
                <a:gd name="T87" fmla="*/ 1976121 h 1979613"/>
                <a:gd name="T88" fmla="*/ 710797 w 1944688"/>
                <a:gd name="T89" fmla="*/ 1960884 h 1979613"/>
                <a:gd name="T90" fmla="*/ 663474 w 1944688"/>
                <a:gd name="T91" fmla="*/ 1882156 h 1979613"/>
                <a:gd name="T92" fmla="*/ 638384 w 1944688"/>
                <a:gd name="T93" fmla="*/ 1574866 h 1979613"/>
                <a:gd name="T94" fmla="*/ 363339 w 1944688"/>
                <a:gd name="T95" fmla="*/ 1698353 h 1979613"/>
                <a:gd name="T96" fmla="*/ 271551 w 1944688"/>
                <a:gd name="T97" fmla="*/ 1705655 h 1979613"/>
                <a:gd name="T98" fmla="*/ 6987 w 1944688"/>
                <a:gd name="T99" fmla="*/ 1295510 h 1979613"/>
                <a:gd name="T100" fmla="*/ 13339 w 1944688"/>
                <a:gd name="T101" fmla="*/ 1204402 h 1979613"/>
                <a:gd name="T102" fmla="*/ 283303 w 1944688"/>
                <a:gd name="T103" fmla="*/ 1025361 h 1979613"/>
                <a:gd name="T104" fmla="*/ 288702 w 1944688"/>
                <a:gd name="T105" fmla="*/ 960601 h 1979613"/>
                <a:gd name="T106" fmla="*/ 18739 w 1944688"/>
                <a:gd name="T107" fmla="*/ 784100 h 1979613"/>
                <a:gd name="T108" fmla="*/ 3811 w 1944688"/>
                <a:gd name="T109" fmla="*/ 693944 h 1979613"/>
                <a:gd name="T110" fmla="*/ 261706 w 1944688"/>
                <a:gd name="T111" fmla="*/ 277768 h 1979613"/>
                <a:gd name="T112" fmla="*/ 353493 w 1944688"/>
                <a:gd name="T113" fmla="*/ 276181 h 1979613"/>
                <a:gd name="T114" fmla="*/ 632032 w 1944688"/>
                <a:gd name="T115" fmla="*/ 407922 h 1979613"/>
                <a:gd name="T116" fmla="*/ 663157 w 1944688"/>
                <a:gd name="T117" fmla="*/ 108250 h 1979613"/>
                <a:gd name="T118" fmla="*/ 702540 w 1944688"/>
                <a:gd name="T119" fmla="*/ 24761 h 197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4688" h="1979613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rgbClr val="01A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Up Arrow 64"/>
          <p:cNvSpPr/>
          <p:nvPr/>
        </p:nvSpPr>
        <p:spPr>
          <a:xfrm>
            <a:off x="4271370" y="1016446"/>
            <a:ext cx="370485" cy="412693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Bent Arrow 65"/>
          <p:cNvSpPr/>
          <p:nvPr/>
        </p:nvSpPr>
        <p:spPr>
          <a:xfrm>
            <a:off x="4362919" y="1733597"/>
            <a:ext cx="2337198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Bent Arrow 53"/>
          <p:cNvSpPr/>
          <p:nvPr/>
        </p:nvSpPr>
        <p:spPr>
          <a:xfrm flipH="1">
            <a:off x="2234802" y="2419359"/>
            <a:ext cx="2337198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Bent Arrow 50"/>
          <p:cNvSpPr/>
          <p:nvPr/>
        </p:nvSpPr>
        <p:spPr>
          <a:xfrm>
            <a:off x="4364041" y="2800338"/>
            <a:ext cx="2073738" cy="2343039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Bent Arrow 56"/>
          <p:cNvSpPr/>
          <p:nvPr/>
        </p:nvSpPr>
        <p:spPr>
          <a:xfrm flipH="1">
            <a:off x="2790317" y="3395708"/>
            <a:ext cx="1781683" cy="17476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18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66"/>
          <p:cNvSpPr txBox="1"/>
          <p:nvPr/>
        </p:nvSpPr>
        <p:spPr>
          <a:xfrm>
            <a:off x="907381" y="3892002"/>
            <a:ext cx="1722581" cy="79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68"/>
          <p:cNvSpPr txBox="1"/>
          <p:nvPr/>
        </p:nvSpPr>
        <p:spPr>
          <a:xfrm>
            <a:off x="650506" y="2841106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9"/>
          <p:cNvSpPr txBox="1"/>
          <p:nvPr/>
        </p:nvSpPr>
        <p:spPr>
          <a:xfrm>
            <a:off x="6722579" y="2599699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  <a:b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0"/>
          <p:cNvSpPr txBox="1"/>
          <p:nvPr/>
        </p:nvSpPr>
        <p:spPr>
          <a:xfrm>
            <a:off x="2509663" y="1106624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4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1"/>
          <p:cNvSpPr txBox="1"/>
          <p:nvPr/>
        </p:nvSpPr>
        <p:spPr>
          <a:xfrm>
            <a:off x="6722579" y="1567520"/>
            <a:ext cx="1700120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4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64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45"/>
          <p:cNvSpPr/>
          <p:nvPr/>
        </p:nvSpPr>
        <p:spPr bwMode="auto">
          <a:xfrm>
            <a:off x="3779421" y="3851590"/>
            <a:ext cx="331594" cy="3315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4718942" y="1246862"/>
            <a:ext cx="370350" cy="3703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217"/>
          <p:cNvSpPr>
            <a:spLocks noEditPoints="1"/>
          </p:cNvSpPr>
          <p:nvPr/>
        </p:nvSpPr>
        <p:spPr bwMode="auto">
          <a:xfrm>
            <a:off x="3830925" y="2897172"/>
            <a:ext cx="378859" cy="2841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216"/>
          <p:cNvSpPr>
            <a:spLocks noEditPoints="1"/>
          </p:cNvSpPr>
          <p:nvPr/>
        </p:nvSpPr>
        <p:spPr bwMode="auto">
          <a:xfrm>
            <a:off x="4731364" y="3254804"/>
            <a:ext cx="339076" cy="3413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Freeform 135"/>
          <p:cNvSpPr>
            <a:spLocks noEditPoints="1"/>
          </p:cNvSpPr>
          <p:nvPr/>
        </p:nvSpPr>
        <p:spPr bwMode="auto">
          <a:xfrm>
            <a:off x="4696652" y="2211410"/>
            <a:ext cx="303344" cy="2841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386208"/>
            <a:ext cx="4903940" cy="1578280"/>
          </a:xfrm>
          <a:prstGeom prst="rect">
            <a:avLst/>
          </a:pr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4550" y="2462169"/>
            <a:ext cx="4734839" cy="14263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" y="2513587"/>
            <a:ext cx="4734839" cy="5694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923" y="3166831"/>
            <a:ext cx="47974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演示完毕，欢迎下载！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133"/>
          <p:cNvSpPr/>
          <p:nvPr/>
        </p:nvSpPr>
        <p:spPr>
          <a:xfrm>
            <a:off x="3103741" y="1372163"/>
            <a:ext cx="2936519" cy="2936519"/>
          </a:xfrm>
          <a:prstGeom prst="ellipse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4"/>
          <p:cNvGrpSpPr/>
          <p:nvPr/>
        </p:nvGrpSpPr>
        <p:grpSpPr>
          <a:xfrm>
            <a:off x="4096134" y="1689565"/>
            <a:ext cx="951734" cy="2398964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8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l="0" t="0" r="r" b="b"/>
              <a:pathLst>
                <a:path w="125" h="628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l="0" t="0" r="r" b="b"/>
              <a:pathLst>
                <a:path w="125" h="628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Group 136"/>
          <p:cNvGrpSpPr>
            <a:grpSpLocks noChangeAspect="1"/>
          </p:cNvGrpSpPr>
          <p:nvPr/>
        </p:nvGrpSpPr>
        <p:grpSpPr>
          <a:xfrm>
            <a:off x="3261801" y="1275593"/>
            <a:ext cx="849245" cy="849245"/>
            <a:chOff x="3103741" y="1655244"/>
            <a:chExt cx="566163" cy="566163"/>
          </a:xfrm>
        </p:grpSpPr>
        <p:sp>
          <p:nvSpPr>
            <p:cNvPr id="11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3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5" name="Group 134"/>
          <p:cNvGrpSpPr>
            <a:grpSpLocks noChangeAspect="1"/>
          </p:cNvGrpSpPr>
          <p:nvPr/>
        </p:nvGrpSpPr>
        <p:grpSpPr>
          <a:xfrm>
            <a:off x="5032856" y="1275593"/>
            <a:ext cx="849245" cy="849245"/>
            <a:chOff x="5191015" y="1475714"/>
            <a:chExt cx="566163" cy="566163"/>
          </a:xfrm>
        </p:grpSpPr>
        <p:sp>
          <p:nvSpPr>
            <p:cNvPr id="16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17" name="Freeform 128"/>
            <p:cNvSpPr/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141"/>
          <p:cNvGrpSpPr>
            <a:grpSpLocks noChangeAspect="1"/>
          </p:cNvGrpSpPr>
          <p:nvPr/>
        </p:nvGrpSpPr>
        <p:grpSpPr>
          <a:xfrm>
            <a:off x="3261801" y="3579873"/>
            <a:ext cx="849245" cy="849245"/>
            <a:chOff x="3529971" y="3804732"/>
            <a:chExt cx="566163" cy="566163"/>
          </a:xfrm>
        </p:grpSpPr>
        <p:sp>
          <p:nvSpPr>
            <p:cNvPr id="19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138"/>
          <p:cNvGrpSpPr>
            <a:grpSpLocks noChangeAspect="1"/>
          </p:cNvGrpSpPr>
          <p:nvPr/>
        </p:nvGrpSpPr>
        <p:grpSpPr>
          <a:xfrm>
            <a:off x="2728576" y="2415800"/>
            <a:ext cx="849245" cy="849245"/>
            <a:chOff x="2820659" y="2697407"/>
            <a:chExt cx="566163" cy="566163"/>
          </a:xfrm>
        </p:grpSpPr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2820659" y="2697407"/>
              <a:ext cx="566163" cy="566163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Freeform 126"/>
            <p:cNvSpPr/>
            <p:nvPr/>
          </p:nvSpPr>
          <p:spPr bwMode="auto">
            <a:xfrm>
              <a:off x="2933942" y="2847658"/>
              <a:ext cx="364947" cy="277549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143"/>
          <p:cNvGrpSpPr>
            <a:grpSpLocks noChangeAspect="1"/>
          </p:cNvGrpSpPr>
          <p:nvPr/>
        </p:nvGrpSpPr>
        <p:grpSpPr>
          <a:xfrm>
            <a:off x="5032856" y="3579873"/>
            <a:ext cx="849245" cy="849245"/>
            <a:chOff x="5191015" y="3647292"/>
            <a:chExt cx="566163" cy="566163"/>
          </a:xfrm>
        </p:grpSpPr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5191015" y="3647292"/>
              <a:ext cx="566163" cy="566163"/>
            </a:xfrm>
            <a:prstGeom prst="ellipse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6" name="Freeform 127"/>
            <p:cNvSpPr/>
            <p:nvPr/>
          </p:nvSpPr>
          <p:spPr bwMode="auto">
            <a:xfrm>
              <a:off x="5271338" y="3772933"/>
              <a:ext cx="402680" cy="349188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149"/>
          <p:cNvGrpSpPr>
            <a:grpSpLocks noChangeAspect="1"/>
          </p:cNvGrpSpPr>
          <p:nvPr/>
        </p:nvGrpSpPr>
        <p:grpSpPr>
          <a:xfrm>
            <a:off x="5551319" y="2415800"/>
            <a:ext cx="849245" cy="849245"/>
            <a:chOff x="5757178" y="2414326"/>
            <a:chExt cx="566163" cy="566163"/>
          </a:xfrm>
        </p:grpSpPr>
        <p:sp>
          <p:nvSpPr>
            <p:cNvPr id="28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grpSp>
          <p:nvGrpSpPr>
            <p:cNvPr id="29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0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4" name="Group 59"/>
          <p:cNvGrpSpPr/>
          <p:nvPr/>
        </p:nvGrpSpPr>
        <p:grpSpPr>
          <a:xfrm>
            <a:off x="6040261" y="3714428"/>
            <a:ext cx="2276194" cy="562543"/>
            <a:chOff x="7154105" y="3239032"/>
            <a:chExt cx="2276194" cy="562543"/>
          </a:xfrm>
        </p:grpSpPr>
        <p:sp>
          <p:nvSpPr>
            <p:cNvPr id="35" name="TextBox 151"/>
            <p:cNvSpPr txBox="1"/>
            <p:nvPr/>
          </p:nvSpPr>
          <p:spPr>
            <a:xfrm>
              <a:off x="7154105" y="3453979"/>
              <a:ext cx="2276194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6" name="Rectangle 152"/>
            <p:cNvSpPr/>
            <p:nvPr/>
          </p:nvSpPr>
          <p:spPr>
            <a:xfrm>
              <a:off x="7307991" y="32390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57"/>
          <p:cNvGrpSpPr/>
          <p:nvPr/>
        </p:nvGrpSpPr>
        <p:grpSpPr>
          <a:xfrm>
            <a:off x="366689" y="2471520"/>
            <a:ext cx="2247089" cy="556032"/>
            <a:chOff x="-267404" y="3208256"/>
            <a:chExt cx="2247089" cy="556032"/>
          </a:xfrm>
        </p:grpSpPr>
        <p:sp>
          <p:nvSpPr>
            <p:cNvPr id="38" name="TextBox 154"/>
            <p:cNvSpPr txBox="1"/>
            <p:nvPr/>
          </p:nvSpPr>
          <p:spPr>
            <a:xfrm>
              <a:off x="-267404" y="3416692"/>
              <a:ext cx="2247089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39" name="Rectangle 155"/>
            <p:cNvSpPr/>
            <p:nvPr/>
          </p:nvSpPr>
          <p:spPr>
            <a:xfrm>
              <a:off x="1415428" y="3208256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Group 58"/>
          <p:cNvGrpSpPr/>
          <p:nvPr/>
        </p:nvGrpSpPr>
        <p:grpSpPr>
          <a:xfrm>
            <a:off x="6040260" y="1301780"/>
            <a:ext cx="2276195" cy="550568"/>
            <a:chOff x="7174424" y="1397423"/>
            <a:chExt cx="2276195" cy="550568"/>
          </a:xfrm>
        </p:grpSpPr>
        <p:sp>
          <p:nvSpPr>
            <p:cNvPr id="41" name="TextBox 157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2" name="Rectangle 158"/>
            <p:cNvSpPr/>
            <p:nvPr/>
          </p:nvSpPr>
          <p:spPr>
            <a:xfrm>
              <a:off x="7174424" y="139742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10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835309" y="1319380"/>
            <a:ext cx="2276196" cy="532968"/>
            <a:chOff x="-296510" y="1425932"/>
            <a:chExt cx="2276196" cy="532968"/>
          </a:xfrm>
        </p:grpSpPr>
        <p:sp>
          <p:nvSpPr>
            <p:cNvPr id="44" name="TextBox 160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5" name="Rectangle 161"/>
            <p:cNvSpPr/>
            <p:nvPr/>
          </p:nvSpPr>
          <p:spPr>
            <a:xfrm>
              <a:off x="1415428" y="1425932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835309" y="3738874"/>
            <a:ext cx="2276196" cy="538097"/>
            <a:chOff x="-296510" y="1420803"/>
            <a:chExt cx="2276196" cy="538097"/>
          </a:xfrm>
        </p:grpSpPr>
        <p:sp>
          <p:nvSpPr>
            <p:cNvPr id="47" name="TextBox 163"/>
            <p:cNvSpPr txBox="1"/>
            <p:nvPr/>
          </p:nvSpPr>
          <p:spPr>
            <a:xfrm>
              <a:off x="-296510" y="1611304"/>
              <a:ext cx="2276196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48" name="Rectangle 164"/>
            <p:cNvSpPr/>
            <p:nvPr/>
          </p:nvSpPr>
          <p:spPr>
            <a:xfrm>
              <a:off x="1415428" y="1420803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58"/>
          <p:cNvGrpSpPr/>
          <p:nvPr/>
        </p:nvGrpSpPr>
        <p:grpSpPr>
          <a:xfrm>
            <a:off x="6501116" y="2471520"/>
            <a:ext cx="2276195" cy="556032"/>
            <a:chOff x="7174424" y="1391959"/>
            <a:chExt cx="2276195" cy="556032"/>
          </a:xfrm>
        </p:grpSpPr>
        <p:sp>
          <p:nvSpPr>
            <p:cNvPr id="50" name="TextBox 166"/>
            <p:cNvSpPr txBox="1"/>
            <p:nvPr/>
          </p:nvSpPr>
          <p:spPr>
            <a:xfrm>
              <a:off x="7174424" y="1600395"/>
              <a:ext cx="2276195" cy="347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51" name="Rectangle 167"/>
            <p:cNvSpPr/>
            <p:nvPr/>
          </p:nvSpPr>
          <p:spPr>
            <a:xfrm>
              <a:off x="7188500" y="1391959"/>
              <a:ext cx="56425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10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1100" b="1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7"/>
          <p:cNvGrpSpPr/>
          <p:nvPr/>
        </p:nvGrpSpPr>
        <p:grpSpPr>
          <a:xfrm>
            <a:off x="2165685" y="2688690"/>
            <a:ext cx="661589" cy="1899305"/>
            <a:chOff x="2190581" y="2398929"/>
            <a:chExt cx="661589" cy="1899305"/>
          </a:xfrm>
          <a:solidFill>
            <a:srgbClr val="01AAD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" name="Group 58"/>
          <p:cNvGrpSpPr/>
          <p:nvPr/>
        </p:nvGrpSpPr>
        <p:grpSpPr>
          <a:xfrm>
            <a:off x="2914778" y="2688690"/>
            <a:ext cx="657168" cy="1899305"/>
            <a:chOff x="2945527" y="2398929"/>
            <a:chExt cx="657168" cy="1899305"/>
          </a:xfrm>
          <a:solidFill>
            <a:srgbClr val="0183A1"/>
          </a:solidFill>
        </p:grpSpPr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59"/>
          <p:cNvGrpSpPr/>
          <p:nvPr/>
        </p:nvGrpSpPr>
        <p:grpSpPr>
          <a:xfrm>
            <a:off x="3659451" y="2688690"/>
            <a:ext cx="655695" cy="1899305"/>
            <a:chOff x="3649177" y="2398929"/>
            <a:chExt cx="655695" cy="1899305"/>
          </a:xfrm>
          <a:solidFill>
            <a:srgbClr val="01AAD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56"/>
          <p:cNvGrpSpPr/>
          <p:nvPr/>
        </p:nvGrpSpPr>
        <p:grpSpPr>
          <a:xfrm>
            <a:off x="1416592" y="2688690"/>
            <a:ext cx="661589" cy="1899305"/>
            <a:chOff x="1417536" y="2398929"/>
            <a:chExt cx="661589" cy="1899305"/>
          </a:xfrm>
          <a:solidFill>
            <a:srgbClr val="0183A1"/>
          </a:solidFill>
        </p:grpSpPr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667499" y="2688690"/>
            <a:ext cx="661589" cy="1899305"/>
            <a:chOff x="657225" y="2398929"/>
            <a:chExt cx="661589" cy="1899305"/>
          </a:xfrm>
          <a:solidFill>
            <a:srgbClr val="01AAD1"/>
          </a:solidFill>
        </p:grpSpPr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647388" y="1486134"/>
            <a:ext cx="384188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22" name="Rectangle 22"/>
          <p:cNvSpPr/>
          <p:nvPr/>
        </p:nvSpPr>
        <p:spPr>
          <a:xfrm>
            <a:off x="4647388" y="1188733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50"/>
          <p:cNvGrpSpPr/>
          <p:nvPr/>
        </p:nvGrpSpPr>
        <p:grpSpPr>
          <a:xfrm>
            <a:off x="4647388" y="2678677"/>
            <a:ext cx="3841886" cy="328361"/>
            <a:chOff x="3386384" y="2791301"/>
            <a:chExt cx="2459319" cy="270871"/>
          </a:xfrm>
        </p:grpSpPr>
        <p:sp>
          <p:nvSpPr>
            <p:cNvPr id="24" name="Rectangle 25"/>
            <p:cNvSpPr/>
            <p:nvPr/>
          </p:nvSpPr>
          <p:spPr>
            <a:xfrm>
              <a:off x="3386384" y="2797648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900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27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28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Rectangle 27"/>
            <p:cNvSpPr/>
            <p:nvPr/>
          </p:nvSpPr>
          <p:spPr>
            <a:xfrm>
              <a:off x="5643111" y="2791301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80%</a:t>
              </a:r>
            </a:p>
          </p:txBody>
        </p:sp>
      </p:grpSp>
      <p:grpSp>
        <p:nvGrpSpPr>
          <p:cNvPr id="29" name="Group 56"/>
          <p:cNvGrpSpPr/>
          <p:nvPr/>
        </p:nvGrpSpPr>
        <p:grpSpPr>
          <a:xfrm>
            <a:off x="4647388" y="3063533"/>
            <a:ext cx="3841888" cy="333200"/>
            <a:chOff x="3386384" y="3154872"/>
            <a:chExt cx="2459320" cy="274863"/>
          </a:xfrm>
        </p:grpSpPr>
        <p:sp>
          <p:nvSpPr>
            <p:cNvPr id="30" name="Rectangle 31"/>
            <p:cNvSpPr/>
            <p:nvPr/>
          </p:nvSpPr>
          <p:spPr>
            <a:xfrm>
              <a:off x="3386384" y="315487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3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34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Rectangle 33"/>
            <p:cNvSpPr/>
            <p:nvPr/>
          </p:nvSpPr>
          <p:spPr>
            <a:xfrm>
              <a:off x="5693156" y="3174103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90%</a:t>
              </a:r>
            </a:p>
          </p:txBody>
        </p:sp>
      </p:grpSp>
      <p:grpSp>
        <p:nvGrpSpPr>
          <p:cNvPr id="35" name="Group 64"/>
          <p:cNvGrpSpPr/>
          <p:nvPr/>
        </p:nvGrpSpPr>
        <p:grpSpPr>
          <a:xfrm>
            <a:off x="4647388" y="3453224"/>
            <a:ext cx="3841888" cy="319165"/>
            <a:chOff x="3386384" y="3512092"/>
            <a:chExt cx="2459320" cy="263285"/>
          </a:xfrm>
        </p:grpSpPr>
        <p:sp>
          <p:nvSpPr>
            <p:cNvPr id="36" name="Rectangle 37"/>
            <p:cNvSpPr/>
            <p:nvPr/>
          </p:nvSpPr>
          <p:spPr>
            <a:xfrm>
              <a:off x="3386384" y="351209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39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40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Rectangle 39"/>
            <p:cNvSpPr/>
            <p:nvPr/>
          </p:nvSpPr>
          <p:spPr>
            <a:xfrm>
              <a:off x="5693156" y="3519745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70%</a:t>
              </a:r>
            </a:p>
          </p:txBody>
        </p:sp>
      </p:grpSp>
      <p:grpSp>
        <p:nvGrpSpPr>
          <p:cNvPr id="41" name="Group 72"/>
          <p:cNvGrpSpPr/>
          <p:nvPr/>
        </p:nvGrpSpPr>
        <p:grpSpPr>
          <a:xfrm>
            <a:off x="4647388" y="3824100"/>
            <a:ext cx="3841888" cy="309890"/>
            <a:chOff x="3386384" y="3865384"/>
            <a:chExt cx="2459320" cy="255635"/>
          </a:xfrm>
        </p:grpSpPr>
        <p:sp>
          <p:nvSpPr>
            <p:cNvPr id="42" name="Rectangle 43"/>
            <p:cNvSpPr/>
            <p:nvPr/>
          </p:nvSpPr>
          <p:spPr>
            <a:xfrm>
              <a:off x="3386384" y="3869325"/>
              <a:ext cx="394036" cy="11425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5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46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rgbClr val="0183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Rectangle 45"/>
            <p:cNvSpPr/>
            <p:nvPr/>
          </p:nvSpPr>
          <p:spPr>
            <a:xfrm>
              <a:off x="5693156" y="3865384"/>
              <a:ext cx="143659" cy="12694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47" name="Group 72"/>
          <p:cNvGrpSpPr/>
          <p:nvPr/>
        </p:nvGrpSpPr>
        <p:grpSpPr>
          <a:xfrm>
            <a:off x="4647400" y="4185726"/>
            <a:ext cx="3841888" cy="309897"/>
            <a:chOff x="3386384" y="3865384"/>
            <a:chExt cx="2459320" cy="255640"/>
          </a:xfrm>
        </p:grpSpPr>
        <p:sp>
          <p:nvSpPr>
            <p:cNvPr id="48" name="Rectangle 50"/>
            <p:cNvSpPr/>
            <p:nvPr/>
          </p:nvSpPr>
          <p:spPr>
            <a:xfrm>
              <a:off x="3386384" y="3869322"/>
              <a:ext cx="394036" cy="114250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r>
                <a:rPr lang="zh-CN" altLang="en-US" sz="900" spc="300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zh-CN" sz="900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1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1800" dirty="0">
                  <a:latin typeface="FontAwesome" pitchFamily="2" charset="0"/>
                </a:endParaRPr>
              </a:p>
            </p:txBody>
          </p:sp>
          <p:sp>
            <p:nvSpPr>
              <p:cNvPr id="52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rgbClr val="01AA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0" rIns="0" bIns="0" rtlCol="0" anchor="ctr" anchorCtr="0"/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52"/>
            <p:cNvSpPr/>
            <p:nvPr/>
          </p:nvSpPr>
          <p:spPr>
            <a:xfrm>
              <a:off x="5693156" y="3865384"/>
              <a:ext cx="143659" cy="1269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000" b="1" dirty="0"/>
                <a:t>60%</a:t>
              </a:r>
            </a:p>
          </p:txBody>
        </p:sp>
      </p:grpSp>
      <p:grpSp>
        <p:nvGrpSpPr>
          <p:cNvPr id="53" name="Group 63"/>
          <p:cNvGrpSpPr/>
          <p:nvPr/>
        </p:nvGrpSpPr>
        <p:grpSpPr>
          <a:xfrm>
            <a:off x="758036" y="2194724"/>
            <a:ext cx="403290" cy="436359"/>
            <a:chOff x="758036" y="1904963"/>
            <a:chExt cx="403290" cy="436359"/>
          </a:xfrm>
          <a:solidFill>
            <a:srgbClr val="01AAD1"/>
          </a:solidFill>
        </p:grpSpPr>
        <p:sp>
          <p:nvSpPr>
            <p:cNvPr id="54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64"/>
          <p:cNvGrpSpPr/>
          <p:nvPr/>
        </p:nvGrpSpPr>
        <p:grpSpPr>
          <a:xfrm>
            <a:off x="1508684" y="2127104"/>
            <a:ext cx="370651" cy="495666"/>
            <a:chOff x="802535" y="1904963"/>
            <a:chExt cx="370651" cy="495666"/>
          </a:xfrm>
          <a:solidFill>
            <a:srgbClr val="0183A1"/>
          </a:solidFill>
        </p:grpSpPr>
        <p:sp>
          <p:nvSpPr>
            <p:cNvPr id="58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8"/>
          <p:cNvGrpSpPr/>
          <p:nvPr/>
        </p:nvGrpSpPr>
        <p:grpSpPr>
          <a:xfrm>
            <a:off x="2213277" y="2127104"/>
            <a:ext cx="403290" cy="436359"/>
            <a:chOff x="758036" y="1904963"/>
            <a:chExt cx="403290" cy="436359"/>
          </a:xfrm>
          <a:solidFill>
            <a:srgbClr val="01AAD1"/>
          </a:solidFill>
        </p:grpSpPr>
        <p:sp>
          <p:nvSpPr>
            <p:cNvPr id="62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3011289" y="2170227"/>
            <a:ext cx="349950" cy="460856"/>
            <a:chOff x="811376" y="1880466"/>
            <a:chExt cx="349950" cy="460856"/>
          </a:xfrm>
          <a:solidFill>
            <a:srgbClr val="0183A1"/>
          </a:solidFill>
        </p:grpSpPr>
        <p:sp>
          <p:nvSpPr>
            <p:cNvPr id="66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76"/>
          <p:cNvGrpSpPr/>
          <p:nvPr/>
        </p:nvGrpSpPr>
        <p:grpSpPr>
          <a:xfrm>
            <a:off x="3753846" y="2194724"/>
            <a:ext cx="370074" cy="436359"/>
            <a:chOff x="810732" y="1904963"/>
            <a:chExt cx="370074" cy="436359"/>
          </a:xfrm>
          <a:solidFill>
            <a:srgbClr val="01AAD1"/>
          </a:solidFill>
        </p:grpSpPr>
        <p:sp>
          <p:nvSpPr>
            <p:cNvPr id="70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110"/>
          <p:cNvGrpSpPr/>
          <p:nvPr/>
        </p:nvGrpSpPr>
        <p:grpSpPr>
          <a:xfrm>
            <a:off x="844675" y="1362984"/>
            <a:ext cx="282129" cy="747910"/>
            <a:chOff x="844675" y="1305377"/>
            <a:chExt cx="282129" cy="747910"/>
          </a:xfrm>
        </p:grpSpPr>
        <p:sp>
          <p:nvSpPr>
            <p:cNvPr id="74" name="TextBox 83"/>
            <p:cNvSpPr txBox="1"/>
            <p:nvPr/>
          </p:nvSpPr>
          <p:spPr>
            <a:xfrm>
              <a:off x="844675" y="1305377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76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rgbClr val="01AAD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7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rgbClr val="01AAD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114"/>
          <p:cNvGrpSpPr/>
          <p:nvPr/>
        </p:nvGrpSpPr>
        <p:grpSpPr>
          <a:xfrm>
            <a:off x="1594320" y="1037893"/>
            <a:ext cx="282129" cy="1015394"/>
            <a:chOff x="1594320" y="980286"/>
            <a:chExt cx="282129" cy="1015394"/>
          </a:xfrm>
        </p:grpSpPr>
        <p:grpSp>
          <p:nvGrpSpPr>
            <p:cNvPr id="79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1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rgbClr val="0183A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2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rgbClr val="0183A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89"/>
            <p:cNvSpPr txBox="1"/>
            <p:nvPr/>
          </p:nvSpPr>
          <p:spPr>
            <a:xfrm>
              <a:off x="1594320" y="980286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112"/>
          <p:cNvGrpSpPr/>
          <p:nvPr/>
        </p:nvGrpSpPr>
        <p:grpSpPr>
          <a:xfrm>
            <a:off x="3093610" y="1042539"/>
            <a:ext cx="282129" cy="1015395"/>
            <a:chOff x="3093610" y="984932"/>
            <a:chExt cx="282129" cy="1015395"/>
          </a:xfrm>
        </p:grpSpPr>
        <p:grpSp>
          <p:nvGrpSpPr>
            <p:cNvPr id="84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86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rgbClr val="0183A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7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rgbClr val="0183A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94"/>
            <p:cNvSpPr txBox="1"/>
            <p:nvPr/>
          </p:nvSpPr>
          <p:spPr>
            <a:xfrm>
              <a:off x="3093610" y="984932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113"/>
          <p:cNvGrpSpPr/>
          <p:nvPr/>
        </p:nvGrpSpPr>
        <p:grpSpPr>
          <a:xfrm>
            <a:off x="2343965" y="1296455"/>
            <a:ext cx="282129" cy="705827"/>
            <a:chOff x="2343965" y="1238848"/>
            <a:chExt cx="282129" cy="705827"/>
          </a:xfrm>
        </p:grpSpPr>
        <p:sp>
          <p:nvSpPr>
            <p:cNvPr id="89" name="TextBox 98"/>
            <p:cNvSpPr txBox="1"/>
            <p:nvPr/>
          </p:nvSpPr>
          <p:spPr>
            <a:xfrm>
              <a:off x="2343965" y="1238848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0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1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rgbClr val="01AAD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2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rgbClr val="01AAD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111"/>
          <p:cNvGrpSpPr/>
          <p:nvPr/>
        </p:nvGrpSpPr>
        <p:grpSpPr>
          <a:xfrm>
            <a:off x="3843256" y="1419610"/>
            <a:ext cx="282129" cy="705827"/>
            <a:chOff x="3843256" y="1379929"/>
            <a:chExt cx="282129" cy="705827"/>
          </a:xfrm>
        </p:grpSpPr>
        <p:sp>
          <p:nvSpPr>
            <p:cNvPr id="94" name="TextBox 103"/>
            <p:cNvSpPr txBox="1"/>
            <p:nvPr/>
          </p:nvSpPr>
          <p:spPr>
            <a:xfrm>
              <a:off x="3843256" y="1379929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5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96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rgbClr val="01AAD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7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rgbClr val="01AAD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99160" y="1248162"/>
            <a:ext cx="7345680" cy="139559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8"/>
          <p:cNvSpPr txBox="1"/>
          <p:nvPr/>
        </p:nvSpPr>
        <p:spPr>
          <a:xfrm>
            <a:off x="1196625" y="1491630"/>
            <a:ext cx="6750750" cy="86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点击输入本栏的具体文字，简明扼要的说明分项内容，此为概念图解，请根据您的具体内容酌情修改。写内容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93"/>
          <p:cNvSpPr/>
          <p:nvPr/>
        </p:nvSpPr>
        <p:spPr>
          <a:xfrm>
            <a:off x="861492" y="1203598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93"/>
          <p:cNvSpPr/>
          <p:nvPr/>
        </p:nvSpPr>
        <p:spPr>
          <a:xfrm rot="10800000">
            <a:off x="7996471" y="2400102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01A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5"/>
          <p:cNvSpPr/>
          <p:nvPr/>
        </p:nvSpPr>
        <p:spPr bwMode="auto">
          <a:xfrm>
            <a:off x="3004976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83A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42"/>
          <p:cNvSpPr txBox="1"/>
          <p:nvPr/>
        </p:nvSpPr>
        <p:spPr>
          <a:xfrm>
            <a:off x="323793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2" name="Freeform 5"/>
          <p:cNvSpPr/>
          <p:nvPr/>
        </p:nvSpPr>
        <p:spPr bwMode="auto">
          <a:xfrm>
            <a:off x="1410924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AAD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599028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AAD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6193080" y="3003798"/>
            <a:ext cx="1467988" cy="132355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183A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1660400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6" name="TextBox 47"/>
          <p:cNvSpPr txBox="1"/>
          <p:nvPr/>
        </p:nvSpPr>
        <p:spPr>
          <a:xfrm>
            <a:off x="4848504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  <p:sp>
        <p:nvSpPr>
          <p:cNvPr id="17" name="TextBox 48"/>
          <p:cNvSpPr txBox="1"/>
          <p:nvPr/>
        </p:nvSpPr>
        <p:spPr>
          <a:xfrm>
            <a:off x="6442556" y="3385904"/>
            <a:ext cx="9690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b="1" dirty="0"/>
              <a:t>添加</a:t>
            </a:r>
            <a:endParaRPr lang="en-US" altLang="zh-CN" sz="1800" b="1" dirty="0"/>
          </a:p>
          <a:p>
            <a:pPr algn="ctr"/>
            <a:r>
              <a:rPr lang="zh-CN" altLang="en-US" sz="1800" b="1" dirty="0"/>
              <a:t>关键字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35"/>
          <p:cNvGrpSpPr/>
          <p:nvPr/>
        </p:nvGrpSpPr>
        <p:grpSpPr>
          <a:xfrm>
            <a:off x="769938" y="2578902"/>
            <a:ext cx="1613466" cy="345642"/>
            <a:chOff x="769938" y="2456536"/>
            <a:chExt cx="1613466" cy="345642"/>
          </a:xfrm>
        </p:grpSpPr>
        <p:sp>
          <p:nvSpPr>
            <p:cNvPr id="7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2260906" y="2578902"/>
            <a:ext cx="1613466" cy="345642"/>
            <a:chOff x="769938" y="2456536"/>
            <a:chExt cx="1613466" cy="345642"/>
          </a:xfrm>
        </p:grpSpPr>
        <p:sp>
          <p:nvSpPr>
            <p:cNvPr id="10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3751874" y="2578902"/>
            <a:ext cx="1613466" cy="345642"/>
            <a:chOff x="769938" y="2456536"/>
            <a:chExt cx="1613466" cy="345642"/>
          </a:xfrm>
        </p:grpSpPr>
        <p:sp>
          <p:nvSpPr>
            <p:cNvPr id="13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5242842" y="2578902"/>
            <a:ext cx="1613466" cy="345642"/>
            <a:chOff x="769938" y="2456536"/>
            <a:chExt cx="1613466" cy="345642"/>
          </a:xfrm>
        </p:grpSpPr>
        <p:sp>
          <p:nvSpPr>
            <p:cNvPr id="16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" name="Group 49"/>
          <p:cNvGrpSpPr/>
          <p:nvPr/>
        </p:nvGrpSpPr>
        <p:grpSpPr>
          <a:xfrm>
            <a:off x="6733811" y="2578902"/>
            <a:ext cx="1613466" cy="345642"/>
            <a:chOff x="769938" y="2456536"/>
            <a:chExt cx="1613466" cy="345642"/>
          </a:xfrm>
        </p:grpSpPr>
        <p:sp>
          <p:nvSpPr>
            <p:cNvPr id="19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0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" name="TextBox 66"/>
          <p:cNvSpPr txBox="1"/>
          <p:nvPr/>
        </p:nvSpPr>
        <p:spPr>
          <a:xfrm>
            <a:off x="1314801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AAD1"/>
                </a:solidFill>
              </a:rPr>
              <a:t>2006</a:t>
            </a:r>
          </a:p>
        </p:txBody>
      </p:sp>
      <p:sp>
        <p:nvSpPr>
          <p:cNvPr id="22" name="TextBox 69"/>
          <p:cNvSpPr txBox="1"/>
          <p:nvPr/>
        </p:nvSpPr>
        <p:spPr>
          <a:xfrm>
            <a:off x="2839355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83A1"/>
                </a:solidFill>
              </a:rPr>
              <a:t>2008</a:t>
            </a:r>
          </a:p>
        </p:txBody>
      </p:sp>
      <p:sp>
        <p:nvSpPr>
          <p:cNvPr id="23" name="TextBox 70"/>
          <p:cNvSpPr txBox="1"/>
          <p:nvPr/>
        </p:nvSpPr>
        <p:spPr>
          <a:xfrm>
            <a:off x="4348330" y="3012929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AAD1"/>
                </a:solidFill>
              </a:rPr>
              <a:t>2010</a:t>
            </a:r>
          </a:p>
        </p:txBody>
      </p:sp>
      <p:sp>
        <p:nvSpPr>
          <p:cNvPr id="24" name="TextBox 71"/>
          <p:cNvSpPr txBox="1"/>
          <p:nvPr/>
        </p:nvSpPr>
        <p:spPr>
          <a:xfrm>
            <a:off x="5831306" y="2284586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83A1"/>
                </a:solidFill>
              </a:rPr>
              <a:t>2012</a:t>
            </a:r>
          </a:p>
        </p:txBody>
      </p:sp>
      <p:sp>
        <p:nvSpPr>
          <p:cNvPr id="25" name="TextBox 73"/>
          <p:cNvSpPr txBox="1"/>
          <p:nvPr/>
        </p:nvSpPr>
        <p:spPr>
          <a:xfrm>
            <a:off x="7344837" y="3012929"/>
            <a:ext cx="416781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1AAD1"/>
                </a:solidFill>
              </a:rPr>
              <a:t>2014</a:t>
            </a:r>
          </a:p>
        </p:txBody>
      </p:sp>
      <p:cxnSp>
        <p:nvCxnSpPr>
          <p:cNvPr id="26" name="Straight Connector 74"/>
          <p:cNvCxnSpPr>
            <a:stCxn id="47" idx="7"/>
          </p:cNvCxnSpPr>
          <p:nvPr/>
        </p:nvCxnSpPr>
        <p:spPr>
          <a:xfrm flipH="1">
            <a:off x="1574465" y="2136100"/>
            <a:ext cx="1" cy="614898"/>
          </a:xfrm>
          <a:prstGeom prst="line">
            <a:avLst/>
          </a:prstGeom>
          <a:ln w="19050">
            <a:solidFill>
              <a:srgbClr val="01AA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85"/>
          <p:cNvCxnSpPr>
            <a:stCxn id="50" idx="7"/>
          </p:cNvCxnSpPr>
          <p:nvPr/>
        </p:nvCxnSpPr>
        <p:spPr>
          <a:xfrm flipH="1">
            <a:off x="4559093" y="2131337"/>
            <a:ext cx="1" cy="614898"/>
          </a:xfrm>
          <a:prstGeom prst="line">
            <a:avLst/>
          </a:prstGeom>
          <a:ln w="19050">
            <a:solidFill>
              <a:srgbClr val="01AA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90"/>
          <p:cNvCxnSpPr>
            <a:stCxn id="53" idx="7"/>
          </p:cNvCxnSpPr>
          <p:nvPr/>
        </p:nvCxnSpPr>
        <p:spPr>
          <a:xfrm flipH="1">
            <a:off x="7538435" y="2131337"/>
            <a:ext cx="1" cy="614898"/>
          </a:xfrm>
          <a:prstGeom prst="line">
            <a:avLst/>
          </a:prstGeom>
          <a:ln w="19050">
            <a:solidFill>
              <a:srgbClr val="01AAD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95"/>
          <p:cNvCxnSpPr>
            <a:stCxn id="59" idx="7"/>
          </p:cNvCxnSpPr>
          <p:nvPr/>
        </p:nvCxnSpPr>
        <p:spPr>
          <a:xfrm flipV="1">
            <a:off x="3066185" y="2755760"/>
            <a:ext cx="0" cy="614898"/>
          </a:xfrm>
          <a:prstGeom prst="line">
            <a:avLst/>
          </a:prstGeom>
          <a:ln w="19050">
            <a:solidFill>
              <a:srgbClr val="0183A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0"/>
          <p:cNvCxnSpPr>
            <a:stCxn id="56" idx="7"/>
          </p:cNvCxnSpPr>
          <p:nvPr/>
        </p:nvCxnSpPr>
        <p:spPr>
          <a:xfrm rot="10800000" flipH="1">
            <a:off x="6048360" y="2755760"/>
            <a:ext cx="1" cy="614898"/>
          </a:xfrm>
          <a:prstGeom prst="line">
            <a:avLst/>
          </a:prstGeom>
          <a:ln w="19050">
            <a:solidFill>
              <a:srgbClr val="0183A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88"/>
          <p:cNvGrpSpPr/>
          <p:nvPr/>
        </p:nvGrpSpPr>
        <p:grpSpPr>
          <a:xfrm>
            <a:off x="851720" y="3348132"/>
            <a:ext cx="1369728" cy="749889"/>
            <a:chOff x="590510" y="661615"/>
            <a:chExt cx="1470132" cy="407537"/>
          </a:xfrm>
        </p:grpSpPr>
        <p:sp>
          <p:nvSpPr>
            <p:cNvPr id="32" name="TextBox 105"/>
            <p:cNvSpPr txBox="1"/>
            <p:nvPr/>
          </p:nvSpPr>
          <p:spPr>
            <a:xfrm>
              <a:off x="1086568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  <a:endParaRPr lang="en-US" sz="1050" b="1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106"/>
            <p:cNvSpPr txBox="1"/>
            <p:nvPr/>
          </p:nvSpPr>
          <p:spPr>
            <a:xfrm>
              <a:off x="590510" y="779887"/>
              <a:ext cx="1470132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4" name="Group 88"/>
          <p:cNvGrpSpPr/>
          <p:nvPr/>
        </p:nvGrpSpPr>
        <p:grpSpPr>
          <a:xfrm>
            <a:off x="3876314" y="3348133"/>
            <a:ext cx="1389581" cy="749888"/>
            <a:chOff x="569202" y="661615"/>
            <a:chExt cx="1491440" cy="407536"/>
          </a:xfrm>
        </p:grpSpPr>
        <p:sp>
          <p:nvSpPr>
            <p:cNvPr id="35" name="TextBox 108"/>
            <p:cNvSpPr txBox="1"/>
            <p:nvPr/>
          </p:nvSpPr>
          <p:spPr>
            <a:xfrm>
              <a:off x="1025877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36" name="TextBox 109"/>
            <p:cNvSpPr txBox="1"/>
            <p:nvPr/>
          </p:nvSpPr>
          <p:spPr>
            <a:xfrm>
              <a:off x="569202" y="779887"/>
              <a:ext cx="1491440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37" name="Group 88"/>
          <p:cNvGrpSpPr/>
          <p:nvPr/>
        </p:nvGrpSpPr>
        <p:grpSpPr>
          <a:xfrm>
            <a:off x="6873593" y="3348133"/>
            <a:ext cx="1387866" cy="749888"/>
            <a:chOff x="571042" y="661615"/>
            <a:chExt cx="1489599" cy="407536"/>
          </a:xfrm>
        </p:grpSpPr>
        <p:sp>
          <p:nvSpPr>
            <p:cNvPr id="38" name="TextBox 111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AA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39" name="TextBox 112"/>
            <p:cNvSpPr txBox="1"/>
            <p:nvPr/>
          </p:nvSpPr>
          <p:spPr>
            <a:xfrm>
              <a:off x="571042" y="779887"/>
              <a:ext cx="1489599" cy="2892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0" name="Group 88"/>
          <p:cNvGrpSpPr/>
          <p:nvPr/>
        </p:nvGrpSpPr>
        <p:grpSpPr>
          <a:xfrm>
            <a:off x="2383404" y="1186195"/>
            <a:ext cx="1353887" cy="749889"/>
            <a:chOff x="607512" y="661615"/>
            <a:chExt cx="1453130" cy="407537"/>
          </a:xfrm>
        </p:grpSpPr>
        <p:sp>
          <p:nvSpPr>
            <p:cNvPr id="41" name="TextBox 114"/>
            <p:cNvSpPr txBox="1"/>
            <p:nvPr/>
          </p:nvSpPr>
          <p:spPr>
            <a:xfrm>
              <a:off x="1086569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2" name="TextBox 115"/>
            <p:cNvSpPr txBox="1"/>
            <p:nvPr/>
          </p:nvSpPr>
          <p:spPr>
            <a:xfrm>
              <a:off x="607512" y="779887"/>
              <a:ext cx="145313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3" name="Group 88"/>
          <p:cNvGrpSpPr/>
          <p:nvPr/>
        </p:nvGrpSpPr>
        <p:grpSpPr>
          <a:xfrm>
            <a:off x="5374583" y="1243802"/>
            <a:ext cx="1355602" cy="749889"/>
            <a:chOff x="605672" y="661615"/>
            <a:chExt cx="1454970" cy="407537"/>
          </a:xfrm>
        </p:grpSpPr>
        <p:sp>
          <p:nvSpPr>
            <p:cNvPr id="44" name="TextBox 117"/>
            <p:cNvSpPr txBox="1"/>
            <p:nvPr/>
          </p:nvSpPr>
          <p:spPr>
            <a:xfrm>
              <a:off x="1044111" y="661615"/>
              <a:ext cx="578090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050" b="1" dirty="0">
                  <a:solidFill>
                    <a:srgbClr val="0183A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sp>
          <p:nvSpPr>
            <p:cNvPr id="45" name="TextBox 118"/>
            <p:cNvSpPr txBox="1"/>
            <p:nvPr/>
          </p:nvSpPr>
          <p:spPr>
            <a:xfrm>
              <a:off x="605672" y="779887"/>
              <a:ext cx="1454970" cy="2892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lvl="0" algn="ctr" defTabSz="91440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在此录入上述图表的综合描述说明，在此录入上述图表的综合描述说明。</a:t>
              </a:r>
            </a:p>
          </p:txBody>
        </p:sp>
      </p:grpSp>
      <p:grpSp>
        <p:nvGrpSpPr>
          <p:cNvPr id="46" name="Group 68"/>
          <p:cNvGrpSpPr/>
          <p:nvPr/>
        </p:nvGrpSpPr>
        <p:grpSpPr>
          <a:xfrm>
            <a:off x="1295010" y="1461435"/>
            <a:ext cx="558911" cy="558911"/>
            <a:chOff x="1295010" y="1424373"/>
            <a:chExt cx="558911" cy="558911"/>
          </a:xfrm>
        </p:grpSpPr>
        <p:sp>
          <p:nvSpPr>
            <p:cNvPr id="47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75"/>
          <p:cNvGrpSpPr/>
          <p:nvPr/>
        </p:nvGrpSpPr>
        <p:grpSpPr>
          <a:xfrm>
            <a:off x="4279638" y="1456672"/>
            <a:ext cx="558911" cy="558911"/>
            <a:chOff x="4279638" y="1419610"/>
            <a:chExt cx="558911" cy="558911"/>
          </a:xfrm>
        </p:grpSpPr>
        <p:sp>
          <p:nvSpPr>
            <p:cNvPr id="50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78"/>
          <p:cNvGrpSpPr/>
          <p:nvPr/>
        </p:nvGrpSpPr>
        <p:grpSpPr>
          <a:xfrm>
            <a:off x="7258980" y="1456672"/>
            <a:ext cx="558911" cy="558911"/>
            <a:chOff x="7258980" y="1419610"/>
            <a:chExt cx="558911" cy="558911"/>
          </a:xfrm>
        </p:grpSpPr>
        <p:sp>
          <p:nvSpPr>
            <p:cNvPr id="53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5" name="Group 76"/>
          <p:cNvGrpSpPr/>
          <p:nvPr/>
        </p:nvGrpSpPr>
        <p:grpSpPr>
          <a:xfrm>
            <a:off x="5768905" y="3486412"/>
            <a:ext cx="558911" cy="558911"/>
            <a:chOff x="5768905" y="3449350"/>
            <a:chExt cx="558911" cy="558911"/>
          </a:xfrm>
        </p:grpSpPr>
        <p:sp>
          <p:nvSpPr>
            <p:cNvPr id="56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72"/>
          <p:cNvGrpSpPr/>
          <p:nvPr/>
        </p:nvGrpSpPr>
        <p:grpSpPr>
          <a:xfrm>
            <a:off x="2786729" y="3486412"/>
            <a:ext cx="558911" cy="558911"/>
            <a:chOff x="2786729" y="3449350"/>
            <a:chExt cx="558911" cy="558911"/>
          </a:xfrm>
        </p:grpSpPr>
        <p:sp>
          <p:nvSpPr>
            <p:cNvPr id="59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ular Callout 228"/>
          <p:cNvSpPr/>
          <p:nvPr/>
        </p:nvSpPr>
        <p:spPr>
          <a:xfrm>
            <a:off x="5206853" y="1074131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AAD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7" name="Rectangular Callout 227"/>
          <p:cNvSpPr/>
          <p:nvPr/>
        </p:nvSpPr>
        <p:spPr>
          <a:xfrm rot="10800000">
            <a:off x="2677126" y="3586908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AAD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8" name="Group 231"/>
          <p:cNvGrpSpPr/>
          <p:nvPr/>
        </p:nvGrpSpPr>
        <p:grpSpPr>
          <a:xfrm>
            <a:off x="1185155" y="2265643"/>
            <a:ext cx="1732920" cy="688178"/>
            <a:chOff x="1185155" y="2341843"/>
            <a:chExt cx="1732920" cy="688178"/>
          </a:xfrm>
          <a:solidFill>
            <a:srgbClr val="01AAD1"/>
          </a:solidFill>
        </p:grpSpPr>
        <p:sp>
          <p:nvSpPr>
            <p:cNvPr id="9" name="Freeform 36"/>
            <p:cNvSpPr/>
            <p:nvPr/>
          </p:nvSpPr>
          <p:spPr bwMode="auto">
            <a:xfrm rot="5400000">
              <a:off x="2607246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" name="Group 71"/>
            <p:cNvGrpSpPr/>
            <p:nvPr/>
          </p:nvGrpSpPr>
          <p:grpSpPr>
            <a:xfrm rot="5400000">
              <a:off x="2039780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26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" name="Group 72"/>
            <p:cNvGrpSpPr/>
            <p:nvPr/>
          </p:nvGrpSpPr>
          <p:grpSpPr>
            <a:xfrm rot="5400000">
              <a:off x="2349364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24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" name="Group 70"/>
            <p:cNvGrpSpPr/>
            <p:nvPr/>
          </p:nvGrpSpPr>
          <p:grpSpPr>
            <a:xfrm rot="5400000">
              <a:off x="1768817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22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" name="Group 69"/>
            <p:cNvGrpSpPr/>
            <p:nvPr/>
          </p:nvGrpSpPr>
          <p:grpSpPr>
            <a:xfrm rot="5400000">
              <a:off x="1527752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20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 rot="5400000">
              <a:off x="1303507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8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" name="Group 67"/>
            <p:cNvGrpSpPr/>
            <p:nvPr/>
          </p:nvGrpSpPr>
          <p:grpSpPr>
            <a:xfrm rot="5400000">
              <a:off x="1123488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6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8" name="Group 230"/>
          <p:cNvGrpSpPr/>
          <p:nvPr/>
        </p:nvGrpSpPr>
        <p:grpSpPr>
          <a:xfrm>
            <a:off x="851278" y="2642369"/>
            <a:ext cx="1729182" cy="663051"/>
            <a:chOff x="851278" y="2718569"/>
            <a:chExt cx="1729182" cy="663051"/>
          </a:xfrm>
          <a:solidFill>
            <a:srgbClr val="0183A1"/>
          </a:solidFill>
        </p:grpSpPr>
        <p:sp>
          <p:nvSpPr>
            <p:cNvPr id="29" name="Freeform 47"/>
            <p:cNvSpPr/>
            <p:nvPr/>
          </p:nvSpPr>
          <p:spPr bwMode="auto">
            <a:xfrm rot="5400000">
              <a:off x="850656" y="2719191"/>
              <a:ext cx="311452" cy="31020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</a:cxnLst>
              <a:rect l="0" t="0" r="r" b="b"/>
              <a:pathLst>
                <a:path w="158" h="158">
                  <a:moveTo>
                    <a:pt x="0" y="79"/>
                  </a:move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0" name="Group 62"/>
            <p:cNvGrpSpPr/>
            <p:nvPr/>
          </p:nvGrpSpPr>
          <p:grpSpPr>
            <a:xfrm rot="5400000">
              <a:off x="2063451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46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7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1" name="Group 61"/>
            <p:cNvGrpSpPr/>
            <p:nvPr/>
          </p:nvGrpSpPr>
          <p:grpSpPr>
            <a:xfrm rot="5400000">
              <a:off x="2381754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44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2" name="Group 63"/>
            <p:cNvGrpSpPr/>
            <p:nvPr/>
          </p:nvGrpSpPr>
          <p:grpSpPr>
            <a:xfrm rot="5400000">
              <a:off x="1776292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42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3" name="Group 64"/>
            <p:cNvGrpSpPr/>
            <p:nvPr/>
          </p:nvGrpSpPr>
          <p:grpSpPr>
            <a:xfrm rot="5400000">
              <a:off x="1522147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40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 rot="5400000">
              <a:off x="1281706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38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5" name="Group 66"/>
            <p:cNvGrpSpPr/>
            <p:nvPr/>
          </p:nvGrpSpPr>
          <p:grpSpPr>
            <a:xfrm rot="5400000">
              <a:off x="1092965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36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8" name="Group 232"/>
          <p:cNvGrpSpPr/>
          <p:nvPr/>
        </p:nvGrpSpPr>
        <p:grpSpPr>
          <a:xfrm>
            <a:off x="2969380" y="2265643"/>
            <a:ext cx="1732920" cy="688178"/>
            <a:chOff x="2969380" y="2341843"/>
            <a:chExt cx="1732920" cy="688178"/>
          </a:xfrm>
          <a:solidFill>
            <a:srgbClr val="0183A1"/>
          </a:solidFill>
        </p:grpSpPr>
        <p:sp>
          <p:nvSpPr>
            <p:cNvPr id="49" name="Freeform 36"/>
            <p:cNvSpPr/>
            <p:nvPr/>
          </p:nvSpPr>
          <p:spPr bwMode="auto">
            <a:xfrm rot="5400000">
              <a:off x="4391471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0" name="Group 77"/>
            <p:cNvGrpSpPr/>
            <p:nvPr/>
          </p:nvGrpSpPr>
          <p:grpSpPr>
            <a:xfrm rot="5400000">
              <a:off x="3824005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66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1" name="Group 78"/>
            <p:cNvGrpSpPr/>
            <p:nvPr/>
          </p:nvGrpSpPr>
          <p:grpSpPr>
            <a:xfrm rot="5400000">
              <a:off x="4133589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64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2" name="Group 79"/>
            <p:cNvGrpSpPr/>
            <p:nvPr/>
          </p:nvGrpSpPr>
          <p:grpSpPr>
            <a:xfrm rot="5400000">
              <a:off x="3553042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62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3" name="Group 80"/>
            <p:cNvGrpSpPr/>
            <p:nvPr/>
          </p:nvGrpSpPr>
          <p:grpSpPr>
            <a:xfrm rot="5400000">
              <a:off x="3311977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60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4" name="Group 81"/>
            <p:cNvGrpSpPr/>
            <p:nvPr/>
          </p:nvGrpSpPr>
          <p:grpSpPr>
            <a:xfrm rot="5400000">
              <a:off x="3087731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58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5" name="Group 82"/>
            <p:cNvGrpSpPr/>
            <p:nvPr/>
          </p:nvGrpSpPr>
          <p:grpSpPr>
            <a:xfrm rot="5400000">
              <a:off x="2907713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56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8" name="Group 242"/>
          <p:cNvGrpSpPr/>
          <p:nvPr/>
        </p:nvGrpSpPr>
        <p:grpSpPr>
          <a:xfrm>
            <a:off x="2907090" y="2823292"/>
            <a:ext cx="1457595" cy="482128"/>
            <a:chOff x="2907090" y="2899492"/>
            <a:chExt cx="1457595" cy="482128"/>
          </a:xfrm>
          <a:solidFill>
            <a:srgbClr val="01AAD1"/>
          </a:solidFill>
        </p:grpSpPr>
        <p:grpSp>
          <p:nvGrpSpPr>
            <p:cNvPr id="69" name="Group 86"/>
            <p:cNvGrpSpPr/>
            <p:nvPr/>
          </p:nvGrpSpPr>
          <p:grpSpPr>
            <a:xfrm rot="5400000">
              <a:off x="3306372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86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70" name="Group 233"/>
            <p:cNvGrpSpPr/>
            <p:nvPr/>
          </p:nvGrpSpPr>
          <p:grpSpPr>
            <a:xfrm>
              <a:off x="2907090" y="2899492"/>
              <a:ext cx="1457595" cy="468425"/>
              <a:chOff x="2907090" y="2899492"/>
              <a:chExt cx="1457595" cy="468425"/>
            </a:xfrm>
            <a:grpFill/>
          </p:grpSpPr>
          <p:grpSp>
            <p:nvGrpSpPr>
              <p:cNvPr id="71" name="Group 83"/>
              <p:cNvGrpSpPr/>
              <p:nvPr/>
            </p:nvGrpSpPr>
            <p:grpSpPr>
              <a:xfrm rot="5400000">
                <a:off x="3847676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84" name="Freeform 41"/>
                <p:cNvSpPr/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5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2" name="Group 84"/>
              <p:cNvGrpSpPr/>
              <p:nvPr/>
            </p:nvGrpSpPr>
            <p:grpSpPr>
              <a:xfrm rot="5400000">
                <a:off x="4165979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82" name="Freeform 40"/>
                <p:cNvSpPr/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3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85"/>
              <p:cNvGrpSpPr/>
              <p:nvPr/>
            </p:nvGrpSpPr>
            <p:grpSpPr>
              <a:xfrm rot="5400000">
                <a:off x="3560517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80" name="Freeform 34"/>
                <p:cNvSpPr/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81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87"/>
              <p:cNvGrpSpPr/>
              <p:nvPr/>
            </p:nvGrpSpPr>
            <p:grpSpPr>
              <a:xfrm rot="5400000">
                <a:off x="3065930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78" name="Freeform 42"/>
                <p:cNvSpPr/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9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88"/>
              <p:cNvGrpSpPr/>
              <p:nvPr/>
            </p:nvGrpSpPr>
            <p:grpSpPr>
              <a:xfrm rot="5400000">
                <a:off x="2877190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76" name="Freeform 43"/>
                <p:cNvSpPr/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77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8" name="Group 244"/>
          <p:cNvGrpSpPr/>
          <p:nvPr/>
        </p:nvGrpSpPr>
        <p:grpSpPr>
          <a:xfrm>
            <a:off x="4764591" y="2265643"/>
            <a:ext cx="1458842" cy="484620"/>
            <a:chOff x="4764591" y="2341843"/>
            <a:chExt cx="1458842" cy="484620"/>
          </a:xfrm>
          <a:solidFill>
            <a:srgbClr val="01AAD1"/>
          </a:solidFill>
        </p:grpSpPr>
        <p:grpSp>
          <p:nvGrpSpPr>
            <p:cNvPr id="89" name="Group 115"/>
            <p:cNvGrpSpPr/>
            <p:nvPr/>
          </p:nvGrpSpPr>
          <p:grpSpPr>
            <a:xfrm rot="5400000">
              <a:off x="5619216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05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0" name="Group 116"/>
            <p:cNvGrpSpPr/>
            <p:nvPr/>
          </p:nvGrpSpPr>
          <p:grpSpPr>
            <a:xfrm rot="5400000">
              <a:off x="5928800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03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1" name="Group 117"/>
            <p:cNvGrpSpPr/>
            <p:nvPr/>
          </p:nvGrpSpPr>
          <p:grpSpPr>
            <a:xfrm rot="5400000">
              <a:off x="5348253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01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2" name="Group 118"/>
            <p:cNvGrpSpPr/>
            <p:nvPr/>
          </p:nvGrpSpPr>
          <p:grpSpPr>
            <a:xfrm rot="5400000">
              <a:off x="5107188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99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3" name="Group 119"/>
            <p:cNvGrpSpPr/>
            <p:nvPr/>
          </p:nvGrpSpPr>
          <p:grpSpPr>
            <a:xfrm rot="5400000">
              <a:off x="4882942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97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4" name="Group 120"/>
            <p:cNvGrpSpPr/>
            <p:nvPr/>
          </p:nvGrpSpPr>
          <p:grpSpPr>
            <a:xfrm rot="5400000">
              <a:off x="4702924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95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07" name="Group 243"/>
          <p:cNvGrpSpPr/>
          <p:nvPr/>
        </p:nvGrpSpPr>
        <p:grpSpPr>
          <a:xfrm>
            <a:off x="4702301" y="2642369"/>
            <a:ext cx="1795210" cy="663051"/>
            <a:chOff x="4702301" y="2718569"/>
            <a:chExt cx="1795210" cy="663051"/>
          </a:xfrm>
          <a:solidFill>
            <a:srgbClr val="0183A1"/>
          </a:solidFill>
        </p:grpSpPr>
        <p:sp>
          <p:nvSpPr>
            <p:cNvPr id="108" name="Freeform 36"/>
            <p:cNvSpPr/>
            <p:nvPr/>
          </p:nvSpPr>
          <p:spPr bwMode="auto">
            <a:xfrm rot="5400000">
              <a:off x="6186682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9" name="Group 121"/>
            <p:cNvGrpSpPr/>
            <p:nvPr/>
          </p:nvGrpSpPr>
          <p:grpSpPr>
            <a:xfrm rot="5400000">
              <a:off x="5642887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25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0" name="Group 122"/>
            <p:cNvGrpSpPr/>
            <p:nvPr/>
          </p:nvGrpSpPr>
          <p:grpSpPr>
            <a:xfrm rot="5400000">
              <a:off x="5961190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23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1" name="Group 123"/>
            <p:cNvGrpSpPr/>
            <p:nvPr/>
          </p:nvGrpSpPr>
          <p:grpSpPr>
            <a:xfrm rot="5400000">
              <a:off x="5355728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21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2" name="Group 124"/>
            <p:cNvGrpSpPr/>
            <p:nvPr/>
          </p:nvGrpSpPr>
          <p:grpSpPr>
            <a:xfrm rot="5400000">
              <a:off x="5101583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19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3" name="Group 125"/>
            <p:cNvGrpSpPr/>
            <p:nvPr/>
          </p:nvGrpSpPr>
          <p:grpSpPr>
            <a:xfrm rot="5400000">
              <a:off x="4861141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17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4" name="Group 126"/>
            <p:cNvGrpSpPr/>
            <p:nvPr/>
          </p:nvGrpSpPr>
          <p:grpSpPr>
            <a:xfrm rot="5400000">
              <a:off x="4672401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15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27" name="Group 246"/>
          <p:cNvGrpSpPr/>
          <p:nvPr/>
        </p:nvGrpSpPr>
        <p:grpSpPr>
          <a:xfrm>
            <a:off x="6559802" y="2265643"/>
            <a:ext cx="1458842" cy="484620"/>
            <a:chOff x="6559802" y="2341843"/>
            <a:chExt cx="1458842" cy="484620"/>
          </a:xfrm>
          <a:solidFill>
            <a:srgbClr val="0183A1"/>
          </a:solidFill>
        </p:grpSpPr>
        <p:grpSp>
          <p:nvGrpSpPr>
            <p:cNvPr id="128" name="Group 153"/>
            <p:cNvGrpSpPr/>
            <p:nvPr/>
          </p:nvGrpSpPr>
          <p:grpSpPr>
            <a:xfrm rot="5400000">
              <a:off x="7414427" y="2480127"/>
              <a:ext cx="444754" cy="247916"/>
              <a:chOff x="1795463" y="1947863"/>
              <a:chExt cx="566738" cy="315913"/>
            </a:xfrm>
            <a:grpFill/>
          </p:grpSpPr>
          <p:sp>
            <p:nvSpPr>
              <p:cNvPr id="144" name="Freeform 37"/>
              <p:cNvSpPr/>
              <p:nvPr/>
            </p:nvSpPr>
            <p:spPr bwMode="auto">
              <a:xfrm>
                <a:off x="1795463" y="1947863"/>
                <a:ext cx="315913" cy="315913"/>
              </a:xfrm>
              <a:custGeom>
                <a:avLst/>
                <a:gdLst/>
                <a:ahLst/>
                <a:cxnLst>
                  <a:cxn ang="0">
                    <a:pos x="108" y="19"/>
                  </a:cxn>
                  <a:cxn ang="0">
                    <a:pos x="126" y="63"/>
                  </a:cxn>
                  <a:cxn ang="0">
                    <a:pos x="108" y="107"/>
                  </a:cxn>
                  <a:cxn ang="0">
                    <a:pos x="63" y="126"/>
                  </a:cxn>
                  <a:cxn ang="0">
                    <a:pos x="19" y="107"/>
                  </a:cxn>
                  <a:cxn ang="0">
                    <a:pos x="0" y="63"/>
                  </a:cxn>
                  <a:cxn ang="0">
                    <a:pos x="19" y="19"/>
                  </a:cxn>
                  <a:cxn ang="0">
                    <a:pos x="63" y="0"/>
                  </a:cxn>
                  <a:cxn ang="0">
                    <a:pos x="108" y="19"/>
                  </a:cxn>
                </a:cxnLst>
                <a:rect l="0" t="0" r="r" b="b"/>
                <a:pathLst>
                  <a:path w="126" h="126">
                    <a:moveTo>
                      <a:pt x="108" y="19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8" y="107"/>
                    </a:cubicBezTo>
                    <a:cubicBezTo>
                      <a:pt x="96" y="120"/>
                      <a:pt x="81" y="126"/>
                      <a:pt x="63" y="126"/>
                    </a:cubicBezTo>
                    <a:cubicBezTo>
                      <a:pt x="46" y="126"/>
                      <a:pt x="31" y="120"/>
                      <a:pt x="19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9" y="19"/>
                    </a:cubicBezTo>
                    <a:cubicBezTo>
                      <a:pt x="31" y="6"/>
                      <a:pt x="46" y="0"/>
                      <a:pt x="63" y="0"/>
                    </a:cubicBezTo>
                    <a:cubicBezTo>
                      <a:pt x="81" y="0"/>
                      <a:pt x="96" y="6"/>
                      <a:pt x="108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Rectangle 48"/>
              <p:cNvSpPr>
                <a:spLocks noChangeArrowheads="1"/>
              </p:cNvSpPr>
              <p:nvPr/>
            </p:nvSpPr>
            <p:spPr bwMode="auto">
              <a:xfrm>
                <a:off x="1941513" y="2078038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29" name="Group 154"/>
            <p:cNvGrpSpPr/>
            <p:nvPr/>
          </p:nvGrpSpPr>
          <p:grpSpPr>
            <a:xfrm rot="5400000">
              <a:off x="7724011" y="2531828"/>
              <a:ext cx="325156" cy="264111"/>
              <a:chOff x="1947863" y="1619250"/>
              <a:chExt cx="414338" cy="336550"/>
            </a:xfrm>
            <a:grpFill/>
          </p:grpSpPr>
          <p:sp>
            <p:nvSpPr>
              <p:cNvPr id="142" name="Freeform 38"/>
              <p:cNvSpPr/>
              <p:nvPr/>
            </p:nvSpPr>
            <p:spPr bwMode="auto">
              <a:xfrm>
                <a:off x="1947863" y="1619250"/>
                <a:ext cx="336550" cy="33655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115" y="20"/>
                  </a:cxn>
                  <a:cxn ang="0">
                    <a:pos x="134" y="67"/>
                  </a:cxn>
                  <a:cxn ang="0">
                    <a:pos x="115" y="114"/>
                  </a:cxn>
                  <a:cxn ang="0">
                    <a:pos x="67" y="134"/>
                  </a:cxn>
                  <a:cxn ang="0">
                    <a:pos x="20" y="114"/>
                  </a:cxn>
                  <a:cxn ang="0">
                    <a:pos x="0" y="67"/>
                  </a:cxn>
                  <a:cxn ang="0">
                    <a:pos x="20" y="20"/>
                  </a:cxn>
                  <a:cxn ang="0">
                    <a:pos x="67" y="0"/>
                  </a:cxn>
                </a:cxnLst>
                <a:rect l="0" t="0" r="r" b="b"/>
                <a:pathLst>
                  <a:path w="134" h="134">
                    <a:moveTo>
                      <a:pt x="67" y="0"/>
                    </a:moveTo>
                    <a:cubicBezTo>
                      <a:pt x="86" y="0"/>
                      <a:pt x="102" y="6"/>
                      <a:pt x="115" y="20"/>
                    </a:cubicBezTo>
                    <a:cubicBezTo>
                      <a:pt x="128" y="33"/>
                      <a:pt x="134" y="48"/>
                      <a:pt x="134" y="67"/>
                    </a:cubicBezTo>
                    <a:cubicBezTo>
                      <a:pt x="134" y="85"/>
                      <a:pt x="128" y="101"/>
                      <a:pt x="115" y="114"/>
                    </a:cubicBezTo>
                    <a:cubicBezTo>
                      <a:pt x="102" y="127"/>
                      <a:pt x="86" y="134"/>
                      <a:pt x="67" y="134"/>
                    </a:cubicBezTo>
                    <a:cubicBezTo>
                      <a:pt x="49" y="134"/>
                      <a:pt x="33" y="127"/>
                      <a:pt x="20" y="114"/>
                    </a:cubicBezTo>
                    <a:cubicBezTo>
                      <a:pt x="7" y="101"/>
                      <a:pt x="0" y="85"/>
                      <a:pt x="0" y="67"/>
                    </a:cubicBezTo>
                    <a:cubicBezTo>
                      <a:pt x="0" y="48"/>
                      <a:pt x="7" y="33"/>
                      <a:pt x="20" y="20"/>
                    </a:cubicBezTo>
                    <a:cubicBezTo>
                      <a:pt x="33" y="6"/>
                      <a:pt x="49" y="0"/>
                      <a:pt x="6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3" name="Rectangle 49"/>
              <p:cNvSpPr>
                <a:spLocks noChangeArrowheads="1"/>
              </p:cNvSpPr>
              <p:nvPr/>
            </p:nvSpPr>
            <p:spPr bwMode="auto">
              <a:xfrm>
                <a:off x="2109788" y="1760538"/>
                <a:ext cx="252413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0" name="Group 155"/>
            <p:cNvGrpSpPr/>
            <p:nvPr/>
          </p:nvGrpSpPr>
          <p:grpSpPr>
            <a:xfrm rot="5400000">
              <a:off x="7143464" y="2472030"/>
              <a:ext cx="484620" cy="224246"/>
              <a:chOff x="1744663" y="2282825"/>
              <a:chExt cx="617538" cy="285750"/>
            </a:xfrm>
            <a:grpFill/>
          </p:grpSpPr>
          <p:sp>
            <p:nvSpPr>
              <p:cNvPr id="140" name="Freeform 39"/>
              <p:cNvSpPr/>
              <p:nvPr/>
            </p:nvSpPr>
            <p:spPr bwMode="auto">
              <a:xfrm>
                <a:off x="1744663" y="2282825"/>
                <a:ext cx="287338" cy="28575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17" y="17"/>
                  </a:cxn>
                  <a:cxn ang="0">
                    <a:pos x="57" y="0"/>
                  </a:cxn>
                  <a:cxn ang="0">
                    <a:pos x="98" y="17"/>
                  </a:cxn>
                  <a:cxn ang="0">
                    <a:pos x="114" y="57"/>
                  </a:cxn>
                  <a:cxn ang="0">
                    <a:pos x="98" y="97"/>
                  </a:cxn>
                  <a:cxn ang="0">
                    <a:pos x="57" y="114"/>
                  </a:cxn>
                  <a:cxn ang="0">
                    <a:pos x="17" y="97"/>
                  </a:cxn>
                  <a:cxn ang="0">
                    <a:pos x="0" y="57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41"/>
                      <a:pt x="6" y="28"/>
                      <a:pt x="17" y="17"/>
                    </a:cubicBezTo>
                    <a:cubicBezTo>
                      <a:pt x="28" y="5"/>
                      <a:pt x="42" y="0"/>
                      <a:pt x="57" y="0"/>
                    </a:cubicBezTo>
                    <a:cubicBezTo>
                      <a:pt x="73" y="0"/>
                      <a:pt x="87" y="5"/>
                      <a:pt x="98" y="17"/>
                    </a:cubicBezTo>
                    <a:cubicBezTo>
                      <a:pt x="109" y="28"/>
                      <a:pt x="114" y="41"/>
                      <a:pt x="114" y="57"/>
                    </a:cubicBezTo>
                    <a:cubicBezTo>
                      <a:pt x="114" y="73"/>
                      <a:pt x="109" y="86"/>
                      <a:pt x="98" y="97"/>
                    </a:cubicBezTo>
                    <a:cubicBezTo>
                      <a:pt x="87" y="108"/>
                      <a:pt x="73" y="114"/>
                      <a:pt x="57" y="114"/>
                    </a:cubicBezTo>
                    <a:cubicBezTo>
                      <a:pt x="42" y="114"/>
                      <a:pt x="28" y="108"/>
                      <a:pt x="17" y="97"/>
                    </a:cubicBezTo>
                    <a:cubicBezTo>
                      <a:pt x="6" y="86"/>
                      <a:pt x="0" y="73"/>
                      <a:pt x="0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1" name="Rectangle 50"/>
              <p:cNvSpPr>
                <a:spLocks noChangeArrowheads="1"/>
              </p:cNvSpPr>
              <p:nvPr/>
            </p:nvSpPr>
            <p:spPr bwMode="auto">
              <a:xfrm>
                <a:off x="1881188" y="2403475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1" name="Group 156"/>
            <p:cNvGrpSpPr/>
            <p:nvPr/>
          </p:nvGrpSpPr>
          <p:grpSpPr>
            <a:xfrm rot="5400000">
              <a:off x="6902399" y="2491339"/>
              <a:ext cx="469670" cy="200576"/>
              <a:chOff x="1763713" y="2614613"/>
              <a:chExt cx="598488" cy="255588"/>
            </a:xfrm>
            <a:grpFill/>
          </p:grpSpPr>
          <p:sp>
            <p:nvSpPr>
              <p:cNvPr id="138" name="Freeform 45"/>
              <p:cNvSpPr/>
              <p:nvPr/>
            </p:nvSpPr>
            <p:spPr bwMode="auto">
              <a:xfrm>
                <a:off x="1763713" y="2614613"/>
                <a:ext cx="255588" cy="255588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</a:cxnLst>
                <a:rect l="0" t="0" r="r" b="b"/>
                <a:pathLst>
                  <a:path w="102" h="102">
                    <a:moveTo>
                      <a:pt x="102" y="51"/>
                    </a:moveTo>
                    <a:cubicBezTo>
                      <a:pt x="102" y="65"/>
                      <a:pt x="97" y="77"/>
                      <a:pt x="87" y="87"/>
                    </a:cubicBez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5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Rectangle 51"/>
              <p:cNvSpPr>
                <a:spLocks noChangeArrowheads="1"/>
              </p:cNvSpPr>
              <p:nvPr/>
            </p:nvSpPr>
            <p:spPr bwMode="auto">
              <a:xfrm>
                <a:off x="1881188" y="2719388"/>
                <a:ext cx="48101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2" name="Group 157"/>
            <p:cNvGrpSpPr/>
            <p:nvPr/>
          </p:nvGrpSpPr>
          <p:grpSpPr>
            <a:xfrm rot="5400000">
              <a:off x="6678153" y="2543663"/>
              <a:ext cx="399905" cy="165693"/>
              <a:chOff x="1852613" y="2967038"/>
              <a:chExt cx="509588" cy="211138"/>
            </a:xfrm>
            <a:grpFill/>
          </p:grpSpPr>
          <p:sp>
            <p:nvSpPr>
              <p:cNvPr id="136" name="Freeform 46"/>
              <p:cNvSpPr/>
              <p:nvPr/>
            </p:nvSpPr>
            <p:spPr bwMode="auto">
              <a:xfrm>
                <a:off x="1852613" y="2967038"/>
                <a:ext cx="211138" cy="211138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2"/>
                  </a:cxn>
                  <a:cxn ang="0">
                    <a:pos x="42" y="84"/>
                  </a:cxn>
                  <a:cxn ang="0">
                    <a:pos x="12" y="72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2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2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Rectangle 52"/>
              <p:cNvSpPr>
                <a:spLocks noChangeArrowheads="1"/>
              </p:cNvSpPr>
              <p:nvPr/>
            </p:nvSpPr>
            <p:spPr bwMode="auto">
              <a:xfrm>
                <a:off x="1941513" y="3040063"/>
                <a:ext cx="420688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33" name="Group 158"/>
            <p:cNvGrpSpPr/>
            <p:nvPr/>
          </p:nvGrpSpPr>
          <p:grpSpPr>
            <a:xfrm rot="5400000">
              <a:off x="6498135" y="2626510"/>
              <a:ext cx="261620" cy="138285"/>
              <a:chOff x="2028826" y="3302000"/>
              <a:chExt cx="333375" cy="176213"/>
            </a:xfrm>
            <a:grpFill/>
          </p:grpSpPr>
          <p:sp>
            <p:nvSpPr>
              <p:cNvPr id="134" name="Freeform 44"/>
              <p:cNvSpPr/>
              <p:nvPr/>
            </p:nvSpPr>
            <p:spPr bwMode="auto">
              <a:xfrm>
                <a:off x="2028826" y="3302000"/>
                <a:ext cx="176213" cy="176213"/>
              </a:xfrm>
              <a:custGeom>
                <a:avLst/>
                <a:gdLst/>
                <a:ahLst/>
                <a:cxnLst>
                  <a:cxn ang="0">
                    <a:pos x="70" y="35"/>
                  </a:cxn>
                  <a:cxn ang="0">
                    <a:pos x="60" y="60"/>
                  </a:cxn>
                  <a:cxn ang="0">
                    <a:pos x="35" y="70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  <a:cxn ang="0">
                    <a:pos x="60" y="10"/>
                  </a:cxn>
                  <a:cxn ang="0">
                    <a:pos x="70" y="35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cubicBezTo>
                      <a:pt x="70" y="45"/>
                      <a:pt x="67" y="53"/>
                      <a:pt x="60" y="60"/>
                    </a:cubicBezTo>
                    <a:cubicBezTo>
                      <a:pt x="53" y="66"/>
                      <a:pt x="45" y="70"/>
                      <a:pt x="35" y="70"/>
                    </a:cubicBezTo>
                    <a:cubicBezTo>
                      <a:pt x="25" y="70"/>
                      <a:pt x="17" y="66"/>
                      <a:pt x="10" y="60"/>
                    </a:cubicBezTo>
                    <a:cubicBezTo>
                      <a:pt x="3" y="53"/>
                      <a:pt x="0" y="45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ubicBezTo>
                      <a:pt x="45" y="0"/>
                      <a:pt x="53" y="3"/>
                      <a:pt x="60" y="10"/>
                    </a:cubicBezTo>
                    <a:cubicBezTo>
                      <a:pt x="67" y="17"/>
                      <a:pt x="70" y="25"/>
                      <a:pt x="7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Rectangle 53"/>
              <p:cNvSpPr>
                <a:spLocks noChangeArrowheads="1"/>
              </p:cNvSpPr>
              <p:nvPr/>
            </p:nvSpPr>
            <p:spPr bwMode="auto">
              <a:xfrm>
                <a:off x="2092326" y="3357563"/>
                <a:ext cx="2698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46" name="Group 245"/>
          <p:cNvGrpSpPr/>
          <p:nvPr/>
        </p:nvGrpSpPr>
        <p:grpSpPr>
          <a:xfrm>
            <a:off x="6497512" y="2642369"/>
            <a:ext cx="1795210" cy="663051"/>
            <a:chOff x="6497512" y="2718569"/>
            <a:chExt cx="1795210" cy="663051"/>
          </a:xfrm>
          <a:solidFill>
            <a:srgbClr val="01AAD1"/>
          </a:solidFill>
        </p:grpSpPr>
        <p:sp>
          <p:nvSpPr>
            <p:cNvPr id="147" name="Freeform 36"/>
            <p:cNvSpPr/>
            <p:nvPr/>
          </p:nvSpPr>
          <p:spPr bwMode="auto">
            <a:xfrm rot="5400000">
              <a:off x="7981893" y="2719191"/>
              <a:ext cx="311452" cy="310207"/>
            </a:xfrm>
            <a:custGeom>
              <a:avLst/>
              <a:gdLst/>
              <a:ahLst/>
              <a:cxnLst>
                <a:cxn ang="0">
                  <a:pos x="135" y="23"/>
                </a:cxn>
                <a:cxn ang="0">
                  <a:pos x="158" y="79"/>
                </a:cxn>
                <a:cxn ang="0">
                  <a:pos x="135" y="135"/>
                </a:cxn>
                <a:cxn ang="0">
                  <a:pos x="79" y="158"/>
                </a:cxn>
                <a:cxn ang="0">
                  <a:pos x="24" y="135"/>
                </a:cxn>
                <a:cxn ang="0">
                  <a:pos x="0" y="79"/>
                </a:cxn>
                <a:cxn ang="0">
                  <a:pos x="24" y="23"/>
                </a:cxn>
                <a:cxn ang="0">
                  <a:pos x="79" y="0"/>
                </a:cxn>
                <a:cxn ang="0">
                  <a:pos x="135" y="23"/>
                </a:cxn>
              </a:cxnLst>
              <a:rect l="0" t="0" r="r" b="b"/>
              <a:pathLst>
                <a:path w="158" h="158">
                  <a:moveTo>
                    <a:pt x="135" y="23"/>
                  </a:moveTo>
                  <a:cubicBezTo>
                    <a:pt x="150" y="39"/>
                    <a:pt x="158" y="57"/>
                    <a:pt x="158" y="79"/>
                  </a:cubicBezTo>
                  <a:cubicBezTo>
                    <a:pt x="158" y="100"/>
                    <a:pt x="150" y="119"/>
                    <a:pt x="135" y="135"/>
                  </a:cubicBezTo>
                  <a:cubicBezTo>
                    <a:pt x="120" y="150"/>
                    <a:pt x="101" y="158"/>
                    <a:pt x="79" y="158"/>
                  </a:cubicBezTo>
                  <a:cubicBezTo>
                    <a:pt x="58" y="158"/>
                    <a:pt x="39" y="150"/>
                    <a:pt x="24" y="135"/>
                  </a:cubicBezTo>
                  <a:cubicBezTo>
                    <a:pt x="8" y="119"/>
                    <a:pt x="0" y="100"/>
                    <a:pt x="0" y="79"/>
                  </a:cubicBezTo>
                  <a:cubicBezTo>
                    <a:pt x="0" y="57"/>
                    <a:pt x="8" y="39"/>
                    <a:pt x="24" y="23"/>
                  </a:cubicBezTo>
                  <a:cubicBezTo>
                    <a:pt x="39" y="8"/>
                    <a:pt x="58" y="0"/>
                    <a:pt x="79" y="0"/>
                  </a:cubicBezTo>
                  <a:cubicBezTo>
                    <a:pt x="101" y="0"/>
                    <a:pt x="120" y="8"/>
                    <a:pt x="135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48" name="Group 159"/>
            <p:cNvGrpSpPr/>
            <p:nvPr/>
          </p:nvGrpSpPr>
          <p:grpSpPr>
            <a:xfrm rot="5400000">
              <a:off x="7438098" y="3015353"/>
              <a:ext cx="397412" cy="165693"/>
              <a:chOff x="2387601" y="2000250"/>
              <a:chExt cx="506412" cy="211138"/>
            </a:xfrm>
            <a:grpFill/>
          </p:grpSpPr>
          <p:sp>
            <p:nvSpPr>
              <p:cNvPr id="164" name="Freeform 41"/>
              <p:cNvSpPr/>
              <p:nvPr/>
            </p:nvSpPr>
            <p:spPr bwMode="auto">
              <a:xfrm>
                <a:off x="2684463" y="2000250"/>
                <a:ext cx="209550" cy="211138"/>
              </a:xfrm>
              <a:custGeom>
                <a:avLst/>
                <a:gdLst/>
                <a:ahLst/>
                <a:cxnLst>
                  <a:cxn ang="0">
                    <a:pos x="71" y="12"/>
                  </a:cxn>
                  <a:cxn ang="0">
                    <a:pos x="84" y="42"/>
                  </a:cxn>
                  <a:cxn ang="0">
                    <a:pos x="71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1" y="12"/>
                  </a:cxn>
                </a:cxnLst>
                <a:rect l="0" t="0" r="r" b="b"/>
                <a:pathLst>
                  <a:path w="84" h="84">
                    <a:moveTo>
                      <a:pt x="71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1" y="71"/>
                    </a:cubicBezTo>
                    <a:cubicBezTo>
                      <a:pt x="63" y="80"/>
                      <a:pt x="53" y="84"/>
                      <a:pt x="42" y="84"/>
                    </a:cubicBezTo>
                    <a:cubicBezTo>
                      <a:pt x="30" y="84"/>
                      <a:pt x="20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0" y="4"/>
                      <a:pt x="30" y="0"/>
                      <a:pt x="42" y="0"/>
                    </a:cubicBezTo>
                    <a:cubicBezTo>
                      <a:pt x="53" y="0"/>
                      <a:pt x="63" y="4"/>
                      <a:pt x="7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Rectangle 54"/>
              <p:cNvSpPr>
                <a:spLocks noChangeArrowheads="1"/>
              </p:cNvSpPr>
              <p:nvPr/>
            </p:nvSpPr>
            <p:spPr bwMode="auto">
              <a:xfrm>
                <a:off x="2387601" y="2078038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49" name="Group 160"/>
            <p:cNvGrpSpPr/>
            <p:nvPr/>
          </p:nvGrpSpPr>
          <p:grpSpPr>
            <a:xfrm rot="5400000">
              <a:off x="7756401" y="2961161"/>
              <a:ext cx="260374" cy="137039"/>
              <a:chOff x="2387601" y="1700213"/>
              <a:chExt cx="331788" cy="174625"/>
            </a:xfrm>
            <a:grpFill/>
          </p:grpSpPr>
          <p:sp>
            <p:nvSpPr>
              <p:cNvPr id="162" name="Freeform 40"/>
              <p:cNvSpPr/>
              <p:nvPr/>
            </p:nvSpPr>
            <p:spPr bwMode="auto">
              <a:xfrm>
                <a:off x="2543176" y="1700213"/>
                <a:ext cx="176213" cy="1746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9" y="10"/>
                  </a:cxn>
                  <a:cxn ang="0">
                    <a:pos x="70" y="35"/>
                  </a:cxn>
                  <a:cxn ang="0">
                    <a:pos x="59" y="59"/>
                  </a:cxn>
                  <a:cxn ang="0">
                    <a:pos x="35" y="70"/>
                  </a:cxn>
                  <a:cxn ang="0">
                    <a:pos x="10" y="59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44" y="0"/>
                      <a:pt x="53" y="3"/>
                      <a:pt x="59" y="10"/>
                    </a:cubicBezTo>
                    <a:cubicBezTo>
                      <a:pt x="66" y="17"/>
                      <a:pt x="70" y="25"/>
                      <a:pt x="70" y="35"/>
                    </a:cubicBezTo>
                    <a:cubicBezTo>
                      <a:pt x="70" y="44"/>
                      <a:pt x="66" y="53"/>
                      <a:pt x="59" y="59"/>
                    </a:cubicBezTo>
                    <a:cubicBezTo>
                      <a:pt x="53" y="66"/>
                      <a:pt x="44" y="70"/>
                      <a:pt x="35" y="70"/>
                    </a:cubicBezTo>
                    <a:cubicBezTo>
                      <a:pt x="25" y="70"/>
                      <a:pt x="17" y="66"/>
                      <a:pt x="10" y="59"/>
                    </a:cubicBezTo>
                    <a:cubicBezTo>
                      <a:pt x="3" y="53"/>
                      <a:pt x="0" y="44"/>
                      <a:pt x="0" y="35"/>
                    </a:cubicBezTo>
                    <a:cubicBezTo>
                      <a:pt x="0" y="25"/>
                      <a:pt x="3" y="17"/>
                      <a:pt x="10" y="10"/>
                    </a:cubicBezTo>
                    <a:cubicBezTo>
                      <a:pt x="17" y="3"/>
                      <a:pt x="25" y="0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3" name="Rectangle 55"/>
              <p:cNvSpPr>
                <a:spLocks noChangeArrowheads="1"/>
              </p:cNvSpPr>
              <p:nvPr/>
            </p:nvSpPr>
            <p:spPr bwMode="auto">
              <a:xfrm>
                <a:off x="2387601" y="1760538"/>
                <a:ext cx="254000" cy="53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0" name="Group 161"/>
            <p:cNvGrpSpPr/>
            <p:nvPr/>
          </p:nvGrpSpPr>
          <p:grpSpPr>
            <a:xfrm rot="5400000">
              <a:off x="7150939" y="3033417"/>
              <a:ext cx="468424" cy="200576"/>
              <a:chOff x="2387601" y="2298700"/>
              <a:chExt cx="596900" cy="255588"/>
            </a:xfrm>
            <a:grpFill/>
          </p:grpSpPr>
          <p:sp>
            <p:nvSpPr>
              <p:cNvPr id="160" name="Freeform 34"/>
              <p:cNvSpPr/>
              <p:nvPr/>
            </p:nvSpPr>
            <p:spPr bwMode="auto">
              <a:xfrm>
                <a:off x="2728913" y="2298700"/>
                <a:ext cx="255588" cy="255588"/>
              </a:xfrm>
              <a:custGeom>
                <a:avLst/>
                <a:gdLst/>
                <a:ahLst/>
                <a:cxnLst>
                  <a:cxn ang="0">
                    <a:pos x="87" y="87"/>
                  </a:cxn>
                  <a:cxn ang="0">
                    <a:pos x="51" y="102"/>
                  </a:cxn>
                  <a:cxn ang="0">
                    <a:pos x="15" y="87"/>
                  </a:cxn>
                  <a:cxn ang="0">
                    <a:pos x="0" y="51"/>
                  </a:cxn>
                  <a:cxn ang="0">
                    <a:pos x="15" y="15"/>
                  </a:cxn>
                  <a:cxn ang="0">
                    <a:pos x="51" y="0"/>
                  </a:cxn>
                  <a:cxn ang="0">
                    <a:pos x="87" y="15"/>
                  </a:cxn>
                  <a:cxn ang="0">
                    <a:pos x="102" y="51"/>
                  </a:cxn>
                  <a:cxn ang="0">
                    <a:pos x="87" y="87"/>
                  </a:cxn>
                </a:cxnLst>
                <a:rect l="0" t="0" r="r" b="b"/>
                <a:pathLst>
                  <a:path w="102" h="102">
                    <a:moveTo>
                      <a:pt x="87" y="87"/>
                    </a:moveTo>
                    <a:cubicBezTo>
                      <a:pt x="77" y="97"/>
                      <a:pt x="65" y="102"/>
                      <a:pt x="51" y="102"/>
                    </a:cubicBezTo>
                    <a:cubicBezTo>
                      <a:pt x="37" y="102"/>
                      <a:pt x="24" y="97"/>
                      <a:pt x="15" y="87"/>
                    </a:cubicBezTo>
                    <a:cubicBezTo>
                      <a:pt x="5" y="77"/>
                      <a:pt x="0" y="65"/>
                      <a:pt x="0" y="51"/>
                    </a:cubicBezTo>
                    <a:cubicBezTo>
                      <a:pt x="0" y="37"/>
                      <a:pt x="5" y="25"/>
                      <a:pt x="15" y="15"/>
                    </a:cubicBezTo>
                    <a:cubicBezTo>
                      <a:pt x="24" y="5"/>
                      <a:pt x="37" y="0"/>
                      <a:pt x="51" y="0"/>
                    </a:cubicBezTo>
                    <a:cubicBezTo>
                      <a:pt x="65" y="0"/>
                      <a:pt x="77" y="5"/>
                      <a:pt x="87" y="15"/>
                    </a:cubicBezTo>
                    <a:cubicBezTo>
                      <a:pt x="97" y="25"/>
                      <a:pt x="102" y="37"/>
                      <a:pt x="102" y="51"/>
                    </a:cubicBezTo>
                    <a:cubicBezTo>
                      <a:pt x="102" y="65"/>
                      <a:pt x="97" y="77"/>
                      <a:pt x="8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Rectangle 56"/>
              <p:cNvSpPr>
                <a:spLocks noChangeArrowheads="1"/>
              </p:cNvSpPr>
              <p:nvPr/>
            </p:nvSpPr>
            <p:spPr bwMode="auto">
              <a:xfrm>
                <a:off x="2387601" y="2403475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1" name="Group 162"/>
            <p:cNvGrpSpPr/>
            <p:nvPr/>
          </p:nvGrpSpPr>
          <p:grpSpPr>
            <a:xfrm rot="5400000">
              <a:off x="6896794" y="3028434"/>
              <a:ext cx="482127" cy="224246"/>
              <a:chOff x="2387601" y="2598738"/>
              <a:chExt cx="614362" cy="285750"/>
            </a:xfrm>
            <a:grpFill/>
          </p:grpSpPr>
          <p:sp>
            <p:nvSpPr>
              <p:cNvPr id="158" name="Freeform 35"/>
              <p:cNvSpPr/>
              <p:nvPr/>
            </p:nvSpPr>
            <p:spPr bwMode="auto">
              <a:xfrm>
                <a:off x="2716213" y="2598738"/>
                <a:ext cx="285750" cy="285750"/>
              </a:xfrm>
              <a:custGeom>
                <a:avLst/>
                <a:gdLst/>
                <a:ahLst/>
                <a:cxnLst>
                  <a:cxn ang="0">
                    <a:pos x="114" y="57"/>
                  </a:cxn>
                  <a:cxn ang="0">
                    <a:pos x="97" y="97"/>
                  </a:cxn>
                  <a:cxn ang="0">
                    <a:pos x="57" y="114"/>
                  </a:cxn>
                  <a:cxn ang="0">
                    <a:pos x="16" y="97"/>
                  </a:cxn>
                  <a:cxn ang="0">
                    <a:pos x="0" y="57"/>
                  </a:cxn>
                  <a:cxn ang="0">
                    <a:pos x="16" y="16"/>
                  </a:cxn>
                  <a:cxn ang="0">
                    <a:pos x="57" y="0"/>
                  </a:cxn>
                  <a:cxn ang="0">
                    <a:pos x="97" y="16"/>
                  </a:cxn>
                  <a:cxn ang="0">
                    <a:pos x="114" y="57"/>
                  </a:cxn>
                </a:cxnLst>
                <a:rect l="0" t="0" r="r" b="b"/>
                <a:pathLst>
                  <a:path w="114" h="114">
                    <a:moveTo>
                      <a:pt x="114" y="57"/>
                    </a:moveTo>
                    <a:cubicBezTo>
                      <a:pt x="114" y="72"/>
                      <a:pt x="108" y="86"/>
                      <a:pt x="97" y="97"/>
                    </a:cubicBezTo>
                    <a:cubicBezTo>
                      <a:pt x="86" y="108"/>
                      <a:pt x="72" y="114"/>
                      <a:pt x="57" y="114"/>
                    </a:cubicBezTo>
                    <a:cubicBezTo>
                      <a:pt x="41" y="114"/>
                      <a:pt x="27" y="108"/>
                      <a:pt x="16" y="97"/>
                    </a:cubicBezTo>
                    <a:cubicBezTo>
                      <a:pt x="5" y="86"/>
                      <a:pt x="0" y="72"/>
                      <a:pt x="0" y="57"/>
                    </a:cubicBezTo>
                    <a:cubicBezTo>
                      <a:pt x="0" y="41"/>
                      <a:pt x="5" y="28"/>
                      <a:pt x="16" y="16"/>
                    </a:cubicBezTo>
                    <a:cubicBezTo>
                      <a:pt x="27" y="5"/>
                      <a:pt x="41" y="0"/>
                      <a:pt x="57" y="0"/>
                    </a:cubicBezTo>
                    <a:cubicBezTo>
                      <a:pt x="72" y="0"/>
                      <a:pt x="86" y="5"/>
                      <a:pt x="97" y="16"/>
                    </a:cubicBezTo>
                    <a:cubicBezTo>
                      <a:pt x="108" y="28"/>
                      <a:pt x="114" y="41"/>
                      <a:pt x="114" y="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Rectangle 57"/>
              <p:cNvSpPr>
                <a:spLocks noChangeArrowheads="1"/>
              </p:cNvSpPr>
              <p:nvPr/>
            </p:nvSpPr>
            <p:spPr bwMode="auto">
              <a:xfrm>
                <a:off x="2387601" y="2719388"/>
                <a:ext cx="482600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2" name="Group 163"/>
            <p:cNvGrpSpPr/>
            <p:nvPr/>
          </p:nvGrpSpPr>
          <p:grpSpPr>
            <a:xfrm rot="5400000">
              <a:off x="6656352" y="2997289"/>
              <a:ext cx="443508" cy="247916"/>
              <a:chOff x="2387601" y="2914650"/>
              <a:chExt cx="565150" cy="315913"/>
            </a:xfrm>
            <a:grpFill/>
          </p:grpSpPr>
          <p:sp>
            <p:nvSpPr>
              <p:cNvPr id="156" name="Freeform 42"/>
              <p:cNvSpPr/>
              <p:nvPr/>
            </p:nvSpPr>
            <p:spPr bwMode="auto">
              <a:xfrm>
                <a:off x="2636838" y="2914650"/>
                <a:ext cx="315913" cy="315913"/>
              </a:xfrm>
              <a:custGeom>
                <a:avLst/>
                <a:gdLst/>
                <a:ahLst/>
                <a:cxnLst>
                  <a:cxn ang="0">
                    <a:pos x="107" y="18"/>
                  </a:cxn>
                  <a:cxn ang="0">
                    <a:pos x="126" y="63"/>
                  </a:cxn>
                  <a:cxn ang="0">
                    <a:pos x="107" y="107"/>
                  </a:cxn>
                  <a:cxn ang="0">
                    <a:pos x="63" y="126"/>
                  </a:cxn>
                  <a:cxn ang="0">
                    <a:pos x="18" y="107"/>
                  </a:cxn>
                  <a:cxn ang="0">
                    <a:pos x="0" y="63"/>
                  </a:cxn>
                  <a:cxn ang="0">
                    <a:pos x="18" y="18"/>
                  </a:cxn>
                  <a:cxn ang="0">
                    <a:pos x="63" y="0"/>
                  </a:cxn>
                  <a:cxn ang="0">
                    <a:pos x="107" y="18"/>
                  </a:cxn>
                </a:cxnLst>
                <a:rect l="0" t="0" r="r" b="b"/>
                <a:pathLst>
                  <a:path w="126" h="126">
                    <a:moveTo>
                      <a:pt x="107" y="18"/>
                    </a:moveTo>
                    <a:cubicBezTo>
                      <a:pt x="120" y="31"/>
                      <a:pt x="126" y="45"/>
                      <a:pt x="126" y="63"/>
                    </a:cubicBezTo>
                    <a:cubicBezTo>
                      <a:pt x="126" y="80"/>
                      <a:pt x="120" y="95"/>
                      <a:pt x="107" y="107"/>
                    </a:cubicBezTo>
                    <a:cubicBezTo>
                      <a:pt x="95" y="120"/>
                      <a:pt x="80" y="126"/>
                      <a:pt x="63" y="126"/>
                    </a:cubicBezTo>
                    <a:cubicBezTo>
                      <a:pt x="45" y="126"/>
                      <a:pt x="30" y="120"/>
                      <a:pt x="18" y="107"/>
                    </a:cubicBezTo>
                    <a:cubicBezTo>
                      <a:pt x="6" y="95"/>
                      <a:pt x="0" y="80"/>
                      <a:pt x="0" y="63"/>
                    </a:cubicBezTo>
                    <a:cubicBezTo>
                      <a:pt x="0" y="45"/>
                      <a:pt x="6" y="31"/>
                      <a:pt x="18" y="18"/>
                    </a:cubicBezTo>
                    <a:cubicBezTo>
                      <a:pt x="30" y="6"/>
                      <a:pt x="45" y="0"/>
                      <a:pt x="63" y="0"/>
                    </a:cubicBezTo>
                    <a:cubicBezTo>
                      <a:pt x="80" y="0"/>
                      <a:pt x="95" y="6"/>
                      <a:pt x="10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7" name="Rectangle 58"/>
              <p:cNvSpPr>
                <a:spLocks noChangeArrowheads="1"/>
              </p:cNvSpPr>
              <p:nvPr/>
            </p:nvSpPr>
            <p:spPr bwMode="auto">
              <a:xfrm>
                <a:off x="2387601" y="3040063"/>
                <a:ext cx="422275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53" name="Group 164"/>
            <p:cNvGrpSpPr/>
            <p:nvPr/>
          </p:nvGrpSpPr>
          <p:grpSpPr>
            <a:xfrm rot="5400000">
              <a:off x="6467612" y="2929392"/>
              <a:ext cx="322665" cy="262866"/>
              <a:chOff x="2387601" y="3222625"/>
              <a:chExt cx="411163" cy="334963"/>
            </a:xfrm>
            <a:grpFill/>
          </p:grpSpPr>
          <p:sp>
            <p:nvSpPr>
              <p:cNvPr id="154" name="Freeform 43"/>
              <p:cNvSpPr/>
              <p:nvPr/>
            </p:nvSpPr>
            <p:spPr bwMode="auto">
              <a:xfrm>
                <a:off x="2463801" y="3222625"/>
                <a:ext cx="334963" cy="33496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19" y="19"/>
                  </a:cxn>
                  <a:cxn ang="0">
                    <a:pos x="67" y="0"/>
                  </a:cxn>
                  <a:cxn ang="0">
                    <a:pos x="114" y="19"/>
                  </a:cxn>
                  <a:cxn ang="0">
                    <a:pos x="134" y="67"/>
                  </a:cxn>
                  <a:cxn ang="0">
                    <a:pos x="114" y="114"/>
                  </a:cxn>
                  <a:cxn ang="0">
                    <a:pos x="67" y="134"/>
                  </a:cxn>
                  <a:cxn ang="0">
                    <a:pos x="19" y="114"/>
                  </a:cxn>
                  <a:cxn ang="0">
                    <a:pos x="0" y="67"/>
                  </a:cxn>
                </a:cxnLst>
                <a:rect l="0" t="0" r="r" b="b"/>
                <a:pathLst>
                  <a:path w="134" h="134">
                    <a:moveTo>
                      <a:pt x="0" y="67"/>
                    </a:moveTo>
                    <a:cubicBezTo>
                      <a:pt x="0" y="48"/>
                      <a:pt x="6" y="33"/>
                      <a:pt x="19" y="19"/>
                    </a:cubicBezTo>
                    <a:cubicBezTo>
                      <a:pt x="32" y="6"/>
                      <a:pt x="48" y="0"/>
                      <a:pt x="67" y="0"/>
                    </a:cubicBezTo>
                    <a:cubicBezTo>
                      <a:pt x="85" y="0"/>
                      <a:pt x="101" y="6"/>
                      <a:pt x="114" y="19"/>
                    </a:cubicBezTo>
                    <a:cubicBezTo>
                      <a:pt x="127" y="33"/>
                      <a:pt x="134" y="48"/>
                      <a:pt x="134" y="67"/>
                    </a:cubicBezTo>
                    <a:cubicBezTo>
                      <a:pt x="134" y="85"/>
                      <a:pt x="127" y="101"/>
                      <a:pt x="114" y="114"/>
                    </a:cubicBezTo>
                    <a:cubicBezTo>
                      <a:pt x="101" y="127"/>
                      <a:pt x="85" y="134"/>
                      <a:pt x="67" y="134"/>
                    </a:cubicBezTo>
                    <a:cubicBezTo>
                      <a:pt x="48" y="134"/>
                      <a:pt x="32" y="127"/>
                      <a:pt x="19" y="114"/>
                    </a:cubicBezTo>
                    <a:cubicBezTo>
                      <a:pt x="6" y="101"/>
                      <a:pt x="0" y="85"/>
                      <a:pt x="0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5" name="Rectangle 59"/>
              <p:cNvSpPr>
                <a:spLocks noChangeArrowheads="1"/>
              </p:cNvSpPr>
              <p:nvPr/>
            </p:nvSpPr>
            <p:spPr bwMode="auto">
              <a:xfrm>
                <a:off x="2387601" y="3357563"/>
                <a:ext cx="271463" cy="555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66" name="Rectangular Callout 194"/>
          <p:cNvSpPr/>
          <p:nvPr/>
        </p:nvSpPr>
        <p:spPr>
          <a:xfrm>
            <a:off x="1634043" y="1055896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83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grpSp>
        <p:nvGrpSpPr>
          <p:cNvPr id="167" name="Group 195"/>
          <p:cNvGrpSpPr/>
          <p:nvPr/>
        </p:nvGrpSpPr>
        <p:grpSpPr>
          <a:xfrm>
            <a:off x="1964947" y="1174787"/>
            <a:ext cx="623015" cy="610759"/>
            <a:chOff x="6718300" y="2185988"/>
            <a:chExt cx="484188" cy="474663"/>
          </a:xfrm>
          <a:solidFill>
            <a:srgbClr val="0183A1"/>
          </a:solidFill>
        </p:grpSpPr>
        <p:sp>
          <p:nvSpPr>
            <p:cNvPr id="168" name="Freeform 92"/>
            <p:cNvSpPr/>
            <p:nvPr/>
          </p:nvSpPr>
          <p:spPr bwMode="auto">
            <a:xfrm>
              <a:off x="6718300" y="2297113"/>
              <a:ext cx="128588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1" y="65"/>
                </a:cxn>
                <a:cxn ang="0">
                  <a:pos x="81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1" h="85">
                  <a:moveTo>
                    <a:pt x="40" y="85"/>
                  </a:moveTo>
                  <a:lnTo>
                    <a:pt x="81" y="65"/>
                  </a:lnTo>
                  <a:lnTo>
                    <a:pt x="81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93"/>
            <p:cNvSpPr/>
            <p:nvPr/>
          </p:nvSpPr>
          <p:spPr bwMode="auto">
            <a:xfrm>
              <a:off x="6858000" y="2297113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94"/>
            <p:cNvSpPr/>
            <p:nvPr/>
          </p:nvSpPr>
          <p:spPr bwMode="auto">
            <a:xfrm>
              <a:off x="6784975" y="21859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4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4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95"/>
            <p:cNvSpPr/>
            <p:nvPr/>
          </p:nvSpPr>
          <p:spPr bwMode="auto">
            <a:xfrm>
              <a:off x="6718300" y="2522538"/>
              <a:ext cx="128588" cy="138113"/>
            </a:xfrm>
            <a:custGeom>
              <a:avLst/>
              <a:gdLst/>
              <a:ahLst/>
              <a:cxnLst>
                <a:cxn ang="0">
                  <a:pos x="40" y="87"/>
                </a:cxn>
                <a:cxn ang="0">
                  <a:pos x="81" y="67"/>
                </a:cxn>
                <a:cxn ang="0">
                  <a:pos x="81" y="23"/>
                </a:cxn>
                <a:cxn ang="0">
                  <a:pos x="40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0" y="87"/>
                </a:cxn>
              </a:cxnLst>
              <a:rect l="0" t="0" r="r" b="b"/>
              <a:pathLst>
                <a:path w="81" h="87">
                  <a:moveTo>
                    <a:pt x="40" y="87"/>
                  </a:moveTo>
                  <a:lnTo>
                    <a:pt x="81" y="67"/>
                  </a:lnTo>
                  <a:lnTo>
                    <a:pt x="81" y="23"/>
                  </a:lnTo>
                  <a:lnTo>
                    <a:pt x="40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0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96"/>
            <p:cNvSpPr/>
            <p:nvPr/>
          </p:nvSpPr>
          <p:spPr bwMode="auto">
            <a:xfrm>
              <a:off x="6858000" y="2522538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3"/>
                </a:cxn>
                <a:cxn ang="0">
                  <a:pos x="39" y="0"/>
                </a:cxn>
                <a:cxn ang="0">
                  <a:pos x="0" y="23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3"/>
                  </a:lnTo>
                  <a:lnTo>
                    <a:pt x="39" y="0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97"/>
            <p:cNvSpPr/>
            <p:nvPr/>
          </p:nvSpPr>
          <p:spPr bwMode="auto">
            <a:xfrm>
              <a:off x="6784975" y="2411413"/>
              <a:ext cx="130175" cy="138113"/>
            </a:xfrm>
            <a:custGeom>
              <a:avLst/>
              <a:gdLst/>
              <a:ahLst/>
              <a:cxnLst>
                <a:cxn ang="0">
                  <a:pos x="41" y="87"/>
                </a:cxn>
                <a:cxn ang="0">
                  <a:pos x="82" y="67"/>
                </a:cxn>
                <a:cxn ang="0">
                  <a:pos x="82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7"/>
                </a:cxn>
                <a:cxn ang="0">
                  <a:pos x="41" y="87"/>
                </a:cxn>
              </a:cxnLst>
              <a:rect l="0" t="0" r="r" b="b"/>
              <a:pathLst>
                <a:path w="82" h="87">
                  <a:moveTo>
                    <a:pt x="41" y="87"/>
                  </a:moveTo>
                  <a:lnTo>
                    <a:pt x="82" y="67"/>
                  </a:lnTo>
                  <a:lnTo>
                    <a:pt x="82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7"/>
                  </a:lnTo>
                  <a:lnTo>
                    <a:pt x="41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98"/>
            <p:cNvSpPr/>
            <p:nvPr/>
          </p:nvSpPr>
          <p:spPr bwMode="auto">
            <a:xfrm>
              <a:off x="6932613" y="2414588"/>
              <a:ext cx="131763" cy="134938"/>
            </a:xfrm>
            <a:custGeom>
              <a:avLst/>
              <a:gdLst/>
              <a:ahLst/>
              <a:cxnLst>
                <a:cxn ang="0">
                  <a:pos x="40" y="85"/>
                </a:cxn>
                <a:cxn ang="0">
                  <a:pos x="83" y="65"/>
                </a:cxn>
                <a:cxn ang="0">
                  <a:pos x="83" y="22"/>
                </a:cxn>
                <a:cxn ang="0">
                  <a:pos x="40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0" y="85"/>
                </a:cxn>
              </a:cxnLst>
              <a:rect l="0" t="0" r="r" b="b"/>
              <a:pathLst>
                <a:path w="83" h="85">
                  <a:moveTo>
                    <a:pt x="40" y="85"/>
                  </a:moveTo>
                  <a:lnTo>
                    <a:pt x="83" y="65"/>
                  </a:lnTo>
                  <a:lnTo>
                    <a:pt x="83" y="22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0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99"/>
            <p:cNvSpPr/>
            <p:nvPr/>
          </p:nvSpPr>
          <p:spPr bwMode="auto">
            <a:xfrm>
              <a:off x="7072313" y="2414588"/>
              <a:ext cx="130175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2" y="65"/>
                </a:cxn>
                <a:cxn ang="0">
                  <a:pos x="82" y="22"/>
                </a:cxn>
                <a:cxn ang="0">
                  <a:pos x="39" y="0"/>
                </a:cxn>
                <a:cxn ang="0">
                  <a:pos x="0" y="22"/>
                </a:cxn>
                <a:cxn ang="0">
                  <a:pos x="0" y="65"/>
                </a:cxn>
                <a:cxn ang="0">
                  <a:pos x="41" y="85"/>
                </a:cxn>
              </a:cxnLst>
              <a:rect l="0" t="0" r="r" b="b"/>
              <a:pathLst>
                <a:path w="82" h="85">
                  <a:moveTo>
                    <a:pt x="41" y="85"/>
                  </a:moveTo>
                  <a:lnTo>
                    <a:pt x="82" y="65"/>
                  </a:lnTo>
                  <a:lnTo>
                    <a:pt x="82" y="22"/>
                  </a:lnTo>
                  <a:lnTo>
                    <a:pt x="39" y="0"/>
                  </a:lnTo>
                  <a:lnTo>
                    <a:pt x="0" y="22"/>
                  </a:lnTo>
                  <a:lnTo>
                    <a:pt x="0" y="6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00"/>
            <p:cNvSpPr/>
            <p:nvPr/>
          </p:nvSpPr>
          <p:spPr bwMode="auto">
            <a:xfrm>
              <a:off x="6999288" y="2303463"/>
              <a:ext cx="131763" cy="13493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83" y="64"/>
                </a:cxn>
                <a:cxn ang="0">
                  <a:pos x="83" y="22"/>
                </a:cxn>
                <a:cxn ang="0">
                  <a:pos x="41" y="0"/>
                </a:cxn>
                <a:cxn ang="0">
                  <a:pos x="0" y="22"/>
                </a:cxn>
                <a:cxn ang="0">
                  <a:pos x="0" y="6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83" y="64"/>
                  </a:lnTo>
                  <a:lnTo>
                    <a:pt x="83" y="22"/>
                  </a:lnTo>
                  <a:lnTo>
                    <a:pt x="41" y="0"/>
                  </a:lnTo>
                  <a:lnTo>
                    <a:pt x="0" y="22"/>
                  </a:lnTo>
                  <a:lnTo>
                    <a:pt x="0" y="64"/>
                  </a:lnTo>
                  <a:lnTo>
                    <a:pt x="41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7" name="Group 205"/>
          <p:cNvGrpSpPr/>
          <p:nvPr/>
        </p:nvGrpSpPr>
        <p:grpSpPr>
          <a:xfrm>
            <a:off x="3014427" y="3715374"/>
            <a:ext cx="566717" cy="633129"/>
            <a:chOff x="6445250" y="2822575"/>
            <a:chExt cx="812800" cy="908050"/>
          </a:xfrm>
          <a:solidFill>
            <a:srgbClr val="01AAD1"/>
          </a:solidFill>
        </p:grpSpPr>
        <p:sp>
          <p:nvSpPr>
            <p:cNvPr id="178" name="Freeform 101"/>
            <p:cNvSpPr>
              <a:spLocks noEditPoints="1"/>
            </p:cNvSpPr>
            <p:nvPr/>
          </p:nvSpPr>
          <p:spPr bwMode="auto">
            <a:xfrm>
              <a:off x="6445250" y="2822575"/>
              <a:ext cx="812800" cy="908050"/>
            </a:xfrm>
            <a:custGeom>
              <a:avLst/>
              <a:gdLst/>
              <a:ahLst/>
              <a:cxnLst>
                <a:cxn ang="0">
                  <a:pos x="249" y="169"/>
                </a:cxn>
                <a:cxn ang="0">
                  <a:pos x="256" y="131"/>
                </a:cxn>
                <a:cxn ang="0">
                  <a:pos x="243" y="112"/>
                </a:cxn>
                <a:cxn ang="0">
                  <a:pos x="234" y="143"/>
                </a:cxn>
                <a:cxn ang="0">
                  <a:pos x="203" y="152"/>
                </a:cxn>
                <a:cxn ang="0">
                  <a:pos x="171" y="115"/>
                </a:cxn>
                <a:cxn ang="0">
                  <a:pos x="175" y="85"/>
                </a:cxn>
                <a:cxn ang="0">
                  <a:pos x="173" y="52"/>
                </a:cxn>
                <a:cxn ang="0">
                  <a:pos x="157" y="88"/>
                </a:cxn>
                <a:cxn ang="0">
                  <a:pos x="109" y="98"/>
                </a:cxn>
                <a:cxn ang="0">
                  <a:pos x="87" y="74"/>
                </a:cxn>
                <a:cxn ang="0">
                  <a:pos x="91" y="38"/>
                </a:cxn>
                <a:cxn ang="0">
                  <a:pos x="91" y="5"/>
                </a:cxn>
                <a:cxn ang="0">
                  <a:pos x="73" y="47"/>
                </a:cxn>
                <a:cxn ang="0">
                  <a:pos x="40" y="56"/>
                </a:cxn>
                <a:cxn ang="0">
                  <a:pos x="39" y="72"/>
                </a:cxn>
                <a:cxn ang="0">
                  <a:pos x="73" y="81"/>
                </a:cxn>
                <a:cxn ang="0">
                  <a:pos x="77" y="105"/>
                </a:cxn>
                <a:cxn ang="0">
                  <a:pos x="63" y="143"/>
                </a:cxn>
                <a:cxn ang="0">
                  <a:pos x="31" y="151"/>
                </a:cxn>
                <a:cxn ang="0">
                  <a:pos x="32" y="168"/>
                </a:cxn>
                <a:cxn ang="0">
                  <a:pos x="63" y="177"/>
                </a:cxn>
                <a:cxn ang="0">
                  <a:pos x="77" y="214"/>
                </a:cxn>
                <a:cxn ang="0">
                  <a:pos x="71" y="235"/>
                </a:cxn>
                <a:cxn ang="0">
                  <a:pos x="45" y="249"/>
                </a:cxn>
                <a:cxn ang="0">
                  <a:pos x="25" y="269"/>
                </a:cxn>
                <a:cxn ang="0">
                  <a:pos x="55" y="261"/>
                </a:cxn>
                <a:cxn ang="0">
                  <a:pos x="74" y="282"/>
                </a:cxn>
                <a:cxn ang="0">
                  <a:pos x="89" y="273"/>
                </a:cxn>
                <a:cxn ang="0">
                  <a:pos x="84" y="244"/>
                </a:cxn>
                <a:cxn ang="0">
                  <a:pos x="109" y="221"/>
                </a:cxn>
                <a:cxn ang="0">
                  <a:pos x="157" y="231"/>
                </a:cxn>
                <a:cxn ang="0">
                  <a:pos x="161" y="254"/>
                </a:cxn>
                <a:cxn ang="0">
                  <a:pos x="205" y="257"/>
                </a:cxn>
                <a:cxn ang="0">
                  <a:pos x="225" y="237"/>
                </a:cxn>
                <a:cxn ang="0">
                  <a:pos x="193" y="246"/>
                </a:cxn>
                <a:cxn ang="0">
                  <a:pos x="170" y="225"/>
                </a:cxn>
                <a:cxn ang="0">
                  <a:pos x="182" y="179"/>
                </a:cxn>
                <a:cxn ang="0">
                  <a:pos x="214" y="163"/>
                </a:cxn>
                <a:cxn ang="0">
                  <a:pos x="248" y="191"/>
                </a:cxn>
                <a:cxn ang="0">
                  <a:pos x="277" y="207"/>
                </a:cxn>
                <a:cxn ang="0">
                  <a:pos x="157" y="197"/>
                </a:cxn>
                <a:cxn ang="0">
                  <a:pos x="109" y="207"/>
                </a:cxn>
                <a:cxn ang="0">
                  <a:pos x="77" y="169"/>
                </a:cxn>
                <a:cxn ang="0">
                  <a:pos x="87" y="125"/>
                </a:cxn>
                <a:cxn ang="0">
                  <a:pos x="138" y="109"/>
                </a:cxn>
                <a:cxn ang="0">
                  <a:pos x="175" y="144"/>
                </a:cxn>
                <a:cxn ang="0">
                  <a:pos x="175" y="175"/>
                </a:cxn>
              </a:cxnLst>
              <a:rect l="0" t="0" r="r" b="b"/>
              <a:pathLst>
                <a:path w="277" h="309">
                  <a:moveTo>
                    <a:pt x="260" y="190"/>
                  </a:moveTo>
                  <a:cubicBezTo>
                    <a:pt x="257" y="190"/>
                    <a:pt x="257" y="190"/>
                    <a:pt x="255" y="188"/>
                  </a:cubicBezTo>
                  <a:cubicBezTo>
                    <a:pt x="253" y="184"/>
                    <a:pt x="250" y="178"/>
                    <a:pt x="248" y="175"/>
                  </a:cubicBezTo>
                  <a:cubicBezTo>
                    <a:pt x="246" y="171"/>
                    <a:pt x="248" y="170"/>
                    <a:pt x="249" y="169"/>
                  </a:cubicBezTo>
                  <a:cubicBezTo>
                    <a:pt x="250" y="166"/>
                    <a:pt x="251" y="163"/>
                    <a:pt x="251" y="160"/>
                  </a:cubicBezTo>
                  <a:cubicBezTo>
                    <a:pt x="251" y="157"/>
                    <a:pt x="250" y="154"/>
                    <a:pt x="249" y="151"/>
                  </a:cubicBezTo>
                  <a:cubicBezTo>
                    <a:pt x="248" y="150"/>
                    <a:pt x="246" y="148"/>
                    <a:pt x="248" y="145"/>
                  </a:cubicBezTo>
                  <a:cubicBezTo>
                    <a:pt x="249" y="143"/>
                    <a:pt x="254" y="135"/>
                    <a:pt x="256" y="131"/>
                  </a:cubicBezTo>
                  <a:cubicBezTo>
                    <a:pt x="257" y="129"/>
                    <a:pt x="257" y="129"/>
                    <a:pt x="260" y="129"/>
                  </a:cubicBezTo>
                  <a:cubicBezTo>
                    <a:pt x="269" y="129"/>
                    <a:pt x="277" y="122"/>
                    <a:pt x="277" y="112"/>
                  </a:cubicBezTo>
                  <a:cubicBezTo>
                    <a:pt x="277" y="103"/>
                    <a:pt x="269" y="96"/>
                    <a:pt x="260" y="96"/>
                  </a:cubicBezTo>
                  <a:cubicBezTo>
                    <a:pt x="250" y="96"/>
                    <a:pt x="243" y="103"/>
                    <a:pt x="243" y="112"/>
                  </a:cubicBezTo>
                  <a:cubicBezTo>
                    <a:pt x="243" y="117"/>
                    <a:pt x="244" y="121"/>
                    <a:pt x="247" y="124"/>
                  </a:cubicBezTo>
                  <a:cubicBezTo>
                    <a:pt x="248" y="125"/>
                    <a:pt x="249" y="126"/>
                    <a:pt x="248" y="128"/>
                  </a:cubicBezTo>
                  <a:cubicBezTo>
                    <a:pt x="246" y="132"/>
                    <a:pt x="243" y="138"/>
                    <a:pt x="242" y="140"/>
                  </a:cubicBezTo>
                  <a:cubicBezTo>
                    <a:pt x="240" y="144"/>
                    <a:pt x="236" y="143"/>
                    <a:pt x="234" y="143"/>
                  </a:cubicBezTo>
                  <a:cubicBezTo>
                    <a:pt x="227" y="143"/>
                    <a:pt x="222" y="147"/>
                    <a:pt x="219" y="153"/>
                  </a:cubicBezTo>
                  <a:cubicBezTo>
                    <a:pt x="219" y="154"/>
                    <a:pt x="217" y="155"/>
                    <a:pt x="215" y="155"/>
                  </a:cubicBezTo>
                  <a:cubicBezTo>
                    <a:pt x="214" y="155"/>
                    <a:pt x="211" y="155"/>
                    <a:pt x="208" y="155"/>
                  </a:cubicBezTo>
                  <a:cubicBezTo>
                    <a:pt x="205" y="155"/>
                    <a:pt x="204" y="154"/>
                    <a:pt x="203" y="152"/>
                  </a:cubicBezTo>
                  <a:cubicBezTo>
                    <a:pt x="200" y="146"/>
                    <a:pt x="195" y="143"/>
                    <a:pt x="188" y="143"/>
                  </a:cubicBezTo>
                  <a:cubicBezTo>
                    <a:pt x="184" y="143"/>
                    <a:pt x="184" y="143"/>
                    <a:pt x="182" y="141"/>
                  </a:cubicBezTo>
                  <a:cubicBezTo>
                    <a:pt x="179" y="135"/>
                    <a:pt x="171" y="122"/>
                    <a:pt x="171" y="121"/>
                  </a:cubicBezTo>
                  <a:cubicBezTo>
                    <a:pt x="170" y="119"/>
                    <a:pt x="170" y="116"/>
                    <a:pt x="171" y="115"/>
                  </a:cubicBezTo>
                  <a:cubicBezTo>
                    <a:pt x="173" y="112"/>
                    <a:pt x="174" y="109"/>
                    <a:pt x="174" y="105"/>
                  </a:cubicBezTo>
                  <a:cubicBezTo>
                    <a:pt x="174" y="102"/>
                    <a:pt x="174" y="99"/>
                    <a:pt x="172" y="97"/>
                  </a:cubicBezTo>
                  <a:cubicBezTo>
                    <a:pt x="171" y="94"/>
                    <a:pt x="170" y="94"/>
                    <a:pt x="171" y="91"/>
                  </a:cubicBezTo>
                  <a:cubicBezTo>
                    <a:pt x="172" y="89"/>
                    <a:pt x="174" y="87"/>
                    <a:pt x="175" y="85"/>
                  </a:cubicBezTo>
                  <a:cubicBezTo>
                    <a:pt x="176" y="83"/>
                    <a:pt x="179" y="83"/>
                    <a:pt x="180" y="83"/>
                  </a:cubicBezTo>
                  <a:cubicBezTo>
                    <a:pt x="184" y="83"/>
                    <a:pt x="187" y="83"/>
                    <a:pt x="190" y="81"/>
                  </a:cubicBezTo>
                  <a:cubicBezTo>
                    <a:pt x="198" y="76"/>
                    <a:pt x="201" y="66"/>
                    <a:pt x="196" y="58"/>
                  </a:cubicBezTo>
                  <a:cubicBezTo>
                    <a:pt x="192" y="50"/>
                    <a:pt x="181" y="47"/>
                    <a:pt x="173" y="52"/>
                  </a:cubicBezTo>
                  <a:cubicBezTo>
                    <a:pt x="165" y="56"/>
                    <a:pt x="162" y="67"/>
                    <a:pt x="167" y="75"/>
                  </a:cubicBezTo>
                  <a:cubicBezTo>
                    <a:pt x="169" y="78"/>
                    <a:pt x="170" y="78"/>
                    <a:pt x="168" y="81"/>
                  </a:cubicBezTo>
                  <a:cubicBezTo>
                    <a:pt x="167" y="83"/>
                    <a:pt x="166" y="85"/>
                    <a:pt x="165" y="86"/>
                  </a:cubicBezTo>
                  <a:cubicBezTo>
                    <a:pt x="163" y="89"/>
                    <a:pt x="159" y="88"/>
                    <a:pt x="157" y="88"/>
                  </a:cubicBezTo>
                  <a:cubicBezTo>
                    <a:pt x="151" y="88"/>
                    <a:pt x="145" y="92"/>
                    <a:pt x="142" y="98"/>
                  </a:cubicBezTo>
                  <a:cubicBezTo>
                    <a:pt x="142" y="99"/>
                    <a:pt x="139" y="101"/>
                    <a:pt x="137" y="101"/>
                  </a:cubicBezTo>
                  <a:cubicBezTo>
                    <a:pt x="130" y="101"/>
                    <a:pt x="117" y="101"/>
                    <a:pt x="114" y="101"/>
                  </a:cubicBezTo>
                  <a:cubicBezTo>
                    <a:pt x="111" y="101"/>
                    <a:pt x="110" y="99"/>
                    <a:pt x="109" y="98"/>
                  </a:cubicBezTo>
                  <a:cubicBezTo>
                    <a:pt x="107" y="92"/>
                    <a:pt x="101" y="88"/>
                    <a:pt x="94" y="88"/>
                  </a:cubicBezTo>
                  <a:cubicBezTo>
                    <a:pt x="93" y="88"/>
                    <a:pt x="90" y="87"/>
                    <a:pt x="89" y="86"/>
                  </a:cubicBezTo>
                  <a:cubicBezTo>
                    <a:pt x="88" y="84"/>
                    <a:pt x="87" y="82"/>
                    <a:pt x="86" y="81"/>
                  </a:cubicBezTo>
                  <a:cubicBezTo>
                    <a:pt x="84" y="77"/>
                    <a:pt x="86" y="75"/>
                    <a:pt x="87" y="74"/>
                  </a:cubicBezTo>
                  <a:cubicBezTo>
                    <a:pt x="89" y="71"/>
                    <a:pt x="90" y="68"/>
                    <a:pt x="90" y="64"/>
                  </a:cubicBezTo>
                  <a:cubicBezTo>
                    <a:pt x="90" y="60"/>
                    <a:pt x="88" y="57"/>
                    <a:pt x="86" y="54"/>
                  </a:cubicBezTo>
                  <a:cubicBezTo>
                    <a:pt x="85" y="53"/>
                    <a:pt x="84" y="50"/>
                    <a:pt x="85" y="48"/>
                  </a:cubicBezTo>
                  <a:cubicBezTo>
                    <a:pt x="87" y="45"/>
                    <a:pt x="90" y="40"/>
                    <a:pt x="91" y="38"/>
                  </a:cubicBezTo>
                  <a:cubicBezTo>
                    <a:pt x="93" y="36"/>
                    <a:pt x="95" y="36"/>
                    <a:pt x="96" y="36"/>
                  </a:cubicBezTo>
                  <a:cubicBezTo>
                    <a:pt x="100" y="37"/>
                    <a:pt x="104" y="36"/>
                    <a:pt x="108" y="34"/>
                  </a:cubicBezTo>
                  <a:cubicBezTo>
                    <a:pt x="116" y="30"/>
                    <a:pt x="119" y="19"/>
                    <a:pt x="114" y="11"/>
                  </a:cubicBezTo>
                  <a:cubicBezTo>
                    <a:pt x="110" y="3"/>
                    <a:pt x="99" y="0"/>
                    <a:pt x="91" y="5"/>
                  </a:cubicBezTo>
                  <a:cubicBezTo>
                    <a:pt x="83" y="10"/>
                    <a:pt x="80" y="20"/>
                    <a:pt x="85" y="28"/>
                  </a:cubicBezTo>
                  <a:cubicBezTo>
                    <a:pt x="86" y="29"/>
                    <a:pt x="86" y="31"/>
                    <a:pt x="85" y="34"/>
                  </a:cubicBezTo>
                  <a:cubicBezTo>
                    <a:pt x="84" y="36"/>
                    <a:pt x="80" y="41"/>
                    <a:pt x="78" y="45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67" y="47"/>
                    <a:pt x="61" y="51"/>
                    <a:pt x="58" y="56"/>
                  </a:cubicBezTo>
                  <a:cubicBezTo>
                    <a:pt x="57" y="59"/>
                    <a:pt x="57" y="60"/>
                    <a:pt x="53" y="60"/>
                  </a:cubicBezTo>
                  <a:cubicBezTo>
                    <a:pt x="51" y="60"/>
                    <a:pt x="47" y="60"/>
                    <a:pt x="45" y="60"/>
                  </a:cubicBezTo>
                  <a:cubicBezTo>
                    <a:pt x="42" y="60"/>
                    <a:pt x="40" y="57"/>
                    <a:pt x="40" y="56"/>
                  </a:cubicBezTo>
                  <a:cubicBezTo>
                    <a:pt x="37" y="50"/>
                    <a:pt x="31" y="46"/>
                    <a:pt x="25" y="46"/>
                  </a:cubicBezTo>
                  <a:cubicBezTo>
                    <a:pt x="15" y="46"/>
                    <a:pt x="8" y="54"/>
                    <a:pt x="8" y="63"/>
                  </a:cubicBezTo>
                  <a:cubicBezTo>
                    <a:pt x="8" y="72"/>
                    <a:pt x="15" y="80"/>
                    <a:pt x="25" y="80"/>
                  </a:cubicBezTo>
                  <a:cubicBezTo>
                    <a:pt x="31" y="80"/>
                    <a:pt x="36" y="77"/>
                    <a:pt x="39" y="72"/>
                  </a:cubicBezTo>
                  <a:cubicBezTo>
                    <a:pt x="41" y="69"/>
                    <a:pt x="41" y="68"/>
                    <a:pt x="44" y="68"/>
                  </a:cubicBezTo>
                  <a:cubicBezTo>
                    <a:pt x="47" y="68"/>
                    <a:pt x="50" y="68"/>
                    <a:pt x="53" y="68"/>
                  </a:cubicBezTo>
                  <a:cubicBezTo>
                    <a:pt x="56" y="68"/>
                    <a:pt x="57" y="70"/>
                    <a:pt x="57" y="70"/>
                  </a:cubicBezTo>
                  <a:cubicBezTo>
                    <a:pt x="60" y="77"/>
                    <a:pt x="66" y="81"/>
                    <a:pt x="73" y="81"/>
                  </a:cubicBezTo>
                  <a:cubicBezTo>
                    <a:pt x="74" y="81"/>
                    <a:pt x="77" y="81"/>
                    <a:pt x="79" y="84"/>
                  </a:cubicBezTo>
                  <a:cubicBezTo>
                    <a:pt x="80" y="85"/>
                    <a:pt x="81" y="87"/>
                    <a:pt x="82" y="88"/>
                  </a:cubicBezTo>
                  <a:cubicBezTo>
                    <a:pt x="83" y="90"/>
                    <a:pt x="82" y="94"/>
                    <a:pt x="81" y="95"/>
                  </a:cubicBezTo>
                  <a:cubicBezTo>
                    <a:pt x="79" y="97"/>
                    <a:pt x="77" y="101"/>
                    <a:pt x="77" y="105"/>
                  </a:cubicBezTo>
                  <a:cubicBezTo>
                    <a:pt x="77" y="108"/>
                    <a:pt x="78" y="111"/>
                    <a:pt x="80" y="114"/>
                  </a:cubicBezTo>
                  <a:cubicBezTo>
                    <a:pt x="81" y="115"/>
                    <a:pt x="82" y="118"/>
                    <a:pt x="80" y="121"/>
                  </a:cubicBezTo>
                  <a:cubicBezTo>
                    <a:pt x="79" y="124"/>
                    <a:pt x="73" y="134"/>
                    <a:pt x="70" y="140"/>
                  </a:cubicBezTo>
                  <a:cubicBezTo>
                    <a:pt x="67" y="143"/>
                    <a:pt x="65" y="143"/>
                    <a:pt x="63" y="143"/>
                  </a:cubicBezTo>
                  <a:cubicBezTo>
                    <a:pt x="57" y="143"/>
                    <a:pt x="51" y="146"/>
                    <a:pt x="48" y="152"/>
                  </a:cubicBezTo>
                  <a:cubicBezTo>
                    <a:pt x="47" y="153"/>
                    <a:pt x="47" y="155"/>
                    <a:pt x="43" y="155"/>
                  </a:cubicBezTo>
                  <a:cubicBezTo>
                    <a:pt x="41" y="155"/>
                    <a:pt x="38" y="155"/>
                    <a:pt x="37" y="155"/>
                  </a:cubicBezTo>
                  <a:cubicBezTo>
                    <a:pt x="33" y="155"/>
                    <a:pt x="32" y="152"/>
                    <a:pt x="31" y="151"/>
                  </a:cubicBezTo>
                  <a:cubicBezTo>
                    <a:pt x="28" y="146"/>
                    <a:pt x="23" y="143"/>
                    <a:pt x="17" y="143"/>
                  </a:cubicBezTo>
                  <a:cubicBezTo>
                    <a:pt x="8" y="143"/>
                    <a:pt x="0" y="150"/>
                    <a:pt x="0" y="160"/>
                  </a:cubicBezTo>
                  <a:cubicBezTo>
                    <a:pt x="0" y="169"/>
                    <a:pt x="8" y="177"/>
                    <a:pt x="17" y="177"/>
                  </a:cubicBezTo>
                  <a:cubicBezTo>
                    <a:pt x="24" y="177"/>
                    <a:pt x="29" y="173"/>
                    <a:pt x="32" y="168"/>
                  </a:cubicBezTo>
                  <a:cubicBezTo>
                    <a:pt x="33" y="165"/>
                    <a:pt x="34" y="163"/>
                    <a:pt x="37" y="163"/>
                  </a:cubicBezTo>
                  <a:cubicBezTo>
                    <a:pt x="38" y="163"/>
                    <a:pt x="40" y="163"/>
                    <a:pt x="42" y="163"/>
                  </a:cubicBezTo>
                  <a:cubicBezTo>
                    <a:pt x="46" y="163"/>
                    <a:pt x="47" y="166"/>
                    <a:pt x="48" y="168"/>
                  </a:cubicBezTo>
                  <a:cubicBezTo>
                    <a:pt x="51" y="173"/>
                    <a:pt x="57" y="177"/>
                    <a:pt x="63" y="177"/>
                  </a:cubicBezTo>
                  <a:cubicBezTo>
                    <a:pt x="65" y="177"/>
                    <a:pt x="68" y="176"/>
                    <a:pt x="70" y="180"/>
                  </a:cubicBezTo>
                  <a:cubicBezTo>
                    <a:pt x="71" y="182"/>
                    <a:pt x="77" y="192"/>
                    <a:pt x="80" y="198"/>
                  </a:cubicBezTo>
                  <a:cubicBezTo>
                    <a:pt x="82" y="202"/>
                    <a:pt x="82" y="202"/>
                    <a:pt x="80" y="205"/>
                  </a:cubicBezTo>
                  <a:cubicBezTo>
                    <a:pt x="78" y="207"/>
                    <a:pt x="77" y="211"/>
                    <a:pt x="77" y="214"/>
                  </a:cubicBezTo>
                  <a:cubicBezTo>
                    <a:pt x="77" y="217"/>
                    <a:pt x="78" y="219"/>
                    <a:pt x="79" y="221"/>
                  </a:cubicBezTo>
                  <a:cubicBezTo>
                    <a:pt x="80" y="223"/>
                    <a:pt x="82" y="225"/>
                    <a:pt x="80" y="228"/>
                  </a:cubicBezTo>
                  <a:cubicBezTo>
                    <a:pt x="79" y="230"/>
                    <a:pt x="78" y="232"/>
                    <a:pt x="77" y="234"/>
                  </a:cubicBezTo>
                  <a:cubicBezTo>
                    <a:pt x="75" y="237"/>
                    <a:pt x="73" y="235"/>
                    <a:pt x="71" y="235"/>
                  </a:cubicBezTo>
                  <a:cubicBezTo>
                    <a:pt x="68" y="235"/>
                    <a:pt x="64" y="236"/>
                    <a:pt x="61" y="237"/>
                  </a:cubicBezTo>
                  <a:cubicBezTo>
                    <a:pt x="58" y="239"/>
                    <a:pt x="56" y="242"/>
                    <a:pt x="54" y="245"/>
                  </a:cubicBezTo>
                  <a:cubicBezTo>
                    <a:pt x="54" y="246"/>
                    <a:pt x="52" y="249"/>
                    <a:pt x="49" y="249"/>
                  </a:cubicBezTo>
                  <a:cubicBezTo>
                    <a:pt x="48" y="249"/>
                    <a:pt x="46" y="249"/>
                    <a:pt x="45" y="249"/>
                  </a:cubicBezTo>
                  <a:cubicBezTo>
                    <a:pt x="42" y="249"/>
                    <a:pt x="41" y="246"/>
                    <a:pt x="40" y="244"/>
                  </a:cubicBezTo>
                  <a:cubicBezTo>
                    <a:pt x="37" y="239"/>
                    <a:pt x="31" y="235"/>
                    <a:pt x="25" y="235"/>
                  </a:cubicBezTo>
                  <a:cubicBezTo>
                    <a:pt x="15" y="235"/>
                    <a:pt x="8" y="243"/>
                    <a:pt x="8" y="252"/>
                  </a:cubicBezTo>
                  <a:cubicBezTo>
                    <a:pt x="8" y="261"/>
                    <a:pt x="15" y="269"/>
                    <a:pt x="25" y="269"/>
                  </a:cubicBezTo>
                  <a:cubicBezTo>
                    <a:pt x="31" y="269"/>
                    <a:pt x="36" y="266"/>
                    <a:pt x="39" y="261"/>
                  </a:cubicBezTo>
                  <a:cubicBezTo>
                    <a:pt x="41" y="258"/>
                    <a:pt x="43" y="257"/>
                    <a:pt x="45" y="257"/>
                  </a:cubicBezTo>
                  <a:cubicBezTo>
                    <a:pt x="46" y="257"/>
                    <a:pt x="48" y="257"/>
                    <a:pt x="49" y="257"/>
                  </a:cubicBezTo>
                  <a:cubicBezTo>
                    <a:pt x="52" y="257"/>
                    <a:pt x="54" y="259"/>
                    <a:pt x="55" y="261"/>
                  </a:cubicBezTo>
                  <a:cubicBezTo>
                    <a:pt x="58" y="266"/>
                    <a:pt x="63" y="269"/>
                    <a:pt x="69" y="269"/>
                  </a:cubicBezTo>
                  <a:cubicBezTo>
                    <a:pt x="72" y="269"/>
                    <a:pt x="73" y="269"/>
                    <a:pt x="75" y="272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7"/>
                    <a:pt x="76" y="278"/>
                    <a:pt x="74" y="282"/>
                  </a:cubicBezTo>
                  <a:cubicBezTo>
                    <a:pt x="69" y="290"/>
                    <a:pt x="72" y="300"/>
                    <a:pt x="80" y="305"/>
                  </a:cubicBezTo>
                  <a:cubicBezTo>
                    <a:pt x="88" y="309"/>
                    <a:pt x="99" y="307"/>
                    <a:pt x="103" y="299"/>
                  </a:cubicBezTo>
                  <a:cubicBezTo>
                    <a:pt x="108" y="291"/>
                    <a:pt x="105" y="280"/>
                    <a:pt x="97" y="276"/>
                  </a:cubicBezTo>
                  <a:cubicBezTo>
                    <a:pt x="95" y="274"/>
                    <a:pt x="92" y="273"/>
                    <a:pt x="89" y="273"/>
                  </a:cubicBezTo>
                  <a:cubicBezTo>
                    <a:pt x="86" y="273"/>
                    <a:pt x="84" y="273"/>
                    <a:pt x="83" y="271"/>
                  </a:cubicBezTo>
                  <a:cubicBezTo>
                    <a:pt x="82" y="268"/>
                    <a:pt x="82" y="268"/>
                    <a:pt x="82" y="268"/>
                  </a:cubicBezTo>
                  <a:cubicBezTo>
                    <a:pt x="80" y="266"/>
                    <a:pt x="80" y="266"/>
                    <a:pt x="83" y="262"/>
                  </a:cubicBezTo>
                  <a:cubicBezTo>
                    <a:pt x="87" y="257"/>
                    <a:pt x="88" y="250"/>
                    <a:pt x="84" y="244"/>
                  </a:cubicBezTo>
                  <a:cubicBezTo>
                    <a:pt x="83" y="242"/>
                    <a:pt x="82" y="240"/>
                    <a:pt x="83" y="238"/>
                  </a:cubicBezTo>
                  <a:cubicBezTo>
                    <a:pt x="84" y="236"/>
                    <a:pt x="86" y="234"/>
                    <a:pt x="87" y="232"/>
                  </a:cubicBezTo>
                  <a:cubicBezTo>
                    <a:pt x="88" y="230"/>
                    <a:pt x="90" y="231"/>
                    <a:pt x="94" y="231"/>
                  </a:cubicBezTo>
                  <a:cubicBezTo>
                    <a:pt x="101" y="231"/>
                    <a:pt x="107" y="227"/>
                    <a:pt x="109" y="221"/>
                  </a:cubicBezTo>
                  <a:cubicBezTo>
                    <a:pt x="110" y="220"/>
                    <a:pt x="110" y="218"/>
                    <a:pt x="113" y="218"/>
                  </a:cubicBezTo>
                  <a:cubicBezTo>
                    <a:pt x="116" y="218"/>
                    <a:pt x="132" y="218"/>
                    <a:pt x="138" y="218"/>
                  </a:cubicBezTo>
                  <a:cubicBezTo>
                    <a:pt x="140" y="218"/>
                    <a:pt x="142" y="220"/>
                    <a:pt x="142" y="221"/>
                  </a:cubicBezTo>
                  <a:cubicBezTo>
                    <a:pt x="145" y="227"/>
                    <a:pt x="151" y="231"/>
                    <a:pt x="157" y="231"/>
                  </a:cubicBezTo>
                  <a:cubicBezTo>
                    <a:pt x="158" y="231"/>
                    <a:pt x="161" y="230"/>
                    <a:pt x="162" y="233"/>
                  </a:cubicBezTo>
                  <a:cubicBezTo>
                    <a:pt x="162" y="234"/>
                    <a:pt x="164" y="236"/>
                    <a:pt x="165" y="238"/>
                  </a:cubicBezTo>
                  <a:cubicBezTo>
                    <a:pt x="166" y="241"/>
                    <a:pt x="165" y="243"/>
                    <a:pt x="164" y="245"/>
                  </a:cubicBezTo>
                  <a:cubicBezTo>
                    <a:pt x="162" y="247"/>
                    <a:pt x="161" y="251"/>
                    <a:pt x="161" y="254"/>
                  </a:cubicBezTo>
                  <a:cubicBezTo>
                    <a:pt x="161" y="264"/>
                    <a:pt x="169" y="271"/>
                    <a:pt x="178" y="271"/>
                  </a:cubicBezTo>
                  <a:cubicBezTo>
                    <a:pt x="186" y="271"/>
                    <a:pt x="192" y="267"/>
                    <a:pt x="194" y="260"/>
                  </a:cubicBezTo>
                  <a:cubicBezTo>
                    <a:pt x="195" y="259"/>
                    <a:pt x="195" y="257"/>
                    <a:pt x="198" y="257"/>
                  </a:cubicBezTo>
                  <a:cubicBezTo>
                    <a:pt x="200" y="257"/>
                    <a:pt x="202" y="257"/>
                    <a:pt x="205" y="257"/>
                  </a:cubicBezTo>
                  <a:cubicBezTo>
                    <a:pt x="206" y="257"/>
                    <a:pt x="208" y="259"/>
                    <a:pt x="208" y="260"/>
                  </a:cubicBezTo>
                  <a:cubicBezTo>
                    <a:pt x="211" y="266"/>
                    <a:pt x="217" y="271"/>
                    <a:pt x="225" y="271"/>
                  </a:cubicBezTo>
                  <a:cubicBezTo>
                    <a:pt x="234" y="271"/>
                    <a:pt x="241" y="264"/>
                    <a:pt x="241" y="254"/>
                  </a:cubicBezTo>
                  <a:cubicBezTo>
                    <a:pt x="241" y="245"/>
                    <a:pt x="234" y="237"/>
                    <a:pt x="225" y="237"/>
                  </a:cubicBezTo>
                  <a:cubicBezTo>
                    <a:pt x="218" y="237"/>
                    <a:pt x="213" y="241"/>
                    <a:pt x="210" y="246"/>
                  </a:cubicBezTo>
                  <a:cubicBezTo>
                    <a:pt x="208" y="248"/>
                    <a:pt x="208" y="249"/>
                    <a:pt x="205" y="249"/>
                  </a:cubicBezTo>
                  <a:cubicBezTo>
                    <a:pt x="203" y="249"/>
                    <a:pt x="200" y="249"/>
                    <a:pt x="198" y="249"/>
                  </a:cubicBezTo>
                  <a:cubicBezTo>
                    <a:pt x="194" y="249"/>
                    <a:pt x="193" y="247"/>
                    <a:pt x="193" y="246"/>
                  </a:cubicBezTo>
                  <a:cubicBezTo>
                    <a:pt x="190" y="241"/>
                    <a:pt x="184" y="237"/>
                    <a:pt x="178" y="237"/>
                  </a:cubicBezTo>
                  <a:cubicBezTo>
                    <a:pt x="174" y="237"/>
                    <a:pt x="174" y="238"/>
                    <a:pt x="172" y="235"/>
                  </a:cubicBezTo>
                  <a:cubicBezTo>
                    <a:pt x="171" y="234"/>
                    <a:pt x="170" y="232"/>
                    <a:pt x="169" y="230"/>
                  </a:cubicBezTo>
                  <a:cubicBezTo>
                    <a:pt x="168" y="228"/>
                    <a:pt x="170" y="226"/>
                    <a:pt x="170" y="225"/>
                  </a:cubicBezTo>
                  <a:cubicBezTo>
                    <a:pt x="173" y="222"/>
                    <a:pt x="174" y="218"/>
                    <a:pt x="174" y="214"/>
                  </a:cubicBezTo>
                  <a:cubicBezTo>
                    <a:pt x="174" y="210"/>
                    <a:pt x="173" y="207"/>
                    <a:pt x="171" y="204"/>
                  </a:cubicBezTo>
                  <a:cubicBezTo>
                    <a:pt x="170" y="203"/>
                    <a:pt x="168" y="202"/>
                    <a:pt x="170" y="198"/>
                  </a:cubicBezTo>
                  <a:cubicBezTo>
                    <a:pt x="172" y="196"/>
                    <a:pt x="179" y="184"/>
                    <a:pt x="182" y="179"/>
                  </a:cubicBezTo>
                  <a:cubicBezTo>
                    <a:pt x="183" y="177"/>
                    <a:pt x="185" y="177"/>
                    <a:pt x="188" y="177"/>
                  </a:cubicBezTo>
                  <a:cubicBezTo>
                    <a:pt x="195" y="177"/>
                    <a:pt x="201" y="173"/>
                    <a:pt x="204" y="167"/>
                  </a:cubicBezTo>
                  <a:cubicBezTo>
                    <a:pt x="204" y="166"/>
                    <a:pt x="205" y="163"/>
                    <a:pt x="208" y="163"/>
                  </a:cubicBezTo>
                  <a:cubicBezTo>
                    <a:pt x="209" y="163"/>
                    <a:pt x="212" y="163"/>
                    <a:pt x="214" y="163"/>
                  </a:cubicBezTo>
                  <a:cubicBezTo>
                    <a:pt x="217" y="163"/>
                    <a:pt x="218" y="165"/>
                    <a:pt x="219" y="167"/>
                  </a:cubicBezTo>
                  <a:cubicBezTo>
                    <a:pt x="222" y="173"/>
                    <a:pt x="227" y="177"/>
                    <a:pt x="234" y="177"/>
                  </a:cubicBezTo>
                  <a:cubicBezTo>
                    <a:pt x="236" y="177"/>
                    <a:pt x="239" y="175"/>
                    <a:pt x="241" y="179"/>
                  </a:cubicBezTo>
                  <a:cubicBezTo>
                    <a:pt x="243" y="181"/>
                    <a:pt x="246" y="187"/>
                    <a:pt x="248" y="191"/>
                  </a:cubicBezTo>
                  <a:cubicBezTo>
                    <a:pt x="249" y="193"/>
                    <a:pt x="249" y="194"/>
                    <a:pt x="247" y="196"/>
                  </a:cubicBezTo>
                  <a:cubicBezTo>
                    <a:pt x="244" y="199"/>
                    <a:pt x="243" y="203"/>
                    <a:pt x="243" y="207"/>
                  </a:cubicBezTo>
                  <a:cubicBezTo>
                    <a:pt x="243" y="216"/>
                    <a:pt x="250" y="224"/>
                    <a:pt x="260" y="224"/>
                  </a:cubicBezTo>
                  <a:cubicBezTo>
                    <a:pt x="269" y="224"/>
                    <a:pt x="277" y="216"/>
                    <a:pt x="277" y="207"/>
                  </a:cubicBezTo>
                  <a:cubicBezTo>
                    <a:pt x="277" y="198"/>
                    <a:pt x="269" y="190"/>
                    <a:pt x="260" y="190"/>
                  </a:cubicBezTo>
                  <a:close/>
                  <a:moveTo>
                    <a:pt x="175" y="175"/>
                  </a:moveTo>
                  <a:cubicBezTo>
                    <a:pt x="174" y="176"/>
                    <a:pt x="167" y="188"/>
                    <a:pt x="164" y="194"/>
                  </a:cubicBezTo>
                  <a:cubicBezTo>
                    <a:pt x="162" y="198"/>
                    <a:pt x="160" y="197"/>
                    <a:pt x="157" y="197"/>
                  </a:cubicBezTo>
                  <a:cubicBezTo>
                    <a:pt x="151" y="197"/>
                    <a:pt x="145" y="201"/>
                    <a:pt x="142" y="206"/>
                  </a:cubicBezTo>
                  <a:cubicBezTo>
                    <a:pt x="142" y="208"/>
                    <a:pt x="141" y="210"/>
                    <a:pt x="138" y="210"/>
                  </a:cubicBezTo>
                  <a:cubicBezTo>
                    <a:pt x="136" y="210"/>
                    <a:pt x="120" y="210"/>
                    <a:pt x="114" y="210"/>
                  </a:cubicBezTo>
                  <a:cubicBezTo>
                    <a:pt x="111" y="210"/>
                    <a:pt x="110" y="208"/>
                    <a:pt x="109" y="207"/>
                  </a:cubicBezTo>
                  <a:cubicBezTo>
                    <a:pt x="107" y="201"/>
                    <a:pt x="101" y="197"/>
                    <a:pt x="94" y="197"/>
                  </a:cubicBezTo>
                  <a:cubicBezTo>
                    <a:pt x="93" y="197"/>
                    <a:pt x="89" y="198"/>
                    <a:pt x="87" y="194"/>
                  </a:cubicBezTo>
                  <a:cubicBezTo>
                    <a:pt x="85" y="190"/>
                    <a:pt x="77" y="176"/>
                    <a:pt x="77" y="176"/>
                  </a:cubicBezTo>
                  <a:cubicBezTo>
                    <a:pt x="75" y="173"/>
                    <a:pt x="76" y="172"/>
                    <a:pt x="77" y="169"/>
                  </a:cubicBezTo>
                  <a:cubicBezTo>
                    <a:pt x="79" y="166"/>
                    <a:pt x="80" y="163"/>
                    <a:pt x="80" y="160"/>
                  </a:cubicBezTo>
                  <a:cubicBezTo>
                    <a:pt x="80" y="156"/>
                    <a:pt x="79" y="153"/>
                    <a:pt x="77" y="150"/>
                  </a:cubicBezTo>
                  <a:cubicBezTo>
                    <a:pt x="75" y="148"/>
                    <a:pt x="75" y="146"/>
                    <a:pt x="76" y="144"/>
                  </a:cubicBezTo>
                  <a:cubicBezTo>
                    <a:pt x="80" y="138"/>
                    <a:pt x="86" y="127"/>
                    <a:pt x="87" y="125"/>
                  </a:cubicBezTo>
                  <a:cubicBezTo>
                    <a:pt x="89" y="122"/>
                    <a:pt x="93" y="122"/>
                    <a:pt x="94" y="122"/>
                  </a:cubicBezTo>
                  <a:cubicBezTo>
                    <a:pt x="101" y="122"/>
                    <a:pt x="106" y="118"/>
                    <a:pt x="109" y="113"/>
                  </a:cubicBezTo>
                  <a:cubicBezTo>
                    <a:pt x="110" y="112"/>
                    <a:pt x="111" y="109"/>
                    <a:pt x="115" y="109"/>
                  </a:cubicBezTo>
                  <a:cubicBezTo>
                    <a:pt x="118" y="109"/>
                    <a:pt x="131" y="109"/>
                    <a:pt x="138" y="109"/>
                  </a:cubicBezTo>
                  <a:cubicBezTo>
                    <a:pt x="140" y="109"/>
                    <a:pt x="142" y="111"/>
                    <a:pt x="142" y="112"/>
                  </a:cubicBezTo>
                  <a:cubicBezTo>
                    <a:pt x="145" y="118"/>
                    <a:pt x="151" y="122"/>
                    <a:pt x="157" y="122"/>
                  </a:cubicBezTo>
                  <a:cubicBezTo>
                    <a:pt x="159" y="122"/>
                    <a:pt x="162" y="122"/>
                    <a:pt x="164" y="124"/>
                  </a:cubicBezTo>
                  <a:cubicBezTo>
                    <a:pt x="165" y="127"/>
                    <a:pt x="172" y="139"/>
                    <a:pt x="175" y="144"/>
                  </a:cubicBezTo>
                  <a:cubicBezTo>
                    <a:pt x="176" y="146"/>
                    <a:pt x="175" y="149"/>
                    <a:pt x="175" y="150"/>
                  </a:cubicBezTo>
                  <a:cubicBezTo>
                    <a:pt x="173" y="152"/>
                    <a:pt x="171" y="156"/>
                    <a:pt x="171" y="160"/>
                  </a:cubicBezTo>
                  <a:cubicBezTo>
                    <a:pt x="171" y="163"/>
                    <a:pt x="172" y="166"/>
                    <a:pt x="174" y="169"/>
                  </a:cubicBezTo>
                  <a:cubicBezTo>
                    <a:pt x="175" y="170"/>
                    <a:pt x="176" y="173"/>
                    <a:pt x="175" y="1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Oval 102"/>
            <p:cNvSpPr>
              <a:spLocks noChangeArrowheads="1"/>
            </p:cNvSpPr>
            <p:nvPr/>
          </p:nvSpPr>
          <p:spPr bwMode="auto">
            <a:xfrm>
              <a:off x="6684963" y="3095625"/>
              <a:ext cx="74613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Oval 103"/>
            <p:cNvSpPr>
              <a:spLocks noChangeArrowheads="1"/>
            </p:cNvSpPr>
            <p:nvPr/>
          </p:nvSpPr>
          <p:spPr bwMode="auto">
            <a:xfrm>
              <a:off x="6932613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04"/>
            <p:cNvSpPr/>
            <p:nvPr/>
          </p:nvSpPr>
          <p:spPr bwMode="auto">
            <a:xfrm>
              <a:off x="6937375" y="2974975"/>
              <a:ext cx="82550" cy="82550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  <a:cxn ang="0">
                  <a:pos x="24" y="8"/>
                </a:cxn>
                <a:cxn ang="0">
                  <a:pos x="20" y="25"/>
                </a:cxn>
              </a:cxnLst>
              <a:rect l="0" t="0" r="r" b="b"/>
              <a:pathLst>
                <a:path w="28" h="28">
                  <a:moveTo>
                    <a:pt x="20" y="25"/>
                  </a:moveTo>
                  <a:cubicBezTo>
                    <a:pt x="14" y="28"/>
                    <a:pt x="7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2"/>
                    <a:pt x="20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Oval 105"/>
            <p:cNvSpPr>
              <a:spLocks noChangeArrowheads="1"/>
            </p:cNvSpPr>
            <p:nvPr/>
          </p:nvSpPr>
          <p:spPr bwMode="auto">
            <a:xfrm>
              <a:off x="6624638" y="2974975"/>
              <a:ext cx="69850" cy="7461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06"/>
            <p:cNvSpPr/>
            <p:nvPr/>
          </p:nvSpPr>
          <p:spPr bwMode="auto">
            <a:xfrm>
              <a:off x="6608763" y="3522663"/>
              <a:ext cx="82550" cy="8096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24" y="8"/>
                </a:cxn>
                <a:cxn ang="0">
                  <a:pos x="20" y="25"/>
                </a:cxn>
                <a:cxn ang="0">
                  <a:pos x="3" y="20"/>
                </a:cxn>
                <a:cxn ang="0">
                  <a:pos x="8" y="3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1" y="2"/>
                    <a:pt x="24" y="8"/>
                  </a:cubicBezTo>
                  <a:cubicBezTo>
                    <a:pt x="28" y="14"/>
                    <a:pt x="26" y="21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Oval 107"/>
            <p:cNvSpPr>
              <a:spLocks noChangeArrowheads="1"/>
            </p:cNvSpPr>
            <p:nvPr/>
          </p:nvSpPr>
          <p:spPr bwMode="auto">
            <a:xfrm>
              <a:off x="6684963" y="3416300"/>
              <a:ext cx="74613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Oval 108"/>
            <p:cNvSpPr>
              <a:spLocks noChangeArrowheads="1"/>
            </p:cNvSpPr>
            <p:nvPr/>
          </p:nvSpPr>
          <p:spPr bwMode="auto">
            <a:xfrm>
              <a:off x="6870700" y="30956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Oval 109"/>
            <p:cNvSpPr>
              <a:spLocks noChangeArrowheads="1"/>
            </p:cNvSpPr>
            <p:nvPr/>
          </p:nvSpPr>
          <p:spPr bwMode="auto">
            <a:xfrm>
              <a:off x="6870700" y="3416300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Oval 110"/>
            <p:cNvSpPr>
              <a:spLocks noChangeArrowheads="1"/>
            </p:cNvSpPr>
            <p:nvPr/>
          </p:nvSpPr>
          <p:spPr bwMode="auto">
            <a:xfrm>
              <a:off x="659447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Oval 111"/>
            <p:cNvSpPr>
              <a:spLocks noChangeArrowheads="1"/>
            </p:cNvSpPr>
            <p:nvPr/>
          </p:nvSpPr>
          <p:spPr bwMode="auto">
            <a:xfrm>
              <a:off x="645953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Oval 112"/>
            <p:cNvSpPr>
              <a:spLocks noChangeArrowheads="1"/>
            </p:cNvSpPr>
            <p:nvPr/>
          </p:nvSpPr>
          <p:spPr bwMode="auto">
            <a:xfrm>
              <a:off x="6480175" y="3527425"/>
              <a:ext cx="73025" cy="714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Oval 113"/>
            <p:cNvSpPr>
              <a:spLocks noChangeArrowheads="1"/>
            </p:cNvSpPr>
            <p:nvPr/>
          </p:nvSpPr>
          <p:spPr bwMode="auto">
            <a:xfrm>
              <a:off x="6961188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Oval 114"/>
            <p:cNvSpPr>
              <a:spLocks noChangeArrowheads="1"/>
            </p:cNvSpPr>
            <p:nvPr/>
          </p:nvSpPr>
          <p:spPr bwMode="auto">
            <a:xfrm>
              <a:off x="7096125" y="32543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Oval 115"/>
            <p:cNvSpPr>
              <a:spLocks noChangeArrowheads="1"/>
            </p:cNvSpPr>
            <p:nvPr/>
          </p:nvSpPr>
          <p:spPr bwMode="auto">
            <a:xfrm>
              <a:off x="7172325" y="3395663"/>
              <a:ext cx="71438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Oval 116"/>
            <p:cNvSpPr>
              <a:spLocks noChangeArrowheads="1"/>
            </p:cNvSpPr>
            <p:nvPr/>
          </p:nvSpPr>
          <p:spPr bwMode="auto">
            <a:xfrm>
              <a:off x="7172325" y="3116263"/>
              <a:ext cx="71438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17"/>
            <p:cNvSpPr/>
            <p:nvPr/>
          </p:nvSpPr>
          <p:spPr bwMode="auto">
            <a:xfrm>
              <a:off x="6697663" y="2836863"/>
              <a:ext cx="82550" cy="8572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5" y="8"/>
                </a:cxn>
                <a:cxn ang="0">
                  <a:pos x="20" y="25"/>
                </a:cxn>
                <a:cxn ang="0">
                  <a:pos x="3" y="21"/>
                </a:cxn>
                <a:cxn ang="0">
                  <a:pos x="8" y="4"/>
                </a:cxn>
              </a:cxnLst>
              <a:rect l="0" t="0" r="r" b="b"/>
              <a:pathLst>
                <a:path w="28" h="29">
                  <a:moveTo>
                    <a:pt x="8" y="4"/>
                  </a:move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7" y="27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Oval 118"/>
            <p:cNvSpPr>
              <a:spLocks noChangeArrowheads="1"/>
            </p:cNvSpPr>
            <p:nvPr/>
          </p:nvSpPr>
          <p:spPr bwMode="auto">
            <a:xfrm>
              <a:off x="6480175" y="2973388"/>
              <a:ext cx="73025" cy="698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119"/>
            <p:cNvSpPr/>
            <p:nvPr/>
          </p:nvSpPr>
          <p:spPr bwMode="auto">
            <a:xfrm>
              <a:off x="6664325" y="3633788"/>
              <a:ext cx="82550" cy="82550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3" y="8"/>
                </a:cxn>
                <a:cxn ang="0">
                  <a:pos x="8" y="25"/>
                </a:cxn>
                <a:cxn ang="0">
                  <a:pos x="24" y="20"/>
                </a:cxn>
                <a:cxn ang="0">
                  <a:pos x="20" y="4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5"/>
                  </a:cubicBezTo>
                  <a:cubicBezTo>
                    <a:pt x="14" y="28"/>
                    <a:pt x="21" y="26"/>
                    <a:pt x="24" y="20"/>
                  </a:cubicBezTo>
                  <a:cubicBezTo>
                    <a:pt x="28" y="14"/>
                    <a:pt x="26" y="7"/>
                    <a:pt x="2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Oval 120"/>
            <p:cNvSpPr>
              <a:spLocks noChangeArrowheads="1"/>
            </p:cNvSpPr>
            <p:nvPr/>
          </p:nvSpPr>
          <p:spPr bwMode="auto">
            <a:xfrm>
              <a:off x="7067550" y="3533775"/>
              <a:ext cx="73025" cy="730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8" name="Freeform 124"/>
          <p:cNvSpPr>
            <a:spLocks noEditPoints="1"/>
          </p:cNvSpPr>
          <p:nvPr/>
        </p:nvSpPr>
        <p:spPr bwMode="auto">
          <a:xfrm>
            <a:off x="5519112" y="1174551"/>
            <a:ext cx="622310" cy="675840"/>
          </a:xfrm>
          <a:custGeom>
            <a:avLst/>
            <a:gdLst/>
            <a:ahLst/>
            <a:cxnLst>
              <a:cxn ang="0">
                <a:pos x="142" y="47"/>
              </a:cxn>
              <a:cxn ang="0">
                <a:pos x="138" y="21"/>
              </a:cxn>
              <a:cxn ang="0">
                <a:pos x="89" y="14"/>
              </a:cxn>
              <a:cxn ang="0">
                <a:pos x="76" y="0"/>
              </a:cxn>
              <a:cxn ang="0">
                <a:pos x="62" y="15"/>
              </a:cxn>
              <a:cxn ang="0">
                <a:pos x="13" y="21"/>
              </a:cxn>
              <a:cxn ang="0">
                <a:pos x="11" y="47"/>
              </a:cxn>
              <a:cxn ang="0">
                <a:pos x="0" y="121"/>
              </a:cxn>
              <a:cxn ang="0">
                <a:pos x="26" y="126"/>
              </a:cxn>
              <a:cxn ang="0">
                <a:pos x="62" y="150"/>
              </a:cxn>
              <a:cxn ang="0">
                <a:pos x="89" y="150"/>
              </a:cxn>
              <a:cxn ang="0">
                <a:pos x="126" y="126"/>
              </a:cxn>
              <a:cxn ang="0">
                <a:pos x="151" y="121"/>
              </a:cxn>
              <a:cxn ang="0">
                <a:pos x="18" y="108"/>
              </a:cxn>
              <a:cxn ang="0">
                <a:pos x="24" y="43"/>
              </a:cxn>
              <a:cxn ang="0">
                <a:pos x="62" y="64"/>
              </a:cxn>
              <a:cxn ang="0">
                <a:pos x="73" y="86"/>
              </a:cxn>
              <a:cxn ang="0">
                <a:pos x="21" y="110"/>
              </a:cxn>
              <a:cxn ang="0">
                <a:pos x="26" y="116"/>
              </a:cxn>
              <a:cxn ang="0">
                <a:pos x="73" y="137"/>
              </a:cxn>
              <a:cxn ang="0">
                <a:pos x="27" y="119"/>
              </a:cxn>
              <a:cxn ang="0">
                <a:pos x="80" y="138"/>
              </a:cxn>
              <a:cxn ang="0">
                <a:pos x="126" y="116"/>
              </a:cxn>
              <a:cxn ang="0">
                <a:pos x="82" y="139"/>
              </a:cxn>
              <a:cxn ang="0">
                <a:pos x="80" y="93"/>
              </a:cxn>
              <a:cxn ang="0">
                <a:pos x="80" y="77"/>
              </a:cxn>
              <a:cxn ang="0">
                <a:pos x="89" y="61"/>
              </a:cxn>
              <a:cxn ang="0">
                <a:pos x="135" y="47"/>
              </a:cxn>
              <a:cxn ang="0">
                <a:pos x="130" y="110"/>
              </a:cxn>
              <a:cxn ang="0">
                <a:pos x="125" y="34"/>
              </a:cxn>
              <a:cxn ang="0">
                <a:pos x="125" y="37"/>
              </a:cxn>
              <a:cxn ang="0">
                <a:pos x="80" y="51"/>
              </a:cxn>
              <a:cxn ang="0">
                <a:pos x="86" y="21"/>
              </a:cxn>
              <a:cxn ang="0">
                <a:pos x="65" y="21"/>
              </a:cxn>
              <a:cxn ang="0">
                <a:pos x="73" y="51"/>
              </a:cxn>
              <a:cxn ang="0">
                <a:pos x="27" y="37"/>
              </a:cxn>
              <a:cxn ang="0">
                <a:pos x="27" y="34"/>
              </a:cxn>
            </a:cxnLst>
            <a:rect l="0" t="0" r="r" b="b"/>
            <a:pathLst>
              <a:path w="151" h="164">
                <a:moveTo>
                  <a:pt x="142" y="108"/>
                </a:moveTo>
                <a:cubicBezTo>
                  <a:pt x="142" y="47"/>
                  <a:pt x="142" y="47"/>
                  <a:pt x="142" y="47"/>
                </a:cubicBezTo>
                <a:cubicBezTo>
                  <a:pt x="148" y="45"/>
                  <a:pt x="151" y="40"/>
                  <a:pt x="151" y="35"/>
                </a:cubicBezTo>
                <a:cubicBezTo>
                  <a:pt x="151" y="27"/>
                  <a:pt x="145" y="21"/>
                  <a:pt x="138" y="21"/>
                </a:cubicBezTo>
                <a:cubicBezTo>
                  <a:pt x="133" y="21"/>
                  <a:pt x="129" y="24"/>
                  <a:pt x="127" y="27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3"/>
                </a:cubicBezTo>
                <a:cubicBezTo>
                  <a:pt x="89" y="6"/>
                  <a:pt x="83" y="0"/>
                  <a:pt x="76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14"/>
                  <a:pt x="62" y="14"/>
                  <a:pt x="62" y="15"/>
                </a:cubicBezTo>
                <a:cubicBezTo>
                  <a:pt x="25" y="27"/>
                  <a:pt x="25" y="27"/>
                  <a:pt x="25" y="27"/>
                </a:cubicBezTo>
                <a:cubicBezTo>
                  <a:pt x="22" y="24"/>
                  <a:pt x="18" y="21"/>
                  <a:pt x="13" y="21"/>
                </a:cubicBezTo>
                <a:cubicBezTo>
                  <a:pt x="6" y="21"/>
                  <a:pt x="0" y="27"/>
                  <a:pt x="0" y="35"/>
                </a:cubicBezTo>
                <a:cubicBezTo>
                  <a:pt x="0" y="41"/>
                  <a:pt x="5" y="46"/>
                  <a:pt x="11" y="47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5" y="109"/>
                  <a:pt x="0" y="115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19" y="134"/>
                  <a:pt x="24" y="131"/>
                  <a:pt x="26" y="126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6"/>
                  <a:pt x="62" y="148"/>
                  <a:pt x="62" y="150"/>
                </a:cubicBezTo>
                <a:cubicBezTo>
                  <a:pt x="62" y="158"/>
                  <a:pt x="68" y="164"/>
                  <a:pt x="76" y="164"/>
                </a:cubicBezTo>
                <a:cubicBezTo>
                  <a:pt x="83" y="164"/>
                  <a:pt x="89" y="158"/>
                  <a:pt x="89" y="150"/>
                </a:cubicBezTo>
                <a:cubicBezTo>
                  <a:pt x="89" y="148"/>
                  <a:pt x="88" y="146"/>
                  <a:pt x="87" y="144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8" y="131"/>
                  <a:pt x="133" y="134"/>
                  <a:pt x="138" y="134"/>
                </a:cubicBezTo>
                <a:cubicBezTo>
                  <a:pt x="145" y="134"/>
                  <a:pt x="151" y="128"/>
                  <a:pt x="151" y="121"/>
                </a:cubicBezTo>
                <a:cubicBezTo>
                  <a:pt x="151" y="115"/>
                  <a:pt x="148" y="110"/>
                  <a:pt x="142" y="108"/>
                </a:cubicBezTo>
                <a:close/>
                <a:moveTo>
                  <a:pt x="18" y="108"/>
                </a:move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2" y="45"/>
                  <a:pt x="24" y="43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2"/>
                  <a:pt x="62" y="63"/>
                  <a:pt x="62" y="64"/>
                </a:cubicBezTo>
                <a:cubicBezTo>
                  <a:pt x="62" y="70"/>
                  <a:pt x="67" y="76"/>
                  <a:pt x="73" y="77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93"/>
                  <a:pt x="73" y="93"/>
                  <a:pt x="73" y="9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0" y="109"/>
                  <a:pt x="19" y="109"/>
                  <a:pt x="18" y="108"/>
                </a:cubicBezTo>
                <a:close/>
                <a:moveTo>
                  <a:pt x="26" y="116"/>
                </a:moveTo>
                <a:cubicBezTo>
                  <a:pt x="73" y="100"/>
                  <a:pt x="73" y="100"/>
                  <a:pt x="73" y="100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2" y="138"/>
                  <a:pt x="70" y="138"/>
                  <a:pt x="69" y="139"/>
                </a:cubicBezTo>
                <a:cubicBezTo>
                  <a:pt x="27" y="119"/>
                  <a:pt x="27" y="119"/>
                  <a:pt x="27" y="119"/>
                </a:cubicBezTo>
                <a:cubicBezTo>
                  <a:pt x="26" y="118"/>
                  <a:pt x="26" y="117"/>
                  <a:pt x="26" y="116"/>
                </a:cubicBezTo>
                <a:close/>
                <a:moveTo>
                  <a:pt x="80" y="138"/>
                </a:moveTo>
                <a:cubicBezTo>
                  <a:pt x="80" y="101"/>
                  <a:pt x="80" y="101"/>
                  <a:pt x="80" y="101"/>
                </a:cubicBezTo>
                <a:cubicBezTo>
                  <a:pt x="126" y="116"/>
                  <a:pt x="126" y="116"/>
                  <a:pt x="126" y="116"/>
                </a:cubicBezTo>
                <a:cubicBezTo>
                  <a:pt x="125" y="117"/>
                  <a:pt x="125" y="118"/>
                  <a:pt x="125" y="11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0" y="138"/>
                  <a:pt x="80" y="138"/>
                </a:cubicBezTo>
                <a:close/>
                <a:moveTo>
                  <a:pt x="80" y="93"/>
                </a:moveTo>
                <a:cubicBezTo>
                  <a:pt x="80" y="85"/>
                  <a:pt x="80" y="85"/>
                  <a:pt x="80" y="85"/>
                </a:cubicBezTo>
                <a:cubicBezTo>
                  <a:pt x="80" y="77"/>
                  <a:pt x="80" y="77"/>
                  <a:pt x="80" y="77"/>
                </a:cubicBezTo>
                <a:cubicBezTo>
                  <a:pt x="85" y="75"/>
                  <a:pt x="89" y="70"/>
                  <a:pt x="89" y="64"/>
                </a:cubicBezTo>
                <a:cubicBezTo>
                  <a:pt x="89" y="63"/>
                  <a:pt x="89" y="62"/>
                  <a:pt x="89" y="61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30" y="45"/>
                  <a:pt x="132" y="47"/>
                  <a:pt x="135" y="47"/>
                </a:cubicBezTo>
                <a:cubicBezTo>
                  <a:pt x="135" y="108"/>
                  <a:pt x="135" y="108"/>
                  <a:pt x="135" y="108"/>
                </a:cubicBezTo>
                <a:cubicBezTo>
                  <a:pt x="133" y="108"/>
                  <a:pt x="132" y="109"/>
                  <a:pt x="130" y="110"/>
                </a:cubicBezTo>
                <a:lnTo>
                  <a:pt x="80" y="93"/>
                </a:lnTo>
                <a:close/>
                <a:moveTo>
                  <a:pt x="125" y="34"/>
                </a:moveTo>
                <a:cubicBezTo>
                  <a:pt x="125" y="34"/>
                  <a:pt x="125" y="34"/>
                  <a:pt x="125" y="35"/>
                </a:cubicBezTo>
                <a:cubicBezTo>
                  <a:pt x="125" y="35"/>
                  <a:pt x="125" y="36"/>
                  <a:pt x="125" y="37"/>
                </a:cubicBezTo>
                <a:cubicBezTo>
                  <a:pt x="85" y="55"/>
                  <a:pt x="85" y="55"/>
                  <a:pt x="85" y="55"/>
                </a:cubicBezTo>
                <a:cubicBezTo>
                  <a:pt x="84" y="53"/>
                  <a:pt x="82" y="52"/>
                  <a:pt x="80" y="51"/>
                </a:cubicBezTo>
                <a:cubicBezTo>
                  <a:pt x="80" y="26"/>
                  <a:pt x="80" y="26"/>
                  <a:pt x="80" y="26"/>
                </a:cubicBezTo>
                <a:cubicBezTo>
                  <a:pt x="82" y="25"/>
                  <a:pt x="85" y="23"/>
                  <a:pt x="86" y="21"/>
                </a:cubicBezTo>
                <a:lnTo>
                  <a:pt x="125" y="34"/>
                </a:lnTo>
                <a:close/>
                <a:moveTo>
                  <a:pt x="65" y="21"/>
                </a:moveTo>
                <a:cubicBezTo>
                  <a:pt x="67" y="24"/>
                  <a:pt x="69" y="26"/>
                  <a:pt x="73" y="26"/>
                </a:cubicBezTo>
                <a:cubicBezTo>
                  <a:pt x="73" y="51"/>
                  <a:pt x="73" y="51"/>
                  <a:pt x="73" y="51"/>
                </a:cubicBezTo>
                <a:cubicBezTo>
                  <a:pt x="70" y="52"/>
                  <a:pt x="68" y="53"/>
                  <a:pt x="66" y="55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6"/>
                  <a:pt x="27" y="35"/>
                  <a:pt x="27" y="35"/>
                </a:cubicBezTo>
                <a:cubicBezTo>
                  <a:pt x="27" y="34"/>
                  <a:pt x="27" y="34"/>
                  <a:pt x="27" y="34"/>
                </a:cubicBezTo>
                <a:lnTo>
                  <a:pt x="65" y="21"/>
                </a:lnTo>
                <a:close/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9" name="Rectangular Callout 229"/>
          <p:cNvSpPr/>
          <p:nvPr/>
        </p:nvSpPr>
        <p:spPr>
          <a:xfrm rot="10800000">
            <a:off x="6323608" y="3587954"/>
            <a:ext cx="1230350" cy="888984"/>
          </a:xfrm>
          <a:prstGeom prst="wedgeRectCallout">
            <a:avLst>
              <a:gd name="adj1" fmla="val -30714"/>
              <a:gd name="adj2" fmla="val 77460"/>
            </a:avLst>
          </a:prstGeom>
          <a:noFill/>
          <a:ln w="19050">
            <a:solidFill>
              <a:srgbClr val="0183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200" name="Freeform 63"/>
          <p:cNvSpPr>
            <a:spLocks noEditPoints="1"/>
          </p:cNvSpPr>
          <p:nvPr/>
        </p:nvSpPr>
        <p:spPr bwMode="auto">
          <a:xfrm rot="3952011">
            <a:off x="6576931" y="3604194"/>
            <a:ext cx="684676" cy="806861"/>
          </a:xfrm>
          <a:custGeom>
            <a:avLst/>
            <a:gdLst/>
            <a:ahLst/>
            <a:cxnLst>
              <a:cxn ang="0">
                <a:pos x="413" y="276"/>
              </a:cxn>
              <a:cxn ang="0">
                <a:pos x="375" y="294"/>
              </a:cxn>
              <a:cxn ang="0">
                <a:pos x="317" y="265"/>
              </a:cxn>
              <a:cxn ang="0">
                <a:pos x="318" y="253"/>
              </a:cxn>
              <a:cxn ang="0">
                <a:pos x="292" y="204"/>
              </a:cxn>
              <a:cxn ang="0">
                <a:pos x="329" y="99"/>
              </a:cxn>
              <a:cxn ang="0">
                <a:pos x="379" y="49"/>
              </a:cxn>
              <a:cxn ang="0">
                <a:pos x="329" y="0"/>
              </a:cxn>
              <a:cxn ang="0">
                <a:pos x="280" y="49"/>
              </a:cxn>
              <a:cxn ang="0">
                <a:pos x="305" y="92"/>
              </a:cxn>
              <a:cxn ang="0">
                <a:pos x="269" y="194"/>
              </a:cxn>
              <a:cxn ang="0">
                <a:pos x="258" y="193"/>
              </a:cxn>
              <a:cxn ang="0">
                <a:pos x="198" y="249"/>
              </a:cxn>
              <a:cxn ang="0">
                <a:pos x="96" y="273"/>
              </a:cxn>
              <a:cxn ang="0">
                <a:pos x="49" y="238"/>
              </a:cxn>
              <a:cxn ang="0">
                <a:pos x="0" y="288"/>
              </a:cxn>
              <a:cxn ang="0">
                <a:pos x="49" y="337"/>
              </a:cxn>
              <a:cxn ang="0">
                <a:pos x="98" y="298"/>
              </a:cxn>
              <a:cxn ang="0">
                <a:pos x="202" y="273"/>
              </a:cxn>
              <a:cxn ang="0">
                <a:pos x="256" y="313"/>
              </a:cxn>
              <a:cxn ang="0">
                <a:pos x="262" y="452"/>
              </a:cxn>
              <a:cxn ang="0">
                <a:pos x="236" y="495"/>
              </a:cxn>
              <a:cxn ang="0">
                <a:pos x="286" y="545"/>
              </a:cxn>
              <a:cxn ang="0">
                <a:pos x="335" y="495"/>
              </a:cxn>
              <a:cxn ang="0">
                <a:pos x="288" y="446"/>
              </a:cxn>
              <a:cxn ang="0">
                <a:pos x="281" y="308"/>
              </a:cxn>
              <a:cxn ang="0">
                <a:pos x="307" y="287"/>
              </a:cxn>
              <a:cxn ang="0">
                <a:pos x="364" y="316"/>
              </a:cxn>
              <a:cxn ang="0">
                <a:pos x="363" y="325"/>
              </a:cxn>
              <a:cxn ang="0">
                <a:pos x="413" y="375"/>
              </a:cxn>
              <a:cxn ang="0">
                <a:pos x="462" y="325"/>
              </a:cxn>
              <a:cxn ang="0">
                <a:pos x="413" y="276"/>
              </a:cxn>
              <a:cxn ang="0">
                <a:pos x="413" y="276"/>
              </a:cxn>
              <a:cxn ang="0">
                <a:pos x="413" y="276"/>
              </a:cxn>
            </a:cxnLst>
            <a:rect l="0" t="0" r="r" b="b"/>
            <a:pathLst>
              <a:path w="462" h="545">
                <a:moveTo>
                  <a:pt x="413" y="276"/>
                </a:moveTo>
                <a:cubicBezTo>
                  <a:pt x="397" y="276"/>
                  <a:pt x="384" y="283"/>
                  <a:pt x="375" y="294"/>
                </a:cubicBezTo>
                <a:cubicBezTo>
                  <a:pt x="317" y="265"/>
                  <a:pt x="317" y="265"/>
                  <a:pt x="317" y="265"/>
                </a:cubicBezTo>
                <a:cubicBezTo>
                  <a:pt x="317" y="261"/>
                  <a:pt x="318" y="257"/>
                  <a:pt x="318" y="253"/>
                </a:cubicBezTo>
                <a:cubicBezTo>
                  <a:pt x="318" y="233"/>
                  <a:pt x="308" y="215"/>
                  <a:pt x="292" y="204"/>
                </a:cubicBezTo>
                <a:cubicBezTo>
                  <a:pt x="329" y="99"/>
                  <a:pt x="329" y="99"/>
                  <a:pt x="329" y="99"/>
                </a:cubicBezTo>
                <a:cubicBezTo>
                  <a:pt x="356" y="99"/>
                  <a:pt x="379" y="77"/>
                  <a:pt x="379" y="49"/>
                </a:cubicBezTo>
                <a:cubicBezTo>
                  <a:pt x="379" y="22"/>
                  <a:pt x="356" y="0"/>
                  <a:pt x="329" y="0"/>
                </a:cubicBezTo>
                <a:cubicBezTo>
                  <a:pt x="302" y="0"/>
                  <a:pt x="280" y="22"/>
                  <a:pt x="280" y="49"/>
                </a:cubicBezTo>
                <a:cubicBezTo>
                  <a:pt x="280" y="68"/>
                  <a:pt x="290" y="84"/>
                  <a:pt x="305" y="92"/>
                </a:cubicBezTo>
                <a:cubicBezTo>
                  <a:pt x="269" y="194"/>
                  <a:pt x="269" y="194"/>
                  <a:pt x="269" y="194"/>
                </a:cubicBezTo>
                <a:cubicBezTo>
                  <a:pt x="266" y="193"/>
                  <a:pt x="262" y="193"/>
                  <a:pt x="258" y="193"/>
                </a:cubicBezTo>
                <a:cubicBezTo>
                  <a:pt x="226" y="193"/>
                  <a:pt x="200" y="218"/>
                  <a:pt x="198" y="249"/>
                </a:cubicBezTo>
                <a:cubicBezTo>
                  <a:pt x="96" y="273"/>
                  <a:pt x="96" y="273"/>
                  <a:pt x="96" y="273"/>
                </a:cubicBezTo>
                <a:cubicBezTo>
                  <a:pt x="90" y="253"/>
                  <a:pt x="72" y="238"/>
                  <a:pt x="49" y="238"/>
                </a:cubicBezTo>
                <a:cubicBezTo>
                  <a:pt x="22" y="238"/>
                  <a:pt x="0" y="260"/>
                  <a:pt x="0" y="288"/>
                </a:cubicBezTo>
                <a:cubicBezTo>
                  <a:pt x="0" y="315"/>
                  <a:pt x="22" y="337"/>
                  <a:pt x="49" y="337"/>
                </a:cubicBezTo>
                <a:cubicBezTo>
                  <a:pt x="73" y="337"/>
                  <a:pt x="93" y="320"/>
                  <a:pt x="98" y="298"/>
                </a:cubicBezTo>
                <a:cubicBezTo>
                  <a:pt x="202" y="273"/>
                  <a:pt x="202" y="273"/>
                  <a:pt x="202" y="273"/>
                </a:cubicBezTo>
                <a:cubicBezTo>
                  <a:pt x="210" y="296"/>
                  <a:pt x="231" y="312"/>
                  <a:pt x="256" y="313"/>
                </a:cubicBezTo>
                <a:cubicBezTo>
                  <a:pt x="262" y="452"/>
                  <a:pt x="262" y="452"/>
                  <a:pt x="262" y="452"/>
                </a:cubicBezTo>
                <a:cubicBezTo>
                  <a:pt x="247" y="460"/>
                  <a:pt x="236" y="476"/>
                  <a:pt x="236" y="495"/>
                </a:cubicBezTo>
                <a:cubicBezTo>
                  <a:pt x="236" y="522"/>
                  <a:pt x="259" y="545"/>
                  <a:pt x="286" y="545"/>
                </a:cubicBezTo>
                <a:cubicBezTo>
                  <a:pt x="313" y="545"/>
                  <a:pt x="335" y="522"/>
                  <a:pt x="335" y="495"/>
                </a:cubicBezTo>
                <a:cubicBezTo>
                  <a:pt x="335" y="468"/>
                  <a:pt x="314" y="447"/>
                  <a:pt x="288" y="446"/>
                </a:cubicBezTo>
                <a:cubicBezTo>
                  <a:pt x="281" y="308"/>
                  <a:pt x="281" y="308"/>
                  <a:pt x="281" y="308"/>
                </a:cubicBezTo>
                <a:cubicBezTo>
                  <a:pt x="292" y="304"/>
                  <a:pt x="301" y="296"/>
                  <a:pt x="307" y="287"/>
                </a:cubicBezTo>
                <a:cubicBezTo>
                  <a:pt x="364" y="316"/>
                  <a:pt x="364" y="316"/>
                  <a:pt x="364" y="316"/>
                </a:cubicBezTo>
                <a:cubicBezTo>
                  <a:pt x="364" y="319"/>
                  <a:pt x="363" y="322"/>
                  <a:pt x="363" y="325"/>
                </a:cubicBezTo>
                <a:cubicBezTo>
                  <a:pt x="363" y="352"/>
                  <a:pt x="385" y="375"/>
                  <a:pt x="413" y="375"/>
                </a:cubicBezTo>
                <a:cubicBezTo>
                  <a:pt x="440" y="375"/>
                  <a:pt x="462" y="352"/>
                  <a:pt x="462" y="325"/>
                </a:cubicBezTo>
                <a:cubicBezTo>
                  <a:pt x="462" y="298"/>
                  <a:pt x="440" y="276"/>
                  <a:pt x="413" y="276"/>
                </a:cubicBezTo>
                <a:close/>
                <a:moveTo>
                  <a:pt x="413" y="276"/>
                </a:moveTo>
                <a:cubicBezTo>
                  <a:pt x="413" y="276"/>
                  <a:pt x="413" y="276"/>
                  <a:pt x="413" y="276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1" name="Text Placeholder 3"/>
          <p:cNvSpPr txBox="1"/>
          <p:nvPr/>
        </p:nvSpPr>
        <p:spPr>
          <a:xfrm>
            <a:off x="2970002" y="1088990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1" i="0" u="none" strike="noStrike" kern="1200" cap="none" spc="30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en-US" sz="1100" b="1" i="0" u="none" strike="noStrike" kern="1200" cap="none" spc="300" normalizeH="0" baseline="0" noProof="0" dirty="0">
              <a:ln>
                <a:noFill/>
              </a:ln>
              <a:solidFill>
                <a:srgbClr val="0183A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Text Placeholder 3"/>
          <p:cNvSpPr txBox="1"/>
          <p:nvPr/>
        </p:nvSpPr>
        <p:spPr>
          <a:xfrm>
            <a:off x="29700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3" name="Text Placeholder 3"/>
          <p:cNvSpPr txBox="1"/>
          <p:nvPr/>
        </p:nvSpPr>
        <p:spPr>
          <a:xfrm>
            <a:off x="6559802" y="1088990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1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 Placeholder 3"/>
          <p:cNvSpPr txBox="1"/>
          <p:nvPr/>
        </p:nvSpPr>
        <p:spPr>
          <a:xfrm>
            <a:off x="6559802" y="1297371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5" name="Text Placeholder 3"/>
          <p:cNvSpPr txBox="1"/>
          <p:nvPr/>
        </p:nvSpPr>
        <p:spPr>
          <a:xfrm>
            <a:off x="5508044" y="3648905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0183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100" b="1" spc="300" dirty="0">
              <a:solidFill>
                <a:srgbClr val="0183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Text Placeholder 3"/>
          <p:cNvSpPr txBox="1"/>
          <p:nvPr/>
        </p:nvSpPr>
        <p:spPr>
          <a:xfrm>
            <a:off x="4563828" y="3857286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7" name="Text Placeholder 3"/>
          <p:cNvSpPr txBox="1"/>
          <p:nvPr/>
        </p:nvSpPr>
        <p:spPr>
          <a:xfrm>
            <a:off x="1855777" y="3642467"/>
            <a:ext cx="718145" cy="169277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zh-CN" altLang="en-US" sz="11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1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Text Placeholder 3"/>
          <p:cNvSpPr txBox="1"/>
          <p:nvPr/>
        </p:nvSpPr>
        <p:spPr>
          <a:xfrm>
            <a:off x="911561" y="3850848"/>
            <a:ext cx="16596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6" grpId="0" animBg="1"/>
      <p:bldP spid="198" grpId="0" animBg="1"/>
      <p:bldP spid="199" grpId="0" animBg="1"/>
      <p:bldP spid="200" grpId="0" animBg="1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748" y="168837"/>
            <a:ext cx="131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723" y="404233"/>
            <a:ext cx="1150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TITLE TEXT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4638543" y="1271231"/>
            <a:ext cx="3679957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en-US" altLang="zh-CN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</a:t>
            </a: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。您的内容打在这里，或者通过复制您的文本后，在此框中选择粘贴，并选择只保留文字。</a:t>
            </a:r>
          </a:p>
        </p:txBody>
      </p:sp>
      <p:sp>
        <p:nvSpPr>
          <p:cNvPr id="7" name="Rectangle 22"/>
          <p:cNvSpPr/>
          <p:nvPr/>
        </p:nvSpPr>
        <p:spPr>
          <a:xfrm>
            <a:off x="4638543" y="1011338"/>
            <a:ext cx="1308050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r>
              <a:rPr lang="zh-CN" altLang="en-US" sz="1400" b="1" spc="300" dirty="0">
                <a:solidFill>
                  <a:srgbClr val="01AA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b="1" spc="300" dirty="0">
              <a:solidFill>
                <a:srgbClr val="01AA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02"/>
          <p:cNvGrpSpPr/>
          <p:nvPr/>
        </p:nvGrpSpPr>
        <p:grpSpPr>
          <a:xfrm>
            <a:off x="4719477" y="2332316"/>
            <a:ext cx="641507" cy="2303819"/>
            <a:chOff x="669035" y="1765252"/>
            <a:chExt cx="864105" cy="2246673"/>
          </a:xfrm>
          <a:solidFill>
            <a:srgbClr val="01AAD1"/>
          </a:solidFill>
        </p:grpSpPr>
        <p:sp>
          <p:nvSpPr>
            <p:cNvPr id="9" name="Rounded Rectangle 105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106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7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08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09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10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11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12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15"/>
          <p:cNvGrpSpPr/>
          <p:nvPr/>
        </p:nvGrpSpPr>
        <p:grpSpPr>
          <a:xfrm>
            <a:off x="5751505" y="2332317"/>
            <a:ext cx="641507" cy="2303820"/>
            <a:chOff x="1572768" y="2397753"/>
            <a:chExt cx="561758" cy="2017421"/>
          </a:xfrm>
        </p:grpSpPr>
        <p:sp>
          <p:nvSpPr>
            <p:cNvPr id="18" name="Rounded Rectangle 116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17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18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119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120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121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122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123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126"/>
          <p:cNvGrpSpPr/>
          <p:nvPr/>
        </p:nvGrpSpPr>
        <p:grpSpPr>
          <a:xfrm>
            <a:off x="6783534" y="2332317"/>
            <a:ext cx="641507" cy="2303820"/>
            <a:chOff x="2476500" y="2397753"/>
            <a:chExt cx="561758" cy="2017421"/>
          </a:xfrm>
        </p:grpSpPr>
        <p:sp>
          <p:nvSpPr>
            <p:cNvPr id="27" name="Rounded Rectangle 127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ounded Rectangle 128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129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130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131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32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133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134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137"/>
          <p:cNvGrpSpPr/>
          <p:nvPr/>
        </p:nvGrpSpPr>
        <p:grpSpPr>
          <a:xfrm>
            <a:off x="7815562" y="2332317"/>
            <a:ext cx="641507" cy="2303820"/>
            <a:chOff x="3380232" y="2397753"/>
            <a:chExt cx="561758" cy="2017421"/>
          </a:xfrm>
        </p:grpSpPr>
        <p:sp>
          <p:nvSpPr>
            <p:cNvPr id="36" name="Rounded Rectangle 138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139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140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141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142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143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144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145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Freeform 5"/>
          <p:cNvSpPr>
            <a:spLocks noEditPoints="1"/>
          </p:cNvSpPr>
          <p:nvPr/>
        </p:nvSpPr>
        <p:spPr bwMode="auto">
          <a:xfrm rot="2700000">
            <a:off x="81325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 rot="2700000">
            <a:off x="109696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rot="2700000">
            <a:off x="2112596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AA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2700000">
            <a:off x="3128231" y="1049052"/>
            <a:ext cx="1835310" cy="1875095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rgbClr val="0183A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8" name="Group 266"/>
          <p:cNvGrpSpPr/>
          <p:nvPr/>
        </p:nvGrpSpPr>
        <p:grpSpPr>
          <a:xfrm>
            <a:off x="671967" y="3223087"/>
            <a:ext cx="1175890" cy="620426"/>
            <a:chOff x="671967" y="3285717"/>
            <a:chExt cx="1175890" cy="620426"/>
          </a:xfrm>
        </p:grpSpPr>
        <p:sp>
          <p:nvSpPr>
            <p:cNvPr id="49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01AA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219"/>
            <p:cNvSpPr txBox="1"/>
            <p:nvPr/>
          </p:nvSpPr>
          <p:spPr>
            <a:xfrm>
              <a:off x="925060" y="3411264"/>
              <a:ext cx="628607" cy="36933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08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75%</a:t>
              </a:r>
            </a:p>
          </p:txBody>
        </p:sp>
      </p:grpSp>
      <p:grpSp>
        <p:nvGrpSpPr>
          <p:cNvPr id="51" name="Group 220"/>
          <p:cNvGrpSpPr/>
          <p:nvPr/>
        </p:nvGrpSpPr>
        <p:grpSpPr>
          <a:xfrm>
            <a:off x="2864658" y="3208277"/>
            <a:ext cx="1640967" cy="650046"/>
            <a:chOff x="6438990" y="2673176"/>
            <a:chExt cx="1331581" cy="527487"/>
          </a:xfrm>
          <a:solidFill>
            <a:schemeClr val="bg1">
              <a:lumMod val="75000"/>
            </a:schemeClr>
          </a:solidFill>
        </p:grpSpPr>
        <p:grpSp>
          <p:nvGrpSpPr>
            <p:cNvPr id="52" name="Group 179"/>
            <p:cNvGrpSpPr/>
            <p:nvPr/>
          </p:nvGrpSpPr>
          <p:grpSpPr>
            <a:xfrm>
              <a:off x="7564466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2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3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3" name="Group 179"/>
            <p:cNvGrpSpPr/>
            <p:nvPr/>
          </p:nvGrpSpPr>
          <p:grpSpPr>
            <a:xfrm>
              <a:off x="7189308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60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61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4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58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9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55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56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57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64" name="Group 233"/>
          <p:cNvGrpSpPr/>
          <p:nvPr/>
        </p:nvGrpSpPr>
        <p:grpSpPr>
          <a:xfrm>
            <a:off x="2835022" y="3938097"/>
            <a:ext cx="1710537" cy="704884"/>
            <a:chOff x="6438990" y="3324726"/>
            <a:chExt cx="1388034" cy="571986"/>
          </a:xfrm>
          <a:solidFill>
            <a:schemeClr val="bg1">
              <a:lumMod val="75000"/>
            </a:schemeClr>
          </a:solidFill>
        </p:grpSpPr>
        <p:grpSp>
          <p:nvGrpSpPr>
            <p:cNvPr id="65" name="Group 184"/>
            <p:cNvGrpSpPr/>
            <p:nvPr/>
          </p:nvGrpSpPr>
          <p:grpSpPr>
            <a:xfrm>
              <a:off x="7560592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5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6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6" name="Group 184"/>
            <p:cNvGrpSpPr/>
            <p:nvPr/>
          </p:nvGrpSpPr>
          <p:grpSpPr>
            <a:xfrm>
              <a:off x="7186724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3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7" name="Group 184"/>
            <p:cNvGrpSpPr/>
            <p:nvPr/>
          </p:nvGrpSpPr>
          <p:grpSpPr>
            <a:xfrm>
              <a:off x="6812857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71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2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68" name="Group 184"/>
            <p:cNvGrpSpPr/>
            <p:nvPr/>
          </p:nvGrpSpPr>
          <p:grpSpPr>
            <a:xfrm>
              <a:off x="6438990" y="3324726"/>
              <a:ext cx="266432" cy="571986"/>
              <a:chOff x="6213475" y="1668463"/>
              <a:chExt cx="227013" cy="487362"/>
            </a:xfrm>
            <a:grpFill/>
          </p:grpSpPr>
          <p:sp>
            <p:nvSpPr>
              <p:cNvPr id="69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70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77" name="Group 267"/>
          <p:cNvGrpSpPr/>
          <p:nvPr/>
        </p:nvGrpSpPr>
        <p:grpSpPr>
          <a:xfrm>
            <a:off x="671967" y="3980326"/>
            <a:ext cx="1175890" cy="620426"/>
            <a:chOff x="671967" y="4042956"/>
            <a:chExt cx="1175890" cy="620426"/>
          </a:xfrm>
        </p:grpSpPr>
        <p:sp>
          <p:nvSpPr>
            <p:cNvPr id="78" name="Right Arrow Callout 247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rgbClr val="018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248"/>
            <p:cNvSpPr txBox="1"/>
            <p:nvPr/>
          </p:nvSpPr>
          <p:spPr>
            <a:xfrm>
              <a:off x="971663" y="4168503"/>
              <a:ext cx="53540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25%</a:t>
              </a:r>
            </a:p>
          </p:txBody>
        </p:sp>
      </p:grpSp>
      <p:grpSp>
        <p:nvGrpSpPr>
          <p:cNvPr id="80" name="Group 249"/>
          <p:cNvGrpSpPr/>
          <p:nvPr/>
        </p:nvGrpSpPr>
        <p:grpSpPr>
          <a:xfrm>
            <a:off x="1970917" y="3208277"/>
            <a:ext cx="716318" cy="650046"/>
            <a:chOff x="6438990" y="2673176"/>
            <a:chExt cx="581264" cy="527487"/>
          </a:xfrm>
          <a:solidFill>
            <a:srgbClr val="01AAD1"/>
          </a:solidFill>
        </p:grpSpPr>
        <p:grpSp>
          <p:nvGrpSpPr>
            <p:cNvPr id="81" name="Group 179"/>
            <p:cNvGrpSpPr/>
            <p:nvPr/>
          </p:nvGrpSpPr>
          <p:grpSpPr>
            <a:xfrm>
              <a:off x="6814149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2" name="Group 179"/>
            <p:cNvGrpSpPr/>
            <p:nvPr/>
          </p:nvGrpSpPr>
          <p:grpSpPr>
            <a:xfrm>
              <a:off x="6438990" y="2673176"/>
              <a:ext cx="206105" cy="527487"/>
              <a:chOff x="5054600" y="1652588"/>
              <a:chExt cx="187325" cy="479424"/>
            </a:xfrm>
            <a:grpFill/>
          </p:grpSpPr>
          <p:sp>
            <p:nvSpPr>
              <p:cNvPr id="8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8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87" name="Group 268"/>
          <p:cNvGrpSpPr/>
          <p:nvPr/>
        </p:nvGrpSpPr>
        <p:grpSpPr>
          <a:xfrm>
            <a:off x="1951649" y="3938097"/>
            <a:ext cx="750853" cy="704884"/>
            <a:chOff x="1951649" y="4000727"/>
            <a:chExt cx="750853" cy="704884"/>
          </a:xfrm>
          <a:solidFill>
            <a:srgbClr val="0183A1"/>
          </a:solidFill>
        </p:grpSpPr>
        <p:grpSp>
          <p:nvGrpSpPr>
            <p:cNvPr id="88" name="Group 256"/>
            <p:cNvGrpSpPr/>
            <p:nvPr/>
          </p:nvGrpSpPr>
          <p:grpSpPr>
            <a:xfrm>
              <a:off x="2374166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2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3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grpSp>
          <p:nvGrpSpPr>
            <p:cNvPr id="89" name="Group 259"/>
            <p:cNvGrpSpPr/>
            <p:nvPr/>
          </p:nvGrpSpPr>
          <p:grpSpPr>
            <a:xfrm>
              <a:off x="1951649" y="4000727"/>
              <a:ext cx="328336" cy="704884"/>
              <a:chOff x="6913466" y="1930294"/>
              <a:chExt cx="328336" cy="704884"/>
            </a:xfrm>
            <a:grpFill/>
          </p:grpSpPr>
          <p:sp>
            <p:nvSpPr>
              <p:cNvPr id="90" name="Oval 98"/>
              <p:cNvSpPr>
                <a:spLocks noChangeArrowheads="1"/>
              </p:cNvSpPr>
              <p:nvPr/>
            </p:nvSpPr>
            <p:spPr bwMode="auto">
              <a:xfrm>
                <a:off x="7025973" y="1930294"/>
                <a:ext cx="105618" cy="10561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91" name="Freeform 99"/>
              <p:cNvSpPr/>
              <p:nvPr/>
            </p:nvSpPr>
            <p:spPr bwMode="auto">
              <a:xfrm>
                <a:off x="6913466" y="2058872"/>
                <a:ext cx="328336" cy="576306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94" name="Text Placeholder 3"/>
          <p:cNvSpPr txBox="1"/>
          <p:nvPr/>
        </p:nvSpPr>
        <p:spPr>
          <a:xfrm>
            <a:off x="4741595" y="1978768"/>
            <a:ext cx="577081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</a:p>
        </p:txBody>
      </p:sp>
      <p:sp>
        <p:nvSpPr>
          <p:cNvPr id="95" name="Text Placeholder 3"/>
          <p:cNvSpPr txBox="1"/>
          <p:nvPr/>
        </p:nvSpPr>
        <p:spPr>
          <a:xfrm>
            <a:off x="5876371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</a:p>
        </p:txBody>
      </p:sp>
      <p:sp>
        <p:nvSpPr>
          <p:cNvPr id="96" name="Text Placeholder 3"/>
          <p:cNvSpPr txBox="1"/>
          <p:nvPr/>
        </p:nvSpPr>
        <p:spPr>
          <a:xfrm>
            <a:off x="688516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AAD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90%</a:t>
            </a:r>
          </a:p>
        </p:txBody>
      </p:sp>
      <p:sp>
        <p:nvSpPr>
          <p:cNvPr id="97" name="Text Placeholder 3"/>
          <p:cNvSpPr txBox="1"/>
          <p:nvPr/>
        </p:nvSpPr>
        <p:spPr>
          <a:xfrm>
            <a:off x="7904236" y="1978768"/>
            <a:ext cx="447238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83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4" grpId="0" animBg="1"/>
      <p:bldP spid="45" grpId="0" animBg="1"/>
      <p:bldP spid="46" grpId="0" animBg="1"/>
      <p:bldP spid="47" grpId="0" animBg="1"/>
      <p:bldP spid="94" grpId="0"/>
      <p:bldP spid="95" grpId="0"/>
      <p:bldP spid="96" grpId="0"/>
      <p:bldP spid="9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4605</Words>
  <Application>Microsoft Office PowerPoint</Application>
  <PresentationFormat>全屏显示(16:9)</PresentationFormat>
  <Paragraphs>468</Paragraphs>
  <Slides>37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FontAwesome</vt:lpstr>
      <vt:lpstr>Gill Sans</vt:lpstr>
      <vt:lpstr>Helvetica Light</vt:lpstr>
      <vt:lpstr>Lato</vt:lpstr>
      <vt:lpstr>Lato Regular</vt:lpstr>
      <vt:lpstr>方正正黑简体</vt:lpstr>
      <vt:lpstr>华文细黑</vt:lpstr>
      <vt:lpstr>微软雅黑</vt:lpstr>
      <vt:lpstr>Arial</vt:lpstr>
      <vt:lpstr>Calibri</vt:lpstr>
      <vt:lpstr>Calibri Light</vt:lpstr>
      <vt:lpstr>Helvetica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cp:keywords>tukuppt</cp:keywords>
  <cp:lastModifiedBy>天 下</cp:lastModifiedBy>
  <cp:revision>2</cp:revision>
  <dcterms:created xsi:type="dcterms:W3CDTF">2020-11-26T01:18:39Z</dcterms:created>
  <dcterms:modified xsi:type="dcterms:W3CDTF">2021-03-10T16:09:51Z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