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0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1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DAC"/>
    <a:srgbClr val="B58C95"/>
    <a:srgbClr val="CE8868"/>
    <a:srgbClr val="DED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>
        <p:scale>
          <a:sx n="89" d="100"/>
          <a:sy n="89" d="100"/>
        </p:scale>
        <p:origin x="2286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98E7-D12D-47C5-8533-68BFF8EB40B0}" type="datetimeFigureOut">
              <a:rPr lang="zh-CN" altLang="en-US" smtClean="0"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986157"/>
            <a:ext cx="4903940" cy="1659699"/>
          </a:xfrm>
          <a:prstGeom prst="rect">
            <a:avLst/>
          </a:prstGeom>
          <a:solidFill>
            <a:srgbClr val="E4BDA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4BDAC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4060" y="2231484"/>
            <a:ext cx="0" cy="11974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24060" y="2152045"/>
            <a:ext cx="128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</a:rPr>
              <a:t>YOUR LOGO</a:t>
            </a:r>
            <a:endParaRPr lang="zh-CN" alt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4060" y="2476267"/>
            <a:ext cx="416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医疗行业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6000" y="3184153"/>
            <a:ext cx="33984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适用于工作报告、医疗报告、述职报告、医疗器械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Otokaze-夏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198607" y="-17026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1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41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87035" y="1627284"/>
            <a:ext cx="2314061" cy="2152808"/>
            <a:chOff x="-7518400" y="104775"/>
            <a:chExt cx="4419600" cy="4111625"/>
          </a:xfrm>
        </p:grpSpPr>
        <p:sp>
          <p:nvSpPr>
            <p:cNvPr id="11" name="Freeform 5"/>
            <p:cNvSpPr/>
            <p:nvPr/>
          </p:nvSpPr>
          <p:spPr bwMode="auto">
            <a:xfrm>
              <a:off x="-5848350" y="104775"/>
              <a:ext cx="1374775" cy="2397125"/>
            </a:xfrm>
            <a:custGeom>
              <a:avLst/>
              <a:gdLst>
                <a:gd name="T0" fmla="*/ 750 w 866"/>
                <a:gd name="T1" fmla="*/ 648 h 1510"/>
                <a:gd name="T2" fmla="*/ 714 w 866"/>
                <a:gd name="T3" fmla="*/ 582 h 1510"/>
                <a:gd name="T4" fmla="*/ 686 w 866"/>
                <a:gd name="T5" fmla="*/ 520 h 1510"/>
                <a:gd name="T6" fmla="*/ 646 w 866"/>
                <a:gd name="T7" fmla="*/ 398 h 1510"/>
                <a:gd name="T8" fmla="*/ 626 w 866"/>
                <a:gd name="T9" fmla="*/ 290 h 1510"/>
                <a:gd name="T10" fmla="*/ 620 w 866"/>
                <a:gd name="T11" fmla="*/ 192 h 1510"/>
                <a:gd name="T12" fmla="*/ 622 w 866"/>
                <a:gd name="T13" fmla="*/ 114 h 1510"/>
                <a:gd name="T14" fmla="*/ 630 w 866"/>
                <a:gd name="T15" fmla="*/ 52 h 1510"/>
                <a:gd name="T16" fmla="*/ 642 w 866"/>
                <a:gd name="T17" fmla="*/ 0 h 1510"/>
                <a:gd name="T18" fmla="*/ 626 w 866"/>
                <a:gd name="T19" fmla="*/ 12 h 1510"/>
                <a:gd name="T20" fmla="*/ 544 w 866"/>
                <a:gd name="T21" fmla="*/ 66 h 1510"/>
                <a:gd name="T22" fmla="*/ 464 w 866"/>
                <a:gd name="T23" fmla="*/ 128 h 1510"/>
                <a:gd name="T24" fmla="*/ 372 w 866"/>
                <a:gd name="T25" fmla="*/ 208 h 1510"/>
                <a:gd name="T26" fmla="*/ 276 w 866"/>
                <a:gd name="T27" fmla="*/ 310 h 1510"/>
                <a:gd name="T28" fmla="*/ 184 w 866"/>
                <a:gd name="T29" fmla="*/ 430 h 1510"/>
                <a:gd name="T30" fmla="*/ 140 w 866"/>
                <a:gd name="T31" fmla="*/ 498 h 1510"/>
                <a:gd name="T32" fmla="*/ 102 w 866"/>
                <a:gd name="T33" fmla="*/ 570 h 1510"/>
                <a:gd name="T34" fmla="*/ 68 w 866"/>
                <a:gd name="T35" fmla="*/ 648 h 1510"/>
                <a:gd name="T36" fmla="*/ 52 w 866"/>
                <a:gd name="T37" fmla="*/ 690 h 1510"/>
                <a:gd name="T38" fmla="*/ 26 w 866"/>
                <a:gd name="T39" fmla="*/ 776 h 1510"/>
                <a:gd name="T40" fmla="*/ 10 w 866"/>
                <a:gd name="T41" fmla="*/ 858 h 1510"/>
                <a:gd name="T42" fmla="*/ 2 w 866"/>
                <a:gd name="T43" fmla="*/ 938 h 1510"/>
                <a:gd name="T44" fmla="*/ 0 w 866"/>
                <a:gd name="T45" fmla="*/ 1014 h 1510"/>
                <a:gd name="T46" fmla="*/ 8 w 866"/>
                <a:gd name="T47" fmla="*/ 1088 h 1510"/>
                <a:gd name="T48" fmla="*/ 22 w 866"/>
                <a:gd name="T49" fmla="*/ 1156 h 1510"/>
                <a:gd name="T50" fmla="*/ 44 w 866"/>
                <a:gd name="T51" fmla="*/ 1220 h 1510"/>
                <a:gd name="T52" fmla="*/ 70 w 866"/>
                <a:gd name="T53" fmla="*/ 1280 h 1510"/>
                <a:gd name="T54" fmla="*/ 104 w 866"/>
                <a:gd name="T55" fmla="*/ 1334 h 1510"/>
                <a:gd name="T56" fmla="*/ 144 w 866"/>
                <a:gd name="T57" fmla="*/ 1382 h 1510"/>
                <a:gd name="T58" fmla="*/ 190 w 866"/>
                <a:gd name="T59" fmla="*/ 1422 h 1510"/>
                <a:gd name="T60" fmla="*/ 240 w 866"/>
                <a:gd name="T61" fmla="*/ 1456 h 1510"/>
                <a:gd name="T62" fmla="*/ 294 w 866"/>
                <a:gd name="T63" fmla="*/ 1482 h 1510"/>
                <a:gd name="T64" fmla="*/ 352 w 866"/>
                <a:gd name="T65" fmla="*/ 1500 h 1510"/>
                <a:gd name="T66" fmla="*/ 416 w 866"/>
                <a:gd name="T67" fmla="*/ 1510 h 1510"/>
                <a:gd name="T68" fmla="*/ 448 w 866"/>
                <a:gd name="T69" fmla="*/ 1510 h 1510"/>
                <a:gd name="T70" fmla="*/ 508 w 866"/>
                <a:gd name="T71" fmla="*/ 1506 h 1510"/>
                <a:gd name="T72" fmla="*/ 566 w 866"/>
                <a:gd name="T73" fmla="*/ 1492 h 1510"/>
                <a:gd name="T74" fmla="*/ 620 w 866"/>
                <a:gd name="T75" fmla="*/ 1472 h 1510"/>
                <a:gd name="T76" fmla="*/ 672 w 866"/>
                <a:gd name="T77" fmla="*/ 1442 h 1510"/>
                <a:gd name="T78" fmla="*/ 718 w 866"/>
                <a:gd name="T79" fmla="*/ 1404 h 1510"/>
                <a:gd name="T80" fmla="*/ 758 w 866"/>
                <a:gd name="T81" fmla="*/ 1362 h 1510"/>
                <a:gd name="T82" fmla="*/ 794 w 866"/>
                <a:gd name="T83" fmla="*/ 1310 h 1510"/>
                <a:gd name="T84" fmla="*/ 824 w 866"/>
                <a:gd name="T85" fmla="*/ 1254 h 1510"/>
                <a:gd name="T86" fmla="*/ 846 w 866"/>
                <a:gd name="T87" fmla="*/ 1194 h 1510"/>
                <a:gd name="T88" fmla="*/ 860 w 866"/>
                <a:gd name="T89" fmla="*/ 1126 h 1510"/>
                <a:gd name="T90" fmla="*/ 866 w 866"/>
                <a:gd name="T91" fmla="*/ 1056 h 1510"/>
                <a:gd name="T92" fmla="*/ 864 w 866"/>
                <a:gd name="T93" fmla="*/ 980 h 1510"/>
                <a:gd name="T94" fmla="*/ 852 w 866"/>
                <a:gd name="T95" fmla="*/ 902 h 1510"/>
                <a:gd name="T96" fmla="*/ 828 w 866"/>
                <a:gd name="T97" fmla="*/ 820 h 1510"/>
                <a:gd name="T98" fmla="*/ 794 w 866"/>
                <a:gd name="T99" fmla="*/ 734 h 1510"/>
                <a:gd name="T100" fmla="*/ 750 w 866"/>
                <a:gd name="T101" fmla="*/ 648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6" h="1510">
                  <a:moveTo>
                    <a:pt x="750" y="648"/>
                  </a:moveTo>
                  <a:lnTo>
                    <a:pt x="750" y="648"/>
                  </a:lnTo>
                  <a:lnTo>
                    <a:pt x="732" y="616"/>
                  </a:lnTo>
                  <a:lnTo>
                    <a:pt x="714" y="582"/>
                  </a:lnTo>
                  <a:lnTo>
                    <a:pt x="700" y="550"/>
                  </a:lnTo>
                  <a:lnTo>
                    <a:pt x="686" y="520"/>
                  </a:lnTo>
                  <a:lnTo>
                    <a:pt x="664" y="458"/>
                  </a:lnTo>
                  <a:lnTo>
                    <a:pt x="646" y="398"/>
                  </a:lnTo>
                  <a:lnTo>
                    <a:pt x="634" y="342"/>
                  </a:lnTo>
                  <a:lnTo>
                    <a:pt x="626" y="290"/>
                  </a:lnTo>
                  <a:lnTo>
                    <a:pt x="622" y="240"/>
                  </a:lnTo>
                  <a:lnTo>
                    <a:pt x="620" y="192"/>
                  </a:lnTo>
                  <a:lnTo>
                    <a:pt x="620" y="150"/>
                  </a:lnTo>
                  <a:lnTo>
                    <a:pt x="622" y="114"/>
                  </a:lnTo>
                  <a:lnTo>
                    <a:pt x="626" y="80"/>
                  </a:lnTo>
                  <a:lnTo>
                    <a:pt x="630" y="52"/>
                  </a:lnTo>
                  <a:lnTo>
                    <a:pt x="640" y="14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26" y="12"/>
                  </a:lnTo>
                  <a:lnTo>
                    <a:pt x="576" y="42"/>
                  </a:lnTo>
                  <a:lnTo>
                    <a:pt x="544" y="66"/>
                  </a:lnTo>
                  <a:lnTo>
                    <a:pt x="506" y="94"/>
                  </a:lnTo>
                  <a:lnTo>
                    <a:pt x="464" y="128"/>
                  </a:lnTo>
                  <a:lnTo>
                    <a:pt x="418" y="166"/>
                  </a:lnTo>
                  <a:lnTo>
                    <a:pt x="372" y="208"/>
                  </a:lnTo>
                  <a:lnTo>
                    <a:pt x="324" y="256"/>
                  </a:lnTo>
                  <a:lnTo>
                    <a:pt x="276" y="310"/>
                  </a:lnTo>
                  <a:lnTo>
                    <a:pt x="228" y="368"/>
                  </a:lnTo>
                  <a:lnTo>
                    <a:pt x="184" y="430"/>
                  </a:lnTo>
                  <a:lnTo>
                    <a:pt x="162" y="464"/>
                  </a:lnTo>
                  <a:lnTo>
                    <a:pt x="140" y="498"/>
                  </a:lnTo>
                  <a:lnTo>
                    <a:pt x="120" y="534"/>
                  </a:lnTo>
                  <a:lnTo>
                    <a:pt x="102" y="570"/>
                  </a:lnTo>
                  <a:lnTo>
                    <a:pt x="84" y="608"/>
                  </a:lnTo>
                  <a:lnTo>
                    <a:pt x="68" y="648"/>
                  </a:lnTo>
                  <a:lnTo>
                    <a:pt x="68" y="648"/>
                  </a:lnTo>
                  <a:lnTo>
                    <a:pt x="52" y="690"/>
                  </a:lnTo>
                  <a:lnTo>
                    <a:pt x="38" y="734"/>
                  </a:lnTo>
                  <a:lnTo>
                    <a:pt x="26" y="776"/>
                  </a:lnTo>
                  <a:lnTo>
                    <a:pt x="16" y="816"/>
                  </a:lnTo>
                  <a:lnTo>
                    <a:pt x="10" y="858"/>
                  </a:lnTo>
                  <a:lnTo>
                    <a:pt x="4" y="898"/>
                  </a:lnTo>
                  <a:lnTo>
                    <a:pt x="2" y="938"/>
                  </a:lnTo>
                  <a:lnTo>
                    <a:pt x="0" y="976"/>
                  </a:lnTo>
                  <a:lnTo>
                    <a:pt x="0" y="1014"/>
                  </a:lnTo>
                  <a:lnTo>
                    <a:pt x="4" y="1052"/>
                  </a:lnTo>
                  <a:lnTo>
                    <a:pt x="8" y="1088"/>
                  </a:lnTo>
                  <a:lnTo>
                    <a:pt x="14" y="1122"/>
                  </a:lnTo>
                  <a:lnTo>
                    <a:pt x="22" y="1156"/>
                  </a:lnTo>
                  <a:lnTo>
                    <a:pt x="32" y="1190"/>
                  </a:lnTo>
                  <a:lnTo>
                    <a:pt x="44" y="1220"/>
                  </a:lnTo>
                  <a:lnTo>
                    <a:pt x="56" y="1252"/>
                  </a:lnTo>
                  <a:lnTo>
                    <a:pt x="70" y="1280"/>
                  </a:lnTo>
                  <a:lnTo>
                    <a:pt x="86" y="1308"/>
                  </a:lnTo>
                  <a:lnTo>
                    <a:pt x="104" y="1334"/>
                  </a:lnTo>
                  <a:lnTo>
                    <a:pt x="124" y="1358"/>
                  </a:lnTo>
                  <a:lnTo>
                    <a:pt x="144" y="1382"/>
                  </a:lnTo>
                  <a:lnTo>
                    <a:pt x="166" y="1402"/>
                  </a:lnTo>
                  <a:lnTo>
                    <a:pt x="190" y="1422"/>
                  </a:lnTo>
                  <a:lnTo>
                    <a:pt x="214" y="1440"/>
                  </a:lnTo>
                  <a:lnTo>
                    <a:pt x="240" y="1456"/>
                  </a:lnTo>
                  <a:lnTo>
                    <a:pt x="266" y="1470"/>
                  </a:lnTo>
                  <a:lnTo>
                    <a:pt x="294" y="1482"/>
                  </a:lnTo>
                  <a:lnTo>
                    <a:pt x="322" y="1492"/>
                  </a:lnTo>
                  <a:lnTo>
                    <a:pt x="352" y="1500"/>
                  </a:lnTo>
                  <a:lnTo>
                    <a:pt x="384" y="1506"/>
                  </a:lnTo>
                  <a:lnTo>
                    <a:pt x="416" y="1510"/>
                  </a:lnTo>
                  <a:lnTo>
                    <a:pt x="448" y="1510"/>
                  </a:lnTo>
                  <a:lnTo>
                    <a:pt x="448" y="1510"/>
                  </a:lnTo>
                  <a:lnTo>
                    <a:pt x="480" y="1510"/>
                  </a:lnTo>
                  <a:lnTo>
                    <a:pt x="508" y="1506"/>
                  </a:lnTo>
                  <a:lnTo>
                    <a:pt x="538" y="1500"/>
                  </a:lnTo>
                  <a:lnTo>
                    <a:pt x="566" y="1492"/>
                  </a:lnTo>
                  <a:lnTo>
                    <a:pt x="594" y="1482"/>
                  </a:lnTo>
                  <a:lnTo>
                    <a:pt x="620" y="1472"/>
                  </a:lnTo>
                  <a:lnTo>
                    <a:pt x="646" y="1458"/>
                  </a:lnTo>
                  <a:lnTo>
                    <a:pt x="672" y="1442"/>
                  </a:lnTo>
                  <a:lnTo>
                    <a:pt x="694" y="1424"/>
                  </a:lnTo>
                  <a:lnTo>
                    <a:pt x="718" y="1404"/>
                  </a:lnTo>
                  <a:lnTo>
                    <a:pt x="738" y="1384"/>
                  </a:lnTo>
                  <a:lnTo>
                    <a:pt x="758" y="1362"/>
                  </a:lnTo>
                  <a:lnTo>
                    <a:pt x="778" y="1336"/>
                  </a:lnTo>
                  <a:lnTo>
                    <a:pt x="794" y="1310"/>
                  </a:lnTo>
                  <a:lnTo>
                    <a:pt x="810" y="1284"/>
                  </a:lnTo>
                  <a:lnTo>
                    <a:pt x="824" y="1254"/>
                  </a:lnTo>
                  <a:lnTo>
                    <a:pt x="836" y="1224"/>
                  </a:lnTo>
                  <a:lnTo>
                    <a:pt x="846" y="1194"/>
                  </a:lnTo>
                  <a:lnTo>
                    <a:pt x="854" y="1160"/>
                  </a:lnTo>
                  <a:lnTo>
                    <a:pt x="860" y="1126"/>
                  </a:lnTo>
                  <a:lnTo>
                    <a:pt x="864" y="1092"/>
                  </a:lnTo>
                  <a:lnTo>
                    <a:pt x="866" y="1056"/>
                  </a:lnTo>
                  <a:lnTo>
                    <a:pt x="866" y="1018"/>
                  </a:lnTo>
                  <a:lnTo>
                    <a:pt x="864" y="980"/>
                  </a:lnTo>
                  <a:lnTo>
                    <a:pt x="858" y="942"/>
                  </a:lnTo>
                  <a:lnTo>
                    <a:pt x="852" y="902"/>
                  </a:lnTo>
                  <a:lnTo>
                    <a:pt x="842" y="860"/>
                  </a:lnTo>
                  <a:lnTo>
                    <a:pt x="828" y="820"/>
                  </a:lnTo>
                  <a:lnTo>
                    <a:pt x="814" y="778"/>
                  </a:lnTo>
                  <a:lnTo>
                    <a:pt x="794" y="734"/>
                  </a:lnTo>
                  <a:lnTo>
                    <a:pt x="774" y="692"/>
                  </a:lnTo>
                  <a:lnTo>
                    <a:pt x="750" y="648"/>
                  </a:lnTo>
                  <a:lnTo>
                    <a:pt x="750" y="648"/>
                  </a:lnTo>
                  <a:close/>
                </a:path>
              </a:pathLst>
            </a:custGeom>
            <a:solidFill>
              <a:srgbClr val="E4BDA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-5635625" y="492125"/>
              <a:ext cx="701675" cy="2009775"/>
            </a:xfrm>
            <a:custGeom>
              <a:avLst/>
              <a:gdLst>
                <a:gd name="T0" fmla="*/ 372 w 442"/>
                <a:gd name="T1" fmla="*/ 1262 h 1266"/>
                <a:gd name="T2" fmla="*/ 344 w 442"/>
                <a:gd name="T3" fmla="*/ 1202 h 1266"/>
                <a:gd name="T4" fmla="*/ 322 w 442"/>
                <a:gd name="T5" fmla="*/ 1138 h 1266"/>
                <a:gd name="T6" fmla="*/ 288 w 442"/>
                <a:gd name="T7" fmla="*/ 1006 h 1266"/>
                <a:gd name="T8" fmla="*/ 270 w 442"/>
                <a:gd name="T9" fmla="*/ 870 h 1266"/>
                <a:gd name="T10" fmla="*/ 264 w 442"/>
                <a:gd name="T11" fmla="*/ 732 h 1266"/>
                <a:gd name="T12" fmla="*/ 278 w 442"/>
                <a:gd name="T13" fmla="*/ 718 h 1266"/>
                <a:gd name="T14" fmla="*/ 334 w 442"/>
                <a:gd name="T15" fmla="*/ 652 h 1266"/>
                <a:gd name="T16" fmla="*/ 368 w 442"/>
                <a:gd name="T17" fmla="*/ 602 h 1266"/>
                <a:gd name="T18" fmla="*/ 398 w 442"/>
                <a:gd name="T19" fmla="*/ 540 h 1266"/>
                <a:gd name="T20" fmla="*/ 424 w 442"/>
                <a:gd name="T21" fmla="*/ 468 h 1266"/>
                <a:gd name="T22" fmla="*/ 440 w 442"/>
                <a:gd name="T23" fmla="*/ 386 h 1266"/>
                <a:gd name="T24" fmla="*/ 442 w 442"/>
                <a:gd name="T25" fmla="*/ 294 h 1266"/>
                <a:gd name="T26" fmla="*/ 442 w 442"/>
                <a:gd name="T27" fmla="*/ 304 h 1266"/>
                <a:gd name="T28" fmla="*/ 432 w 442"/>
                <a:gd name="T29" fmla="*/ 376 h 1266"/>
                <a:gd name="T30" fmla="*/ 418 w 442"/>
                <a:gd name="T31" fmla="*/ 430 h 1266"/>
                <a:gd name="T32" fmla="*/ 396 w 442"/>
                <a:gd name="T33" fmla="*/ 490 h 1266"/>
                <a:gd name="T34" fmla="*/ 366 w 442"/>
                <a:gd name="T35" fmla="*/ 556 h 1266"/>
                <a:gd name="T36" fmla="*/ 322 w 442"/>
                <a:gd name="T37" fmla="*/ 620 h 1266"/>
                <a:gd name="T38" fmla="*/ 264 w 442"/>
                <a:gd name="T39" fmla="*/ 682 h 1266"/>
                <a:gd name="T40" fmla="*/ 266 w 442"/>
                <a:gd name="T41" fmla="*/ 616 h 1266"/>
                <a:gd name="T42" fmla="*/ 274 w 442"/>
                <a:gd name="T43" fmla="*/ 486 h 1266"/>
                <a:gd name="T44" fmla="*/ 288 w 442"/>
                <a:gd name="T45" fmla="*/ 366 h 1266"/>
                <a:gd name="T46" fmla="*/ 316 w 442"/>
                <a:gd name="T47" fmla="*/ 206 h 1266"/>
                <a:gd name="T48" fmla="*/ 350 w 442"/>
                <a:gd name="T49" fmla="*/ 56 h 1266"/>
                <a:gd name="T50" fmla="*/ 366 w 442"/>
                <a:gd name="T51" fmla="*/ 0 h 1266"/>
                <a:gd name="T52" fmla="*/ 320 w 442"/>
                <a:gd name="T53" fmla="*/ 146 h 1266"/>
                <a:gd name="T54" fmla="*/ 284 w 442"/>
                <a:gd name="T55" fmla="*/ 282 h 1266"/>
                <a:gd name="T56" fmla="*/ 258 w 442"/>
                <a:gd name="T57" fmla="*/ 410 h 1266"/>
                <a:gd name="T58" fmla="*/ 240 w 442"/>
                <a:gd name="T59" fmla="*/ 530 h 1266"/>
                <a:gd name="T60" fmla="*/ 232 w 442"/>
                <a:gd name="T61" fmla="*/ 640 h 1266"/>
                <a:gd name="T62" fmla="*/ 230 w 442"/>
                <a:gd name="T63" fmla="*/ 740 h 1266"/>
                <a:gd name="T64" fmla="*/ 232 w 442"/>
                <a:gd name="T65" fmla="*/ 834 h 1266"/>
                <a:gd name="T66" fmla="*/ 240 w 442"/>
                <a:gd name="T67" fmla="*/ 918 h 1266"/>
                <a:gd name="T68" fmla="*/ 204 w 442"/>
                <a:gd name="T69" fmla="*/ 892 h 1266"/>
                <a:gd name="T70" fmla="*/ 144 w 442"/>
                <a:gd name="T71" fmla="*/ 838 h 1266"/>
                <a:gd name="T72" fmla="*/ 96 w 442"/>
                <a:gd name="T73" fmla="*/ 778 h 1266"/>
                <a:gd name="T74" fmla="*/ 60 w 442"/>
                <a:gd name="T75" fmla="*/ 720 h 1266"/>
                <a:gd name="T76" fmla="*/ 32 w 442"/>
                <a:gd name="T77" fmla="*/ 666 h 1266"/>
                <a:gd name="T78" fmla="*/ 10 w 442"/>
                <a:gd name="T79" fmla="*/ 600 h 1266"/>
                <a:gd name="T80" fmla="*/ 0 w 442"/>
                <a:gd name="T81" fmla="*/ 562 h 1266"/>
                <a:gd name="T82" fmla="*/ 6 w 442"/>
                <a:gd name="T83" fmla="*/ 610 h 1266"/>
                <a:gd name="T84" fmla="*/ 30 w 442"/>
                <a:gd name="T85" fmla="*/ 694 h 1266"/>
                <a:gd name="T86" fmla="*/ 64 w 442"/>
                <a:gd name="T87" fmla="*/ 766 h 1266"/>
                <a:gd name="T88" fmla="*/ 102 w 442"/>
                <a:gd name="T89" fmla="*/ 828 h 1266"/>
                <a:gd name="T90" fmla="*/ 144 w 442"/>
                <a:gd name="T91" fmla="*/ 878 h 1266"/>
                <a:gd name="T92" fmla="*/ 200 w 442"/>
                <a:gd name="T93" fmla="*/ 932 h 1266"/>
                <a:gd name="T94" fmla="*/ 246 w 442"/>
                <a:gd name="T95" fmla="*/ 964 h 1266"/>
                <a:gd name="T96" fmla="*/ 260 w 442"/>
                <a:gd name="T97" fmla="*/ 1030 h 1266"/>
                <a:gd name="T98" fmla="*/ 288 w 442"/>
                <a:gd name="T99" fmla="*/ 1136 h 1266"/>
                <a:gd name="T100" fmla="*/ 316 w 442"/>
                <a:gd name="T101" fmla="*/ 1212 h 1266"/>
                <a:gd name="T102" fmla="*/ 342 w 442"/>
                <a:gd name="T103" fmla="*/ 1266 h 1266"/>
                <a:gd name="T104" fmla="*/ 372 w 442"/>
                <a:gd name="T105" fmla="*/ 1262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2" h="1266">
                  <a:moveTo>
                    <a:pt x="372" y="1262"/>
                  </a:moveTo>
                  <a:lnTo>
                    <a:pt x="372" y="1262"/>
                  </a:lnTo>
                  <a:lnTo>
                    <a:pt x="358" y="1232"/>
                  </a:lnTo>
                  <a:lnTo>
                    <a:pt x="344" y="1202"/>
                  </a:lnTo>
                  <a:lnTo>
                    <a:pt x="332" y="1170"/>
                  </a:lnTo>
                  <a:lnTo>
                    <a:pt x="322" y="1138"/>
                  </a:lnTo>
                  <a:lnTo>
                    <a:pt x="304" y="1074"/>
                  </a:lnTo>
                  <a:lnTo>
                    <a:pt x="288" y="1006"/>
                  </a:lnTo>
                  <a:lnTo>
                    <a:pt x="278" y="938"/>
                  </a:lnTo>
                  <a:lnTo>
                    <a:pt x="270" y="870"/>
                  </a:lnTo>
                  <a:lnTo>
                    <a:pt x="266" y="800"/>
                  </a:lnTo>
                  <a:lnTo>
                    <a:pt x="264" y="732"/>
                  </a:lnTo>
                  <a:lnTo>
                    <a:pt x="264" y="732"/>
                  </a:lnTo>
                  <a:lnTo>
                    <a:pt x="278" y="718"/>
                  </a:lnTo>
                  <a:lnTo>
                    <a:pt x="302" y="692"/>
                  </a:lnTo>
                  <a:lnTo>
                    <a:pt x="334" y="652"/>
                  </a:lnTo>
                  <a:lnTo>
                    <a:pt x="350" y="628"/>
                  </a:lnTo>
                  <a:lnTo>
                    <a:pt x="368" y="602"/>
                  </a:lnTo>
                  <a:lnTo>
                    <a:pt x="384" y="572"/>
                  </a:lnTo>
                  <a:lnTo>
                    <a:pt x="398" y="540"/>
                  </a:lnTo>
                  <a:lnTo>
                    <a:pt x="412" y="506"/>
                  </a:lnTo>
                  <a:lnTo>
                    <a:pt x="424" y="468"/>
                  </a:lnTo>
                  <a:lnTo>
                    <a:pt x="434" y="428"/>
                  </a:lnTo>
                  <a:lnTo>
                    <a:pt x="440" y="386"/>
                  </a:lnTo>
                  <a:lnTo>
                    <a:pt x="442" y="342"/>
                  </a:lnTo>
                  <a:lnTo>
                    <a:pt x="442" y="294"/>
                  </a:lnTo>
                  <a:lnTo>
                    <a:pt x="442" y="294"/>
                  </a:lnTo>
                  <a:lnTo>
                    <a:pt x="442" y="304"/>
                  </a:lnTo>
                  <a:lnTo>
                    <a:pt x="438" y="332"/>
                  </a:lnTo>
                  <a:lnTo>
                    <a:pt x="432" y="376"/>
                  </a:lnTo>
                  <a:lnTo>
                    <a:pt x="426" y="402"/>
                  </a:lnTo>
                  <a:lnTo>
                    <a:pt x="418" y="430"/>
                  </a:lnTo>
                  <a:lnTo>
                    <a:pt x="408" y="460"/>
                  </a:lnTo>
                  <a:lnTo>
                    <a:pt x="396" y="490"/>
                  </a:lnTo>
                  <a:lnTo>
                    <a:pt x="382" y="522"/>
                  </a:lnTo>
                  <a:lnTo>
                    <a:pt x="366" y="556"/>
                  </a:lnTo>
                  <a:lnTo>
                    <a:pt x="344" y="588"/>
                  </a:lnTo>
                  <a:lnTo>
                    <a:pt x="322" y="620"/>
                  </a:lnTo>
                  <a:lnTo>
                    <a:pt x="294" y="652"/>
                  </a:lnTo>
                  <a:lnTo>
                    <a:pt x="264" y="682"/>
                  </a:lnTo>
                  <a:lnTo>
                    <a:pt x="264" y="682"/>
                  </a:lnTo>
                  <a:lnTo>
                    <a:pt x="266" y="616"/>
                  </a:lnTo>
                  <a:lnTo>
                    <a:pt x="268" y="550"/>
                  </a:lnTo>
                  <a:lnTo>
                    <a:pt x="274" y="486"/>
                  </a:lnTo>
                  <a:lnTo>
                    <a:pt x="282" y="424"/>
                  </a:lnTo>
                  <a:lnTo>
                    <a:pt x="288" y="366"/>
                  </a:lnTo>
                  <a:lnTo>
                    <a:pt x="298" y="308"/>
                  </a:lnTo>
                  <a:lnTo>
                    <a:pt x="316" y="206"/>
                  </a:lnTo>
                  <a:lnTo>
                    <a:pt x="334" y="122"/>
                  </a:lnTo>
                  <a:lnTo>
                    <a:pt x="350" y="56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0" y="74"/>
                  </a:lnTo>
                  <a:lnTo>
                    <a:pt x="320" y="146"/>
                  </a:lnTo>
                  <a:lnTo>
                    <a:pt x="300" y="216"/>
                  </a:lnTo>
                  <a:lnTo>
                    <a:pt x="284" y="282"/>
                  </a:lnTo>
                  <a:lnTo>
                    <a:pt x="270" y="348"/>
                  </a:lnTo>
                  <a:lnTo>
                    <a:pt x="258" y="410"/>
                  </a:lnTo>
                  <a:lnTo>
                    <a:pt x="248" y="470"/>
                  </a:lnTo>
                  <a:lnTo>
                    <a:pt x="240" y="530"/>
                  </a:lnTo>
                  <a:lnTo>
                    <a:pt x="236" y="586"/>
                  </a:lnTo>
                  <a:lnTo>
                    <a:pt x="232" y="640"/>
                  </a:lnTo>
                  <a:lnTo>
                    <a:pt x="230" y="692"/>
                  </a:lnTo>
                  <a:lnTo>
                    <a:pt x="230" y="740"/>
                  </a:lnTo>
                  <a:lnTo>
                    <a:pt x="230" y="788"/>
                  </a:lnTo>
                  <a:lnTo>
                    <a:pt x="232" y="834"/>
                  </a:lnTo>
                  <a:lnTo>
                    <a:pt x="236" y="876"/>
                  </a:lnTo>
                  <a:lnTo>
                    <a:pt x="240" y="918"/>
                  </a:lnTo>
                  <a:lnTo>
                    <a:pt x="240" y="918"/>
                  </a:lnTo>
                  <a:lnTo>
                    <a:pt x="204" y="892"/>
                  </a:lnTo>
                  <a:lnTo>
                    <a:pt x="172" y="866"/>
                  </a:lnTo>
                  <a:lnTo>
                    <a:pt x="144" y="838"/>
                  </a:lnTo>
                  <a:lnTo>
                    <a:pt x="118" y="808"/>
                  </a:lnTo>
                  <a:lnTo>
                    <a:pt x="96" y="778"/>
                  </a:lnTo>
                  <a:lnTo>
                    <a:pt x="76" y="750"/>
                  </a:lnTo>
                  <a:lnTo>
                    <a:pt x="60" y="720"/>
                  </a:lnTo>
                  <a:lnTo>
                    <a:pt x="44" y="692"/>
                  </a:lnTo>
                  <a:lnTo>
                    <a:pt x="32" y="666"/>
                  </a:lnTo>
                  <a:lnTo>
                    <a:pt x="22" y="642"/>
                  </a:lnTo>
                  <a:lnTo>
                    <a:pt x="10" y="600"/>
                  </a:lnTo>
                  <a:lnTo>
                    <a:pt x="2" y="572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6" y="610"/>
                  </a:lnTo>
                  <a:lnTo>
                    <a:pt x="16" y="652"/>
                  </a:lnTo>
                  <a:lnTo>
                    <a:pt x="30" y="694"/>
                  </a:lnTo>
                  <a:lnTo>
                    <a:pt x="46" y="732"/>
                  </a:lnTo>
                  <a:lnTo>
                    <a:pt x="64" y="766"/>
                  </a:lnTo>
                  <a:lnTo>
                    <a:pt x="82" y="798"/>
                  </a:lnTo>
                  <a:lnTo>
                    <a:pt x="102" y="828"/>
                  </a:lnTo>
                  <a:lnTo>
                    <a:pt x="124" y="854"/>
                  </a:lnTo>
                  <a:lnTo>
                    <a:pt x="144" y="878"/>
                  </a:lnTo>
                  <a:lnTo>
                    <a:pt x="164" y="898"/>
                  </a:lnTo>
                  <a:lnTo>
                    <a:pt x="200" y="932"/>
                  </a:lnTo>
                  <a:lnTo>
                    <a:pt x="230" y="954"/>
                  </a:lnTo>
                  <a:lnTo>
                    <a:pt x="246" y="964"/>
                  </a:lnTo>
                  <a:lnTo>
                    <a:pt x="246" y="964"/>
                  </a:lnTo>
                  <a:lnTo>
                    <a:pt x="260" y="1030"/>
                  </a:lnTo>
                  <a:lnTo>
                    <a:pt x="272" y="1086"/>
                  </a:lnTo>
                  <a:lnTo>
                    <a:pt x="288" y="1136"/>
                  </a:lnTo>
                  <a:lnTo>
                    <a:pt x="302" y="1178"/>
                  </a:lnTo>
                  <a:lnTo>
                    <a:pt x="316" y="1212"/>
                  </a:lnTo>
                  <a:lnTo>
                    <a:pt x="326" y="1238"/>
                  </a:lnTo>
                  <a:lnTo>
                    <a:pt x="342" y="1266"/>
                  </a:lnTo>
                  <a:lnTo>
                    <a:pt x="342" y="1266"/>
                  </a:lnTo>
                  <a:lnTo>
                    <a:pt x="372" y="1262"/>
                  </a:lnTo>
                  <a:lnTo>
                    <a:pt x="372" y="12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-7518400" y="2416175"/>
              <a:ext cx="2320925" cy="1543050"/>
            </a:xfrm>
            <a:custGeom>
              <a:avLst/>
              <a:gdLst>
                <a:gd name="T0" fmla="*/ 506 w 1462"/>
                <a:gd name="T1" fmla="*/ 370 h 972"/>
                <a:gd name="T2" fmla="*/ 468 w 1462"/>
                <a:gd name="T3" fmla="*/ 432 h 972"/>
                <a:gd name="T4" fmla="*/ 426 w 1462"/>
                <a:gd name="T5" fmla="*/ 488 h 972"/>
                <a:gd name="T6" fmla="*/ 342 w 1462"/>
                <a:gd name="T7" fmla="*/ 584 h 972"/>
                <a:gd name="T8" fmla="*/ 258 w 1462"/>
                <a:gd name="T9" fmla="*/ 656 h 972"/>
                <a:gd name="T10" fmla="*/ 178 w 1462"/>
                <a:gd name="T11" fmla="*/ 710 h 972"/>
                <a:gd name="T12" fmla="*/ 106 w 1462"/>
                <a:gd name="T13" fmla="*/ 746 h 972"/>
                <a:gd name="T14" fmla="*/ 50 w 1462"/>
                <a:gd name="T15" fmla="*/ 770 h 972"/>
                <a:gd name="T16" fmla="*/ 0 w 1462"/>
                <a:gd name="T17" fmla="*/ 786 h 972"/>
                <a:gd name="T18" fmla="*/ 18 w 1462"/>
                <a:gd name="T19" fmla="*/ 796 h 972"/>
                <a:gd name="T20" fmla="*/ 106 w 1462"/>
                <a:gd name="T21" fmla="*/ 840 h 972"/>
                <a:gd name="T22" fmla="*/ 198 w 1462"/>
                <a:gd name="T23" fmla="*/ 878 h 972"/>
                <a:gd name="T24" fmla="*/ 316 w 1462"/>
                <a:gd name="T25" fmla="*/ 916 h 972"/>
                <a:gd name="T26" fmla="*/ 450 w 1462"/>
                <a:gd name="T27" fmla="*/ 950 h 972"/>
                <a:gd name="T28" fmla="*/ 602 w 1462"/>
                <a:gd name="T29" fmla="*/ 968 h 972"/>
                <a:gd name="T30" fmla="*/ 682 w 1462"/>
                <a:gd name="T31" fmla="*/ 972 h 972"/>
                <a:gd name="T32" fmla="*/ 764 w 1462"/>
                <a:gd name="T33" fmla="*/ 970 h 972"/>
                <a:gd name="T34" fmla="*/ 848 w 1462"/>
                <a:gd name="T35" fmla="*/ 960 h 972"/>
                <a:gd name="T36" fmla="*/ 892 w 1462"/>
                <a:gd name="T37" fmla="*/ 954 h 972"/>
                <a:gd name="T38" fmla="*/ 978 w 1462"/>
                <a:gd name="T39" fmla="*/ 932 h 972"/>
                <a:gd name="T40" fmla="*/ 1058 w 1462"/>
                <a:gd name="T41" fmla="*/ 906 h 972"/>
                <a:gd name="T42" fmla="*/ 1132 w 1462"/>
                <a:gd name="T43" fmla="*/ 874 h 972"/>
                <a:gd name="T44" fmla="*/ 1198 w 1462"/>
                <a:gd name="T45" fmla="*/ 836 h 972"/>
                <a:gd name="T46" fmla="*/ 1258 w 1462"/>
                <a:gd name="T47" fmla="*/ 792 h 972"/>
                <a:gd name="T48" fmla="*/ 1310 w 1462"/>
                <a:gd name="T49" fmla="*/ 746 h 972"/>
                <a:gd name="T50" fmla="*/ 1356 w 1462"/>
                <a:gd name="T51" fmla="*/ 694 h 972"/>
                <a:gd name="T52" fmla="*/ 1394 w 1462"/>
                <a:gd name="T53" fmla="*/ 642 h 972"/>
                <a:gd name="T54" fmla="*/ 1424 w 1462"/>
                <a:gd name="T55" fmla="*/ 586 h 972"/>
                <a:gd name="T56" fmla="*/ 1444 w 1462"/>
                <a:gd name="T57" fmla="*/ 528 h 972"/>
                <a:gd name="T58" fmla="*/ 1458 w 1462"/>
                <a:gd name="T59" fmla="*/ 468 h 972"/>
                <a:gd name="T60" fmla="*/ 1462 w 1462"/>
                <a:gd name="T61" fmla="*/ 408 h 972"/>
                <a:gd name="T62" fmla="*/ 1458 w 1462"/>
                <a:gd name="T63" fmla="*/ 348 h 972"/>
                <a:gd name="T64" fmla="*/ 1444 w 1462"/>
                <a:gd name="T65" fmla="*/ 286 h 972"/>
                <a:gd name="T66" fmla="*/ 1420 w 1462"/>
                <a:gd name="T67" fmla="*/ 228 h 972"/>
                <a:gd name="T68" fmla="*/ 1404 w 1462"/>
                <a:gd name="T69" fmla="*/ 198 h 972"/>
                <a:gd name="T70" fmla="*/ 1370 w 1462"/>
                <a:gd name="T71" fmla="*/ 150 h 972"/>
                <a:gd name="T72" fmla="*/ 1330 w 1462"/>
                <a:gd name="T73" fmla="*/ 106 h 972"/>
                <a:gd name="T74" fmla="*/ 1284 w 1462"/>
                <a:gd name="T75" fmla="*/ 70 h 972"/>
                <a:gd name="T76" fmla="*/ 1234 w 1462"/>
                <a:gd name="T77" fmla="*/ 40 h 972"/>
                <a:gd name="T78" fmla="*/ 1178 w 1462"/>
                <a:gd name="T79" fmla="*/ 18 h 972"/>
                <a:gd name="T80" fmla="*/ 1120 w 1462"/>
                <a:gd name="T81" fmla="*/ 6 h 972"/>
                <a:gd name="T82" fmla="*/ 1058 w 1462"/>
                <a:gd name="T83" fmla="*/ 0 h 972"/>
                <a:gd name="T84" fmla="*/ 996 w 1462"/>
                <a:gd name="T85" fmla="*/ 2 h 972"/>
                <a:gd name="T86" fmla="*/ 930 w 1462"/>
                <a:gd name="T87" fmla="*/ 14 h 972"/>
                <a:gd name="T88" fmla="*/ 866 w 1462"/>
                <a:gd name="T89" fmla="*/ 34 h 972"/>
                <a:gd name="T90" fmla="*/ 802 w 1462"/>
                <a:gd name="T91" fmla="*/ 64 h 972"/>
                <a:gd name="T92" fmla="*/ 738 w 1462"/>
                <a:gd name="T93" fmla="*/ 104 h 972"/>
                <a:gd name="T94" fmla="*/ 676 w 1462"/>
                <a:gd name="T95" fmla="*/ 154 h 972"/>
                <a:gd name="T96" fmla="*/ 616 w 1462"/>
                <a:gd name="T97" fmla="*/ 216 h 972"/>
                <a:gd name="T98" fmla="*/ 560 w 1462"/>
                <a:gd name="T99" fmla="*/ 286 h 972"/>
                <a:gd name="T100" fmla="*/ 506 w 1462"/>
                <a:gd name="T101" fmla="*/ 37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2" h="972">
                  <a:moveTo>
                    <a:pt x="506" y="370"/>
                  </a:moveTo>
                  <a:lnTo>
                    <a:pt x="506" y="370"/>
                  </a:lnTo>
                  <a:lnTo>
                    <a:pt x="488" y="402"/>
                  </a:lnTo>
                  <a:lnTo>
                    <a:pt x="468" y="432"/>
                  </a:lnTo>
                  <a:lnTo>
                    <a:pt x="448" y="462"/>
                  </a:lnTo>
                  <a:lnTo>
                    <a:pt x="426" y="488"/>
                  </a:lnTo>
                  <a:lnTo>
                    <a:pt x="384" y="538"/>
                  </a:lnTo>
                  <a:lnTo>
                    <a:pt x="342" y="584"/>
                  </a:lnTo>
                  <a:lnTo>
                    <a:pt x="300" y="622"/>
                  </a:lnTo>
                  <a:lnTo>
                    <a:pt x="258" y="656"/>
                  </a:lnTo>
                  <a:lnTo>
                    <a:pt x="216" y="686"/>
                  </a:lnTo>
                  <a:lnTo>
                    <a:pt x="178" y="710"/>
                  </a:lnTo>
                  <a:lnTo>
                    <a:pt x="140" y="730"/>
                  </a:lnTo>
                  <a:lnTo>
                    <a:pt x="106" y="746"/>
                  </a:lnTo>
                  <a:lnTo>
                    <a:pt x="76" y="760"/>
                  </a:lnTo>
                  <a:lnTo>
                    <a:pt x="50" y="770"/>
                  </a:lnTo>
                  <a:lnTo>
                    <a:pt x="14" y="782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18" y="796"/>
                  </a:lnTo>
                  <a:lnTo>
                    <a:pt x="68" y="822"/>
                  </a:lnTo>
                  <a:lnTo>
                    <a:pt x="106" y="840"/>
                  </a:lnTo>
                  <a:lnTo>
                    <a:pt x="148" y="858"/>
                  </a:lnTo>
                  <a:lnTo>
                    <a:pt x="198" y="878"/>
                  </a:lnTo>
                  <a:lnTo>
                    <a:pt x="254" y="898"/>
                  </a:lnTo>
                  <a:lnTo>
                    <a:pt x="316" y="916"/>
                  </a:lnTo>
                  <a:lnTo>
                    <a:pt x="380" y="934"/>
                  </a:lnTo>
                  <a:lnTo>
                    <a:pt x="450" y="950"/>
                  </a:lnTo>
                  <a:lnTo>
                    <a:pt x="524" y="960"/>
                  </a:lnTo>
                  <a:lnTo>
                    <a:pt x="602" y="968"/>
                  </a:lnTo>
                  <a:lnTo>
                    <a:pt x="642" y="972"/>
                  </a:lnTo>
                  <a:lnTo>
                    <a:pt x="682" y="972"/>
                  </a:lnTo>
                  <a:lnTo>
                    <a:pt x="722" y="972"/>
                  </a:lnTo>
                  <a:lnTo>
                    <a:pt x="764" y="970"/>
                  </a:lnTo>
                  <a:lnTo>
                    <a:pt x="806" y="966"/>
                  </a:lnTo>
                  <a:lnTo>
                    <a:pt x="848" y="960"/>
                  </a:lnTo>
                  <a:lnTo>
                    <a:pt x="848" y="960"/>
                  </a:lnTo>
                  <a:lnTo>
                    <a:pt x="892" y="954"/>
                  </a:lnTo>
                  <a:lnTo>
                    <a:pt x="936" y="944"/>
                  </a:lnTo>
                  <a:lnTo>
                    <a:pt x="978" y="932"/>
                  </a:lnTo>
                  <a:lnTo>
                    <a:pt x="1020" y="920"/>
                  </a:lnTo>
                  <a:lnTo>
                    <a:pt x="1058" y="906"/>
                  </a:lnTo>
                  <a:lnTo>
                    <a:pt x="1096" y="890"/>
                  </a:lnTo>
                  <a:lnTo>
                    <a:pt x="1132" y="874"/>
                  </a:lnTo>
                  <a:lnTo>
                    <a:pt x="1166" y="854"/>
                  </a:lnTo>
                  <a:lnTo>
                    <a:pt x="1198" y="836"/>
                  </a:lnTo>
                  <a:lnTo>
                    <a:pt x="1230" y="814"/>
                  </a:lnTo>
                  <a:lnTo>
                    <a:pt x="1258" y="792"/>
                  </a:lnTo>
                  <a:lnTo>
                    <a:pt x="1286" y="770"/>
                  </a:lnTo>
                  <a:lnTo>
                    <a:pt x="1310" y="746"/>
                  </a:lnTo>
                  <a:lnTo>
                    <a:pt x="1334" y="720"/>
                  </a:lnTo>
                  <a:lnTo>
                    <a:pt x="1356" y="694"/>
                  </a:lnTo>
                  <a:lnTo>
                    <a:pt x="1376" y="668"/>
                  </a:lnTo>
                  <a:lnTo>
                    <a:pt x="1394" y="642"/>
                  </a:lnTo>
                  <a:lnTo>
                    <a:pt x="1410" y="614"/>
                  </a:lnTo>
                  <a:lnTo>
                    <a:pt x="1424" y="586"/>
                  </a:lnTo>
                  <a:lnTo>
                    <a:pt x="1436" y="556"/>
                  </a:lnTo>
                  <a:lnTo>
                    <a:pt x="1444" y="528"/>
                  </a:lnTo>
                  <a:lnTo>
                    <a:pt x="1452" y="498"/>
                  </a:lnTo>
                  <a:lnTo>
                    <a:pt x="1458" y="468"/>
                  </a:lnTo>
                  <a:lnTo>
                    <a:pt x="1460" y="438"/>
                  </a:lnTo>
                  <a:lnTo>
                    <a:pt x="1462" y="408"/>
                  </a:lnTo>
                  <a:lnTo>
                    <a:pt x="1460" y="378"/>
                  </a:lnTo>
                  <a:lnTo>
                    <a:pt x="1458" y="348"/>
                  </a:lnTo>
                  <a:lnTo>
                    <a:pt x="1452" y="316"/>
                  </a:lnTo>
                  <a:lnTo>
                    <a:pt x="1444" y="286"/>
                  </a:lnTo>
                  <a:lnTo>
                    <a:pt x="1432" y="258"/>
                  </a:lnTo>
                  <a:lnTo>
                    <a:pt x="1420" y="228"/>
                  </a:lnTo>
                  <a:lnTo>
                    <a:pt x="1404" y="198"/>
                  </a:lnTo>
                  <a:lnTo>
                    <a:pt x="1404" y="198"/>
                  </a:lnTo>
                  <a:lnTo>
                    <a:pt x="1388" y="174"/>
                  </a:lnTo>
                  <a:lnTo>
                    <a:pt x="1370" y="150"/>
                  </a:lnTo>
                  <a:lnTo>
                    <a:pt x="1350" y="126"/>
                  </a:lnTo>
                  <a:lnTo>
                    <a:pt x="1330" y="106"/>
                  </a:lnTo>
                  <a:lnTo>
                    <a:pt x="1308" y="88"/>
                  </a:lnTo>
                  <a:lnTo>
                    <a:pt x="1284" y="70"/>
                  </a:lnTo>
                  <a:lnTo>
                    <a:pt x="1260" y="54"/>
                  </a:lnTo>
                  <a:lnTo>
                    <a:pt x="1234" y="40"/>
                  </a:lnTo>
                  <a:lnTo>
                    <a:pt x="1206" y="28"/>
                  </a:lnTo>
                  <a:lnTo>
                    <a:pt x="1178" y="18"/>
                  </a:lnTo>
                  <a:lnTo>
                    <a:pt x="1150" y="12"/>
                  </a:lnTo>
                  <a:lnTo>
                    <a:pt x="1120" y="6"/>
                  </a:lnTo>
                  <a:lnTo>
                    <a:pt x="1090" y="2"/>
                  </a:lnTo>
                  <a:lnTo>
                    <a:pt x="1058" y="0"/>
                  </a:lnTo>
                  <a:lnTo>
                    <a:pt x="1028" y="0"/>
                  </a:lnTo>
                  <a:lnTo>
                    <a:pt x="996" y="2"/>
                  </a:lnTo>
                  <a:lnTo>
                    <a:pt x="964" y="6"/>
                  </a:lnTo>
                  <a:lnTo>
                    <a:pt x="930" y="14"/>
                  </a:lnTo>
                  <a:lnTo>
                    <a:pt x="898" y="22"/>
                  </a:lnTo>
                  <a:lnTo>
                    <a:pt x="866" y="34"/>
                  </a:lnTo>
                  <a:lnTo>
                    <a:pt x="834" y="48"/>
                  </a:lnTo>
                  <a:lnTo>
                    <a:pt x="802" y="64"/>
                  </a:lnTo>
                  <a:lnTo>
                    <a:pt x="770" y="84"/>
                  </a:lnTo>
                  <a:lnTo>
                    <a:pt x="738" y="104"/>
                  </a:lnTo>
                  <a:lnTo>
                    <a:pt x="706" y="128"/>
                  </a:lnTo>
                  <a:lnTo>
                    <a:pt x="676" y="154"/>
                  </a:lnTo>
                  <a:lnTo>
                    <a:pt x="646" y="184"/>
                  </a:lnTo>
                  <a:lnTo>
                    <a:pt x="616" y="216"/>
                  </a:lnTo>
                  <a:lnTo>
                    <a:pt x="586" y="250"/>
                  </a:lnTo>
                  <a:lnTo>
                    <a:pt x="560" y="286"/>
                  </a:lnTo>
                  <a:lnTo>
                    <a:pt x="532" y="326"/>
                  </a:lnTo>
                  <a:lnTo>
                    <a:pt x="506" y="370"/>
                  </a:lnTo>
                  <a:lnTo>
                    <a:pt x="506" y="370"/>
                  </a:lnTo>
                  <a:close/>
                </a:path>
              </a:pathLst>
            </a:custGeom>
            <a:solidFill>
              <a:srgbClr val="E4BDA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-7070725" y="2657475"/>
              <a:ext cx="1758950" cy="1066800"/>
            </a:xfrm>
            <a:custGeom>
              <a:avLst/>
              <a:gdLst>
                <a:gd name="T0" fmla="*/ 1090 w 1108"/>
                <a:gd name="T1" fmla="*/ 0 h 672"/>
                <a:gd name="T2" fmla="*/ 1052 w 1108"/>
                <a:gd name="T3" fmla="*/ 54 h 672"/>
                <a:gd name="T4" fmla="*/ 1008 w 1108"/>
                <a:gd name="T5" fmla="*/ 104 h 672"/>
                <a:gd name="T6" fmla="*/ 910 w 1108"/>
                <a:gd name="T7" fmla="*/ 200 h 672"/>
                <a:gd name="T8" fmla="*/ 800 w 1108"/>
                <a:gd name="T9" fmla="*/ 284 h 672"/>
                <a:gd name="T10" fmla="*/ 684 w 1108"/>
                <a:gd name="T11" fmla="*/ 360 h 672"/>
                <a:gd name="T12" fmla="*/ 666 w 1108"/>
                <a:gd name="T13" fmla="*/ 354 h 672"/>
                <a:gd name="T14" fmla="*/ 580 w 1108"/>
                <a:gd name="T15" fmla="*/ 338 h 672"/>
                <a:gd name="T16" fmla="*/ 520 w 1108"/>
                <a:gd name="T17" fmla="*/ 334 h 672"/>
                <a:gd name="T18" fmla="*/ 452 w 1108"/>
                <a:gd name="T19" fmla="*/ 338 h 672"/>
                <a:gd name="T20" fmla="*/ 376 w 1108"/>
                <a:gd name="T21" fmla="*/ 352 h 672"/>
                <a:gd name="T22" fmla="*/ 298 w 1108"/>
                <a:gd name="T23" fmla="*/ 378 h 672"/>
                <a:gd name="T24" fmla="*/ 216 w 1108"/>
                <a:gd name="T25" fmla="*/ 422 h 672"/>
                <a:gd name="T26" fmla="*/ 226 w 1108"/>
                <a:gd name="T27" fmla="*/ 418 h 672"/>
                <a:gd name="T28" fmla="*/ 292 w 1108"/>
                <a:gd name="T29" fmla="*/ 392 h 672"/>
                <a:gd name="T30" fmla="*/ 346 w 1108"/>
                <a:gd name="T31" fmla="*/ 376 h 672"/>
                <a:gd name="T32" fmla="*/ 410 w 1108"/>
                <a:gd name="T33" fmla="*/ 364 h 672"/>
                <a:gd name="T34" fmla="*/ 482 w 1108"/>
                <a:gd name="T35" fmla="*/ 358 h 672"/>
                <a:gd name="T36" fmla="*/ 560 w 1108"/>
                <a:gd name="T37" fmla="*/ 364 h 672"/>
                <a:gd name="T38" fmla="*/ 642 w 1108"/>
                <a:gd name="T39" fmla="*/ 384 h 672"/>
                <a:gd name="T40" fmla="*/ 584 w 1108"/>
                <a:gd name="T41" fmla="*/ 416 h 672"/>
                <a:gd name="T42" fmla="*/ 466 w 1108"/>
                <a:gd name="T43" fmla="*/ 472 h 672"/>
                <a:gd name="T44" fmla="*/ 354 w 1108"/>
                <a:gd name="T45" fmla="*/ 520 h 672"/>
                <a:gd name="T46" fmla="*/ 204 w 1108"/>
                <a:gd name="T47" fmla="*/ 576 h 672"/>
                <a:gd name="T48" fmla="*/ 56 w 1108"/>
                <a:gd name="T49" fmla="*/ 622 h 672"/>
                <a:gd name="T50" fmla="*/ 0 w 1108"/>
                <a:gd name="T51" fmla="*/ 636 h 672"/>
                <a:gd name="T52" fmla="*/ 150 w 1108"/>
                <a:gd name="T53" fmla="*/ 604 h 672"/>
                <a:gd name="T54" fmla="*/ 286 w 1108"/>
                <a:gd name="T55" fmla="*/ 566 h 672"/>
                <a:gd name="T56" fmla="*/ 408 w 1108"/>
                <a:gd name="T57" fmla="*/ 524 h 672"/>
                <a:gd name="T58" fmla="*/ 520 w 1108"/>
                <a:gd name="T59" fmla="*/ 480 h 672"/>
                <a:gd name="T60" fmla="*/ 620 w 1108"/>
                <a:gd name="T61" fmla="*/ 432 h 672"/>
                <a:gd name="T62" fmla="*/ 710 w 1108"/>
                <a:gd name="T63" fmla="*/ 384 h 672"/>
                <a:gd name="T64" fmla="*/ 788 w 1108"/>
                <a:gd name="T65" fmla="*/ 334 h 672"/>
                <a:gd name="T66" fmla="*/ 856 w 1108"/>
                <a:gd name="T67" fmla="*/ 286 h 672"/>
                <a:gd name="T68" fmla="*/ 854 w 1108"/>
                <a:gd name="T69" fmla="*/ 330 h 672"/>
                <a:gd name="T70" fmla="*/ 836 w 1108"/>
                <a:gd name="T71" fmla="*/ 410 h 672"/>
                <a:gd name="T72" fmla="*/ 810 w 1108"/>
                <a:gd name="T73" fmla="*/ 480 h 672"/>
                <a:gd name="T74" fmla="*/ 776 w 1108"/>
                <a:gd name="T75" fmla="*/ 542 h 672"/>
                <a:gd name="T76" fmla="*/ 742 w 1108"/>
                <a:gd name="T77" fmla="*/ 592 h 672"/>
                <a:gd name="T78" fmla="*/ 698 w 1108"/>
                <a:gd name="T79" fmla="*/ 644 h 672"/>
                <a:gd name="T80" fmla="*/ 670 w 1108"/>
                <a:gd name="T81" fmla="*/ 672 h 672"/>
                <a:gd name="T82" fmla="*/ 708 w 1108"/>
                <a:gd name="T83" fmla="*/ 642 h 672"/>
                <a:gd name="T84" fmla="*/ 768 w 1108"/>
                <a:gd name="T85" fmla="*/ 580 h 672"/>
                <a:gd name="T86" fmla="*/ 814 w 1108"/>
                <a:gd name="T87" fmla="*/ 514 h 672"/>
                <a:gd name="T88" fmla="*/ 848 w 1108"/>
                <a:gd name="T89" fmla="*/ 450 h 672"/>
                <a:gd name="T90" fmla="*/ 870 w 1108"/>
                <a:gd name="T91" fmla="*/ 390 h 672"/>
                <a:gd name="T92" fmla="*/ 888 w 1108"/>
                <a:gd name="T93" fmla="*/ 314 h 672"/>
                <a:gd name="T94" fmla="*/ 894 w 1108"/>
                <a:gd name="T95" fmla="*/ 256 h 672"/>
                <a:gd name="T96" fmla="*/ 944 w 1108"/>
                <a:gd name="T97" fmla="*/ 214 h 672"/>
                <a:gd name="T98" fmla="*/ 1024 w 1108"/>
                <a:gd name="T99" fmla="*/ 136 h 672"/>
                <a:gd name="T100" fmla="*/ 1074 w 1108"/>
                <a:gd name="T101" fmla="*/ 74 h 672"/>
                <a:gd name="T102" fmla="*/ 1108 w 1108"/>
                <a:gd name="T103" fmla="*/ 24 h 672"/>
                <a:gd name="T104" fmla="*/ 1090 w 1108"/>
                <a:gd name="T10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8" h="672">
                  <a:moveTo>
                    <a:pt x="1090" y="0"/>
                  </a:moveTo>
                  <a:lnTo>
                    <a:pt x="1090" y="0"/>
                  </a:lnTo>
                  <a:lnTo>
                    <a:pt x="1072" y="28"/>
                  </a:lnTo>
                  <a:lnTo>
                    <a:pt x="1052" y="54"/>
                  </a:lnTo>
                  <a:lnTo>
                    <a:pt x="1030" y="80"/>
                  </a:lnTo>
                  <a:lnTo>
                    <a:pt x="1008" y="104"/>
                  </a:lnTo>
                  <a:lnTo>
                    <a:pt x="960" y="154"/>
                  </a:lnTo>
                  <a:lnTo>
                    <a:pt x="910" y="200"/>
                  </a:lnTo>
                  <a:lnTo>
                    <a:pt x="856" y="244"/>
                  </a:lnTo>
                  <a:lnTo>
                    <a:pt x="800" y="284"/>
                  </a:lnTo>
                  <a:lnTo>
                    <a:pt x="744" y="322"/>
                  </a:lnTo>
                  <a:lnTo>
                    <a:pt x="684" y="360"/>
                  </a:lnTo>
                  <a:lnTo>
                    <a:pt x="684" y="360"/>
                  </a:lnTo>
                  <a:lnTo>
                    <a:pt x="666" y="354"/>
                  </a:lnTo>
                  <a:lnTo>
                    <a:pt x="630" y="344"/>
                  </a:lnTo>
                  <a:lnTo>
                    <a:pt x="580" y="338"/>
                  </a:lnTo>
                  <a:lnTo>
                    <a:pt x="552" y="334"/>
                  </a:lnTo>
                  <a:lnTo>
                    <a:pt x="520" y="334"/>
                  </a:lnTo>
                  <a:lnTo>
                    <a:pt x="488" y="334"/>
                  </a:lnTo>
                  <a:lnTo>
                    <a:pt x="452" y="338"/>
                  </a:lnTo>
                  <a:lnTo>
                    <a:pt x="414" y="342"/>
                  </a:lnTo>
                  <a:lnTo>
                    <a:pt x="376" y="352"/>
                  </a:lnTo>
                  <a:lnTo>
                    <a:pt x="338" y="364"/>
                  </a:lnTo>
                  <a:lnTo>
                    <a:pt x="298" y="378"/>
                  </a:lnTo>
                  <a:lnTo>
                    <a:pt x="258" y="398"/>
                  </a:lnTo>
                  <a:lnTo>
                    <a:pt x="216" y="422"/>
                  </a:lnTo>
                  <a:lnTo>
                    <a:pt x="216" y="422"/>
                  </a:lnTo>
                  <a:lnTo>
                    <a:pt x="226" y="418"/>
                  </a:lnTo>
                  <a:lnTo>
                    <a:pt x="252" y="406"/>
                  </a:lnTo>
                  <a:lnTo>
                    <a:pt x="292" y="392"/>
                  </a:lnTo>
                  <a:lnTo>
                    <a:pt x="318" y="384"/>
                  </a:lnTo>
                  <a:lnTo>
                    <a:pt x="346" y="376"/>
                  </a:lnTo>
                  <a:lnTo>
                    <a:pt x="376" y="370"/>
                  </a:lnTo>
                  <a:lnTo>
                    <a:pt x="410" y="364"/>
                  </a:lnTo>
                  <a:lnTo>
                    <a:pt x="444" y="360"/>
                  </a:lnTo>
                  <a:lnTo>
                    <a:pt x="482" y="358"/>
                  </a:lnTo>
                  <a:lnTo>
                    <a:pt x="520" y="360"/>
                  </a:lnTo>
                  <a:lnTo>
                    <a:pt x="560" y="364"/>
                  </a:lnTo>
                  <a:lnTo>
                    <a:pt x="600" y="372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584" y="416"/>
                  </a:lnTo>
                  <a:lnTo>
                    <a:pt x="524" y="444"/>
                  </a:lnTo>
                  <a:lnTo>
                    <a:pt x="466" y="472"/>
                  </a:lnTo>
                  <a:lnTo>
                    <a:pt x="410" y="496"/>
                  </a:lnTo>
                  <a:lnTo>
                    <a:pt x="354" y="520"/>
                  </a:lnTo>
                  <a:lnTo>
                    <a:pt x="302" y="540"/>
                  </a:lnTo>
                  <a:lnTo>
                    <a:pt x="204" y="576"/>
                  </a:lnTo>
                  <a:lnTo>
                    <a:pt x="120" y="602"/>
                  </a:lnTo>
                  <a:lnTo>
                    <a:pt x="56" y="622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76" y="620"/>
                  </a:lnTo>
                  <a:lnTo>
                    <a:pt x="150" y="604"/>
                  </a:lnTo>
                  <a:lnTo>
                    <a:pt x="218" y="586"/>
                  </a:lnTo>
                  <a:lnTo>
                    <a:pt x="286" y="566"/>
                  </a:lnTo>
                  <a:lnTo>
                    <a:pt x="348" y="546"/>
                  </a:lnTo>
                  <a:lnTo>
                    <a:pt x="408" y="524"/>
                  </a:lnTo>
                  <a:lnTo>
                    <a:pt x="466" y="502"/>
                  </a:lnTo>
                  <a:lnTo>
                    <a:pt x="520" y="480"/>
                  </a:lnTo>
                  <a:lnTo>
                    <a:pt x="572" y="456"/>
                  </a:lnTo>
                  <a:lnTo>
                    <a:pt x="620" y="432"/>
                  </a:lnTo>
                  <a:lnTo>
                    <a:pt x="666" y="408"/>
                  </a:lnTo>
                  <a:lnTo>
                    <a:pt x="710" y="384"/>
                  </a:lnTo>
                  <a:lnTo>
                    <a:pt x="750" y="360"/>
                  </a:lnTo>
                  <a:lnTo>
                    <a:pt x="788" y="334"/>
                  </a:lnTo>
                  <a:lnTo>
                    <a:pt x="824" y="310"/>
                  </a:lnTo>
                  <a:lnTo>
                    <a:pt x="856" y="286"/>
                  </a:lnTo>
                  <a:lnTo>
                    <a:pt x="856" y="286"/>
                  </a:lnTo>
                  <a:lnTo>
                    <a:pt x="854" y="330"/>
                  </a:lnTo>
                  <a:lnTo>
                    <a:pt x="846" y="370"/>
                  </a:lnTo>
                  <a:lnTo>
                    <a:pt x="836" y="410"/>
                  </a:lnTo>
                  <a:lnTo>
                    <a:pt x="824" y="446"/>
                  </a:lnTo>
                  <a:lnTo>
                    <a:pt x="810" y="480"/>
                  </a:lnTo>
                  <a:lnTo>
                    <a:pt x="794" y="512"/>
                  </a:lnTo>
                  <a:lnTo>
                    <a:pt x="776" y="542"/>
                  </a:lnTo>
                  <a:lnTo>
                    <a:pt x="760" y="568"/>
                  </a:lnTo>
                  <a:lnTo>
                    <a:pt x="742" y="592"/>
                  </a:lnTo>
                  <a:lnTo>
                    <a:pt x="726" y="612"/>
                  </a:lnTo>
                  <a:lnTo>
                    <a:pt x="698" y="644"/>
                  </a:lnTo>
                  <a:lnTo>
                    <a:pt x="678" y="664"/>
                  </a:lnTo>
                  <a:lnTo>
                    <a:pt x="670" y="672"/>
                  </a:lnTo>
                  <a:lnTo>
                    <a:pt x="670" y="672"/>
                  </a:lnTo>
                  <a:lnTo>
                    <a:pt x="708" y="642"/>
                  </a:lnTo>
                  <a:lnTo>
                    <a:pt x="740" y="612"/>
                  </a:lnTo>
                  <a:lnTo>
                    <a:pt x="768" y="580"/>
                  </a:lnTo>
                  <a:lnTo>
                    <a:pt x="794" y="548"/>
                  </a:lnTo>
                  <a:lnTo>
                    <a:pt x="814" y="514"/>
                  </a:lnTo>
                  <a:lnTo>
                    <a:pt x="832" y="482"/>
                  </a:lnTo>
                  <a:lnTo>
                    <a:pt x="848" y="450"/>
                  </a:lnTo>
                  <a:lnTo>
                    <a:pt x="860" y="420"/>
                  </a:lnTo>
                  <a:lnTo>
                    <a:pt x="870" y="390"/>
                  </a:lnTo>
                  <a:lnTo>
                    <a:pt x="878" y="362"/>
                  </a:lnTo>
                  <a:lnTo>
                    <a:pt x="888" y="314"/>
                  </a:lnTo>
                  <a:lnTo>
                    <a:pt x="894" y="278"/>
                  </a:lnTo>
                  <a:lnTo>
                    <a:pt x="894" y="256"/>
                  </a:lnTo>
                  <a:lnTo>
                    <a:pt x="894" y="256"/>
                  </a:lnTo>
                  <a:lnTo>
                    <a:pt x="944" y="214"/>
                  </a:lnTo>
                  <a:lnTo>
                    <a:pt x="988" y="174"/>
                  </a:lnTo>
                  <a:lnTo>
                    <a:pt x="1024" y="136"/>
                  </a:lnTo>
                  <a:lnTo>
                    <a:pt x="1052" y="102"/>
                  </a:lnTo>
                  <a:lnTo>
                    <a:pt x="1074" y="74"/>
                  </a:lnTo>
                  <a:lnTo>
                    <a:pt x="1090" y="50"/>
                  </a:lnTo>
                  <a:lnTo>
                    <a:pt x="1108" y="24"/>
                  </a:lnTo>
                  <a:lnTo>
                    <a:pt x="1108" y="24"/>
                  </a:lnTo>
                  <a:lnTo>
                    <a:pt x="1090" y="0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-5102225" y="2416175"/>
              <a:ext cx="2003425" cy="1800225"/>
            </a:xfrm>
            <a:custGeom>
              <a:avLst/>
              <a:gdLst>
                <a:gd name="T0" fmla="*/ 648 w 1262"/>
                <a:gd name="T1" fmla="*/ 904 h 1134"/>
                <a:gd name="T2" fmla="*/ 722 w 1262"/>
                <a:gd name="T3" fmla="*/ 906 h 1134"/>
                <a:gd name="T4" fmla="*/ 792 w 1262"/>
                <a:gd name="T5" fmla="*/ 914 h 1134"/>
                <a:gd name="T6" fmla="*/ 916 w 1262"/>
                <a:gd name="T7" fmla="*/ 938 h 1134"/>
                <a:gd name="T8" fmla="*/ 1020 w 1262"/>
                <a:gd name="T9" fmla="*/ 976 h 1134"/>
                <a:gd name="T10" fmla="*/ 1108 w 1262"/>
                <a:gd name="T11" fmla="*/ 1018 h 1134"/>
                <a:gd name="T12" fmla="*/ 1174 w 1262"/>
                <a:gd name="T13" fmla="*/ 1062 h 1134"/>
                <a:gd name="T14" fmla="*/ 1224 w 1262"/>
                <a:gd name="T15" fmla="*/ 1098 h 1134"/>
                <a:gd name="T16" fmla="*/ 1262 w 1262"/>
                <a:gd name="T17" fmla="*/ 1134 h 1134"/>
                <a:gd name="T18" fmla="*/ 1262 w 1262"/>
                <a:gd name="T19" fmla="*/ 1114 h 1134"/>
                <a:gd name="T20" fmla="*/ 1256 w 1262"/>
                <a:gd name="T21" fmla="*/ 1016 h 1134"/>
                <a:gd name="T22" fmla="*/ 1242 w 1262"/>
                <a:gd name="T23" fmla="*/ 916 h 1134"/>
                <a:gd name="T24" fmla="*/ 1218 w 1262"/>
                <a:gd name="T25" fmla="*/ 796 h 1134"/>
                <a:gd name="T26" fmla="*/ 1178 w 1262"/>
                <a:gd name="T27" fmla="*/ 662 h 1134"/>
                <a:gd name="T28" fmla="*/ 1120 w 1262"/>
                <a:gd name="T29" fmla="*/ 522 h 1134"/>
                <a:gd name="T30" fmla="*/ 1082 w 1262"/>
                <a:gd name="T31" fmla="*/ 450 h 1134"/>
                <a:gd name="T32" fmla="*/ 1040 w 1262"/>
                <a:gd name="T33" fmla="*/ 382 h 1134"/>
                <a:gd name="T34" fmla="*/ 990 w 1262"/>
                <a:gd name="T35" fmla="*/ 312 h 1134"/>
                <a:gd name="T36" fmla="*/ 960 w 1262"/>
                <a:gd name="T37" fmla="*/ 278 h 1134"/>
                <a:gd name="T38" fmla="*/ 900 w 1262"/>
                <a:gd name="T39" fmla="*/ 214 h 1134"/>
                <a:gd name="T40" fmla="*/ 836 w 1262"/>
                <a:gd name="T41" fmla="*/ 158 h 1134"/>
                <a:gd name="T42" fmla="*/ 772 w 1262"/>
                <a:gd name="T43" fmla="*/ 110 h 1134"/>
                <a:gd name="T44" fmla="*/ 706 w 1262"/>
                <a:gd name="T45" fmla="*/ 72 h 1134"/>
                <a:gd name="T46" fmla="*/ 638 w 1262"/>
                <a:gd name="T47" fmla="*/ 42 h 1134"/>
                <a:gd name="T48" fmla="*/ 572 w 1262"/>
                <a:gd name="T49" fmla="*/ 20 h 1134"/>
                <a:gd name="T50" fmla="*/ 506 w 1262"/>
                <a:gd name="T51" fmla="*/ 6 h 1134"/>
                <a:gd name="T52" fmla="*/ 440 w 1262"/>
                <a:gd name="T53" fmla="*/ 0 h 1134"/>
                <a:gd name="T54" fmla="*/ 376 w 1262"/>
                <a:gd name="T55" fmla="*/ 2 h 1134"/>
                <a:gd name="T56" fmla="*/ 316 w 1262"/>
                <a:gd name="T57" fmla="*/ 12 h 1134"/>
                <a:gd name="T58" fmla="*/ 258 w 1262"/>
                <a:gd name="T59" fmla="*/ 30 h 1134"/>
                <a:gd name="T60" fmla="*/ 204 w 1262"/>
                <a:gd name="T61" fmla="*/ 58 h 1134"/>
                <a:gd name="T62" fmla="*/ 154 w 1262"/>
                <a:gd name="T63" fmla="*/ 92 h 1134"/>
                <a:gd name="T64" fmla="*/ 108 w 1262"/>
                <a:gd name="T65" fmla="*/ 134 h 1134"/>
                <a:gd name="T66" fmla="*/ 70 w 1262"/>
                <a:gd name="T67" fmla="*/ 184 h 1134"/>
                <a:gd name="T68" fmla="*/ 52 w 1262"/>
                <a:gd name="T69" fmla="*/ 212 h 1134"/>
                <a:gd name="T70" fmla="*/ 26 w 1262"/>
                <a:gd name="T71" fmla="*/ 266 h 1134"/>
                <a:gd name="T72" fmla="*/ 8 w 1262"/>
                <a:gd name="T73" fmla="*/ 322 h 1134"/>
                <a:gd name="T74" fmla="*/ 0 w 1262"/>
                <a:gd name="T75" fmla="*/ 380 h 1134"/>
                <a:gd name="T76" fmla="*/ 0 w 1262"/>
                <a:gd name="T77" fmla="*/ 438 h 1134"/>
                <a:gd name="T78" fmla="*/ 8 w 1262"/>
                <a:gd name="T79" fmla="*/ 498 h 1134"/>
                <a:gd name="T80" fmla="*/ 26 w 1262"/>
                <a:gd name="T81" fmla="*/ 554 h 1134"/>
                <a:gd name="T82" fmla="*/ 52 w 1262"/>
                <a:gd name="T83" fmla="*/ 610 h 1134"/>
                <a:gd name="T84" fmla="*/ 86 w 1262"/>
                <a:gd name="T85" fmla="*/ 664 h 1134"/>
                <a:gd name="T86" fmla="*/ 128 w 1262"/>
                <a:gd name="T87" fmla="*/ 714 h 1134"/>
                <a:gd name="T88" fmla="*/ 178 w 1262"/>
                <a:gd name="T89" fmla="*/ 760 h 1134"/>
                <a:gd name="T90" fmla="*/ 238 w 1262"/>
                <a:gd name="T91" fmla="*/ 800 h 1134"/>
                <a:gd name="T92" fmla="*/ 304 w 1262"/>
                <a:gd name="T93" fmla="*/ 836 h 1134"/>
                <a:gd name="T94" fmla="*/ 378 w 1262"/>
                <a:gd name="T95" fmla="*/ 864 h 1134"/>
                <a:gd name="T96" fmla="*/ 460 w 1262"/>
                <a:gd name="T97" fmla="*/ 886 h 1134"/>
                <a:gd name="T98" fmla="*/ 550 w 1262"/>
                <a:gd name="T99" fmla="*/ 900 h 1134"/>
                <a:gd name="T100" fmla="*/ 648 w 1262"/>
                <a:gd name="T101" fmla="*/ 90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2" h="1134">
                  <a:moveTo>
                    <a:pt x="648" y="904"/>
                  </a:moveTo>
                  <a:lnTo>
                    <a:pt x="648" y="904"/>
                  </a:lnTo>
                  <a:lnTo>
                    <a:pt x="686" y="904"/>
                  </a:lnTo>
                  <a:lnTo>
                    <a:pt x="722" y="906"/>
                  </a:lnTo>
                  <a:lnTo>
                    <a:pt x="758" y="908"/>
                  </a:lnTo>
                  <a:lnTo>
                    <a:pt x="792" y="914"/>
                  </a:lnTo>
                  <a:lnTo>
                    <a:pt x="856" y="924"/>
                  </a:lnTo>
                  <a:lnTo>
                    <a:pt x="916" y="938"/>
                  </a:lnTo>
                  <a:lnTo>
                    <a:pt x="970" y="956"/>
                  </a:lnTo>
                  <a:lnTo>
                    <a:pt x="1020" y="976"/>
                  </a:lnTo>
                  <a:lnTo>
                    <a:pt x="1066" y="996"/>
                  </a:lnTo>
                  <a:lnTo>
                    <a:pt x="1108" y="1018"/>
                  </a:lnTo>
                  <a:lnTo>
                    <a:pt x="1144" y="1040"/>
                  </a:lnTo>
                  <a:lnTo>
                    <a:pt x="1174" y="1062"/>
                  </a:lnTo>
                  <a:lnTo>
                    <a:pt x="1202" y="1080"/>
                  </a:lnTo>
                  <a:lnTo>
                    <a:pt x="1224" y="1098"/>
                  </a:lnTo>
                  <a:lnTo>
                    <a:pt x="1252" y="1124"/>
                  </a:lnTo>
                  <a:lnTo>
                    <a:pt x="1262" y="1134"/>
                  </a:lnTo>
                  <a:lnTo>
                    <a:pt x="1262" y="1134"/>
                  </a:lnTo>
                  <a:lnTo>
                    <a:pt x="1262" y="1114"/>
                  </a:lnTo>
                  <a:lnTo>
                    <a:pt x="1260" y="1056"/>
                  </a:lnTo>
                  <a:lnTo>
                    <a:pt x="1256" y="1016"/>
                  </a:lnTo>
                  <a:lnTo>
                    <a:pt x="1250" y="970"/>
                  </a:lnTo>
                  <a:lnTo>
                    <a:pt x="1242" y="916"/>
                  </a:lnTo>
                  <a:lnTo>
                    <a:pt x="1232" y="858"/>
                  </a:lnTo>
                  <a:lnTo>
                    <a:pt x="1218" y="796"/>
                  </a:lnTo>
                  <a:lnTo>
                    <a:pt x="1200" y="730"/>
                  </a:lnTo>
                  <a:lnTo>
                    <a:pt x="1178" y="662"/>
                  </a:lnTo>
                  <a:lnTo>
                    <a:pt x="1152" y="592"/>
                  </a:lnTo>
                  <a:lnTo>
                    <a:pt x="1120" y="522"/>
                  </a:lnTo>
                  <a:lnTo>
                    <a:pt x="1102" y="486"/>
                  </a:lnTo>
                  <a:lnTo>
                    <a:pt x="1082" y="450"/>
                  </a:lnTo>
                  <a:lnTo>
                    <a:pt x="1062" y="416"/>
                  </a:lnTo>
                  <a:lnTo>
                    <a:pt x="1040" y="382"/>
                  </a:lnTo>
                  <a:lnTo>
                    <a:pt x="1016" y="346"/>
                  </a:lnTo>
                  <a:lnTo>
                    <a:pt x="990" y="312"/>
                  </a:lnTo>
                  <a:lnTo>
                    <a:pt x="990" y="312"/>
                  </a:lnTo>
                  <a:lnTo>
                    <a:pt x="960" y="278"/>
                  </a:lnTo>
                  <a:lnTo>
                    <a:pt x="930" y="244"/>
                  </a:lnTo>
                  <a:lnTo>
                    <a:pt x="900" y="214"/>
                  </a:lnTo>
                  <a:lnTo>
                    <a:pt x="868" y="184"/>
                  </a:lnTo>
                  <a:lnTo>
                    <a:pt x="836" y="158"/>
                  </a:lnTo>
                  <a:lnTo>
                    <a:pt x="804" y="134"/>
                  </a:lnTo>
                  <a:lnTo>
                    <a:pt x="772" y="110"/>
                  </a:lnTo>
                  <a:lnTo>
                    <a:pt x="738" y="90"/>
                  </a:lnTo>
                  <a:lnTo>
                    <a:pt x="706" y="72"/>
                  </a:lnTo>
                  <a:lnTo>
                    <a:pt x="672" y="56"/>
                  </a:lnTo>
                  <a:lnTo>
                    <a:pt x="638" y="42"/>
                  </a:lnTo>
                  <a:lnTo>
                    <a:pt x="606" y="30"/>
                  </a:lnTo>
                  <a:lnTo>
                    <a:pt x="572" y="20"/>
                  </a:lnTo>
                  <a:lnTo>
                    <a:pt x="538" y="12"/>
                  </a:lnTo>
                  <a:lnTo>
                    <a:pt x="506" y="6"/>
                  </a:lnTo>
                  <a:lnTo>
                    <a:pt x="472" y="2"/>
                  </a:lnTo>
                  <a:lnTo>
                    <a:pt x="440" y="0"/>
                  </a:lnTo>
                  <a:lnTo>
                    <a:pt x="408" y="0"/>
                  </a:lnTo>
                  <a:lnTo>
                    <a:pt x="376" y="2"/>
                  </a:lnTo>
                  <a:lnTo>
                    <a:pt x="346" y="6"/>
                  </a:lnTo>
                  <a:lnTo>
                    <a:pt x="316" y="12"/>
                  </a:lnTo>
                  <a:lnTo>
                    <a:pt x="286" y="20"/>
                  </a:lnTo>
                  <a:lnTo>
                    <a:pt x="258" y="30"/>
                  </a:lnTo>
                  <a:lnTo>
                    <a:pt x="230" y="44"/>
                  </a:lnTo>
                  <a:lnTo>
                    <a:pt x="204" y="58"/>
                  </a:lnTo>
                  <a:lnTo>
                    <a:pt x="178" y="74"/>
                  </a:lnTo>
                  <a:lnTo>
                    <a:pt x="154" y="92"/>
                  </a:lnTo>
                  <a:lnTo>
                    <a:pt x="130" y="112"/>
                  </a:lnTo>
                  <a:lnTo>
                    <a:pt x="108" y="134"/>
                  </a:lnTo>
                  <a:lnTo>
                    <a:pt x="88" y="158"/>
                  </a:lnTo>
                  <a:lnTo>
                    <a:pt x="70" y="184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38" y="238"/>
                  </a:lnTo>
                  <a:lnTo>
                    <a:pt x="26" y="266"/>
                  </a:lnTo>
                  <a:lnTo>
                    <a:pt x="16" y="294"/>
                  </a:lnTo>
                  <a:lnTo>
                    <a:pt x="8" y="322"/>
                  </a:lnTo>
                  <a:lnTo>
                    <a:pt x="4" y="352"/>
                  </a:lnTo>
                  <a:lnTo>
                    <a:pt x="0" y="380"/>
                  </a:lnTo>
                  <a:lnTo>
                    <a:pt x="0" y="410"/>
                  </a:lnTo>
                  <a:lnTo>
                    <a:pt x="0" y="438"/>
                  </a:lnTo>
                  <a:lnTo>
                    <a:pt x="4" y="468"/>
                  </a:lnTo>
                  <a:lnTo>
                    <a:pt x="8" y="498"/>
                  </a:lnTo>
                  <a:lnTo>
                    <a:pt x="16" y="526"/>
                  </a:lnTo>
                  <a:lnTo>
                    <a:pt x="26" y="554"/>
                  </a:lnTo>
                  <a:lnTo>
                    <a:pt x="38" y="584"/>
                  </a:lnTo>
                  <a:lnTo>
                    <a:pt x="52" y="610"/>
                  </a:lnTo>
                  <a:lnTo>
                    <a:pt x="68" y="638"/>
                  </a:lnTo>
                  <a:lnTo>
                    <a:pt x="86" y="664"/>
                  </a:lnTo>
                  <a:lnTo>
                    <a:pt x="106" y="690"/>
                  </a:lnTo>
                  <a:lnTo>
                    <a:pt x="128" y="714"/>
                  </a:lnTo>
                  <a:lnTo>
                    <a:pt x="152" y="738"/>
                  </a:lnTo>
                  <a:lnTo>
                    <a:pt x="178" y="760"/>
                  </a:lnTo>
                  <a:lnTo>
                    <a:pt x="206" y="782"/>
                  </a:lnTo>
                  <a:lnTo>
                    <a:pt x="238" y="800"/>
                  </a:lnTo>
                  <a:lnTo>
                    <a:pt x="270" y="820"/>
                  </a:lnTo>
                  <a:lnTo>
                    <a:pt x="304" y="836"/>
                  </a:lnTo>
                  <a:lnTo>
                    <a:pt x="340" y="852"/>
                  </a:lnTo>
                  <a:lnTo>
                    <a:pt x="378" y="864"/>
                  </a:lnTo>
                  <a:lnTo>
                    <a:pt x="418" y="876"/>
                  </a:lnTo>
                  <a:lnTo>
                    <a:pt x="460" y="886"/>
                  </a:lnTo>
                  <a:lnTo>
                    <a:pt x="504" y="894"/>
                  </a:lnTo>
                  <a:lnTo>
                    <a:pt x="550" y="900"/>
                  </a:lnTo>
                  <a:lnTo>
                    <a:pt x="598" y="902"/>
                  </a:lnTo>
                  <a:lnTo>
                    <a:pt x="648" y="904"/>
                  </a:lnTo>
                  <a:lnTo>
                    <a:pt x="648" y="904"/>
                  </a:lnTo>
                  <a:close/>
                </a:path>
              </a:pathLst>
            </a:custGeom>
            <a:solidFill>
              <a:srgbClr val="E4BDA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-5060950" y="2790825"/>
              <a:ext cx="1739900" cy="1035050"/>
            </a:xfrm>
            <a:custGeom>
              <a:avLst/>
              <a:gdLst>
                <a:gd name="T0" fmla="*/ 0 w 1096"/>
                <a:gd name="T1" fmla="*/ 26 h 652"/>
                <a:gd name="T2" fmla="*/ 68 w 1096"/>
                <a:gd name="T3" fmla="*/ 34 h 652"/>
                <a:gd name="T4" fmla="*/ 134 w 1096"/>
                <a:gd name="T5" fmla="*/ 46 h 652"/>
                <a:gd name="T6" fmla="*/ 264 w 1096"/>
                <a:gd name="T7" fmla="*/ 84 h 652"/>
                <a:gd name="T8" fmla="*/ 392 w 1096"/>
                <a:gd name="T9" fmla="*/ 136 h 652"/>
                <a:gd name="T10" fmla="*/ 514 w 1096"/>
                <a:gd name="T11" fmla="*/ 198 h 652"/>
                <a:gd name="T12" fmla="*/ 520 w 1096"/>
                <a:gd name="T13" fmla="*/ 218 h 652"/>
                <a:gd name="T14" fmla="*/ 548 w 1096"/>
                <a:gd name="T15" fmla="*/ 300 h 652"/>
                <a:gd name="T16" fmla="*/ 574 w 1096"/>
                <a:gd name="T17" fmla="*/ 354 h 652"/>
                <a:gd name="T18" fmla="*/ 612 w 1096"/>
                <a:gd name="T19" fmla="*/ 410 h 652"/>
                <a:gd name="T20" fmla="*/ 662 w 1096"/>
                <a:gd name="T21" fmla="*/ 470 h 652"/>
                <a:gd name="T22" fmla="*/ 726 w 1096"/>
                <a:gd name="T23" fmla="*/ 524 h 652"/>
                <a:gd name="T24" fmla="*/ 804 w 1096"/>
                <a:gd name="T25" fmla="*/ 572 h 652"/>
                <a:gd name="T26" fmla="*/ 796 w 1096"/>
                <a:gd name="T27" fmla="*/ 566 h 652"/>
                <a:gd name="T28" fmla="*/ 738 w 1096"/>
                <a:gd name="T29" fmla="*/ 522 h 652"/>
                <a:gd name="T30" fmla="*/ 698 w 1096"/>
                <a:gd name="T31" fmla="*/ 484 h 652"/>
                <a:gd name="T32" fmla="*/ 656 w 1096"/>
                <a:gd name="T33" fmla="*/ 434 h 652"/>
                <a:gd name="T34" fmla="*/ 616 w 1096"/>
                <a:gd name="T35" fmla="*/ 374 h 652"/>
                <a:gd name="T36" fmla="*/ 582 w 1096"/>
                <a:gd name="T37" fmla="*/ 304 h 652"/>
                <a:gd name="T38" fmla="*/ 558 w 1096"/>
                <a:gd name="T39" fmla="*/ 222 h 652"/>
                <a:gd name="T40" fmla="*/ 614 w 1096"/>
                <a:gd name="T41" fmla="*/ 258 h 652"/>
                <a:gd name="T42" fmla="*/ 722 w 1096"/>
                <a:gd name="T43" fmla="*/ 330 h 652"/>
                <a:gd name="T44" fmla="*/ 820 w 1096"/>
                <a:gd name="T45" fmla="*/ 404 h 652"/>
                <a:gd name="T46" fmla="*/ 942 w 1096"/>
                <a:gd name="T47" fmla="*/ 506 h 652"/>
                <a:gd name="T48" fmla="*/ 1056 w 1096"/>
                <a:gd name="T49" fmla="*/ 612 h 652"/>
                <a:gd name="T50" fmla="*/ 1096 w 1096"/>
                <a:gd name="T51" fmla="*/ 652 h 652"/>
                <a:gd name="T52" fmla="*/ 994 w 1096"/>
                <a:gd name="T53" fmla="*/ 540 h 652"/>
                <a:gd name="T54" fmla="*/ 894 w 1096"/>
                <a:gd name="T55" fmla="*/ 440 h 652"/>
                <a:gd name="T56" fmla="*/ 796 w 1096"/>
                <a:gd name="T57" fmla="*/ 354 h 652"/>
                <a:gd name="T58" fmla="*/ 702 w 1096"/>
                <a:gd name="T59" fmla="*/ 280 h 652"/>
                <a:gd name="T60" fmla="*/ 610 w 1096"/>
                <a:gd name="T61" fmla="*/ 218 h 652"/>
                <a:gd name="T62" fmla="*/ 524 w 1096"/>
                <a:gd name="T63" fmla="*/ 164 h 652"/>
                <a:gd name="T64" fmla="*/ 442 w 1096"/>
                <a:gd name="T65" fmla="*/ 122 h 652"/>
                <a:gd name="T66" fmla="*/ 366 w 1096"/>
                <a:gd name="T67" fmla="*/ 86 h 652"/>
                <a:gd name="T68" fmla="*/ 404 w 1096"/>
                <a:gd name="T69" fmla="*/ 68 h 652"/>
                <a:gd name="T70" fmla="*/ 482 w 1096"/>
                <a:gd name="T71" fmla="*/ 42 h 652"/>
                <a:gd name="T72" fmla="*/ 558 w 1096"/>
                <a:gd name="T73" fmla="*/ 30 h 652"/>
                <a:gd name="T74" fmla="*/ 626 w 1096"/>
                <a:gd name="T75" fmla="*/ 28 h 652"/>
                <a:gd name="T76" fmla="*/ 686 w 1096"/>
                <a:gd name="T77" fmla="*/ 32 h 652"/>
                <a:gd name="T78" fmla="*/ 756 w 1096"/>
                <a:gd name="T79" fmla="*/ 44 h 652"/>
                <a:gd name="T80" fmla="*/ 794 w 1096"/>
                <a:gd name="T81" fmla="*/ 54 h 652"/>
                <a:gd name="T82" fmla="*/ 750 w 1096"/>
                <a:gd name="T83" fmla="*/ 38 h 652"/>
                <a:gd name="T84" fmla="*/ 664 w 1096"/>
                <a:gd name="T85" fmla="*/ 16 h 652"/>
                <a:gd name="T86" fmla="*/ 584 w 1096"/>
                <a:gd name="T87" fmla="*/ 8 h 652"/>
                <a:gd name="T88" fmla="*/ 512 w 1096"/>
                <a:gd name="T89" fmla="*/ 12 h 652"/>
                <a:gd name="T90" fmla="*/ 448 w 1096"/>
                <a:gd name="T91" fmla="*/ 22 h 652"/>
                <a:gd name="T92" fmla="*/ 374 w 1096"/>
                <a:gd name="T93" fmla="*/ 44 h 652"/>
                <a:gd name="T94" fmla="*/ 322 w 1096"/>
                <a:gd name="T95" fmla="*/ 68 h 652"/>
                <a:gd name="T96" fmla="*/ 258 w 1096"/>
                <a:gd name="T97" fmla="*/ 46 h 652"/>
                <a:gd name="T98" fmla="*/ 152 w 1096"/>
                <a:gd name="T99" fmla="*/ 16 h 652"/>
                <a:gd name="T100" fmla="*/ 74 w 1096"/>
                <a:gd name="T101" fmla="*/ 4 h 652"/>
                <a:gd name="T102" fmla="*/ 14 w 1096"/>
                <a:gd name="T103" fmla="*/ 0 h 652"/>
                <a:gd name="T104" fmla="*/ 0 w 1096"/>
                <a:gd name="T105" fmla="*/ 2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6" h="652">
                  <a:moveTo>
                    <a:pt x="0" y="26"/>
                  </a:moveTo>
                  <a:lnTo>
                    <a:pt x="0" y="26"/>
                  </a:lnTo>
                  <a:lnTo>
                    <a:pt x="34" y="30"/>
                  </a:lnTo>
                  <a:lnTo>
                    <a:pt x="68" y="34"/>
                  </a:lnTo>
                  <a:lnTo>
                    <a:pt x="100" y="40"/>
                  </a:lnTo>
                  <a:lnTo>
                    <a:pt x="134" y="46"/>
                  </a:lnTo>
                  <a:lnTo>
                    <a:pt x="200" y="62"/>
                  </a:lnTo>
                  <a:lnTo>
                    <a:pt x="264" y="84"/>
                  </a:lnTo>
                  <a:lnTo>
                    <a:pt x="328" y="108"/>
                  </a:lnTo>
                  <a:lnTo>
                    <a:pt x="392" y="136"/>
                  </a:lnTo>
                  <a:lnTo>
                    <a:pt x="454" y="166"/>
                  </a:lnTo>
                  <a:lnTo>
                    <a:pt x="514" y="198"/>
                  </a:lnTo>
                  <a:lnTo>
                    <a:pt x="514" y="198"/>
                  </a:lnTo>
                  <a:lnTo>
                    <a:pt x="520" y="218"/>
                  </a:lnTo>
                  <a:lnTo>
                    <a:pt x="530" y="254"/>
                  </a:lnTo>
                  <a:lnTo>
                    <a:pt x="548" y="300"/>
                  </a:lnTo>
                  <a:lnTo>
                    <a:pt x="560" y="326"/>
                  </a:lnTo>
                  <a:lnTo>
                    <a:pt x="574" y="354"/>
                  </a:lnTo>
                  <a:lnTo>
                    <a:pt x="592" y="382"/>
                  </a:lnTo>
                  <a:lnTo>
                    <a:pt x="612" y="410"/>
                  </a:lnTo>
                  <a:lnTo>
                    <a:pt x="636" y="440"/>
                  </a:lnTo>
                  <a:lnTo>
                    <a:pt x="662" y="470"/>
                  </a:lnTo>
                  <a:lnTo>
                    <a:pt x="692" y="498"/>
                  </a:lnTo>
                  <a:lnTo>
                    <a:pt x="726" y="524"/>
                  </a:lnTo>
                  <a:lnTo>
                    <a:pt x="762" y="548"/>
                  </a:lnTo>
                  <a:lnTo>
                    <a:pt x="804" y="572"/>
                  </a:lnTo>
                  <a:lnTo>
                    <a:pt x="804" y="572"/>
                  </a:lnTo>
                  <a:lnTo>
                    <a:pt x="796" y="566"/>
                  </a:lnTo>
                  <a:lnTo>
                    <a:pt x="772" y="550"/>
                  </a:lnTo>
                  <a:lnTo>
                    <a:pt x="738" y="522"/>
                  </a:lnTo>
                  <a:lnTo>
                    <a:pt x="720" y="504"/>
                  </a:lnTo>
                  <a:lnTo>
                    <a:pt x="698" y="484"/>
                  </a:lnTo>
                  <a:lnTo>
                    <a:pt x="678" y="460"/>
                  </a:lnTo>
                  <a:lnTo>
                    <a:pt x="656" y="434"/>
                  </a:lnTo>
                  <a:lnTo>
                    <a:pt x="636" y="406"/>
                  </a:lnTo>
                  <a:lnTo>
                    <a:pt x="616" y="374"/>
                  </a:lnTo>
                  <a:lnTo>
                    <a:pt x="598" y="340"/>
                  </a:lnTo>
                  <a:lnTo>
                    <a:pt x="582" y="304"/>
                  </a:lnTo>
                  <a:lnTo>
                    <a:pt x="568" y="264"/>
                  </a:lnTo>
                  <a:lnTo>
                    <a:pt x="558" y="222"/>
                  </a:lnTo>
                  <a:lnTo>
                    <a:pt x="558" y="222"/>
                  </a:lnTo>
                  <a:lnTo>
                    <a:pt x="614" y="258"/>
                  </a:lnTo>
                  <a:lnTo>
                    <a:pt x="670" y="294"/>
                  </a:lnTo>
                  <a:lnTo>
                    <a:pt x="722" y="330"/>
                  </a:lnTo>
                  <a:lnTo>
                    <a:pt x="772" y="368"/>
                  </a:lnTo>
                  <a:lnTo>
                    <a:pt x="820" y="404"/>
                  </a:lnTo>
                  <a:lnTo>
                    <a:pt x="864" y="440"/>
                  </a:lnTo>
                  <a:lnTo>
                    <a:pt x="942" y="506"/>
                  </a:lnTo>
                  <a:lnTo>
                    <a:pt x="1008" y="566"/>
                  </a:lnTo>
                  <a:lnTo>
                    <a:pt x="1056" y="612"/>
                  </a:lnTo>
                  <a:lnTo>
                    <a:pt x="1096" y="652"/>
                  </a:lnTo>
                  <a:lnTo>
                    <a:pt x="1096" y="652"/>
                  </a:lnTo>
                  <a:lnTo>
                    <a:pt x="1046" y="594"/>
                  </a:lnTo>
                  <a:lnTo>
                    <a:pt x="994" y="540"/>
                  </a:lnTo>
                  <a:lnTo>
                    <a:pt x="944" y="488"/>
                  </a:lnTo>
                  <a:lnTo>
                    <a:pt x="894" y="440"/>
                  </a:lnTo>
                  <a:lnTo>
                    <a:pt x="844" y="396"/>
                  </a:lnTo>
                  <a:lnTo>
                    <a:pt x="796" y="354"/>
                  </a:lnTo>
                  <a:lnTo>
                    <a:pt x="748" y="316"/>
                  </a:lnTo>
                  <a:lnTo>
                    <a:pt x="702" y="280"/>
                  </a:lnTo>
                  <a:lnTo>
                    <a:pt x="656" y="248"/>
                  </a:lnTo>
                  <a:lnTo>
                    <a:pt x="610" y="218"/>
                  </a:lnTo>
                  <a:lnTo>
                    <a:pt x="566" y="190"/>
                  </a:lnTo>
                  <a:lnTo>
                    <a:pt x="524" y="164"/>
                  </a:lnTo>
                  <a:lnTo>
                    <a:pt x="482" y="142"/>
                  </a:lnTo>
                  <a:lnTo>
                    <a:pt x="442" y="122"/>
                  </a:lnTo>
                  <a:lnTo>
                    <a:pt x="402" y="102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404" y="68"/>
                  </a:lnTo>
                  <a:lnTo>
                    <a:pt x="444" y="54"/>
                  </a:lnTo>
                  <a:lnTo>
                    <a:pt x="482" y="42"/>
                  </a:lnTo>
                  <a:lnTo>
                    <a:pt x="520" y="34"/>
                  </a:lnTo>
                  <a:lnTo>
                    <a:pt x="558" y="30"/>
                  </a:lnTo>
                  <a:lnTo>
                    <a:pt x="592" y="28"/>
                  </a:lnTo>
                  <a:lnTo>
                    <a:pt x="626" y="28"/>
                  </a:lnTo>
                  <a:lnTo>
                    <a:pt x="658" y="30"/>
                  </a:lnTo>
                  <a:lnTo>
                    <a:pt x="686" y="32"/>
                  </a:lnTo>
                  <a:lnTo>
                    <a:pt x="714" y="36"/>
                  </a:lnTo>
                  <a:lnTo>
                    <a:pt x="756" y="44"/>
                  </a:lnTo>
                  <a:lnTo>
                    <a:pt x="784" y="52"/>
                  </a:lnTo>
                  <a:lnTo>
                    <a:pt x="794" y="54"/>
                  </a:lnTo>
                  <a:lnTo>
                    <a:pt x="794" y="54"/>
                  </a:lnTo>
                  <a:lnTo>
                    <a:pt x="750" y="38"/>
                  </a:lnTo>
                  <a:lnTo>
                    <a:pt x="706" y="24"/>
                  </a:lnTo>
                  <a:lnTo>
                    <a:pt x="664" y="16"/>
                  </a:lnTo>
                  <a:lnTo>
                    <a:pt x="624" y="10"/>
                  </a:lnTo>
                  <a:lnTo>
                    <a:pt x="584" y="8"/>
                  </a:lnTo>
                  <a:lnTo>
                    <a:pt x="548" y="8"/>
                  </a:lnTo>
                  <a:lnTo>
                    <a:pt x="512" y="12"/>
                  </a:lnTo>
                  <a:lnTo>
                    <a:pt x="478" y="16"/>
                  </a:lnTo>
                  <a:lnTo>
                    <a:pt x="448" y="22"/>
                  </a:lnTo>
                  <a:lnTo>
                    <a:pt x="420" y="30"/>
                  </a:lnTo>
                  <a:lnTo>
                    <a:pt x="374" y="44"/>
                  </a:lnTo>
                  <a:lnTo>
                    <a:pt x="340" y="58"/>
                  </a:lnTo>
                  <a:lnTo>
                    <a:pt x="322" y="68"/>
                  </a:lnTo>
                  <a:lnTo>
                    <a:pt x="322" y="68"/>
                  </a:lnTo>
                  <a:lnTo>
                    <a:pt x="258" y="46"/>
                  </a:lnTo>
                  <a:lnTo>
                    <a:pt x="202" y="30"/>
                  </a:lnTo>
                  <a:lnTo>
                    <a:pt x="152" y="16"/>
                  </a:lnTo>
                  <a:lnTo>
                    <a:pt x="110" y="8"/>
                  </a:lnTo>
                  <a:lnTo>
                    <a:pt x="74" y="4"/>
                  </a:lnTo>
                  <a:lnTo>
                    <a:pt x="4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7" name="Freeform 11"/>
          <p:cNvSpPr/>
          <p:nvPr/>
        </p:nvSpPr>
        <p:spPr bwMode="auto">
          <a:xfrm>
            <a:off x="3278723" y="1637258"/>
            <a:ext cx="1053962" cy="1698973"/>
          </a:xfrm>
          <a:custGeom>
            <a:avLst/>
            <a:gdLst>
              <a:gd name="T0" fmla="*/ 906 w 1268"/>
              <a:gd name="T1" fmla="*/ 2 h 2044"/>
              <a:gd name="T2" fmla="*/ 858 w 1268"/>
              <a:gd name="T3" fmla="*/ 6 h 2044"/>
              <a:gd name="T4" fmla="*/ 820 w 1268"/>
              <a:gd name="T5" fmla="*/ 34 h 2044"/>
              <a:gd name="T6" fmla="*/ 808 w 1268"/>
              <a:gd name="T7" fmla="*/ 64 h 2044"/>
              <a:gd name="T8" fmla="*/ 810 w 1268"/>
              <a:gd name="T9" fmla="*/ 112 h 2044"/>
              <a:gd name="T10" fmla="*/ 838 w 1268"/>
              <a:gd name="T11" fmla="*/ 150 h 2044"/>
              <a:gd name="T12" fmla="*/ 952 w 1268"/>
              <a:gd name="T13" fmla="*/ 202 h 2044"/>
              <a:gd name="T14" fmla="*/ 800 w 1268"/>
              <a:gd name="T15" fmla="*/ 272 h 2044"/>
              <a:gd name="T16" fmla="*/ 656 w 1268"/>
              <a:gd name="T17" fmla="*/ 358 h 2044"/>
              <a:gd name="T18" fmla="*/ 526 w 1268"/>
              <a:gd name="T19" fmla="*/ 460 h 2044"/>
              <a:gd name="T20" fmla="*/ 406 w 1268"/>
              <a:gd name="T21" fmla="*/ 574 h 2044"/>
              <a:gd name="T22" fmla="*/ 300 w 1268"/>
              <a:gd name="T23" fmla="*/ 700 h 2044"/>
              <a:gd name="T24" fmla="*/ 208 w 1268"/>
              <a:gd name="T25" fmla="*/ 838 h 2044"/>
              <a:gd name="T26" fmla="*/ 130 w 1268"/>
              <a:gd name="T27" fmla="*/ 986 h 2044"/>
              <a:gd name="T28" fmla="*/ 70 w 1268"/>
              <a:gd name="T29" fmla="*/ 1144 h 2044"/>
              <a:gd name="T30" fmla="*/ 28 w 1268"/>
              <a:gd name="T31" fmla="*/ 1308 h 2044"/>
              <a:gd name="T32" fmla="*/ 4 w 1268"/>
              <a:gd name="T33" fmla="*/ 1480 h 2044"/>
              <a:gd name="T34" fmla="*/ 0 w 1268"/>
              <a:gd name="T35" fmla="*/ 1598 h 2044"/>
              <a:gd name="T36" fmla="*/ 10 w 1268"/>
              <a:gd name="T37" fmla="*/ 1770 h 2044"/>
              <a:gd name="T38" fmla="*/ 38 w 1268"/>
              <a:gd name="T39" fmla="*/ 1936 h 2044"/>
              <a:gd name="T40" fmla="*/ 68 w 1268"/>
              <a:gd name="T41" fmla="*/ 2044 h 2044"/>
              <a:gd name="T42" fmla="*/ 166 w 1268"/>
              <a:gd name="T43" fmla="*/ 1984 h 2044"/>
              <a:gd name="T44" fmla="*/ 192 w 1268"/>
              <a:gd name="T45" fmla="*/ 1912 h 2044"/>
              <a:gd name="T46" fmla="*/ 166 w 1268"/>
              <a:gd name="T47" fmla="*/ 1780 h 2044"/>
              <a:gd name="T48" fmla="*/ 156 w 1268"/>
              <a:gd name="T49" fmla="*/ 1644 h 2044"/>
              <a:gd name="T50" fmla="*/ 156 w 1268"/>
              <a:gd name="T51" fmla="*/ 1544 h 2044"/>
              <a:gd name="T52" fmla="*/ 170 w 1268"/>
              <a:gd name="T53" fmla="*/ 1390 h 2044"/>
              <a:gd name="T54" fmla="*/ 202 w 1268"/>
              <a:gd name="T55" fmla="*/ 1240 h 2044"/>
              <a:gd name="T56" fmla="*/ 252 w 1268"/>
              <a:gd name="T57" fmla="*/ 1098 h 2044"/>
              <a:gd name="T58" fmla="*/ 314 w 1268"/>
              <a:gd name="T59" fmla="*/ 962 h 2044"/>
              <a:gd name="T60" fmla="*/ 392 w 1268"/>
              <a:gd name="T61" fmla="*/ 836 h 2044"/>
              <a:gd name="T62" fmla="*/ 482 w 1268"/>
              <a:gd name="T63" fmla="*/ 718 h 2044"/>
              <a:gd name="T64" fmla="*/ 586 w 1268"/>
              <a:gd name="T65" fmla="*/ 612 h 2044"/>
              <a:gd name="T66" fmla="*/ 700 w 1268"/>
              <a:gd name="T67" fmla="*/ 518 h 2044"/>
              <a:gd name="T68" fmla="*/ 824 w 1268"/>
              <a:gd name="T69" fmla="*/ 436 h 2044"/>
              <a:gd name="T70" fmla="*/ 956 w 1268"/>
              <a:gd name="T71" fmla="*/ 368 h 2044"/>
              <a:gd name="T72" fmla="*/ 960 w 1268"/>
              <a:gd name="T73" fmla="*/ 442 h 2044"/>
              <a:gd name="T74" fmla="*/ 954 w 1268"/>
              <a:gd name="T75" fmla="*/ 490 h 2044"/>
              <a:gd name="T76" fmla="*/ 974 w 1268"/>
              <a:gd name="T77" fmla="*/ 532 h 2044"/>
              <a:gd name="T78" fmla="*/ 1000 w 1268"/>
              <a:gd name="T79" fmla="*/ 552 h 2044"/>
              <a:gd name="T80" fmla="*/ 1034 w 1268"/>
              <a:gd name="T81" fmla="*/ 560 h 2044"/>
              <a:gd name="T82" fmla="*/ 1068 w 1268"/>
              <a:gd name="T83" fmla="*/ 552 h 2044"/>
              <a:gd name="T84" fmla="*/ 1096 w 1268"/>
              <a:gd name="T85" fmla="*/ 532 h 2044"/>
              <a:gd name="T86" fmla="*/ 1268 w 1268"/>
              <a:gd name="T87" fmla="*/ 16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68" h="2044">
                <a:moveTo>
                  <a:pt x="922" y="8"/>
                </a:moveTo>
                <a:lnTo>
                  <a:pt x="922" y="8"/>
                </a:lnTo>
                <a:lnTo>
                  <a:pt x="906" y="2"/>
                </a:lnTo>
                <a:lnTo>
                  <a:pt x="890" y="0"/>
                </a:lnTo>
                <a:lnTo>
                  <a:pt x="874" y="2"/>
                </a:lnTo>
                <a:lnTo>
                  <a:pt x="858" y="6"/>
                </a:lnTo>
                <a:lnTo>
                  <a:pt x="844" y="12"/>
                </a:lnTo>
                <a:lnTo>
                  <a:pt x="832" y="22"/>
                </a:lnTo>
                <a:lnTo>
                  <a:pt x="820" y="34"/>
                </a:lnTo>
                <a:lnTo>
                  <a:pt x="812" y="48"/>
                </a:lnTo>
                <a:lnTo>
                  <a:pt x="812" y="48"/>
                </a:lnTo>
                <a:lnTo>
                  <a:pt x="808" y="64"/>
                </a:lnTo>
                <a:lnTo>
                  <a:pt x="806" y="80"/>
                </a:lnTo>
                <a:lnTo>
                  <a:pt x="806" y="96"/>
                </a:lnTo>
                <a:lnTo>
                  <a:pt x="810" y="112"/>
                </a:lnTo>
                <a:lnTo>
                  <a:pt x="818" y="126"/>
                </a:lnTo>
                <a:lnTo>
                  <a:pt x="826" y="138"/>
                </a:lnTo>
                <a:lnTo>
                  <a:pt x="838" y="150"/>
                </a:lnTo>
                <a:lnTo>
                  <a:pt x="854" y="158"/>
                </a:lnTo>
                <a:lnTo>
                  <a:pt x="952" y="202"/>
                </a:lnTo>
                <a:lnTo>
                  <a:pt x="952" y="202"/>
                </a:lnTo>
                <a:lnTo>
                  <a:pt x="900" y="224"/>
                </a:lnTo>
                <a:lnTo>
                  <a:pt x="850" y="248"/>
                </a:lnTo>
                <a:lnTo>
                  <a:pt x="800" y="272"/>
                </a:lnTo>
                <a:lnTo>
                  <a:pt x="750" y="300"/>
                </a:lnTo>
                <a:lnTo>
                  <a:pt x="704" y="328"/>
                </a:lnTo>
                <a:lnTo>
                  <a:pt x="656" y="358"/>
                </a:lnTo>
                <a:lnTo>
                  <a:pt x="612" y="390"/>
                </a:lnTo>
                <a:lnTo>
                  <a:pt x="568" y="424"/>
                </a:lnTo>
                <a:lnTo>
                  <a:pt x="526" y="460"/>
                </a:lnTo>
                <a:lnTo>
                  <a:pt x="484" y="496"/>
                </a:lnTo>
                <a:lnTo>
                  <a:pt x="444" y="534"/>
                </a:lnTo>
                <a:lnTo>
                  <a:pt x="406" y="574"/>
                </a:lnTo>
                <a:lnTo>
                  <a:pt x="368" y="614"/>
                </a:lnTo>
                <a:lnTo>
                  <a:pt x="334" y="656"/>
                </a:lnTo>
                <a:lnTo>
                  <a:pt x="300" y="700"/>
                </a:lnTo>
                <a:lnTo>
                  <a:pt x="266" y="744"/>
                </a:lnTo>
                <a:lnTo>
                  <a:pt x="236" y="790"/>
                </a:lnTo>
                <a:lnTo>
                  <a:pt x="208" y="838"/>
                </a:lnTo>
                <a:lnTo>
                  <a:pt x="180" y="886"/>
                </a:lnTo>
                <a:lnTo>
                  <a:pt x="154" y="936"/>
                </a:lnTo>
                <a:lnTo>
                  <a:pt x="130" y="986"/>
                </a:lnTo>
                <a:lnTo>
                  <a:pt x="108" y="1038"/>
                </a:lnTo>
                <a:lnTo>
                  <a:pt x="88" y="1090"/>
                </a:lnTo>
                <a:lnTo>
                  <a:pt x="70" y="1144"/>
                </a:lnTo>
                <a:lnTo>
                  <a:pt x="54" y="1198"/>
                </a:lnTo>
                <a:lnTo>
                  <a:pt x="40" y="1252"/>
                </a:lnTo>
                <a:lnTo>
                  <a:pt x="28" y="1308"/>
                </a:lnTo>
                <a:lnTo>
                  <a:pt x="18" y="1364"/>
                </a:lnTo>
                <a:lnTo>
                  <a:pt x="10" y="1422"/>
                </a:lnTo>
                <a:lnTo>
                  <a:pt x="4" y="1480"/>
                </a:lnTo>
                <a:lnTo>
                  <a:pt x="0" y="1538"/>
                </a:lnTo>
                <a:lnTo>
                  <a:pt x="0" y="1598"/>
                </a:lnTo>
                <a:lnTo>
                  <a:pt x="0" y="1598"/>
                </a:lnTo>
                <a:lnTo>
                  <a:pt x="0" y="1656"/>
                </a:lnTo>
                <a:lnTo>
                  <a:pt x="4" y="1714"/>
                </a:lnTo>
                <a:lnTo>
                  <a:pt x="10" y="1770"/>
                </a:lnTo>
                <a:lnTo>
                  <a:pt x="18" y="1826"/>
                </a:lnTo>
                <a:lnTo>
                  <a:pt x="26" y="1882"/>
                </a:lnTo>
                <a:lnTo>
                  <a:pt x="38" y="1936"/>
                </a:lnTo>
                <a:lnTo>
                  <a:pt x="52" y="1990"/>
                </a:lnTo>
                <a:lnTo>
                  <a:pt x="68" y="2044"/>
                </a:lnTo>
                <a:lnTo>
                  <a:pt x="68" y="2044"/>
                </a:lnTo>
                <a:lnTo>
                  <a:pt x="98" y="2028"/>
                </a:lnTo>
                <a:lnTo>
                  <a:pt x="130" y="2008"/>
                </a:lnTo>
                <a:lnTo>
                  <a:pt x="166" y="1984"/>
                </a:lnTo>
                <a:lnTo>
                  <a:pt x="202" y="1954"/>
                </a:lnTo>
                <a:lnTo>
                  <a:pt x="202" y="1954"/>
                </a:lnTo>
                <a:lnTo>
                  <a:pt x="192" y="1912"/>
                </a:lnTo>
                <a:lnTo>
                  <a:pt x="182" y="1868"/>
                </a:lnTo>
                <a:lnTo>
                  <a:pt x="174" y="1824"/>
                </a:lnTo>
                <a:lnTo>
                  <a:pt x="166" y="1780"/>
                </a:lnTo>
                <a:lnTo>
                  <a:pt x="162" y="1736"/>
                </a:lnTo>
                <a:lnTo>
                  <a:pt x="158" y="1690"/>
                </a:lnTo>
                <a:lnTo>
                  <a:pt x="156" y="1644"/>
                </a:lnTo>
                <a:lnTo>
                  <a:pt x="154" y="1598"/>
                </a:lnTo>
                <a:lnTo>
                  <a:pt x="154" y="1598"/>
                </a:lnTo>
                <a:lnTo>
                  <a:pt x="156" y="1544"/>
                </a:lnTo>
                <a:lnTo>
                  <a:pt x="158" y="1492"/>
                </a:lnTo>
                <a:lnTo>
                  <a:pt x="164" y="1440"/>
                </a:lnTo>
                <a:lnTo>
                  <a:pt x="170" y="1390"/>
                </a:lnTo>
                <a:lnTo>
                  <a:pt x="180" y="1340"/>
                </a:lnTo>
                <a:lnTo>
                  <a:pt x="190" y="1290"/>
                </a:lnTo>
                <a:lnTo>
                  <a:pt x="202" y="1240"/>
                </a:lnTo>
                <a:lnTo>
                  <a:pt x="218" y="1192"/>
                </a:lnTo>
                <a:lnTo>
                  <a:pt x="234" y="1144"/>
                </a:lnTo>
                <a:lnTo>
                  <a:pt x="252" y="1098"/>
                </a:lnTo>
                <a:lnTo>
                  <a:pt x="270" y="1052"/>
                </a:lnTo>
                <a:lnTo>
                  <a:pt x="292" y="1006"/>
                </a:lnTo>
                <a:lnTo>
                  <a:pt x="314" y="962"/>
                </a:lnTo>
                <a:lnTo>
                  <a:pt x="338" y="918"/>
                </a:lnTo>
                <a:lnTo>
                  <a:pt x="364" y="876"/>
                </a:lnTo>
                <a:lnTo>
                  <a:pt x="392" y="836"/>
                </a:lnTo>
                <a:lnTo>
                  <a:pt x="422" y="796"/>
                </a:lnTo>
                <a:lnTo>
                  <a:pt x="452" y="756"/>
                </a:lnTo>
                <a:lnTo>
                  <a:pt x="482" y="718"/>
                </a:lnTo>
                <a:lnTo>
                  <a:pt x="516" y="682"/>
                </a:lnTo>
                <a:lnTo>
                  <a:pt x="550" y="646"/>
                </a:lnTo>
                <a:lnTo>
                  <a:pt x="586" y="612"/>
                </a:lnTo>
                <a:lnTo>
                  <a:pt x="622" y="580"/>
                </a:lnTo>
                <a:lnTo>
                  <a:pt x="660" y="548"/>
                </a:lnTo>
                <a:lnTo>
                  <a:pt x="700" y="518"/>
                </a:lnTo>
                <a:lnTo>
                  <a:pt x="740" y="488"/>
                </a:lnTo>
                <a:lnTo>
                  <a:pt x="782" y="462"/>
                </a:lnTo>
                <a:lnTo>
                  <a:pt x="824" y="436"/>
                </a:lnTo>
                <a:lnTo>
                  <a:pt x="866" y="412"/>
                </a:lnTo>
                <a:lnTo>
                  <a:pt x="912" y="390"/>
                </a:lnTo>
                <a:lnTo>
                  <a:pt x="956" y="368"/>
                </a:lnTo>
                <a:lnTo>
                  <a:pt x="1002" y="348"/>
                </a:lnTo>
                <a:lnTo>
                  <a:pt x="960" y="442"/>
                </a:lnTo>
                <a:lnTo>
                  <a:pt x="960" y="442"/>
                </a:lnTo>
                <a:lnTo>
                  <a:pt x="954" y="458"/>
                </a:lnTo>
                <a:lnTo>
                  <a:pt x="952" y="474"/>
                </a:lnTo>
                <a:lnTo>
                  <a:pt x="954" y="490"/>
                </a:lnTo>
                <a:lnTo>
                  <a:pt x="958" y="506"/>
                </a:lnTo>
                <a:lnTo>
                  <a:pt x="964" y="520"/>
                </a:lnTo>
                <a:lnTo>
                  <a:pt x="974" y="532"/>
                </a:lnTo>
                <a:lnTo>
                  <a:pt x="986" y="544"/>
                </a:lnTo>
                <a:lnTo>
                  <a:pt x="1000" y="552"/>
                </a:lnTo>
                <a:lnTo>
                  <a:pt x="1000" y="552"/>
                </a:lnTo>
                <a:lnTo>
                  <a:pt x="1018" y="558"/>
                </a:lnTo>
                <a:lnTo>
                  <a:pt x="1034" y="560"/>
                </a:lnTo>
                <a:lnTo>
                  <a:pt x="1034" y="560"/>
                </a:lnTo>
                <a:lnTo>
                  <a:pt x="1046" y="558"/>
                </a:lnTo>
                <a:lnTo>
                  <a:pt x="1058" y="556"/>
                </a:lnTo>
                <a:lnTo>
                  <a:pt x="1068" y="552"/>
                </a:lnTo>
                <a:lnTo>
                  <a:pt x="1078" y="546"/>
                </a:lnTo>
                <a:lnTo>
                  <a:pt x="1088" y="540"/>
                </a:lnTo>
                <a:lnTo>
                  <a:pt x="1096" y="532"/>
                </a:lnTo>
                <a:lnTo>
                  <a:pt x="1104" y="522"/>
                </a:lnTo>
                <a:lnTo>
                  <a:pt x="1110" y="512"/>
                </a:lnTo>
                <a:lnTo>
                  <a:pt x="1268" y="166"/>
                </a:lnTo>
                <a:lnTo>
                  <a:pt x="922" y="8"/>
                </a:ln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reeform 12"/>
          <p:cNvSpPr/>
          <p:nvPr/>
        </p:nvSpPr>
        <p:spPr bwMode="auto">
          <a:xfrm>
            <a:off x="3586267" y="3696972"/>
            <a:ext cx="1850251" cy="513682"/>
          </a:xfrm>
          <a:custGeom>
            <a:avLst/>
            <a:gdLst>
              <a:gd name="T0" fmla="*/ 38 w 2226"/>
              <a:gd name="T1" fmla="*/ 430 h 618"/>
              <a:gd name="T2" fmla="*/ 66 w 2226"/>
              <a:gd name="T3" fmla="*/ 470 h 618"/>
              <a:gd name="T4" fmla="*/ 108 w 2226"/>
              <a:gd name="T5" fmla="*/ 488 h 618"/>
              <a:gd name="T6" fmla="*/ 142 w 2226"/>
              <a:gd name="T7" fmla="*/ 486 h 618"/>
              <a:gd name="T8" fmla="*/ 182 w 2226"/>
              <a:gd name="T9" fmla="*/ 458 h 618"/>
              <a:gd name="T10" fmla="*/ 200 w 2226"/>
              <a:gd name="T11" fmla="*/ 416 h 618"/>
              <a:gd name="T12" fmla="*/ 190 w 2226"/>
              <a:gd name="T13" fmla="*/ 292 h 618"/>
              <a:gd name="T14" fmla="*/ 326 w 2226"/>
              <a:gd name="T15" fmla="*/ 388 h 618"/>
              <a:gd name="T16" fmla="*/ 472 w 2226"/>
              <a:gd name="T17" fmla="*/ 468 h 618"/>
              <a:gd name="T18" fmla="*/ 624 w 2226"/>
              <a:gd name="T19" fmla="*/ 532 h 618"/>
              <a:gd name="T20" fmla="*/ 782 w 2226"/>
              <a:gd name="T21" fmla="*/ 578 h 618"/>
              <a:gd name="T22" fmla="*/ 946 w 2226"/>
              <a:gd name="T23" fmla="*/ 608 h 618"/>
              <a:gd name="T24" fmla="*/ 1112 w 2226"/>
              <a:gd name="T25" fmla="*/ 618 h 618"/>
              <a:gd name="T26" fmla="*/ 1278 w 2226"/>
              <a:gd name="T27" fmla="*/ 610 h 618"/>
              <a:gd name="T28" fmla="*/ 1444 w 2226"/>
              <a:gd name="T29" fmla="*/ 584 h 618"/>
              <a:gd name="T30" fmla="*/ 1608 w 2226"/>
              <a:gd name="T31" fmla="*/ 538 h 618"/>
              <a:gd name="T32" fmla="*/ 1768 w 2226"/>
              <a:gd name="T33" fmla="*/ 472 h 618"/>
              <a:gd name="T34" fmla="*/ 1874 w 2226"/>
              <a:gd name="T35" fmla="*/ 418 h 618"/>
              <a:gd name="T36" fmla="*/ 2018 w 2226"/>
              <a:gd name="T37" fmla="*/ 324 h 618"/>
              <a:gd name="T38" fmla="*/ 2146 w 2226"/>
              <a:gd name="T39" fmla="*/ 216 h 618"/>
              <a:gd name="T40" fmla="*/ 2226 w 2226"/>
              <a:gd name="T41" fmla="*/ 136 h 618"/>
              <a:gd name="T42" fmla="*/ 2124 w 2226"/>
              <a:gd name="T43" fmla="*/ 82 h 618"/>
              <a:gd name="T44" fmla="*/ 2050 w 2226"/>
              <a:gd name="T45" fmla="*/ 94 h 618"/>
              <a:gd name="T46" fmla="*/ 1948 w 2226"/>
              <a:gd name="T47" fmla="*/ 182 h 618"/>
              <a:gd name="T48" fmla="*/ 1836 w 2226"/>
              <a:gd name="T49" fmla="*/ 260 h 618"/>
              <a:gd name="T50" fmla="*/ 1750 w 2226"/>
              <a:gd name="T51" fmla="*/ 310 h 618"/>
              <a:gd name="T52" fmla="*/ 1608 w 2226"/>
              <a:gd name="T53" fmla="*/ 374 h 618"/>
              <a:gd name="T54" fmla="*/ 1462 w 2226"/>
              <a:gd name="T55" fmla="*/ 420 h 618"/>
              <a:gd name="T56" fmla="*/ 1314 w 2226"/>
              <a:gd name="T57" fmla="*/ 450 h 618"/>
              <a:gd name="T58" fmla="*/ 1164 w 2226"/>
              <a:gd name="T59" fmla="*/ 464 h 618"/>
              <a:gd name="T60" fmla="*/ 1016 w 2226"/>
              <a:gd name="T61" fmla="*/ 460 h 618"/>
              <a:gd name="T62" fmla="*/ 870 w 2226"/>
              <a:gd name="T63" fmla="*/ 440 h 618"/>
              <a:gd name="T64" fmla="*/ 726 w 2226"/>
              <a:gd name="T65" fmla="*/ 404 h 618"/>
              <a:gd name="T66" fmla="*/ 588 w 2226"/>
              <a:gd name="T67" fmla="*/ 352 h 618"/>
              <a:gd name="T68" fmla="*/ 454 w 2226"/>
              <a:gd name="T69" fmla="*/ 286 h 618"/>
              <a:gd name="T70" fmla="*/ 330 w 2226"/>
              <a:gd name="T71" fmla="*/ 204 h 618"/>
              <a:gd name="T72" fmla="*/ 392 w 2226"/>
              <a:gd name="T73" fmla="*/ 164 h 618"/>
              <a:gd name="T74" fmla="*/ 438 w 2226"/>
              <a:gd name="T75" fmla="*/ 146 h 618"/>
              <a:gd name="T76" fmla="*/ 464 w 2226"/>
              <a:gd name="T77" fmla="*/ 106 h 618"/>
              <a:gd name="T78" fmla="*/ 468 w 2226"/>
              <a:gd name="T79" fmla="*/ 74 h 618"/>
              <a:gd name="T80" fmla="*/ 456 w 2226"/>
              <a:gd name="T81" fmla="*/ 40 h 618"/>
              <a:gd name="T82" fmla="*/ 434 w 2226"/>
              <a:gd name="T83" fmla="*/ 16 h 618"/>
              <a:gd name="T84" fmla="*/ 402 w 2226"/>
              <a:gd name="T85" fmla="*/ 2 h 618"/>
              <a:gd name="T86" fmla="*/ 0 w 2226"/>
              <a:gd name="T87" fmla="*/ 36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6" h="618">
                <a:moveTo>
                  <a:pt x="36" y="414"/>
                </a:moveTo>
                <a:lnTo>
                  <a:pt x="36" y="414"/>
                </a:lnTo>
                <a:lnTo>
                  <a:pt x="38" y="430"/>
                </a:lnTo>
                <a:lnTo>
                  <a:pt x="44" y="446"/>
                </a:lnTo>
                <a:lnTo>
                  <a:pt x="54" y="458"/>
                </a:lnTo>
                <a:lnTo>
                  <a:pt x="66" y="470"/>
                </a:lnTo>
                <a:lnTo>
                  <a:pt x="78" y="478"/>
                </a:lnTo>
                <a:lnTo>
                  <a:pt x="92" y="486"/>
                </a:lnTo>
                <a:lnTo>
                  <a:pt x="108" y="488"/>
                </a:lnTo>
                <a:lnTo>
                  <a:pt x="126" y="488"/>
                </a:lnTo>
                <a:lnTo>
                  <a:pt x="126" y="488"/>
                </a:lnTo>
                <a:lnTo>
                  <a:pt x="142" y="486"/>
                </a:lnTo>
                <a:lnTo>
                  <a:pt x="156" y="478"/>
                </a:lnTo>
                <a:lnTo>
                  <a:pt x="170" y="470"/>
                </a:lnTo>
                <a:lnTo>
                  <a:pt x="182" y="458"/>
                </a:lnTo>
                <a:lnTo>
                  <a:pt x="190" y="446"/>
                </a:lnTo>
                <a:lnTo>
                  <a:pt x="196" y="432"/>
                </a:lnTo>
                <a:lnTo>
                  <a:pt x="200" y="416"/>
                </a:lnTo>
                <a:lnTo>
                  <a:pt x="200" y="398"/>
                </a:lnTo>
                <a:lnTo>
                  <a:pt x="190" y="292"/>
                </a:lnTo>
                <a:lnTo>
                  <a:pt x="190" y="292"/>
                </a:lnTo>
                <a:lnTo>
                  <a:pt x="234" y="326"/>
                </a:lnTo>
                <a:lnTo>
                  <a:pt x="280" y="358"/>
                </a:lnTo>
                <a:lnTo>
                  <a:pt x="326" y="388"/>
                </a:lnTo>
                <a:lnTo>
                  <a:pt x="374" y="416"/>
                </a:lnTo>
                <a:lnTo>
                  <a:pt x="422" y="444"/>
                </a:lnTo>
                <a:lnTo>
                  <a:pt x="472" y="468"/>
                </a:lnTo>
                <a:lnTo>
                  <a:pt x="522" y="492"/>
                </a:lnTo>
                <a:lnTo>
                  <a:pt x="572" y="512"/>
                </a:lnTo>
                <a:lnTo>
                  <a:pt x="624" y="532"/>
                </a:lnTo>
                <a:lnTo>
                  <a:pt x="676" y="550"/>
                </a:lnTo>
                <a:lnTo>
                  <a:pt x="730" y="564"/>
                </a:lnTo>
                <a:lnTo>
                  <a:pt x="782" y="578"/>
                </a:lnTo>
                <a:lnTo>
                  <a:pt x="836" y="590"/>
                </a:lnTo>
                <a:lnTo>
                  <a:pt x="892" y="600"/>
                </a:lnTo>
                <a:lnTo>
                  <a:pt x="946" y="608"/>
                </a:lnTo>
                <a:lnTo>
                  <a:pt x="1000" y="612"/>
                </a:lnTo>
                <a:lnTo>
                  <a:pt x="1056" y="616"/>
                </a:lnTo>
                <a:lnTo>
                  <a:pt x="1112" y="618"/>
                </a:lnTo>
                <a:lnTo>
                  <a:pt x="1166" y="618"/>
                </a:lnTo>
                <a:lnTo>
                  <a:pt x="1222" y="616"/>
                </a:lnTo>
                <a:lnTo>
                  <a:pt x="1278" y="610"/>
                </a:lnTo>
                <a:lnTo>
                  <a:pt x="1334" y="604"/>
                </a:lnTo>
                <a:lnTo>
                  <a:pt x="1390" y="594"/>
                </a:lnTo>
                <a:lnTo>
                  <a:pt x="1444" y="584"/>
                </a:lnTo>
                <a:lnTo>
                  <a:pt x="1500" y="570"/>
                </a:lnTo>
                <a:lnTo>
                  <a:pt x="1554" y="556"/>
                </a:lnTo>
                <a:lnTo>
                  <a:pt x="1608" y="538"/>
                </a:lnTo>
                <a:lnTo>
                  <a:pt x="1662" y="518"/>
                </a:lnTo>
                <a:lnTo>
                  <a:pt x="1716" y="496"/>
                </a:lnTo>
                <a:lnTo>
                  <a:pt x="1768" y="472"/>
                </a:lnTo>
                <a:lnTo>
                  <a:pt x="1822" y="446"/>
                </a:lnTo>
                <a:lnTo>
                  <a:pt x="1874" y="418"/>
                </a:lnTo>
                <a:lnTo>
                  <a:pt x="1874" y="418"/>
                </a:lnTo>
                <a:lnTo>
                  <a:pt x="1922" y="388"/>
                </a:lnTo>
                <a:lnTo>
                  <a:pt x="1970" y="356"/>
                </a:lnTo>
                <a:lnTo>
                  <a:pt x="2018" y="324"/>
                </a:lnTo>
                <a:lnTo>
                  <a:pt x="2062" y="288"/>
                </a:lnTo>
                <a:lnTo>
                  <a:pt x="2106" y="252"/>
                </a:lnTo>
                <a:lnTo>
                  <a:pt x="2146" y="216"/>
                </a:lnTo>
                <a:lnTo>
                  <a:pt x="2186" y="176"/>
                </a:lnTo>
                <a:lnTo>
                  <a:pt x="2226" y="136"/>
                </a:lnTo>
                <a:lnTo>
                  <a:pt x="2226" y="136"/>
                </a:lnTo>
                <a:lnTo>
                  <a:pt x="2196" y="118"/>
                </a:lnTo>
                <a:lnTo>
                  <a:pt x="2162" y="100"/>
                </a:lnTo>
                <a:lnTo>
                  <a:pt x="2124" y="82"/>
                </a:lnTo>
                <a:lnTo>
                  <a:pt x="2080" y="64"/>
                </a:lnTo>
                <a:lnTo>
                  <a:pt x="2080" y="64"/>
                </a:lnTo>
                <a:lnTo>
                  <a:pt x="2050" y="94"/>
                </a:lnTo>
                <a:lnTo>
                  <a:pt x="2017" y="124"/>
                </a:lnTo>
                <a:lnTo>
                  <a:pt x="1982" y="154"/>
                </a:lnTo>
                <a:lnTo>
                  <a:pt x="1948" y="182"/>
                </a:lnTo>
                <a:lnTo>
                  <a:pt x="1912" y="210"/>
                </a:lnTo>
                <a:lnTo>
                  <a:pt x="1874" y="236"/>
                </a:lnTo>
                <a:lnTo>
                  <a:pt x="1836" y="260"/>
                </a:lnTo>
                <a:lnTo>
                  <a:pt x="1796" y="284"/>
                </a:lnTo>
                <a:lnTo>
                  <a:pt x="1796" y="284"/>
                </a:lnTo>
                <a:lnTo>
                  <a:pt x="1750" y="310"/>
                </a:lnTo>
                <a:lnTo>
                  <a:pt x="1702" y="332"/>
                </a:lnTo>
                <a:lnTo>
                  <a:pt x="1656" y="354"/>
                </a:lnTo>
                <a:lnTo>
                  <a:pt x="1608" y="374"/>
                </a:lnTo>
                <a:lnTo>
                  <a:pt x="1560" y="392"/>
                </a:lnTo>
                <a:lnTo>
                  <a:pt x="1510" y="408"/>
                </a:lnTo>
                <a:lnTo>
                  <a:pt x="1462" y="420"/>
                </a:lnTo>
                <a:lnTo>
                  <a:pt x="1412" y="432"/>
                </a:lnTo>
                <a:lnTo>
                  <a:pt x="1364" y="442"/>
                </a:lnTo>
                <a:lnTo>
                  <a:pt x="1314" y="450"/>
                </a:lnTo>
                <a:lnTo>
                  <a:pt x="1264" y="456"/>
                </a:lnTo>
                <a:lnTo>
                  <a:pt x="1214" y="460"/>
                </a:lnTo>
                <a:lnTo>
                  <a:pt x="1164" y="464"/>
                </a:lnTo>
                <a:lnTo>
                  <a:pt x="1116" y="464"/>
                </a:lnTo>
                <a:lnTo>
                  <a:pt x="1066" y="462"/>
                </a:lnTo>
                <a:lnTo>
                  <a:pt x="1016" y="460"/>
                </a:lnTo>
                <a:lnTo>
                  <a:pt x="968" y="454"/>
                </a:lnTo>
                <a:lnTo>
                  <a:pt x="918" y="448"/>
                </a:lnTo>
                <a:lnTo>
                  <a:pt x="870" y="440"/>
                </a:lnTo>
                <a:lnTo>
                  <a:pt x="822" y="428"/>
                </a:lnTo>
                <a:lnTo>
                  <a:pt x="774" y="416"/>
                </a:lnTo>
                <a:lnTo>
                  <a:pt x="726" y="404"/>
                </a:lnTo>
                <a:lnTo>
                  <a:pt x="680" y="388"/>
                </a:lnTo>
                <a:lnTo>
                  <a:pt x="634" y="370"/>
                </a:lnTo>
                <a:lnTo>
                  <a:pt x="588" y="352"/>
                </a:lnTo>
                <a:lnTo>
                  <a:pt x="542" y="332"/>
                </a:lnTo>
                <a:lnTo>
                  <a:pt x="498" y="310"/>
                </a:lnTo>
                <a:lnTo>
                  <a:pt x="454" y="286"/>
                </a:lnTo>
                <a:lnTo>
                  <a:pt x="412" y="260"/>
                </a:lnTo>
                <a:lnTo>
                  <a:pt x="370" y="232"/>
                </a:lnTo>
                <a:lnTo>
                  <a:pt x="330" y="204"/>
                </a:lnTo>
                <a:lnTo>
                  <a:pt x="290" y="174"/>
                </a:lnTo>
                <a:lnTo>
                  <a:pt x="392" y="164"/>
                </a:lnTo>
                <a:lnTo>
                  <a:pt x="392" y="164"/>
                </a:lnTo>
                <a:lnTo>
                  <a:pt x="410" y="160"/>
                </a:lnTo>
                <a:lnTo>
                  <a:pt x="424" y="154"/>
                </a:lnTo>
                <a:lnTo>
                  <a:pt x="438" y="146"/>
                </a:lnTo>
                <a:lnTo>
                  <a:pt x="448" y="134"/>
                </a:lnTo>
                <a:lnTo>
                  <a:pt x="458" y="122"/>
                </a:lnTo>
                <a:lnTo>
                  <a:pt x="464" y="106"/>
                </a:lnTo>
                <a:lnTo>
                  <a:pt x="468" y="90"/>
                </a:lnTo>
                <a:lnTo>
                  <a:pt x="468" y="74"/>
                </a:lnTo>
                <a:lnTo>
                  <a:pt x="468" y="74"/>
                </a:lnTo>
                <a:lnTo>
                  <a:pt x="464" y="56"/>
                </a:lnTo>
                <a:lnTo>
                  <a:pt x="456" y="40"/>
                </a:lnTo>
                <a:lnTo>
                  <a:pt x="456" y="40"/>
                </a:lnTo>
                <a:lnTo>
                  <a:pt x="450" y="32"/>
                </a:lnTo>
                <a:lnTo>
                  <a:pt x="442" y="22"/>
                </a:lnTo>
                <a:lnTo>
                  <a:pt x="434" y="16"/>
                </a:lnTo>
                <a:lnTo>
                  <a:pt x="424" y="10"/>
                </a:lnTo>
                <a:lnTo>
                  <a:pt x="412" y="4"/>
                </a:lnTo>
                <a:lnTo>
                  <a:pt x="402" y="2"/>
                </a:lnTo>
                <a:lnTo>
                  <a:pt x="390" y="0"/>
                </a:lnTo>
                <a:lnTo>
                  <a:pt x="378" y="0"/>
                </a:lnTo>
                <a:lnTo>
                  <a:pt x="0" y="36"/>
                </a:lnTo>
                <a:lnTo>
                  <a:pt x="36" y="414"/>
                </a:ln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13"/>
          <p:cNvSpPr/>
          <p:nvPr/>
        </p:nvSpPr>
        <p:spPr bwMode="auto">
          <a:xfrm>
            <a:off x="4804806" y="1751964"/>
            <a:ext cx="1140407" cy="1644114"/>
          </a:xfrm>
          <a:custGeom>
            <a:avLst/>
            <a:gdLst>
              <a:gd name="T0" fmla="*/ 1350 w 1372"/>
              <a:gd name="T1" fmla="*/ 1746 h 1978"/>
              <a:gd name="T2" fmla="*/ 1370 w 1372"/>
              <a:gd name="T3" fmla="*/ 1704 h 1978"/>
              <a:gd name="T4" fmla="*/ 1364 w 1372"/>
              <a:gd name="T5" fmla="*/ 1656 h 1978"/>
              <a:gd name="T6" fmla="*/ 1344 w 1372"/>
              <a:gd name="T7" fmla="*/ 1630 h 1978"/>
              <a:gd name="T8" fmla="*/ 1302 w 1372"/>
              <a:gd name="T9" fmla="*/ 1610 h 1978"/>
              <a:gd name="T10" fmla="*/ 1256 w 1372"/>
              <a:gd name="T11" fmla="*/ 1614 h 1978"/>
              <a:gd name="T12" fmla="*/ 1154 w 1372"/>
              <a:gd name="T13" fmla="*/ 1686 h 1978"/>
              <a:gd name="T14" fmla="*/ 1168 w 1372"/>
              <a:gd name="T15" fmla="*/ 1520 h 1978"/>
              <a:gd name="T16" fmla="*/ 1166 w 1372"/>
              <a:gd name="T17" fmla="*/ 1352 h 1978"/>
              <a:gd name="T18" fmla="*/ 1144 w 1372"/>
              <a:gd name="T19" fmla="*/ 1188 h 1978"/>
              <a:gd name="T20" fmla="*/ 1106 w 1372"/>
              <a:gd name="T21" fmla="*/ 1028 h 1978"/>
              <a:gd name="T22" fmla="*/ 1048 w 1372"/>
              <a:gd name="T23" fmla="*/ 872 h 1978"/>
              <a:gd name="T24" fmla="*/ 976 w 1372"/>
              <a:gd name="T25" fmla="*/ 724 h 1978"/>
              <a:gd name="T26" fmla="*/ 886 w 1372"/>
              <a:gd name="T27" fmla="*/ 584 h 1978"/>
              <a:gd name="T28" fmla="*/ 780 w 1372"/>
              <a:gd name="T29" fmla="*/ 452 h 1978"/>
              <a:gd name="T30" fmla="*/ 658 w 1372"/>
              <a:gd name="T31" fmla="*/ 334 h 1978"/>
              <a:gd name="T32" fmla="*/ 520 w 1372"/>
              <a:gd name="T33" fmla="*/ 228 h 1978"/>
              <a:gd name="T34" fmla="*/ 420 w 1372"/>
              <a:gd name="T35" fmla="*/ 164 h 1978"/>
              <a:gd name="T36" fmla="*/ 266 w 1372"/>
              <a:gd name="T37" fmla="*/ 86 h 1978"/>
              <a:gd name="T38" fmla="*/ 108 w 1372"/>
              <a:gd name="T39" fmla="*/ 28 h 1978"/>
              <a:gd name="T40" fmla="*/ 2 w 1372"/>
              <a:gd name="T41" fmla="*/ 0 h 1978"/>
              <a:gd name="T42" fmla="*/ 4 w 1372"/>
              <a:gd name="T43" fmla="*/ 116 h 1978"/>
              <a:gd name="T44" fmla="*/ 54 w 1372"/>
              <a:gd name="T45" fmla="*/ 174 h 1978"/>
              <a:gd name="T46" fmla="*/ 180 w 1372"/>
              <a:gd name="T47" fmla="*/ 218 h 1978"/>
              <a:gd name="T48" fmla="*/ 304 w 1372"/>
              <a:gd name="T49" fmla="*/ 276 h 1978"/>
              <a:gd name="T50" fmla="*/ 388 w 1372"/>
              <a:gd name="T51" fmla="*/ 326 h 1978"/>
              <a:gd name="T52" fmla="*/ 516 w 1372"/>
              <a:gd name="T53" fmla="*/ 416 h 1978"/>
              <a:gd name="T54" fmla="*/ 630 w 1372"/>
              <a:gd name="T55" fmla="*/ 518 h 1978"/>
              <a:gd name="T56" fmla="*/ 728 w 1372"/>
              <a:gd name="T57" fmla="*/ 632 h 1978"/>
              <a:gd name="T58" fmla="*/ 814 w 1372"/>
              <a:gd name="T59" fmla="*/ 754 h 1978"/>
              <a:gd name="T60" fmla="*/ 886 w 1372"/>
              <a:gd name="T61" fmla="*/ 886 h 1978"/>
              <a:gd name="T62" fmla="*/ 942 w 1372"/>
              <a:gd name="T63" fmla="*/ 1022 h 1978"/>
              <a:gd name="T64" fmla="*/ 982 w 1372"/>
              <a:gd name="T65" fmla="*/ 1164 h 1978"/>
              <a:gd name="T66" fmla="*/ 1006 w 1372"/>
              <a:gd name="T67" fmla="*/ 1310 h 1978"/>
              <a:gd name="T68" fmla="*/ 1016 w 1372"/>
              <a:gd name="T69" fmla="*/ 1458 h 1978"/>
              <a:gd name="T70" fmla="*/ 1008 w 1372"/>
              <a:gd name="T71" fmla="*/ 1608 h 1978"/>
              <a:gd name="T72" fmla="*/ 942 w 1372"/>
              <a:gd name="T73" fmla="*/ 1572 h 1978"/>
              <a:gd name="T74" fmla="*/ 902 w 1372"/>
              <a:gd name="T75" fmla="*/ 1544 h 1978"/>
              <a:gd name="T76" fmla="*/ 856 w 1372"/>
              <a:gd name="T77" fmla="*/ 1540 h 1978"/>
              <a:gd name="T78" fmla="*/ 826 w 1372"/>
              <a:gd name="T79" fmla="*/ 1554 h 1978"/>
              <a:gd name="T80" fmla="*/ 802 w 1372"/>
              <a:gd name="T81" fmla="*/ 1580 h 1978"/>
              <a:gd name="T82" fmla="*/ 792 w 1372"/>
              <a:gd name="T83" fmla="*/ 1612 h 1978"/>
              <a:gd name="T84" fmla="*/ 796 w 1372"/>
              <a:gd name="T85" fmla="*/ 1646 h 1978"/>
              <a:gd name="T86" fmla="*/ 1028 w 1372"/>
              <a:gd name="T87" fmla="*/ 1978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2" h="1978">
                <a:moveTo>
                  <a:pt x="1336" y="1758"/>
                </a:moveTo>
                <a:lnTo>
                  <a:pt x="1336" y="1758"/>
                </a:lnTo>
                <a:lnTo>
                  <a:pt x="1350" y="1746"/>
                </a:lnTo>
                <a:lnTo>
                  <a:pt x="1360" y="1734"/>
                </a:lnTo>
                <a:lnTo>
                  <a:pt x="1366" y="1720"/>
                </a:lnTo>
                <a:lnTo>
                  <a:pt x="1370" y="1704"/>
                </a:lnTo>
                <a:lnTo>
                  <a:pt x="1372" y="1688"/>
                </a:lnTo>
                <a:lnTo>
                  <a:pt x="1370" y="1672"/>
                </a:lnTo>
                <a:lnTo>
                  <a:pt x="1364" y="1656"/>
                </a:lnTo>
                <a:lnTo>
                  <a:pt x="1356" y="1642"/>
                </a:lnTo>
                <a:lnTo>
                  <a:pt x="1356" y="1642"/>
                </a:lnTo>
                <a:lnTo>
                  <a:pt x="1344" y="1630"/>
                </a:lnTo>
                <a:lnTo>
                  <a:pt x="1332" y="1620"/>
                </a:lnTo>
                <a:lnTo>
                  <a:pt x="1318" y="1614"/>
                </a:lnTo>
                <a:lnTo>
                  <a:pt x="1302" y="1610"/>
                </a:lnTo>
                <a:lnTo>
                  <a:pt x="1286" y="1608"/>
                </a:lnTo>
                <a:lnTo>
                  <a:pt x="1270" y="1610"/>
                </a:lnTo>
                <a:lnTo>
                  <a:pt x="1256" y="1614"/>
                </a:lnTo>
                <a:lnTo>
                  <a:pt x="1242" y="1624"/>
                </a:lnTo>
                <a:lnTo>
                  <a:pt x="1154" y="1686"/>
                </a:lnTo>
                <a:lnTo>
                  <a:pt x="1154" y="1686"/>
                </a:lnTo>
                <a:lnTo>
                  <a:pt x="1160" y="1630"/>
                </a:lnTo>
                <a:lnTo>
                  <a:pt x="1166" y="1574"/>
                </a:lnTo>
                <a:lnTo>
                  <a:pt x="1168" y="1520"/>
                </a:lnTo>
                <a:lnTo>
                  <a:pt x="1170" y="1464"/>
                </a:lnTo>
                <a:lnTo>
                  <a:pt x="1168" y="1408"/>
                </a:lnTo>
                <a:lnTo>
                  <a:pt x="1166" y="1352"/>
                </a:lnTo>
                <a:lnTo>
                  <a:pt x="1160" y="1298"/>
                </a:lnTo>
                <a:lnTo>
                  <a:pt x="1154" y="1244"/>
                </a:lnTo>
                <a:lnTo>
                  <a:pt x="1144" y="1188"/>
                </a:lnTo>
                <a:lnTo>
                  <a:pt x="1134" y="1134"/>
                </a:lnTo>
                <a:lnTo>
                  <a:pt x="1120" y="1082"/>
                </a:lnTo>
                <a:lnTo>
                  <a:pt x="1106" y="1028"/>
                </a:lnTo>
                <a:lnTo>
                  <a:pt x="1088" y="976"/>
                </a:lnTo>
                <a:lnTo>
                  <a:pt x="1070" y="924"/>
                </a:lnTo>
                <a:lnTo>
                  <a:pt x="1048" y="872"/>
                </a:lnTo>
                <a:lnTo>
                  <a:pt x="1026" y="822"/>
                </a:lnTo>
                <a:lnTo>
                  <a:pt x="1002" y="772"/>
                </a:lnTo>
                <a:lnTo>
                  <a:pt x="976" y="724"/>
                </a:lnTo>
                <a:lnTo>
                  <a:pt x="948" y="676"/>
                </a:lnTo>
                <a:lnTo>
                  <a:pt x="918" y="628"/>
                </a:lnTo>
                <a:lnTo>
                  <a:pt x="886" y="584"/>
                </a:lnTo>
                <a:lnTo>
                  <a:pt x="852" y="538"/>
                </a:lnTo>
                <a:lnTo>
                  <a:pt x="816" y="494"/>
                </a:lnTo>
                <a:lnTo>
                  <a:pt x="780" y="452"/>
                </a:lnTo>
                <a:lnTo>
                  <a:pt x="740" y="412"/>
                </a:lnTo>
                <a:lnTo>
                  <a:pt x="700" y="372"/>
                </a:lnTo>
                <a:lnTo>
                  <a:pt x="658" y="334"/>
                </a:lnTo>
                <a:lnTo>
                  <a:pt x="614" y="296"/>
                </a:lnTo>
                <a:lnTo>
                  <a:pt x="568" y="260"/>
                </a:lnTo>
                <a:lnTo>
                  <a:pt x="520" y="228"/>
                </a:lnTo>
                <a:lnTo>
                  <a:pt x="472" y="194"/>
                </a:lnTo>
                <a:lnTo>
                  <a:pt x="420" y="164"/>
                </a:lnTo>
                <a:lnTo>
                  <a:pt x="420" y="164"/>
                </a:lnTo>
                <a:lnTo>
                  <a:pt x="370" y="136"/>
                </a:lnTo>
                <a:lnTo>
                  <a:pt x="318" y="110"/>
                </a:lnTo>
                <a:lnTo>
                  <a:pt x="266" y="86"/>
                </a:lnTo>
                <a:lnTo>
                  <a:pt x="214" y="66"/>
                </a:lnTo>
                <a:lnTo>
                  <a:pt x="162" y="46"/>
                </a:lnTo>
                <a:lnTo>
                  <a:pt x="108" y="28"/>
                </a:lnTo>
                <a:lnTo>
                  <a:pt x="54" y="14"/>
                </a:lnTo>
                <a:lnTo>
                  <a:pt x="2" y="0"/>
                </a:lnTo>
                <a:lnTo>
                  <a:pt x="2" y="0"/>
                </a:lnTo>
                <a:lnTo>
                  <a:pt x="0" y="34"/>
                </a:lnTo>
                <a:lnTo>
                  <a:pt x="0" y="72"/>
                </a:lnTo>
                <a:lnTo>
                  <a:pt x="4" y="116"/>
                </a:lnTo>
                <a:lnTo>
                  <a:pt x="10" y="162"/>
                </a:lnTo>
                <a:lnTo>
                  <a:pt x="10" y="162"/>
                </a:lnTo>
                <a:lnTo>
                  <a:pt x="54" y="174"/>
                </a:lnTo>
                <a:lnTo>
                  <a:pt x="96" y="186"/>
                </a:lnTo>
                <a:lnTo>
                  <a:pt x="138" y="202"/>
                </a:lnTo>
                <a:lnTo>
                  <a:pt x="180" y="218"/>
                </a:lnTo>
                <a:lnTo>
                  <a:pt x="222" y="236"/>
                </a:lnTo>
                <a:lnTo>
                  <a:pt x="262" y="254"/>
                </a:lnTo>
                <a:lnTo>
                  <a:pt x="304" y="276"/>
                </a:lnTo>
                <a:lnTo>
                  <a:pt x="344" y="298"/>
                </a:lnTo>
                <a:lnTo>
                  <a:pt x="344" y="298"/>
                </a:lnTo>
                <a:lnTo>
                  <a:pt x="388" y="326"/>
                </a:lnTo>
                <a:lnTo>
                  <a:pt x="432" y="354"/>
                </a:lnTo>
                <a:lnTo>
                  <a:pt x="476" y="384"/>
                </a:lnTo>
                <a:lnTo>
                  <a:pt x="516" y="416"/>
                </a:lnTo>
                <a:lnTo>
                  <a:pt x="556" y="448"/>
                </a:lnTo>
                <a:lnTo>
                  <a:pt x="592" y="484"/>
                </a:lnTo>
                <a:lnTo>
                  <a:pt x="630" y="518"/>
                </a:lnTo>
                <a:lnTo>
                  <a:pt x="664" y="556"/>
                </a:lnTo>
                <a:lnTo>
                  <a:pt x="698" y="594"/>
                </a:lnTo>
                <a:lnTo>
                  <a:pt x="728" y="632"/>
                </a:lnTo>
                <a:lnTo>
                  <a:pt x="758" y="672"/>
                </a:lnTo>
                <a:lnTo>
                  <a:pt x="788" y="714"/>
                </a:lnTo>
                <a:lnTo>
                  <a:pt x="814" y="754"/>
                </a:lnTo>
                <a:lnTo>
                  <a:pt x="840" y="798"/>
                </a:lnTo>
                <a:lnTo>
                  <a:pt x="864" y="842"/>
                </a:lnTo>
                <a:lnTo>
                  <a:pt x="886" y="886"/>
                </a:lnTo>
                <a:lnTo>
                  <a:pt x="906" y="930"/>
                </a:lnTo>
                <a:lnTo>
                  <a:pt x="924" y="976"/>
                </a:lnTo>
                <a:lnTo>
                  <a:pt x="942" y="1022"/>
                </a:lnTo>
                <a:lnTo>
                  <a:pt x="956" y="1070"/>
                </a:lnTo>
                <a:lnTo>
                  <a:pt x="970" y="1116"/>
                </a:lnTo>
                <a:lnTo>
                  <a:pt x="982" y="1164"/>
                </a:lnTo>
                <a:lnTo>
                  <a:pt x="992" y="1212"/>
                </a:lnTo>
                <a:lnTo>
                  <a:pt x="1000" y="1262"/>
                </a:lnTo>
                <a:lnTo>
                  <a:pt x="1006" y="1310"/>
                </a:lnTo>
                <a:lnTo>
                  <a:pt x="1012" y="1360"/>
                </a:lnTo>
                <a:lnTo>
                  <a:pt x="1014" y="1410"/>
                </a:lnTo>
                <a:lnTo>
                  <a:pt x="1016" y="1458"/>
                </a:lnTo>
                <a:lnTo>
                  <a:pt x="1014" y="1508"/>
                </a:lnTo>
                <a:lnTo>
                  <a:pt x="1012" y="1558"/>
                </a:lnTo>
                <a:lnTo>
                  <a:pt x="1008" y="1608"/>
                </a:lnTo>
                <a:lnTo>
                  <a:pt x="1002" y="1658"/>
                </a:lnTo>
                <a:lnTo>
                  <a:pt x="942" y="1572"/>
                </a:lnTo>
                <a:lnTo>
                  <a:pt x="942" y="1572"/>
                </a:lnTo>
                <a:lnTo>
                  <a:pt x="930" y="1560"/>
                </a:lnTo>
                <a:lnTo>
                  <a:pt x="918" y="1550"/>
                </a:lnTo>
                <a:lnTo>
                  <a:pt x="902" y="1544"/>
                </a:lnTo>
                <a:lnTo>
                  <a:pt x="888" y="1540"/>
                </a:lnTo>
                <a:lnTo>
                  <a:pt x="872" y="1538"/>
                </a:lnTo>
                <a:lnTo>
                  <a:pt x="856" y="1540"/>
                </a:lnTo>
                <a:lnTo>
                  <a:pt x="840" y="1546"/>
                </a:lnTo>
                <a:lnTo>
                  <a:pt x="826" y="1554"/>
                </a:lnTo>
                <a:lnTo>
                  <a:pt x="826" y="1554"/>
                </a:lnTo>
                <a:lnTo>
                  <a:pt x="812" y="1566"/>
                </a:lnTo>
                <a:lnTo>
                  <a:pt x="802" y="1580"/>
                </a:lnTo>
                <a:lnTo>
                  <a:pt x="802" y="1580"/>
                </a:lnTo>
                <a:lnTo>
                  <a:pt x="798" y="1590"/>
                </a:lnTo>
                <a:lnTo>
                  <a:pt x="794" y="1600"/>
                </a:lnTo>
                <a:lnTo>
                  <a:pt x="792" y="1612"/>
                </a:lnTo>
                <a:lnTo>
                  <a:pt x="792" y="1624"/>
                </a:lnTo>
                <a:lnTo>
                  <a:pt x="794" y="1636"/>
                </a:lnTo>
                <a:lnTo>
                  <a:pt x="796" y="1646"/>
                </a:lnTo>
                <a:lnTo>
                  <a:pt x="800" y="1658"/>
                </a:lnTo>
                <a:lnTo>
                  <a:pt x="808" y="1668"/>
                </a:lnTo>
                <a:lnTo>
                  <a:pt x="1028" y="1978"/>
                </a:lnTo>
                <a:lnTo>
                  <a:pt x="1336" y="1758"/>
                </a:ln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43675" y="1747378"/>
            <a:ext cx="221140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6543675" y="3255894"/>
            <a:ext cx="221140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348825" y="1747378"/>
            <a:ext cx="2153662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348825" y="3255894"/>
            <a:ext cx="2153662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2502487" y="3522420"/>
            <a:ext cx="674346" cy="0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502487" y="2312745"/>
            <a:ext cx="831263" cy="0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5712412" y="2312745"/>
            <a:ext cx="831263" cy="0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436518" y="3974858"/>
            <a:ext cx="1107158" cy="0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71" y="1188598"/>
            <a:ext cx="2411620" cy="2411620"/>
          </a:xfrm>
          <a:prstGeom prst="rect">
            <a:avLst/>
          </a:prstGeom>
        </p:spPr>
      </p:pic>
      <p:grpSp>
        <p:nvGrpSpPr>
          <p:cNvPr id="5" name="组合 35"/>
          <p:cNvGrpSpPr/>
          <p:nvPr/>
        </p:nvGrpSpPr>
        <p:grpSpPr bwMode="auto">
          <a:xfrm>
            <a:off x="4174332" y="1685016"/>
            <a:ext cx="2334425" cy="834235"/>
            <a:chOff x="3587289" y="1868032"/>
            <a:chExt cx="3113314" cy="1112354"/>
          </a:xfrm>
        </p:grpSpPr>
        <p:sp>
          <p:nvSpPr>
            <p:cNvPr id="6" name="文本框 38"/>
            <p:cNvSpPr txBox="1">
              <a:spLocks noChangeArrowheads="1"/>
            </p:cNvSpPr>
            <p:nvPr/>
          </p:nvSpPr>
          <p:spPr bwMode="auto">
            <a:xfrm>
              <a:off x="3587289" y="2118580"/>
              <a:ext cx="3113314" cy="86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8" name="直接连接符 7"/>
          <p:cNvCxnSpPr/>
          <p:nvPr/>
        </p:nvCxnSpPr>
        <p:spPr bwMode="auto">
          <a:xfrm flipH="1">
            <a:off x="4902204" y="2635136"/>
            <a:ext cx="878681" cy="0"/>
          </a:xfrm>
          <a:prstGeom prst="line">
            <a:avLst/>
          </a:prstGeom>
          <a:ln w="28575">
            <a:solidFill>
              <a:srgbClr val="E4B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7"/>
          <p:cNvSpPr>
            <a:spLocks noChangeArrowheads="1"/>
          </p:cNvSpPr>
          <p:nvPr/>
        </p:nvSpPr>
        <p:spPr bwMode="auto">
          <a:xfrm>
            <a:off x="3443576" y="2701778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 rot="16200000">
            <a:off x="3342620" y="3343124"/>
            <a:ext cx="2368115" cy="1230313"/>
            <a:chOff x="-8958263" y="922338"/>
            <a:chExt cx="8696325" cy="4518025"/>
          </a:xfrm>
          <a:solidFill>
            <a:srgbClr val="FFFFFF">
              <a:alpha val="50196"/>
            </a:srgbClr>
          </a:solidFill>
        </p:grpSpPr>
        <p:sp>
          <p:nvSpPr>
            <p:cNvPr id="11" name="Freeform 14"/>
            <p:cNvSpPr/>
            <p:nvPr/>
          </p:nvSpPr>
          <p:spPr bwMode="auto">
            <a:xfrm>
              <a:off x="-8958263" y="922338"/>
              <a:ext cx="8696325" cy="4518025"/>
            </a:xfrm>
            <a:custGeom>
              <a:avLst/>
              <a:gdLst>
                <a:gd name="T0" fmla="*/ 4328 w 5478"/>
                <a:gd name="T1" fmla="*/ 2630 h 2846"/>
                <a:gd name="T2" fmla="*/ 4682 w 5478"/>
                <a:gd name="T3" fmla="*/ 2840 h 2846"/>
                <a:gd name="T4" fmla="*/ 4760 w 5478"/>
                <a:gd name="T5" fmla="*/ 2836 h 2846"/>
                <a:gd name="T6" fmla="*/ 4816 w 5478"/>
                <a:gd name="T7" fmla="*/ 2764 h 2846"/>
                <a:gd name="T8" fmla="*/ 4796 w 5478"/>
                <a:gd name="T9" fmla="*/ 2656 h 2846"/>
                <a:gd name="T10" fmla="*/ 4642 w 5478"/>
                <a:gd name="T11" fmla="*/ 2520 h 2846"/>
                <a:gd name="T12" fmla="*/ 4386 w 5478"/>
                <a:gd name="T13" fmla="*/ 2314 h 2846"/>
                <a:gd name="T14" fmla="*/ 4244 w 5478"/>
                <a:gd name="T15" fmla="*/ 2132 h 2846"/>
                <a:gd name="T16" fmla="*/ 4198 w 5478"/>
                <a:gd name="T17" fmla="*/ 1974 h 2846"/>
                <a:gd name="T18" fmla="*/ 4242 w 5478"/>
                <a:gd name="T19" fmla="*/ 1816 h 2846"/>
                <a:gd name="T20" fmla="*/ 4462 w 5478"/>
                <a:gd name="T21" fmla="*/ 1686 h 2846"/>
                <a:gd name="T22" fmla="*/ 5198 w 5478"/>
                <a:gd name="T23" fmla="*/ 1498 h 2846"/>
                <a:gd name="T24" fmla="*/ 5444 w 5478"/>
                <a:gd name="T25" fmla="*/ 1410 h 2846"/>
                <a:gd name="T26" fmla="*/ 5474 w 5478"/>
                <a:gd name="T27" fmla="*/ 1314 h 2846"/>
                <a:gd name="T28" fmla="*/ 5374 w 5478"/>
                <a:gd name="T29" fmla="*/ 1244 h 2846"/>
                <a:gd name="T30" fmla="*/ 4980 w 5478"/>
                <a:gd name="T31" fmla="*/ 1278 h 2846"/>
                <a:gd name="T32" fmla="*/ 4538 w 5478"/>
                <a:gd name="T33" fmla="*/ 1332 h 2846"/>
                <a:gd name="T34" fmla="*/ 4422 w 5478"/>
                <a:gd name="T35" fmla="*/ 1296 h 2846"/>
                <a:gd name="T36" fmla="*/ 4408 w 5478"/>
                <a:gd name="T37" fmla="*/ 1198 h 2846"/>
                <a:gd name="T38" fmla="*/ 4528 w 5478"/>
                <a:gd name="T39" fmla="*/ 1034 h 2846"/>
                <a:gd name="T40" fmla="*/ 4810 w 5478"/>
                <a:gd name="T41" fmla="*/ 846 h 2846"/>
                <a:gd name="T42" fmla="*/ 5194 w 5478"/>
                <a:gd name="T43" fmla="*/ 654 h 2846"/>
                <a:gd name="T44" fmla="*/ 5314 w 5478"/>
                <a:gd name="T45" fmla="*/ 556 h 2846"/>
                <a:gd name="T46" fmla="*/ 5334 w 5478"/>
                <a:gd name="T47" fmla="*/ 476 h 2846"/>
                <a:gd name="T48" fmla="*/ 5276 w 5478"/>
                <a:gd name="T49" fmla="*/ 410 h 2846"/>
                <a:gd name="T50" fmla="*/ 5168 w 5478"/>
                <a:gd name="T51" fmla="*/ 414 h 2846"/>
                <a:gd name="T52" fmla="*/ 4664 w 5478"/>
                <a:gd name="T53" fmla="*/ 680 h 2846"/>
                <a:gd name="T54" fmla="*/ 4292 w 5478"/>
                <a:gd name="T55" fmla="*/ 864 h 2846"/>
                <a:gd name="T56" fmla="*/ 4226 w 5478"/>
                <a:gd name="T57" fmla="*/ 856 h 2846"/>
                <a:gd name="T58" fmla="*/ 4260 w 5478"/>
                <a:gd name="T59" fmla="*/ 788 h 2846"/>
                <a:gd name="T60" fmla="*/ 4582 w 5478"/>
                <a:gd name="T61" fmla="*/ 456 h 2846"/>
                <a:gd name="T62" fmla="*/ 4798 w 5478"/>
                <a:gd name="T63" fmla="*/ 264 h 2846"/>
                <a:gd name="T64" fmla="*/ 4886 w 5478"/>
                <a:gd name="T65" fmla="*/ 120 h 2846"/>
                <a:gd name="T66" fmla="*/ 4868 w 5478"/>
                <a:gd name="T67" fmla="*/ 32 h 2846"/>
                <a:gd name="T68" fmla="*/ 4822 w 5478"/>
                <a:gd name="T69" fmla="*/ 2 h 2846"/>
                <a:gd name="T70" fmla="*/ 4692 w 5478"/>
                <a:gd name="T71" fmla="*/ 32 h 2846"/>
                <a:gd name="T72" fmla="*/ 4464 w 5478"/>
                <a:gd name="T73" fmla="*/ 186 h 2846"/>
                <a:gd name="T74" fmla="*/ 3968 w 5478"/>
                <a:gd name="T75" fmla="*/ 674 h 2846"/>
                <a:gd name="T76" fmla="*/ 3890 w 5478"/>
                <a:gd name="T77" fmla="*/ 726 h 2846"/>
                <a:gd name="T78" fmla="*/ 3860 w 5478"/>
                <a:gd name="T79" fmla="*/ 694 h 2846"/>
                <a:gd name="T80" fmla="*/ 3908 w 5478"/>
                <a:gd name="T81" fmla="*/ 572 h 2846"/>
                <a:gd name="T82" fmla="*/ 4122 w 5478"/>
                <a:gd name="T83" fmla="*/ 250 h 2846"/>
                <a:gd name="T84" fmla="*/ 4190 w 5478"/>
                <a:gd name="T85" fmla="*/ 102 h 2846"/>
                <a:gd name="T86" fmla="*/ 4170 w 5478"/>
                <a:gd name="T87" fmla="*/ 44 h 2846"/>
                <a:gd name="T88" fmla="*/ 4090 w 5478"/>
                <a:gd name="T89" fmla="*/ 34 h 2846"/>
                <a:gd name="T90" fmla="*/ 3988 w 5478"/>
                <a:gd name="T91" fmla="*/ 98 h 2846"/>
                <a:gd name="T92" fmla="*/ 3776 w 5478"/>
                <a:gd name="T93" fmla="*/ 354 h 2846"/>
                <a:gd name="T94" fmla="*/ 3586 w 5478"/>
                <a:gd name="T95" fmla="*/ 650 h 2846"/>
                <a:gd name="T96" fmla="*/ 3322 w 5478"/>
                <a:gd name="T97" fmla="*/ 984 h 2846"/>
                <a:gd name="T98" fmla="*/ 3134 w 5478"/>
                <a:gd name="T99" fmla="*/ 1134 h 2846"/>
                <a:gd name="T100" fmla="*/ 2908 w 5478"/>
                <a:gd name="T101" fmla="*/ 1232 h 2846"/>
                <a:gd name="T102" fmla="*/ 2544 w 5478"/>
                <a:gd name="T103" fmla="*/ 1266 h 2846"/>
                <a:gd name="T104" fmla="*/ 1790 w 5478"/>
                <a:gd name="T105" fmla="*/ 1250 h 2846"/>
                <a:gd name="T106" fmla="*/ 492 w 5478"/>
                <a:gd name="T107" fmla="*/ 1142 h 2846"/>
                <a:gd name="T108" fmla="*/ 350 w 5478"/>
                <a:gd name="T109" fmla="*/ 2296 h 2846"/>
                <a:gd name="T110" fmla="*/ 1232 w 5478"/>
                <a:gd name="T111" fmla="*/ 2158 h 2846"/>
                <a:gd name="T112" fmla="*/ 2086 w 5478"/>
                <a:gd name="T113" fmla="*/ 2086 h 2846"/>
                <a:gd name="T114" fmla="*/ 2618 w 5478"/>
                <a:gd name="T115" fmla="*/ 2086 h 2846"/>
                <a:gd name="T116" fmla="*/ 3064 w 5478"/>
                <a:gd name="T117" fmla="*/ 2132 h 2846"/>
                <a:gd name="T118" fmla="*/ 3588 w 5478"/>
                <a:gd name="T119" fmla="*/ 2256 h 2846"/>
                <a:gd name="T120" fmla="*/ 4006 w 5478"/>
                <a:gd name="T121" fmla="*/ 2438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78" h="2846">
                  <a:moveTo>
                    <a:pt x="4006" y="2438"/>
                  </a:moveTo>
                  <a:lnTo>
                    <a:pt x="4006" y="2438"/>
                  </a:lnTo>
                  <a:lnTo>
                    <a:pt x="4098" y="2488"/>
                  </a:lnTo>
                  <a:lnTo>
                    <a:pt x="4180" y="2538"/>
                  </a:lnTo>
                  <a:lnTo>
                    <a:pt x="4258" y="2586"/>
                  </a:lnTo>
                  <a:lnTo>
                    <a:pt x="4328" y="2630"/>
                  </a:lnTo>
                  <a:lnTo>
                    <a:pt x="4450" y="2710"/>
                  </a:lnTo>
                  <a:lnTo>
                    <a:pt x="4550" y="2776"/>
                  </a:lnTo>
                  <a:lnTo>
                    <a:pt x="4594" y="2800"/>
                  </a:lnTo>
                  <a:lnTo>
                    <a:pt x="4632" y="2820"/>
                  </a:lnTo>
                  <a:lnTo>
                    <a:pt x="4666" y="2836"/>
                  </a:lnTo>
                  <a:lnTo>
                    <a:pt x="4682" y="2840"/>
                  </a:lnTo>
                  <a:lnTo>
                    <a:pt x="4698" y="2844"/>
                  </a:lnTo>
                  <a:lnTo>
                    <a:pt x="4712" y="2846"/>
                  </a:lnTo>
                  <a:lnTo>
                    <a:pt x="4724" y="2846"/>
                  </a:lnTo>
                  <a:lnTo>
                    <a:pt x="4738" y="2846"/>
                  </a:lnTo>
                  <a:lnTo>
                    <a:pt x="4750" y="2842"/>
                  </a:lnTo>
                  <a:lnTo>
                    <a:pt x="4760" y="2836"/>
                  </a:lnTo>
                  <a:lnTo>
                    <a:pt x="4770" y="2830"/>
                  </a:lnTo>
                  <a:lnTo>
                    <a:pt x="4780" y="2820"/>
                  </a:lnTo>
                  <a:lnTo>
                    <a:pt x="4790" y="2810"/>
                  </a:lnTo>
                  <a:lnTo>
                    <a:pt x="4790" y="2810"/>
                  </a:lnTo>
                  <a:lnTo>
                    <a:pt x="4806" y="2786"/>
                  </a:lnTo>
                  <a:lnTo>
                    <a:pt x="4816" y="2764"/>
                  </a:lnTo>
                  <a:lnTo>
                    <a:pt x="4818" y="2752"/>
                  </a:lnTo>
                  <a:lnTo>
                    <a:pt x="4820" y="2742"/>
                  </a:lnTo>
                  <a:lnTo>
                    <a:pt x="4820" y="2720"/>
                  </a:lnTo>
                  <a:lnTo>
                    <a:pt x="4816" y="2698"/>
                  </a:lnTo>
                  <a:lnTo>
                    <a:pt x="4808" y="2678"/>
                  </a:lnTo>
                  <a:lnTo>
                    <a:pt x="4796" y="2656"/>
                  </a:lnTo>
                  <a:lnTo>
                    <a:pt x="4780" y="2636"/>
                  </a:lnTo>
                  <a:lnTo>
                    <a:pt x="4762" y="2616"/>
                  </a:lnTo>
                  <a:lnTo>
                    <a:pt x="4742" y="2598"/>
                  </a:lnTo>
                  <a:lnTo>
                    <a:pt x="4718" y="2578"/>
                  </a:lnTo>
                  <a:lnTo>
                    <a:pt x="4694" y="2558"/>
                  </a:lnTo>
                  <a:lnTo>
                    <a:pt x="4642" y="2520"/>
                  </a:lnTo>
                  <a:lnTo>
                    <a:pt x="4590" y="2482"/>
                  </a:lnTo>
                  <a:lnTo>
                    <a:pt x="4590" y="2482"/>
                  </a:lnTo>
                  <a:lnTo>
                    <a:pt x="4534" y="2440"/>
                  </a:lnTo>
                  <a:lnTo>
                    <a:pt x="4474" y="2392"/>
                  </a:lnTo>
                  <a:lnTo>
                    <a:pt x="4416" y="2340"/>
                  </a:lnTo>
                  <a:lnTo>
                    <a:pt x="4386" y="2314"/>
                  </a:lnTo>
                  <a:lnTo>
                    <a:pt x="4358" y="2284"/>
                  </a:lnTo>
                  <a:lnTo>
                    <a:pt x="4332" y="2256"/>
                  </a:lnTo>
                  <a:lnTo>
                    <a:pt x="4306" y="2226"/>
                  </a:lnTo>
                  <a:lnTo>
                    <a:pt x="4282" y="2194"/>
                  </a:lnTo>
                  <a:lnTo>
                    <a:pt x="4262" y="2164"/>
                  </a:lnTo>
                  <a:lnTo>
                    <a:pt x="4244" y="2132"/>
                  </a:lnTo>
                  <a:lnTo>
                    <a:pt x="4228" y="2100"/>
                  </a:lnTo>
                  <a:lnTo>
                    <a:pt x="4216" y="2068"/>
                  </a:lnTo>
                  <a:lnTo>
                    <a:pt x="4208" y="2036"/>
                  </a:lnTo>
                  <a:lnTo>
                    <a:pt x="4208" y="2036"/>
                  </a:lnTo>
                  <a:lnTo>
                    <a:pt x="4202" y="2004"/>
                  </a:lnTo>
                  <a:lnTo>
                    <a:pt x="4198" y="1974"/>
                  </a:lnTo>
                  <a:lnTo>
                    <a:pt x="4198" y="1946"/>
                  </a:lnTo>
                  <a:lnTo>
                    <a:pt x="4198" y="1918"/>
                  </a:lnTo>
                  <a:lnTo>
                    <a:pt x="4204" y="1890"/>
                  </a:lnTo>
                  <a:lnTo>
                    <a:pt x="4212" y="1864"/>
                  </a:lnTo>
                  <a:lnTo>
                    <a:pt x="4226" y="1840"/>
                  </a:lnTo>
                  <a:lnTo>
                    <a:pt x="4242" y="1816"/>
                  </a:lnTo>
                  <a:lnTo>
                    <a:pt x="4264" y="1792"/>
                  </a:lnTo>
                  <a:lnTo>
                    <a:pt x="4292" y="1770"/>
                  </a:lnTo>
                  <a:lnTo>
                    <a:pt x="4324" y="1748"/>
                  </a:lnTo>
                  <a:lnTo>
                    <a:pt x="4364" y="1726"/>
                  </a:lnTo>
                  <a:lnTo>
                    <a:pt x="4410" y="1706"/>
                  </a:lnTo>
                  <a:lnTo>
                    <a:pt x="4462" y="1686"/>
                  </a:lnTo>
                  <a:lnTo>
                    <a:pt x="4522" y="1668"/>
                  </a:lnTo>
                  <a:lnTo>
                    <a:pt x="4590" y="1650"/>
                  </a:lnTo>
                  <a:lnTo>
                    <a:pt x="4590" y="1650"/>
                  </a:lnTo>
                  <a:lnTo>
                    <a:pt x="4862" y="1580"/>
                  </a:lnTo>
                  <a:lnTo>
                    <a:pt x="5098" y="1522"/>
                  </a:lnTo>
                  <a:lnTo>
                    <a:pt x="5198" y="1498"/>
                  </a:lnTo>
                  <a:lnTo>
                    <a:pt x="5284" y="1474"/>
                  </a:lnTo>
                  <a:lnTo>
                    <a:pt x="5354" y="1452"/>
                  </a:lnTo>
                  <a:lnTo>
                    <a:pt x="5408" y="1434"/>
                  </a:lnTo>
                  <a:lnTo>
                    <a:pt x="5408" y="1434"/>
                  </a:lnTo>
                  <a:lnTo>
                    <a:pt x="5428" y="1424"/>
                  </a:lnTo>
                  <a:lnTo>
                    <a:pt x="5444" y="1410"/>
                  </a:lnTo>
                  <a:lnTo>
                    <a:pt x="5458" y="1396"/>
                  </a:lnTo>
                  <a:lnTo>
                    <a:pt x="5468" y="1380"/>
                  </a:lnTo>
                  <a:lnTo>
                    <a:pt x="5476" y="1364"/>
                  </a:lnTo>
                  <a:lnTo>
                    <a:pt x="5478" y="1348"/>
                  </a:lnTo>
                  <a:lnTo>
                    <a:pt x="5478" y="1330"/>
                  </a:lnTo>
                  <a:lnTo>
                    <a:pt x="5474" y="1314"/>
                  </a:lnTo>
                  <a:lnTo>
                    <a:pt x="5466" y="1298"/>
                  </a:lnTo>
                  <a:lnTo>
                    <a:pt x="5456" y="1284"/>
                  </a:lnTo>
                  <a:lnTo>
                    <a:pt x="5440" y="1270"/>
                  </a:lnTo>
                  <a:lnTo>
                    <a:pt x="5422" y="1260"/>
                  </a:lnTo>
                  <a:lnTo>
                    <a:pt x="5400" y="1250"/>
                  </a:lnTo>
                  <a:lnTo>
                    <a:pt x="5374" y="1244"/>
                  </a:lnTo>
                  <a:lnTo>
                    <a:pt x="5344" y="1242"/>
                  </a:lnTo>
                  <a:lnTo>
                    <a:pt x="5310" y="1242"/>
                  </a:lnTo>
                  <a:lnTo>
                    <a:pt x="5310" y="1242"/>
                  </a:lnTo>
                  <a:lnTo>
                    <a:pt x="5234" y="1250"/>
                  </a:lnTo>
                  <a:lnTo>
                    <a:pt x="5152" y="1258"/>
                  </a:lnTo>
                  <a:lnTo>
                    <a:pt x="4980" y="1278"/>
                  </a:lnTo>
                  <a:lnTo>
                    <a:pt x="4816" y="1300"/>
                  </a:lnTo>
                  <a:lnTo>
                    <a:pt x="4678" y="1320"/>
                  </a:lnTo>
                  <a:lnTo>
                    <a:pt x="4678" y="1320"/>
                  </a:lnTo>
                  <a:lnTo>
                    <a:pt x="4620" y="1328"/>
                  </a:lnTo>
                  <a:lnTo>
                    <a:pt x="4564" y="1332"/>
                  </a:lnTo>
                  <a:lnTo>
                    <a:pt x="4538" y="1332"/>
                  </a:lnTo>
                  <a:lnTo>
                    <a:pt x="4514" y="1332"/>
                  </a:lnTo>
                  <a:lnTo>
                    <a:pt x="4490" y="1328"/>
                  </a:lnTo>
                  <a:lnTo>
                    <a:pt x="4470" y="1324"/>
                  </a:lnTo>
                  <a:lnTo>
                    <a:pt x="4450" y="1318"/>
                  </a:lnTo>
                  <a:lnTo>
                    <a:pt x="4434" y="1308"/>
                  </a:lnTo>
                  <a:lnTo>
                    <a:pt x="4422" y="1296"/>
                  </a:lnTo>
                  <a:lnTo>
                    <a:pt x="4412" y="1282"/>
                  </a:lnTo>
                  <a:lnTo>
                    <a:pt x="4404" y="1266"/>
                  </a:lnTo>
                  <a:lnTo>
                    <a:pt x="4402" y="1246"/>
                  </a:lnTo>
                  <a:lnTo>
                    <a:pt x="4402" y="1224"/>
                  </a:lnTo>
                  <a:lnTo>
                    <a:pt x="4408" y="1198"/>
                  </a:lnTo>
                  <a:lnTo>
                    <a:pt x="4408" y="1198"/>
                  </a:lnTo>
                  <a:lnTo>
                    <a:pt x="4418" y="1170"/>
                  </a:lnTo>
                  <a:lnTo>
                    <a:pt x="4432" y="1144"/>
                  </a:lnTo>
                  <a:lnTo>
                    <a:pt x="4450" y="1116"/>
                  </a:lnTo>
                  <a:lnTo>
                    <a:pt x="4474" y="1088"/>
                  </a:lnTo>
                  <a:lnTo>
                    <a:pt x="4498" y="1062"/>
                  </a:lnTo>
                  <a:lnTo>
                    <a:pt x="4528" y="1034"/>
                  </a:lnTo>
                  <a:lnTo>
                    <a:pt x="4558" y="1008"/>
                  </a:lnTo>
                  <a:lnTo>
                    <a:pt x="4592" y="982"/>
                  </a:lnTo>
                  <a:lnTo>
                    <a:pt x="4626" y="958"/>
                  </a:lnTo>
                  <a:lnTo>
                    <a:pt x="4662" y="934"/>
                  </a:lnTo>
                  <a:lnTo>
                    <a:pt x="4736" y="888"/>
                  </a:lnTo>
                  <a:lnTo>
                    <a:pt x="4810" y="846"/>
                  </a:lnTo>
                  <a:lnTo>
                    <a:pt x="4878" y="812"/>
                  </a:lnTo>
                  <a:lnTo>
                    <a:pt x="4878" y="812"/>
                  </a:lnTo>
                  <a:lnTo>
                    <a:pt x="5010" y="750"/>
                  </a:lnTo>
                  <a:lnTo>
                    <a:pt x="5074" y="718"/>
                  </a:lnTo>
                  <a:lnTo>
                    <a:pt x="5138" y="686"/>
                  </a:lnTo>
                  <a:lnTo>
                    <a:pt x="5194" y="654"/>
                  </a:lnTo>
                  <a:lnTo>
                    <a:pt x="5222" y="638"/>
                  </a:lnTo>
                  <a:lnTo>
                    <a:pt x="5246" y="622"/>
                  </a:lnTo>
                  <a:lnTo>
                    <a:pt x="5266" y="606"/>
                  </a:lnTo>
                  <a:lnTo>
                    <a:pt x="5286" y="590"/>
                  </a:lnTo>
                  <a:lnTo>
                    <a:pt x="5302" y="574"/>
                  </a:lnTo>
                  <a:lnTo>
                    <a:pt x="5314" y="556"/>
                  </a:lnTo>
                  <a:lnTo>
                    <a:pt x="5314" y="556"/>
                  </a:lnTo>
                  <a:lnTo>
                    <a:pt x="5324" y="540"/>
                  </a:lnTo>
                  <a:lnTo>
                    <a:pt x="5330" y="524"/>
                  </a:lnTo>
                  <a:lnTo>
                    <a:pt x="5334" y="508"/>
                  </a:lnTo>
                  <a:lnTo>
                    <a:pt x="5336" y="492"/>
                  </a:lnTo>
                  <a:lnTo>
                    <a:pt x="5334" y="476"/>
                  </a:lnTo>
                  <a:lnTo>
                    <a:pt x="5332" y="462"/>
                  </a:lnTo>
                  <a:lnTo>
                    <a:pt x="5324" y="448"/>
                  </a:lnTo>
                  <a:lnTo>
                    <a:pt x="5316" y="436"/>
                  </a:lnTo>
                  <a:lnTo>
                    <a:pt x="5306" y="426"/>
                  </a:lnTo>
                  <a:lnTo>
                    <a:pt x="5292" y="416"/>
                  </a:lnTo>
                  <a:lnTo>
                    <a:pt x="5276" y="410"/>
                  </a:lnTo>
                  <a:lnTo>
                    <a:pt x="5258" y="406"/>
                  </a:lnTo>
                  <a:lnTo>
                    <a:pt x="5238" y="404"/>
                  </a:lnTo>
                  <a:lnTo>
                    <a:pt x="5216" y="404"/>
                  </a:lnTo>
                  <a:lnTo>
                    <a:pt x="5194" y="408"/>
                  </a:lnTo>
                  <a:lnTo>
                    <a:pt x="5168" y="414"/>
                  </a:lnTo>
                  <a:lnTo>
                    <a:pt x="5168" y="414"/>
                  </a:lnTo>
                  <a:lnTo>
                    <a:pt x="5138" y="424"/>
                  </a:lnTo>
                  <a:lnTo>
                    <a:pt x="5106" y="438"/>
                  </a:lnTo>
                  <a:lnTo>
                    <a:pt x="5030" y="474"/>
                  </a:lnTo>
                  <a:lnTo>
                    <a:pt x="4946" y="520"/>
                  </a:lnTo>
                  <a:lnTo>
                    <a:pt x="4854" y="572"/>
                  </a:lnTo>
                  <a:lnTo>
                    <a:pt x="4664" y="680"/>
                  </a:lnTo>
                  <a:lnTo>
                    <a:pt x="4574" y="730"/>
                  </a:lnTo>
                  <a:lnTo>
                    <a:pt x="4492" y="772"/>
                  </a:lnTo>
                  <a:lnTo>
                    <a:pt x="4492" y="772"/>
                  </a:lnTo>
                  <a:lnTo>
                    <a:pt x="4366" y="832"/>
                  </a:lnTo>
                  <a:lnTo>
                    <a:pt x="4324" y="852"/>
                  </a:lnTo>
                  <a:lnTo>
                    <a:pt x="4292" y="864"/>
                  </a:lnTo>
                  <a:lnTo>
                    <a:pt x="4268" y="870"/>
                  </a:lnTo>
                  <a:lnTo>
                    <a:pt x="4258" y="870"/>
                  </a:lnTo>
                  <a:lnTo>
                    <a:pt x="4250" y="870"/>
                  </a:lnTo>
                  <a:lnTo>
                    <a:pt x="4242" y="868"/>
                  </a:lnTo>
                  <a:lnTo>
                    <a:pt x="4236" y="864"/>
                  </a:lnTo>
                  <a:lnTo>
                    <a:pt x="4226" y="856"/>
                  </a:lnTo>
                  <a:lnTo>
                    <a:pt x="4226" y="856"/>
                  </a:lnTo>
                  <a:lnTo>
                    <a:pt x="4226" y="852"/>
                  </a:lnTo>
                  <a:lnTo>
                    <a:pt x="4226" y="846"/>
                  </a:lnTo>
                  <a:lnTo>
                    <a:pt x="4232" y="832"/>
                  </a:lnTo>
                  <a:lnTo>
                    <a:pt x="4244" y="812"/>
                  </a:lnTo>
                  <a:lnTo>
                    <a:pt x="4260" y="788"/>
                  </a:lnTo>
                  <a:lnTo>
                    <a:pt x="4282" y="762"/>
                  </a:lnTo>
                  <a:lnTo>
                    <a:pt x="4310" y="730"/>
                  </a:lnTo>
                  <a:lnTo>
                    <a:pt x="4370" y="662"/>
                  </a:lnTo>
                  <a:lnTo>
                    <a:pt x="4440" y="590"/>
                  </a:lnTo>
                  <a:lnTo>
                    <a:pt x="4512" y="520"/>
                  </a:lnTo>
                  <a:lnTo>
                    <a:pt x="4582" y="456"/>
                  </a:lnTo>
                  <a:lnTo>
                    <a:pt x="4644" y="404"/>
                  </a:lnTo>
                  <a:lnTo>
                    <a:pt x="4644" y="404"/>
                  </a:lnTo>
                  <a:lnTo>
                    <a:pt x="4698" y="358"/>
                  </a:lnTo>
                  <a:lnTo>
                    <a:pt x="4750" y="312"/>
                  </a:lnTo>
                  <a:lnTo>
                    <a:pt x="4776" y="288"/>
                  </a:lnTo>
                  <a:lnTo>
                    <a:pt x="4798" y="264"/>
                  </a:lnTo>
                  <a:lnTo>
                    <a:pt x="4820" y="240"/>
                  </a:lnTo>
                  <a:lnTo>
                    <a:pt x="4838" y="214"/>
                  </a:lnTo>
                  <a:lnTo>
                    <a:pt x="4854" y="190"/>
                  </a:lnTo>
                  <a:lnTo>
                    <a:pt x="4868" y="166"/>
                  </a:lnTo>
                  <a:lnTo>
                    <a:pt x="4878" y="142"/>
                  </a:lnTo>
                  <a:lnTo>
                    <a:pt x="4886" y="120"/>
                  </a:lnTo>
                  <a:lnTo>
                    <a:pt x="4888" y="96"/>
                  </a:lnTo>
                  <a:lnTo>
                    <a:pt x="4886" y="74"/>
                  </a:lnTo>
                  <a:lnTo>
                    <a:pt x="4884" y="64"/>
                  </a:lnTo>
                  <a:lnTo>
                    <a:pt x="4880" y="54"/>
                  </a:lnTo>
                  <a:lnTo>
                    <a:pt x="4874" y="42"/>
                  </a:lnTo>
                  <a:lnTo>
                    <a:pt x="4868" y="32"/>
                  </a:lnTo>
                  <a:lnTo>
                    <a:pt x="4868" y="32"/>
                  </a:lnTo>
                  <a:lnTo>
                    <a:pt x="4862" y="24"/>
                  </a:lnTo>
                  <a:lnTo>
                    <a:pt x="4852" y="16"/>
                  </a:lnTo>
                  <a:lnTo>
                    <a:pt x="4844" y="10"/>
                  </a:lnTo>
                  <a:lnTo>
                    <a:pt x="4832" y="6"/>
                  </a:lnTo>
                  <a:lnTo>
                    <a:pt x="4822" y="2"/>
                  </a:lnTo>
                  <a:lnTo>
                    <a:pt x="4810" y="2"/>
                  </a:lnTo>
                  <a:lnTo>
                    <a:pt x="4796" y="0"/>
                  </a:lnTo>
                  <a:lnTo>
                    <a:pt x="4784" y="2"/>
                  </a:lnTo>
                  <a:lnTo>
                    <a:pt x="4754" y="8"/>
                  </a:lnTo>
                  <a:lnTo>
                    <a:pt x="4724" y="18"/>
                  </a:lnTo>
                  <a:lnTo>
                    <a:pt x="4692" y="32"/>
                  </a:lnTo>
                  <a:lnTo>
                    <a:pt x="4660" y="48"/>
                  </a:lnTo>
                  <a:lnTo>
                    <a:pt x="4626" y="68"/>
                  </a:lnTo>
                  <a:lnTo>
                    <a:pt x="4592" y="90"/>
                  </a:lnTo>
                  <a:lnTo>
                    <a:pt x="4558" y="114"/>
                  </a:lnTo>
                  <a:lnTo>
                    <a:pt x="4526" y="138"/>
                  </a:lnTo>
                  <a:lnTo>
                    <a:pt x="4464" y="186"/>
                  </a:lnTo>
                  <a:lnTo>
                    <a:pt x="4412" y="234"/>
                  </a:lnTo>
                  <a:lnTo>
                    <a:pt x="4412" y="234"/>
                  </a:lnTo>
                  <a:lnTo>
                    <a:pt x="4302" y="340"/>
                  </a:lnTo>
                  <a:lnTo>
                    <a:pt x="4174" y="468"/>
                  </a:lnTo>
                  <a:lnTo>
                    <a:pt x="3968" y="674"/>
                  </a:lnTo>
                  <a:lnTo>
                    <a:pt x="3968" y="674"/>
                  </a:lnTo>
                  <a:lnTo>
                    <a:pt x="3954" y="688"/>
                  </a:lnTo>
                  <a:lnTo>
                    <a:pt x="3940" y="700"/>
                  </a:lnTo>
                  <a:lnTo>
                    <a:pt x="3926" y="710"/>
                  </a:lnTo>
                  <a:lnTo>
                    <a:pt x="3912" y="716"/>
                  </a:lnTo>
                  <a:lnTo>
                    <a:pt x="3900" y="722"/>
                  </a:lnTo>
                  <a:lnTo>
                    <a:pt x="3890" y="726"/>
                  </a:lnTo>
                  <a:lnTo>
                    <a:pt x="3880" y="726"/>
                  </a:lnTo>
                  <a:lnTo>
                    <a:pt x="3872" y="724"/>
                  </a:lnTo>
                  <a:lnTo>
                    <a:pt x="3866" y="720"/>
                  </a:lnTo>
                  <a:lnTo>
                    <a:pt x="3862" y="714"/>
                  </a:lnTo>
                  <a:lnTo>
                    <a:pt x="3860" y="706"/>
                  </a:lnTo>
                  <a:lnTo>
                    <a:pt x="3860" y="694"/>
                  </a:lnTo>
                  <a:lnTo>
                    <a:pt x="3862" y="680"/>
                  </a:lnTo>
                  <a:lnTo>
                    <a:pt x="3866" y="662"/>
                  </a:lnTo>
                  <a:lnTo>
                    <a:pt x="3874" y="642"/>
                  </a:lnTo>
                  <a:lnTo>
                    <a:pt x="3884" y="620"/>
                  </a:lnTo>
                  <a:lnTo>
                    <a:pt x="3884" y="620"/>
                  </a:lnTo>
                  <a:lnTo>
                    <a:pt x="3908" y="572"/>
                  </a:lnTo>
                  <a:lnTo>
                    <a:pt x="3934" y="526"/>
                  </a:lnTo>
                  <a:lnTo>
                    <a:pt x="3962" y="480"/>
                  </a:lnTo>
                  <a:lnTo>
                    <a:pt x="3992" y="434"/>
                  </a:lnTo>
                  <a:lnTo>
                    <a:pt x="4054" y="342"/>
                  </a:lnTo>
                  <a:lnTo>
                    <a:pt x="4122" y="250"/>
                  </a:lnTo>
                  <a:lnTo>
                    <a:pt x="4122" y="250"/>
                  </a:lnTo>
                  <a:lnTo>
                    <a:pt x="4148" y="210"/>
                  </a:lnTo>
                  <a:lnTo>
                    <a:pt x="4168" y="174"/>
                  </a:lnTo>
                  <a:lnTo>
                    <a:pt x="4182" y="142"/>
                  </a:lnTo>
                  <a:lnTo>
                    <a:pt x="4186" y="128"/>
                  </a:lnTo>
                  <a:lnTo>
                    <a:pt x="4188" y="114"/>
                  </a:lnTo>
                  <a:lnTo>
                    <a:pt x="4190" y="102"/>
                  </a:lnTo>
                  <a:lnTo>
                    <a:pt x="4190" y="90"/>
                  </a:lnTo>
                  <a:lnTo>
                    <a:pt x="4188" y="78"/>
                  </a:lnTo>
                  <a:lnTo>
                    <a:pt x="4186" y="68"/>
                  </a:lnTo>
                  <a:lnTo>
                    <a:pt x="4182" y="60"/>
                  </a:lnTo>
                  <a:lnTo>
                    <a:pt x="4176" y="50"/>
                  </a:lnTo>
                  <a:lnTo>
                    <a:pt x="4170" y="44"/>
                  </a:lnTo>
                  <a:lnTo>
                    <a:pt x="4164" y="38"/>
                  </a:lnTo>
                  <a:lnTo>
                    <a:pt x="4164" y="38"/>
                  </a:lnTo>
                  <a:lnTo>
                    <a:pt x="4152" y="32"/>
                  </a:lnTo>
                  <a:lnTo>
                    <a:pt x="4136" y="30"/>
                  </a:lnTo>
                  <a:lnTo>
                    <a:pt x="4114" y="30"/>
                  </a:lnTo>
                  <a:lnTo>
                    <a:pt x="4090" y="34"/>
                  </a:lnTo>
                  <a:lnTo>
                    <a:pt x="4062" y="44"/>
                  </a:lnTo>
                  <a:lnTo>
                    <a:pt x="4048" y="52"/>
                  </a:lnTo>
                  <a:lnTo>
                    <a:pt x="4034" y="60"/>
                  </a:lnTo>
                  <a:lnTo>
                    <a:pt x="4018" y="72"/>
                  </a:lnTo>
                  <a:lnTo>
                    <a:pt x="4004" y="84"/>
                  </a:lnTo>
                  <a:lnTo>
                    <a:pt x="3988" y="98"/>
                  </a:lnTo>
                  <a:lnTo>
                    <a:pt x="3972" y="114"/>
                  </a:lnTo>
                  <a:lnTo>
                    <a:pt x="3972" y="114"/>
                  </a:lnTo>
                  <a:lnTo>
                    <a:pt x="3898" y="200"/>
                  </a:lnTo>
                  <a:lnTo>
                    <a:pt x="3858" y="248"/>
                  </a:lnTo>
                  <a:lnTo>
                    <a:pt x="3816" y="300"/>
                  </a:lnTo>
                  <a:lnTo>
                    <a:pt x="3776" y="354"/>
                  </a:lnTo>
                  <a:lnTo>
                    <a:pt x="3734" y="410"/>
                  </a:lnTo>
                  <a:lnTo>
                    <a:pt x="3696" y="468"/>
                  </a:lnTo>
                  <a:lnTo>
                    <a:pt x="3658" y="528"/>
                  </a:lnTo>
                  <a:lnTo>
                    <a:pt x="3658" y="528"/>
                  </a:lnTo>
                  <a:lnTo>
                    <a:pt x="3614" y="602"/>
                  </a:lnTo>
                  <a:lnTo>
                    <a:pt x="3586" y="650"/>
                  </a:lnTo>
                  <a:lnTo>
                    <a:pt x="3552" y="700"/>
                  </a:lnTo>
                  <a:lnTo>
                    <a:pt x="3516" y="756"/>
                  </a:lnTo>
                  <a:lnTo>
                    <a:pt x="3474" y="812"/>
                  </a:lnTo>
                  <a:lnTo>
                    <a:pt x="3426" y="870"/>
                  </a:lnTo>
                  <a:lnTo>
                    <a:pt x="3376" y="928"/>
                  </a:lnTo>
                  <a:lnTo>
                    <a:pt x="3322" y="984"/>
                  </a:lnTo>
                  <a:lnTo>
                    <a:pt x="3292" y="1012"/>
                  </a:lnTo>
                  <a:lnTo>
                    <a:pt x="3262" y="1038"/>
                  </a:lnTo>
                  <a:lnTo>
                    <a:pt x="3232" y="1064"/>
                  </a:lnTo>
                  <a:lnTo>
                    <a:pt x="3200" y="1090"/>
                  </a:lnTo>
                  <a:lnTo>
                    <a:pt x="3168" y="1112"/>
                  </a:lnTo>
                  <a:lnTo>
                    <a:pt x="3134" y="1134"/>
                  </a:lnTo>
                  <a:lnTo>
                    <a:pt x="3098" y="1156"/>
                  </a:lnTo>
                  <a:lnTo>
                    <a:pt x="3062" y="1174"/>
                  </a:lnTo>
                  <a:lnTo>
                    <a:pt x="3026" y="1192"/>
                  </a:lnTo>
                  <a:lnTo>
                    <a:pt x="2988" y="1208"/>
                  </a:lnTo>
                  <a:lnTo>
                    <a:pt x="2948" y="1222"/>
                  </a:lnTo>
                  <a:lnTo>
                    <a:pt x="2908" y="1232"/>
                  </a:lnTo>
                  <a:lnTo>
                    <a:pt x="2868" y="1242"/>
                  </a:lnTo>
                  <a:lnTo>
                    <a:pt x="2826" y="1248"/>
                  </a:lnTo>
                  <a:lnTo>
                    <a:pt x="2826" y="1248"/>
                  </a:lnTo>
                  <a:lnTo>
                    <a:pt x="2738" y="1256"/>
                  </a:lnTo>
                  <a:lnTo>
                    <a:pt x="2644" y="1262"/>
                  </a:lnTo>
                  <a:lnTo>
                    <a:pt x="2544" y="1266"/>
                  </a:lnTo>
                  <a:lnTo>
                    <a:pt x="2440" y="1268"/>
                  </a:lnTo>
                  <a:lnTo>
                    <a:pt x="2334" y="1270"/>
                  </a:lnTo>
                  <a:lnTo>
                    <a:pt x="2224" y="1268"/>
                  </a:lnTo>
                  <a:lnTo>
                    <a:pt x="2114" y="1264"/>
                  </a:lnTo>
                  <a:lnTo>
                    <a:pt x="2004" y="1260"/>
                  </a:lnTo>
                  <a:lnTo>
                    <a:pt x="1790" y="1250"/>
                  </a:lnTo>
                  <a:lnTo>
                    <a:pt x="1586" y="1236"/>
                  </a:lnTo>
                  <a:lnTo>
                    <a:pt x="1406" y="1222"/>
                  </a:lnTo>
                  <a:lnTo>
                    <a:pt x="1254" y="1208"/>
                  </a:lnTo>
                  <a:lnTo>
                    <a:pt x="1254" y="1208"/>
                  </a:lnTo>
                  <a:lnTo>
                    <a:pt x="906" y="1176"/>
                  </a:lnTo>
                  <a:lnTo>
                    <a:pt x="492" y="1142"/>
                  </a:lnTo>
                  <a:lnTo>
                    <a:pt x="0" y="1100"/>
                  </a:lnTo>
                  <a:lnTo>
                    <a:pt x="0" y="2370"/>
                  </a:lnTo>
                  <a:lnTo>
                    <a:pt x="0" y="2370"/>
                  </a:lnTo>
                  <a:lnTo>
                    <a:pt x="42" y="2360"/>
                  </a:lnTo>
                  <a:lnTo>
                    <a:pt x="162" y="2334"/>
                  </a:lnTo>
                  <a:lnTo>
                    <a:pt x="350" y="2296"/>
                  </a:lnTo>
                  <a:lnTo>
                    <a:pt x="466" y="2274"/>
                  </a:lnTo>
                  <a:lnTo>
                    <a:pt x="598" y="2252"/>
                  </a:lnTo>
                  <a:lnTo>
                    <a:pt x="740" y="2228"/>
                  </a:lnTo>
                  <a:lnTo>
                    <a:pt x="894" y="2204"/>
                  </a:lnTo>
                  <a:lnTo>
                    <a:pt x="1058" y="2180"/>
                  </a:lnTo>
                  <a:lnTo>
                    <a:pt x="1232" y="2158"/>
                  </a:lnTo>
                  <a:lnTo>
                    <a:pt x="1412" y="2138"/>
                  </a:lnTo>
                  <a:lnTo>
                    <a:pt x="1600" y="2118"/>
                  </a:lnTo>
                  <a:lnTo>
                    <a:pt x="1792" y="2102"/>
                  </a:lnTo>
                  <a:lnTo>
                    <a:pt x="1988" y="2090"/>
                  </a:lnTo>
                  <a:lnTo>
                    <a:pt x="1988" y="2090"/>
                  </a:lnTo>
                  <a:lnTo>
                    <a:pt x="2086" y="2086"/>
                  </a:lnTo>
                  <a:lnTo>
                    <a:pt x="2182" y="2082"/>
                  </a:lnTo>
                  <a:lnTo>
                    <a:pt x="2274" y="2080"/>
                  </a:lnTo>
                  <a:lnTo>
                    <a:pt x="2364" y="2080"/>
                  </a:lnTo>
                  <a:lnTo>
                    <a:pt x="2452" y="2080"/>
                  </a:lnTo>
                  <a:lnTo>
                    <a:pt x="2536" y="2082"/>
                  </a:lnTo>
                  <a:lnTo>
                    <a:pt x="2618" y="2086"/>
                  </a:lnTo>
                  <a:lnTo>
                    <a:pt x="2698" y="2092"/>
                  </a:lnTo>
                  <a:lnTo>
                    <a:pt x="2776" y="2098"/>
                  </a:lnTo>
                  <a:lnTo>
                    <a:pt x="2852" y="2104"/>
                  </a:lnTo>
                  <a:lnTo>
                    <a:pt x="2924" y="2112"/>
                  </a:lnTo>
                  <a:lnTo>
                    <a:pt x="2994" y="2122"/>
                  </a:lnTo>
                  <a:lnTo>
                    <a:pt x="3064" y="2132"/>
                  </a:lnTo>
                  <a:lnTo>
                    <a:pt x="3130" y="2142"/>
                  </a:lnTo>
                  <a:lnTo>
                    <a:pt x="3194" y="2154"/>
                  </a:lnTo>
                  <a:lnTo>
                    <a:pt x="3256" y="2166"/>
                  </a:lnTo>
                  <a:lnTo>
                    <a:pt x="3374" y="2194"/>
                  </a:lnTo>
                  <a:lnTo>
                    <a:pt x="3486" y="2224"/>
                  </a:lnTo>
                  <a:lnTo>
                    <a:pt x="3588" y="2256"/>
                  </a:lnTo>
                  <a:lnTo>
                    <a:pt x="3684" y="2290"/>
                  </a:lnTo>
                  <a:lnTo>
                    <a:pt x="3774" y="2326"/>
                  </a:lnTo>
                  <a:lnTo>
                    <a:pt x="3858" y="2362"/>
                  </a:lnTo>
                  <a:lnTo>
                    <a:pt x="3934" y="2400"/>
                  </a:lnTo>
                  <a:lnTo>
                    <a:pt x="4006" y="2438"/>
                  </a:lnTo>
                  <a:lnTo>
                    <a:pt x="4006" y="2438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-655638" y="2925763"/>
              <a:ext cx="327025" cy="263525"/>
            </a:xfrm>
            <a:custGeom>
              <a:avLst/>
              <a:gdLst>
                <a:gd name="T0" fmla="*/ 118 w 206"/>
                <a:gd name="T1" fmla="*/ 160 h 166"/>
                <a:gd name="T2" fmla="*/ 118 w 206"/>
                <a:gd name="T3" fmla="*/ 160 h 166"/>
                <a:gd name="T4" fmla="*/ 98 w 206"/>
                <a:gd name="T5" fmla="*/ 164 h 166"/>
                <a:gd name="T6" fmla="*/ 78 w 206"/>
                <a:gd name="T7" fmla="*/ 166 h 166"/>
                <a:gd name="T8" fmla="*/ 60 w 206"/>
                <a:gd name="T9" fmla="*/ 166 h 166"/>
                <a:gd name="T10" fmla="*/ 44 w 206"/>
                <a:gd name="T11" fmla="*/ 164 h 166"/>
                <a:gd name="T12" fmla="*/ 38 w 206"/>
                <a:gd name="T13" fmla="*/ 160 h 166"/>
                <a:gd name="T14" fmla="*/ 30 w 206"/>
                <a:gd name="T15" fmla="*/ 156 h 166"/>
                <a:gd name="T16" fmla="*/ 24 w 206"/>
                <a:gd name="T17" fmla="*/ 150 h 166"/>
                <a:gd name="T18" fmla="*/ 18 w 206"/>
                <a:gd name="T19" fmla="*/ 144 h 166"/>
                <a:gd name="T20" fmla="*/ 14 w 206"/>
                <a:gd name="T21" fmla="*/ 136 h 166"/>
                <a:gd name="T22" fmla="*/ 10 w 206"/>
                <a:gd name="T23" fmla="*/ 124 h 166"/>
                <a:gd name="T24" fmla="*/ 2 w 206"/>
                <a:gd name="T25" fmla="*/ 100 h 166"/>
                <a:gd name="T26" fmla="*/ 2 w 206"/>
                <a:gd name="T27" fmla="*/ 100 h 166"/>
                <a:gd name="T28" fmla="*/ 0 w 206"/>
                <a:gd name="T29" fmla="*/ 72 h 166"/>
                <a:gd name="T30" fmla="*/ 0 w 206"/>
                <a:gd name="T31" fmla="*/ 62 h 166"/>
                <a:gd name="T32" fmla="*/ 2 w 206"/>
                <a:gd name="T33" fmla="*/ 52 h 166"/>
                <a:gd name="T34" fmla="*/ 6 w 206"/>
                <a:gd name="T35" fmla="*/ 44 h 166"/>
                <a:gd name="T36" fmla="*/ 10 w 206"/>
                <a:gd name="T37" fmla="*/ 36 h 166"/>
                <a:gd name="T38" fmla="*/ 14 w 206"/>
                <a:gd name="T39" fmla="*/ 30 h 166"/>
                <a:gd name="T40" fmla="*/ 20 w 206"/>
                <a:gd name="T41" fmla="*/ 24 h 166"/>
                <a:gd name="T42" fmla="*/ 34 w 206"/>
                <a:gd name="T43" fmla="*/ 16 h 166"/>
                <a:gd name="T44" fmla="*/ 50 w 206"/>
                <a:gd name="T45" fmla="*/ 10 h 166"/>
                <a:gd name="T46" fmla="*/ 70 w 206"/>
                <a:gd name="T47" fmla="*/ 6 h 166"/>
                <a:gd name="T48" fmla="*/ 90 w 206"/>
                <a:gd name="T49" fmla="*/ 2 h 166"/>
                <a:gd name="T50" fmla="*/ 90 w 206"/>
                <a:gd name="T51" fmla="*/ 2 h 166"/>
                <a:gd name="T52" fmla="*/ 110 w 206"/>
                <a:gd name="T53" fmla="*/ 0 h 166"/>
                <a:gd name="T54" fmla="*/ 130 w 206"/>
                <a:gd name="T55" fmla="*/ 0 h 166"/>
                <a:gd name="T56" fmla="*/ 148 w 206"/>
                <a:gd name="T57" fmla="*/ 4 h 166"/>
                <a:gd name="T58" fmla="*/ 166 w 206"/>
                <a:gd name="T59" fmla="*/ 12 h 166"/>
                <a:gd name="T60" fmla="*/ 180 w 206"/>
                <a:gd name="T61" fmla="*/ 22 h 166"/>
                <a:gd name="T62" fmla="*/ 192 w 206"/>
                <a:gd name="T63" fmla="*/ 34 h 166"/>
                <a:gd name="T64" fmla="*/ 200 w 206"/>
                <a:gd name="T65" fmla="*/ 48 h 166"/>
                <a:gd name="T66" fmla="*/ 206 w 206"/>
                <a:gd name="T67" fmla="*/ 62 h 166"/>
                <a:gd name="T68" fmla="*/ 206 w 206"/>
                <a:gd name="T69" fmla="*/ 62 h 166"/>
                <a:gd name="T70" fmla="*/ 206 w 206"/>
                <a:gd name="T71" fmla="*/ 80 h 166"/>
                <a:gd name="T72" fmla="*/ 202 w 206"/>
                <a:gd name="T73" fmla="*/ 96 h 166"/>
                <a:gd name="T74" fmla="*/ 196 w 206"/>
                <a:gd name="T75" fmla="*/ 110 h 166"/>
                <a:gd name="T76" fmla="*/ 186 w 206"/>
                <a:gd name="T77" fmla="*/ 124 h 166"/>
                <a:gd name="T78" fmla="*/ 172 w 206"/>
                <a:gd name="T79" fmla="*/ 136 h 166"/>
                <a:gd name="T80" fmla="*/ 156 w 206"/>
                <a:gd name="T81" fmla="*/ 148 h 166"/>
                <a:gd name="T82" fmla="*/ 138 w 206"/>
                <a:gd name="T83" fmla="*/ 156 h 166"/>
                <a:gd name="T84" fmla="*/ 118 w 206"/>
                <a:gd name="T85" fmla="*/ 160 h 166"/>
                <a:gd name="T86" fmla="*/ 118 w 206"/>
                <a:gd name="T87" fmla="*/ 1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166">
                  <a:moveTo>
                    <a:pt x="118" y="160"/>
                  </a:moveTo>
                  <a:lnTo>
                    <a:pt x="118" y="160"/>
                  </a:lnTo>
                  <a:lnTo>
                    <a:pt x="98" y="164"/>
                  </a:lnTo>
                  <a:lnTo>
                    <a:pt x="78" y="166"/>
                  </a:lnTo>
                  <a:lnTo>
                    <a:pt x="60" y="166"/>
                  </a:lnTo>
                  <a:lnTo>
                    <a:pt x="44" y="164"/>
                  </a:lnTo>
                  <a:lnTo>
                    <a:pt x="38" y="160"/>
                  </a:lnTo>
                  <a:lnTo>
                    <a:pt x="30" y="156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4" y="136"/>
                  </a:lnTo>
                  <a:lnTo>
                    <a:pt x="10" y="124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2" y="52"/>
                  </a:lnTo>
                  <a:lnTo>
                    <a:pt x="6" y="44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34" y="16"/>
                  </a:lnTo>
                  <a:lnTo>
                    <a:pt x="50" y="10"/>
                  </a:lnTo>
                  <a:lnTo>
                    <a:pt x="70" y="6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110" y="0"/>
                  </a:lnTo>
                  <a:lnTo>
                    <a:pt x="130" y="0"/>
                  </a:lnTo>
                  <a:lnTo>
                    <a:pt x="148" y="4"/>
                  </a:lnTo>
                  <a:lnTo>
                    <a:pt x="166" y="12"/>
                  </a:lnTo>
                  <a:lnTo>
                    <a:pt x="180" y="22"/>
                  </a:lnTo>
                  <a:lnTo>
                    <a:pt x="192" y="34"/>
                  </a:lnTo>
                  <a:lnTo>
                    <a:pt x="200" y="48"/>
                  </a:lnTo>
                  <a:lnTo>
                    <a:pt x="206" y="62"/>
                  </a:lnTo>
                  <a:lnTo>
                    <a:pt x="206" y="62"/>
                  </a:lnTo>
                  <a:lnTo>
                    <a:pt x="206" y="80"/>
                  </a:lnTo>
                  <a:lnTo>
                    <a:pt x="202" y="96"/>
                  </a:lnTo>
                  <a:lnTo>
                    <a:pt x="196" y="110"/>
                  </a:lnTo>
                  <a:lnTo>
                    <a:pt x="186" y="124"/>
                  </a:lnTo>
                  <a:lnTo>
                    <a:pt x="172" y="136"/>
                  </a:lnTo>
                  <a:lnTo>
                    <a:pt x="156" y="148"/>
                  </a:lnTo>
                  <a:lnTo>
                    <a:pt x="138" y="156"/>
                  </a:lnTo>
                  <a:lnTo>
                    <a:pt x="118" y="160"/>
                  </a:lnTo>
                  <a:lnTo>
                    <a:pt x="118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-874713" y="1598613"/>
              <a:ext cx="323850" cy="292100"/>
            </a:xfrm>
            <a:custGeom>
              <a:avLst/>
              <a:gdLst>
                <a:gd name="T0" fmla="*/ 142 w 204"/>
                <a:gd name="T1" fmla="*/ 158 h 184"/>
                <a:gd name="T2" fmla="*/ 142 w 204"/>
                <a:gd name="T3" fmla="*/ 158 h 184"/>
                <a:gd name="T4" fmla="*/ 124 w 204"/>
                <a:gd name="T5" fmla="*/ 168 h 184"/>
                <a:gd name="T6" fmla="*/ 106 w 204"/>
                <a:gd name="T7" fmla="*/ 176 h 184"/>
                <a:gd name="T8" fmla="*/ 90 w 204"/>
                <a:gd name="T9" fmla="*/ 182 h 184"/>
                <a:gd name="T10" fmla="*/ 74 w 204"/>
                <a:gd name="T11" fmla="*/ 184 h 184"/>
                <a:gd name="T12" fmla="*/ 66 w 204"/>
                <a:gd name="T13" fmla="*/ 182 h 184"/>
                <a:gd name="T14" fmla="*/ 58 w 204"/>
                <a:gd name="T15" fmla="*/ 180 h 184"/>
                <a:gd name="T16" fmla="*/ 50 w 204"/>
                <a:gd name="T17" fmla="*/ 178 h 184"/>
                <a:gd name="T18" fmla="*/ 44 w 204"/>
                <a:gd name="T19" fmla="*/ 172 h 184"/>
                <a:gd name="T20" fmla="*/ 36 w 204"/>
                <a:gd name="T21" fmla="*/ 166 h 184"/>
                <a:gd name="T22" fmla="*/ 28 w 204"/>
                <a:gd name="T23" fmla="*/ 158 h 184"/>
                <a:gd name="T24" fmla="*/ 14 w 204"/>
                <a:gd name="T25" fmla="*/ 136 h 184"/>
                <a:gd name="T26" fmla="*/ 14 w 204"/>
                <a:gd name="T27" fmla="*/ 136 h 184"/>
                <a:gd name="T28" fmla="*/ 4 w 204"/>
                <a:gd name="T29" fmla="*/ 110 h 184"/>
                <a:gd name="T30" fmla="*/ 0 w 204"/>
                <a:gd name="T31" fmla="*/ 100 h 184"/>
                <a:gd name="T32" fmla="*/ 0 w 204"/>
                <a:gd name="T33" fmla="*/ 90 h 184"/>
                <a:gd name="T34" fmla="*/ 0 w 204"/>
                <a:gd name="T35" fmla="*/ 82 h 184"/>
                <a:gd name="T36" fmla="*/ 0 w 204"/>
                <a:gd name="T37" fmla="*/ 74 h 184"/>
                <a:gd name="T38" fmla="*/ 4 w 204"/>
                <a:gd name="T39" fmla="*/ 66 h 184"/>
                <a:gd name="T40" fmla="*/ 8 w 204"/>
                <a:gd name="T41" fmla="*/ 58 h 184"/>
                <a:gd name="T42" fmla="*/ 18 w 204"/>
                <a:gd name="T43" fmla="*/ 46 h 184"/>
                <a:gd name="T44" fmla="*/ 32 w 204"/>
                <a:gd name="T45" fmla="*/ 36 h 184"/>
                <a:gd name="T46" fmla="*/ 48 w 204"/>
                <a:gd name="T47" fmla="*/ 26 h 184"/>
                <a:gd name="T48" fmla="*/ 66 w 204"/>
                <a:gd name="T49" fmla="*/ 16 h 184"/>
                <a:gd name="T50" fmla="*/ 66 w 204"/>
                <a:gd name="T51" fmla="*/ 16 h 184"/>
                <a:gd name="T52" fmla="*/ 86 w 204"/>
                <a:gd name="T53" fmla="*/ 6 h 184"/>
                <a:gd name="T54" fmla="*/ 104 w 204"/>
                <a:gd name="T55" fmla="*/ 2 h 184"/>
                <a:gd name="T56" fmla="*/ 124 w 204"/>
                <a:gd name="T57" fmla="*/ 0 h 184"/>
                <a:gd name="T58" fmla="*/ 142 w 204"/>
                <a:gd name="T59" fmla="*/ 2 h 184"/>
                <a:gd name="T60" fmla="*/ 158 w 204"/>
                <a:gd name="T61" fmla="*/ 6 h 184"/>
                <a:gd name="T62" fmla="*/ 174 w 204"/>
                <a:gd name="T63" fmla="*/ 14 h 184"/>
                <a:gd name="T64" fmla="*/ 186 w 204"/>
                <a:gd name="T65" fmla="*/ 24 h 184"/>
                <a:gd name="T66" fmla="*/ 196 w 204"/>
                <a:gd name="T67" fmla="*/ 38 h 184"/>
                <a:gd name="T68" fmla="*/ 196 w 204"/>
                <a:gd name="T69" fmla="*/ 38 h 184"/>
                <a:gd name="T70" fmla="*/ 202 w 204"/>
                <a:gd name="T71" fmla="*/ 54 h 184"/>
                <a:gd name="T72" fmla="*/ 204 w 204"/>
                <a:gd name="T73" fmla="*/ 70 h 184"/>
                <a:gd name="T74" fmla="*/ 202 w 204"/>
                <a:gd name="T75" fmla="*/ 86 h 184"/>
                <a:gd name="T76" fmla="*/ 196 w 204"/>
                <a:gd name="T77" fmla="*/ 102 h 184"/>
                <a:gd name="T78" fmla="*/ 186 w 204"/>
                <a:gd name="T79" fmla="*/ 118 h 184"/>
                <a:gd name="T80" fmla="*/ 176 w 204"/>
                <a:gd name="T81" fmla="*/ 134 h 184"/>
                <a:gd name="T82" fmla="*/ 160 w 204"/>
                <a:gd name="T83" fmla="*/ 146 h 184"/>
                <a:gd name="T84" fmla="*/ 142 w 204"/>
                <a:gd name="T85" fmla="*/ 158 h 184"/>
                <a:gd name="T86" fmla="*/ 142 w 204"/>
                <a:gd name="T87" fmla="*/ 15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184">
                  <a:moveTo>
                    <a:pt x="142" y="158"/>
                  </a:moveTo>
                  <a:lnTo>
                    <a:pt x="142" y="158"/>
                  </a:lnTo>
                  <a:lnTo>
                    <a:pt x="124" y="168"/>
                  </a:lnTo>
                  <a:lnTo>
                    <a:pt x="106" y="176"/>
                  </a:lnTo>
                  <a:lnTo>
                    <a:pt x="90" y="182"/>
                  </a:lnTo>
                  <a:lnTo>
                    <a:pt x="74" y="184"/>
                  </a:lnTo>
                  <a:lnTo>
                    <a:pt x="66" y="182"/>
                  </a:lnTo>
                  <a:lnTo>
                    <a:pt x="58" y="180"/>
                  </a:lnTo>
                  <a:lnTo>
                    <a:pt x="50" y="178"/>
                  </a:lnTo>
                  <a:lnTo>
                    <a:pt x="44" y="172"/>
                  </a:lnTo>
                  <a:lnTo>
                    <a:pt x="36" y="166"/>
                  </a:lnTo>
                  <a:lnTo>
                    <a:pt x="28" y="158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8" y="46"/>
                  </a:lnTo>
                  <a:lnTo>
                    <a:pt x="32" y="36"/>
                  </a:lnTo>
                  <a:lnTo>
                    <a:pt x="48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86" y="6"/>
                  </a:lnTo>
                  <a:lnTo>
                    <a:pt x="104" y="2"/>
                  </a:lnTo>
                  <a:lnTo>
                    <a:pt x="124" y="0"/>
                  </a:lnTo>
                  <a:lnTo>
                    <a:pt x="142" y="2"/>
                  </a:lnTo>
                  <a:lnTo>
                    <a:pt x="158" y="6"/>
                  </a:lnTo>
                  <a:lnTo>
                    <a:pt x="174" y="14"/>
                  </a:lnTo>
                  <a:lnTo>
                    <a:pt x="186" y="24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202" y="54"/>
                  </a:lnTo>
                  <a:lnTo>
                    <a:pt x="204" y="70"/>
                  </a:lnTo>
                  <a:lnTo>
                    <a:pt x="202" y="86"/>
                  </a:lnTo>
                  <a:lnTo>
                    <a:pt x="196" y="102"/>
                  </a:lnTo>
                  <a:lnTo>
                    <a:pt x="186" y="118"/>
                  </a:lnTo>
                  <a:lnTo>
                    <a:pt x="176" y="134"/>
                  </a:lnTo>
                  <a:lnTo>
                    <a:pt x="160" y="146"/>
                  </a:lnTo>
                  <a:lnTo>
                    <a:pt x="142" y="158"/>
                  </a:lnTo>
                  <a:lnTo>
                    <a:pt x="142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-1560513" y="960438"/>
              <a:ext cx="320675" cy="295275"/>
            </a:xfrm>
            <a:custGeom>
              <a:avLst/>
              <a:gdLst>
                <a:gd name="T0" fmla="*/ 150 w 202"/>
                <a:gd name="T1" fmla="*/ 154 h 186"/>
                <a:gd name="T2" fmla="*/ 150 w 202"/>
                <a:gd name="T3" fmla="*/ 154 h 186"/>
                <a:gd name="T4" fmla="*/ 134 w 202"/>
                <a:gd name="T5" fmla="*/ 166 h 186"/>
                <a:gd name="T6" fmla="*/ 116 w 202"/>
                <a:gd name="T7" fmla="*/ 176 h 186"/>
                <a:gd name="T8" fmla="*/ 100 w 202"/>
                <a:gd name="T9" fmla="*/ 184 h 186"/>
                <a:gd name="T10" fmla="*/ 84 w 202"/>
                <a:gd name="T11" fmla="*/ 186 h 186"/>
                <a:gd name="T12" fmla="*/ 76 w 202"/>
                <a:gd name="T13" fmla="*/ 186 h 186"/>
                <a:gd name="T14" fmla="*/ 68 w 202"/>
                <a:gd name="T15" fmla="*/ 186 h 186"/>
                <a:gd name="T16" fmla="*/ 60 w 202"/>
                <a:gd name="T17" fmla="*/ 184 h 186"/>
                <a:gd name="T18" fmla="*/ 52 w 202"/>
                <a:gd name="T19" fmla="*/ 180 h 186"/>
                <a:gd name="T20" fmla="*/ 44 w 202"/>
                <a:gd name="T21" fmla="*/ 174 h 186"/>
                <a:gd name="T22" fmla="*/ 36 w 202"/>
                <a:gd name="T23" fmla="*/ 166 h 186"/>
                <a:gd name="T24" fmla="*/ 20 w 202"/>
                <a:gd name="T25" fmla="*/ 144 h 186"/>
                <a:gd name="T26" fmla="*/ 20 w 202"/>
                <a:gd name="T27" fmla="*/ 144 h 186"/>
                <a:gd name="T28" fmla="*/ 6 w 202"/>
                <a:gd name="T29" fmla="*/ 122 h 186"/>
                <a:gd name="T30" fmla="*/ 2 w 202"/>
                <a:gd name="T31" fmla="*/ 112 h 186"/>
                <a:gd name="T32" fmla="*/ 0 w 202"/>
                <a:gd name="T33" fmla="*/ 102 h 186"/>
                <a:gd name="T34" fmla="*/ 0 w 202"/>
                <a:gd name="T35" fmla="*/ 92 h 186"/>
                <a:gd name="T36" fmla="*/ 0 w 202"/>
                <a:gd name="T37" fmla="*/ 84 h 186"/>
                <a:gd name="T38" fmla="*/ 2 w 202"/>
                <a:gd name="T39" fmla="*/ 76 h 186"/>
                <a:gd name="T40" fmla="*/ 6 w 202"/>
                <a:gd name="T41" fmla="*/ 70 h 186"/>
                <a:gd name="T42" fmla="*/ 14 w 202"/>
                <a:gd name="T43" fmla="*/ 56 h 186"/>
                <a:gd name="T44" fmla="*/ 28 w 202"/>
                <a:gd name="T45" fmla="*/ 44 h 186"/>
                <a:gd name="T46" fmla="*/ 42 w 202"/>
                <a:gd name="T47" fmla="*/ 32 h 186"/>
                <a:gd name="T48" fmla="*/ 60 w 202"/>
                <a:gd name="T49" fmla="*/ 20 h 186"/>
                <a:gd name="T50" fmla="*/ 60 w 202"/>
                <a:gd name="T51" fmla="*/ 20 h 186"/>
                <a:gd name="T52" fmla="*/ 78 w 202"/>
                <a:gd name="T53" fmla="*/ 10 h 186"/>
                <a:gd name="T54" fmla="*/ 96 w 202"/>
                <a:gd name="T55" fmla="*/ 4 h 186"/>
                <a:gd name="T56" fmla="*/ 116 w 202"/>
                <a:gd name="T57" fmla="*/ 0 h 186"/>
                <a:gd name="T58" fmla="*/ 134 w 202"/>
                <a:gd name="T59" fmla="*/ 0 h 186"/>
                <a:gd name="T60" fmla="*/ 150 w 202"/>
                <a:gd name="T61" fmla="*/ 2 h 186"/>
                <a:gd name="T62" fmla="*/ 166 w 202"/>
                <a:gd name="T63" fmla="*/ 8 h 186"/>
                <a:gd name="T64" fmla="*/ 180 w 202"/>
                <a:gd name="T65" fmla="*/ 18 h 186"/>
                <a:gd name="T66" fmla="*/ 190 w 202"/>
                <a:gd name="T67" fmla="*/ 30 h 186"/>
                <a:gd name="T68" fmla="*/ 190 w 202"/>
                <a:gd name="T69" fmla="*/ 30 h 186"/>
                <a:gd name="T70" fmla="*/ 198 w 202"/>
                <a:gd name="T71" fmla="*/ 44 h 186"/>
                <a:gd name="T72" fmla="*/ 202 w 202"/>
                <a:gd name="T73" fmla="*/ 60 h 186"/>
                <a:gd name="T74" fmla="*/ 202 w 202"/>
                <a:gd name="T75" fmla="*/ 78 h 186"/>
                <a:gd name="T76" fmla="*/ 198 w 202"/>
                <a:gd name="T77" fmla="*/ 94 h 186"/>
                <a:gd name="T78" fmla="*/ 190 w 202"/>
                <a:gd name="T79" fmla="*/ 110 h 186"/>
                <a:gd name="T80" fmla="*/ 180 w 202"/>
                <a:gd name="T81" fmla="*/ 126 h 186"/>
                <a:gd name="T82" fmla="*/ 166 w 202"/>
                <a:gd name="T83" fmla="*/ 142 h 186"/>
                <a:gd name="T84" fmla="*/ 150 w 202"/>
                <a:gd name="T85" fmla="*/ 154 h 186"/>
                <a:gd name="T86" fmla="*/ 150 w 202"/>
                <a:gd name="T87" fmla="*/ 15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2" h="186">
                  <a:moveTo>
                    <a:pt x="150" y="154"/>
                  </a:moveTo>
                  <a:lnTo>
                    <a:pt x="150" y="154"/>
                  </a:lnTo>
                  <a:lnTo>
                    <a:pt x="134" y="166"/>
                  </a:lnTo>
                  <a:lnTo>
                    <a:pt x="116" y="176"/>
                  </a:lnTo>
                  <a:lnTo>
                    <a:pt x="100" y="184"/>
                  </a:lnTo>
                  <a:lnTo>
                    <a:pt x="84" y="186"/>
                  </a:lnTo>
                  <a:lnTo>
                    <a:pt x="76" y="186"/>
                  </a:lnTo>
                  <a:lnTo>
                    <a:pt x="68" y="186"/>
                  </a:lnTo>
                  <a:lnTo>
                    <a:pt x="60" y="184"/>
                  </a:lnTo>
                  <a:lnTo>
                    <a:pt x="52" y="180"/>
                  </a:lnTo>
                  <a:lnTo>
                    <a:pt x="44" y="174"/>
                  </a:lnTo>
                  <a:lnTo>
                    <a:pt x="36" y="166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6" y="122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2" y="76"/>
                  </a:lnTo>
                  <a:lnTo>
                    <a:pt x="6" y="70"/>
                  </a:lnTo>
                  <a:lnTo>
                    <a:pt x="14" y="56"/>
                  </a:lnTo>
                  <a:lnTo>
                    <a:pt x="28" y="44"/>
                  </a:lnTo>
                  <a:lnTo>
                    <a:pt x="42" y="3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4"/>
                  </a:lnTo>
                  <a:lnTo>
                    <a:pt x="116" y="0"/>
                  </a:lnTo>
                  <a:lnTo>
                    <a:pt x="134" y="0"/>
                  </a:lnTo>
                  <a:lnTo>
                    <a:pt x="150" y="2"/>
                  </a:lnTo>
                  <a:lnTo>
                    <a:pt x="166" y="8"/>
                  </a:lnTo>
                  <a:lnTo>
                    <a:pt x="180" y="18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98" y="44"/>
                  </a:lnTo>
                  <a:lnTo>
                    <a:pt x="202" y="60"/>
                  </a:lnTo>
                  <a:lnTo>
                    <a:pt x="202" y="78"/>
                  </a:lnTo>
                  <a:lnTo>
                    <a:pt x="198" y="94"/>
                  </a:lnTo>
                  <a:lnTo>
                    <a:pt x="190" y="110"/>
                  </a:lnTo>
                  <a:lnTo>
                    <a:pt x="180" y="126"/>
                  </a:lnTo>
                  <a:lnTo>
                    <a:pt x="166" y="142"/>
                  </a:lnTo>
                  <a:lnTo>
                    <a:pt x="150" y="154"/>
                  </a:lnTo>
                  <a:lnTo>
                    <a:pt x="150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-2595563" y="998538"/>
              <a:ext cx="266700" cy="276225"/>
            </a:xfrm>
            <a:custGeom>
              <a:avLst/>
              <a:gdLst>
                <a:gd name="T0" fmla="*/ 144 w 168"/>
                <a:gd name="T1" fmla="*/ 128 h 174"/>
                <a:gd name="T2" fmla="*/ 144 w 168"/>
                <a:gd name="T3" fmla="*/ 128 h 174"/>
                <a:gd name="T4" fmla="*/ 120 w 168"/>
                <a:gd name="T5" fmla="*/ 154 h 174"/>
                <a:gd name="T6" fmla="*/ 108 w 168"/>
                <a:gd name="T7" fmla="*/ 164 h 174"/>
                <a:gd name="T8" fmla="*/ 96 w 168"/>
                <a:gd name="T9" fmla="*/ 172 h 174"/>
                <a:gd name="T10" fmla="*/ 82 w 168"/>
                <a:gd name="T11" fmla="*/ 174 h 174"/>
                <a:gd name="T12" fmla="*/ 76 w 168"/>
                <a:gd name="T13" fmla="*/ 174 h 174"/>
                <a:gd name="T14" fmla="*/ 68 w 168"/>
                <a:gd name="T15" fmla="*/ 174 h 174"/>
                <a:gd name="T16" fmla="*/ 50 w 168"/>
                <a:gd name="T17" fmla="*/ 166 h 174"/>
                <a:gd name="T18" fmla="*/ 32 w 168"/>
                <a:gd name="T19" fmla="*/ 152 h 174"/>
                <a:gd name="T20" fmla="*/ 32 w 168"/>
                <a:gd name="T21" fmla="*/ 152 h 174"/>
                <a:gd name="T22" fmla="*/ 14 w 168"/>
                <a:gd name="T23" fmla="*/ 136 h 174"/>
                <a:gd name="T24" fmla="*/ 4 w 168"/>
                <a:gd name="T25" fmla="*/ 120 h 174"/>
                <a:gd name="T26" fmla="*/ 2 w 168"/>
                <a:gd name="T27" fmla="*/ 114 h 174"/>
                <a:gd name="T28" fmla="*/ 0 w 168"/>
                <a:gd name="T29" fmla="*/ 106 h 174"/>
                <a:gd name="T30" fmla="*/ 0 w 168"/>
                <a:gd name="T31" fmla="*/ 92 h 174"/>
                <a:gd name="T32" fmla="*/ 6 w 168"/>
                <a:gd name="T33" fmla="*/ 78 h 174"/>
                <a:gd name="T34" fmla="*/ 14 w 168"/>
                <a:gd name="T35" fmla="*/ 66 h 174"/>
                <a:gd name="T36" fmla="*/ 34 w 168"/>
                <a:gd name="T37" fmla="*/ 38 h 174"/>
                <a:gd name="T38" fmla="*/ 34 w 168"/>
                <a:gd name="T39" fmla="*/ 38 h 174"/>
                <a:gd name="T40" fmla="*/ 48 w 168"/>
                <a:gd name="T41" fmla="*/ 24 h 174"/>
                <a:gd name="T42" fmla="*/ 62 w 168"/>
                <a:gd name="T43" fmla="*/ 14 h 174"/>
                <a:gd name="T44" fmla="*/ 76 w 168"/>
                <a:gd name="T45" fmla="*/ 6 h 174"/>
                <a:gd name="T46" fmla="*/ 92 w 168"/>
                <a:gd name="T47" fmla="*/ 2 h 174"/>
                <a:gd name="T48" fmla="*/ 106 w 168"/>
                <a:gd name="T49" fmla="*/ 0 h 174"/>
                <a:gd name="T50" fmla="*/ 122 w 168"/>
                <a:gd name="T51" fmla="*/ 2 h 174"/>
                <a:gd name="T52" fmla="*/ 134 w 168"/>
                <a:gd name="T53" fmla="*/ 6 h 174"/>
                <a:gd name="T54" fmla="*/ 146 w 168"/>
                <a:gd name="T55" fmla="*/ 14 h 174"/>
                <a:gd name="T56" fmla="*/ 146 w 168"/>
                <a:gd name="T57" fmla="*/ 14 h 174"/>
                <a:gd name="T58" fmla="*/ 156 w 168"/>
                <a:gd name="T59" fmla="*/ 24 h 174"/>
                <a:gd name="T60" fmla="*/ 164 w 168"/>
                <a:gd name="T61" fmla="*/ 36 h 174"/>
                <a:gd name="T62" fmla="*/ 168 w 168"/>
                <a:gd name="T63" fmla="*/ 50 h 174"/>
                <a:gd name="T64" fmla="*/ 168 w 168"/>
                <a:gd name="T65" fmla="*/ 66 h 174"/>
                <a:gd name="T66" fmla="*/ 166 w 168"/>
                <a:gd name="T67" fmla="*/ 82 h 174"/>
                <a:gd name="T68" fmla="*/ 162 w 168"/>
                <a:gd name="T69" fmla="*/ 98 h 174"/>
                <a:gd name="T70" fmla="*/ 154 w 168"/>
                <a:gd name="T71" fmla="*/ 114 h 174"/>
                <a:gd name="T72" fmla="*/ 144 w 168"/>
                <a:gd name="T73" fmla="*/ 128 h 174"/>
                <a:gd name="T74" fmla="*/ 144 w 168"/>
                <a:gd name="T75" fmla="*/ 12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74">
                  <a:moveTo>
                    <a:pt x="144" y="128"/>
                  </a:moveTo>
                  <a:lnTo>
                    <a:pt x="144" y="128"/>
                  </a:lnTo>
                  <a:lnTo>
                    <a:pt x="120" y="154"/>
                  </a:lnTo>
                  <a:lnTo>
                    <a:pt x="108" y="164"/>
                  </a:lnTo>
                  <a:lnTo>
                    <a:pt x="96" y="172"/>
                  </a:lnTo>
                  <a:lnTo>
                    <a:pt x="82" y="174"/>
                  </a:lnTo>
                  <a:lnTo>
                    <a:pt x="76" y="174"/>
                  </a:lnTo>
                  <a:lnTo>
                    <a:pt x="68" y="174"/>
                  </a:lnTo>
                  <a:lnTo>
                    <a:pt x="50" y="166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14" y="136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6" y="78"/>
                  </a:lnTo>
                  <a:lnTo>
                    <a:pt x="14" y="6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8" y="24"/>
                  </a:lnTo>
                  <a:lnTo>
                    <a:pt x="62" y="14"/>
                  </a:lnTo>
                  <a:lnTo>
                    <a:pt x="76" y="6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2" y="2"/>
                  </a:lnTo>
                  <a:lnTo>
                    <a:pt x="134" y="6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6" y="24"/>
                  </a:lnTo>
                  <a:lnTo>
                    <a:pt x="164" y="36"/>
                  </a:lnTo>
                  <a:lnTo>
                    <a:pt x="168" y="50"/>
                  </a:lnTo>
                  <a:lnTo>
                    <a:pt x="168" y="66"/>
                  </a:lnTo>
                  <a:lnTo>
                    <a:pt x="166" y="82"/>
                  </a:lnTo>
                  <a:lnTo>
                    <a:pt x="162" y="98"/>
                  </a:lnTo>
                  <a:lnTo>
                    <a:pt x="154" y="114"/>
                  </a:lnTo>
                  <a:lnTo>
                    <a:pt x="144" y="128"/>
                  </a:lnTo>
                  <a:lnTo>
                    <a:pt x="144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-1785938" y="5138738"/>
              <a:ext cx="396875" cy="266700"/>
            </a:xfrm>
            <a:custGeom>
              <a:avLst/>
              <a:gdLst>
                <a:gd name="T0" fmla="*/ 172 w 250"/>
                <a:gd name="T1" fmla="*/ 166 h 168"/>
                <a:gd name="T2" fmla="*/ 172 w 250"/>
                <a:gd name="T3" fmla="*/ 166 h 168"/>
                <a:gd name="T4" fmla="*/ 192 w 250"/>
                <a:gd name="T5" fmla="*/ 168 h 168"/>
                <a:gd name="T6" fmla="*/ 208 w 250"/>
                <a:gd name="T7" fmla="*/ 168 h 168"/>
                <a:gd name="T8" fmla="*/ 222 w 250"/>
                <a:gd name="T9" fmla="*/ 164 h 168"/>
                <a:gd name="T10" fmla="*/ 234 w 250"/>
                <a:gd name="T11" fmla="*/ 158 h 168"/>
                <a:gd name="T12" fmla="*/ 242 w 250"/>
                <a:gd name="T13" fmla="*/ 152 h 168"/>
                <a:gd name="T14" fmla="*/ 248 w 250"/>
                <a:gd name="T15" fmla="*/ 142 h 168"/>
                <a:gd name="T16" fmla="*/ 250 w 250"/>
                <a:gd name="T17" fmla="*/ 134 h 168"/>
                <a:gd name="T18" fmla="*/ 250 w 250"/>
                <a:gd name="T19" fmla="*/ 126 h 168"/>
                <a:gd name="T20" fmla="*/ 250 w 250"/>
                <a:gd name="T21" fmla="*/ 126 h 168"/>
                <a:gd name="T22" fmla="*/ 248 w 250"/>
                <a:gd name="T23" fmla="*/ 118 h 168"/>
                <a:gd name="T24" fmla="*/ 242 w 250"/>
                <a:gd name="T25" fmla="*/ 108 h 168"/>
                <a:gd name="T26" fmla="*/ 228 w 250"/>
                <a:gd name="T27" fmla="*/ 88 h 168"/>
                <a:gd name="T28" fmla="*/ 206 w 250"/>
                <a:gd name="T29" fmla="*/ 68 h 168"/>
                <a:gd name="T30" fmla="*/ 178 w 250"/>
                <a:gd name="T31" fmla="*/ 48 h 168"/>
                <a:gd name="T32" fmla="*/ 150 w 250"/>
                <a:gd name="T33" fmla="*/ 30 h 168"/>
                <a:gd name="T34" fmla="*/ 118 w 250"/>
                <a:gd name="T35" fmla="*/ 14 h 168"/>
                <a:gd name="T36" fmla="*/ 102 w 250"/>
                <a:gd name="T37" fmla="*/ 8 h 168"/>
                <a:gd name="T38" fmla="*/ 86 w 250"/>
                <a:gd name="T39" fmla="*/ 4 h 168"/>
                <a:gd name="T40" fmla="*/ 72 w 250"/>
                <a:gd name="T41" fmla="*/ 0 h 168"/>
                <a:gd name="T42" fmla="*/ 56 w 250"/>
                <a:gd name="T43" fmla="*/ 0 h 168"/>
                <a:gd name="T44" fmla="*/ 56 w 250"/>
                <a:gd name="T45" fmla="*/ 0 h 168"/>
                <a:gd name="T46" fmla="*/ 36 w 250"/>
                <a:gd name="T47" fmla="*/ 2 h 168"/>
                <a:gd name="T48" fmla="*/ 20 w 250"/>
                <a:gd name="T49" fmla="*/ 6 h 168"/>
                <a:gd name="T50" fmla="*/ 14 w 250"/>
                <a:gd name="T51" fmla="*/ 10 h 168"/>
                <a:gd name="T52" fmla="*/ 10 w 250"/>
                <a:gd name="T53" fmla="*/ 14 h 168"/>
                <a:gd name="T54" fmla="*/ 2 w 250"/>
                <a:gd name="T55" fmla="*/ 26 h 168"/>
                <a:gd name="T56" fmla="*/ 0 w 250"/>
                <a:gd name="T57" fmla="*/ 38 h 168"/>
                <a:gd name="T58" fmla="*/ 0 w 250"/>
                <a:gd name="T59" fmla="*/ 50 h 168"/>
                <a:gd name="T60" fmla="*/ 4 w 250"/>
                <a:gd name="T61" fmla="*/ 64 h 168"/>
                <a:gd name="T62" fmla="*/ 10 w 250"/>
                <a:gd name="T63" fmla="*/ 78 h 168"/>
                <a:gd name="T64" fmla="*/ 10 w 250"/>
                <a:gd name="T65" fmla="*/ 78 h 168"/>
                <a:gd name="T66" fmla="*/ 18 w 250"/>
                <a:gd name="T67" fmla="*/ 88 h 168"/>
                <a:gd name="T68" fmla="*/ 30 w 250"/>
                <a:gd name="T69" fmla="*/ 100 h 168"/>
                <a:gd name="T70" fmla="*/ 46 w 250"/>
                <a:gd name="T71" fmla="*/ 114 h 168"/>
                <a:gd name="T72" fmla="*/ 68 w 250"/>
                <a:gd name="T73" fmla="*/ 126 h 168"/>
                <a:gd name="T74" fmla="*/ 92 w 250"/>
                <a:gd name="T75" fmla="*/ 138 h 168"/>
                <a:gd name="T76" fmla="*/ 116 w 250"/>
                <a:gd name="T77" fmla="*/ 150 h 168"/>
                <a:gd name="T78" fmla="*/ 144 w 250"/>
                <a:gd name="T79" fmla="*/ 160 h 168"/>
                <a:gd name="T80" fmla="*/ 172 w 250"/>
                <a:gd name="T81" fmla="*/ 166 h 168"/>
                <a:gd name="T82" fmla="*/ 172 w 250"/>
                <a:gd name="T83" fmla="*/ 16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" h="168">
                  <a:moveTo>
                    <a:pt x="172" y="166"/>
                  </a:moveTo>
                  <a:lnTo>
                    <a:pt x="172" y="166"/>
                  </a:lnTo>
                  <a:lnTo>
                    <a:pt x="192" y="168"/>
                  </a:lnTo>
                  <a:lnTo>
                    <a:pt x="208" y="168"/>
                  </a:lnTo>
                  <a:lnTo>
                    <a:pt x="222" y="164"/>
                  </a:lnTo>
                  <a:lnTo>
                    <a:pt x="234" y="158"/>
                  </a:lnTo>
                  <a:lnTo>
                    <a:pt x="242" y="152"/>
                  </a:lnTo>
                  <a:lnTo>
                    <a:pt x="248" y="142"/>
                  </a:lnTo>
                  <a:lnTo>
                    <a:pt x="250" y="134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18"/>
                  </a:lnTo>
                  <a:lnTo>
                    <a:pt x="242" y="108"/>
                  </a:lnTo>
                  <a:lnTo>
                    <a:pt x="228" y="88"/>
                  </a:lnTo>
                  <a:lnTo>
                    <a:pt x="206" y="68"/>
                  </a:lnTo>
                  <a:lnTo>
                    <a:pt x="178" y="48"/>
                  </a:lnTo>
                  <a:lnTo>
                    <a:pt x="150" y="30"/>
                  </a:lnTo>
                  <a:lnTo>
                    <a:pt x="118" y="14"/>
                  </a:lnTo>
                  <a:lnTo>
                    <a:pt x="102" y="8"/>
                  </a:lnTo>
                  <a:lnTo>
                    <a:pt x="86" y="4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6" y="2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4" y="64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8" y="88"/>
                  </a:lnTo>
                  <a:lnTo>
                    <a:pt x="30" y="100"/>
                  </a:lnTo>
                  <a:lnTo>
                    <a:pt x="46" y="114"/>
                  </a:lnTo>
                  <a:lnTo>
                    <a:pt x="68" y="126"/>
                  </a:lnTo>
                  <a:lnTo>
                    <a:pt x="92" y="138"/>
                  </a:lnTo>
                  <a:lnTo>
                    <a:pt x="116" y="150"/>
                  </a:lnTo>
                  <a:lnTo>
                    <a:pt x="144" y="160"/>
                  </a:lnTo>
                  <a:lnTo>
                    <a:pt x="172" y="166"/>
                  </a:lnTo>
                  <a:lnTo>
                    <a:pt x="172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2367308">
            <a:off x="5203575" y="2777182"/>
            <a:ext cx="1667833" cy="1119778"/>
            <a:chOff x="-5347951" y="-2574925"/>
            <a:chExt cx="7159626" cy="4806950"/>
          </a:xfrm>
        </p:grpSpPr>
        <p:sp>
          <p:nvSpPr>
            <p:cNvPr id="18" name="Freeform 23"/>
            <p:cNvSpPr/>
            <p:nvPr/>
          </p:nvSpPr>
          <p:spPr bwMode="auto">
            <a:xfrm>
              <a:off x="-5347951" y="-2574925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-5278438" y="-2082800"/>
              <a:ext cx="5737226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9504850" flipH="1">
            <a:off x="2176168" y="3050785"/>
            <a:ext cx="1667833" cy="1119778"/>
            <a:chOff x="-5319713" y="-2574925"/>
            <a:chExt cx="7159626" cy="4806950"/>
          </a:xfrm>
        </p:grpSpPr>
        <p:sp>
          <p:nvSpPr>
            <p:cNvPr id="21" name="Freeform 23"/>
            <p:cNvSpPr/>
            <p:nvPr/>
          </p:nvSpPr>
          <p:spPr bwMode="auto">
            <a:xfrm>
              <a:off x="-5319713" y="-2574925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-5223541" y="-2096067"/>
              <a:ext cx="5737225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472195" flipH="1">
            <a:off x="2621890" y="1623413"/>
            <a:ext cx="1667833" cy="1119778"/>
            <a:chOff x="-5357127" y="-2560963"/>
            <a:chExt cx="7159626" cy="4806950"/>
          </a:xfrm>
        </p:grpSpPr>
        <p:sp>
          <p:nvSpPr>
            <p:cNvPr id="24" name="Freeform 23"/>
            <p:cNvSpPr/>
            <p:nvPr/>
          </p:nvSpPr>
          <p:spPr bwMode="auto">
            <a:xfrm>
              <a:off x="-5357127" y="-2560963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-5278438" y="-2082800"/>
              <a:ext cx="5737226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9851636">
            <a:off x="4359007" y="1472707"/>
            <a:ext cx="1667833" cy="1119778"/>
            <a:chOff x="-5358127" y="-2564011"/>
            <a:chExt cx="7159626" cy="4806950"/>
          </a:xfrm>
        </p:grpSpPr>
        <p:sp>
          <p:nvSpPr>
            <p:cNvPr id="27" name="Freeform 23"/>
            <p:cNvSpPr/>
            <p:nvPr/>
          </p:nvSpPr>
          <p:spPr bwMode="auto">
            <a:xfrm>
              <a:off x="-5358127" y="-2564011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-5278438" y="-2082800"/>
              <a:ext cx="5737226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5672138" y="1531824"/>
            <a:ext cx="563448" cy="0"/>
          </a:xfrm>
          <a:prstGeom prst="line">
            <a:avLst/>
          </a:prstGeom>
          <a:ln w="12700">
            <a:solidFill>
              <a:srgbClr val="B58C9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379665" y="3672160"/>
            <a:ext cx="0" cy="320452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222368" y="1387720"/>
            <a:ext cx="2545789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5648107" y="4017381"/>
            <a:ext cx="3120050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33" name="矩形 32"/>
          <p:cNvSpPr/>
          <p:nvPr/>
        </p:nvSpPr>
        <p:spPr>
          <a:xfrm>
            <a:off x="279421" y="1387720"/>
            <a:ext cx="2122336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279420" y="4017381"/>
            <a:ext cx="3120050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请在此处输入您的文字，请在此处输入您的文字，请在此处输入您的文字，请在此处输入您的文字，请在此处输入您的文字，请在此处输入您的文字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412889" y="1531824"/>
            <a:ext cx="354124" cy="0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2419411" y="3832386"/>
            <a:ext cx="0" cy="184995"/>
          </a:xfrm>
          <a:prstGeom prst="line">
            <a:avLst/>
          </a:prstGeom>
          <a:ln w="12700">
            <a:solidFill>
              <a:srgbClr val="B58C9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99160" y="1248162"/>
            <a:ext cx="7345680" cy="139559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38"/>
          <p:cNvSpPr txBox="1"/>
          <p:nvPr/>
        </p:nvSpPr>
        <p:spPr>
          <a:xfrm>
            <a:off x="1196625" y="1491630"/>
            <a:ext cx="6750750" cy="8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93"/>
          <p:cNvSpPr/>
          <p:nvPr/>
        </p:nvSpPr>
        <p:spPr>
          <a:xfrm>
            <a:off x="861492" y="1203598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93"/>
          <p:cNvSpPr/>
          <p:nvPr/>
        </p:nvSpPr>
        <p:spPr>
          <a:xfrm rot="10800000">
            <a:off x="7996471" y="2400102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3004976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B58C95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Box 42"/>
          <p:cNvSpPr txBox="1"/>
          <p:nvPr/>
        </p:nvSpPr>
        <p:spPr>
          <a:xfrm>
            <a:off x="3237936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1410924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4BDAC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4599028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4BDAC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6193080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B58C95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TextBox 46"/>
          <p:cNvSpPr txBox="1"/>
          <p:nvPr/>
        </p:nvSpPr>
        <p:spPr>
          <a:xfrm>
            <a:off x="1660400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20" name="TextBox 47"/>
          <p:cNvSpPr txBox="1"/>
          <p:nvPr/>
        </p:nvSpPr>
        <p:spPr>
          <a:xfrm>
            <a:off x="4848504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21" name="TextBox 48"/>
          <p:cNvSpPr txBox="1"/>
          <p:nvPr/>
        </p:nvSpPr>
        <p:spPr>
          <a:xfrm>
            <a:off x="6442556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8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8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8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35"/>
          <p:cNvGrpSpPr/>
          <p:nvPr/>
        </p:nvGrpSpPr>
        <p:grpSpPr>
          <a:xfrm>
            <a:off x="769938" y="2578902"/>
            <a:ext cx="1613466" cy="345642"/>
            <a:chOff x="769938" y="2456536"/>
            <a:chExt cx="1613466" cy="345642"/>
          </a:xfrm>
        </p:grpSpPr>
        <p:sp>
          <p:nvSpPr>
            <p:cNvPr id="11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C3A20"/>
                </a:solidFill>
              </a:endParaRPr>
            </a:p>
          </p:txBody>
        </p:sp>
        <p:sp>
          <p:nvSpPr>
            <p:cNvPr id="12" name="Oval 34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EC3A20"/>
                </a:solidFill>
              </a:endParaRPr>
            </a:p>
          </p:txBody>
        </p:sp>
      </p:grpSp>
      <p:grpSp>
        <p:nvGrpSpPr>
          <p:cNvPr id="13" name="Group 36"/>
          <p:cNvGrpSpPr/>
          <p:nvPr/>
        </p:nvGrpSpPr>
        <p:grpSpPr>
          <a:xfrm>
            <a:off x="2260906" y="2578902"/>
            <a:ext cx="1613466" cy="345642"/>
            <a:chOff x="769938" y="2456536"/>
            <a:chExt cx="1613466" cy="345642"/>
          </a:xfrm>
        </p:grpSpPr>
        <p:sp>
          <p:nvSpPr>
            <p:cNvPr id="14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C3A20"/>
                </a:solidFill>
              </a:endParaRPr>
            </a:p>
          </p:txBody>
        </p:sp>
        <p:sp>
          <p:nvSpPr>
            <p:cNvPr id="15" name="Oval 39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EC3A20"/>
                </a:solidFill>
              </a:endParaRPr>
            </a:p>
          </p:txBody>
        </p:sp>
      </p:grpSp>
      <p:grpSp>
        <p:nvGrpSpPr>
          <p:cNvPr id="16" name="Group 40"/>
          <p:cNvGrpSpPr/>
          <p:nvPr/>
        </p:nvGrpSpPr>
        <p:grpSpPr>
          <a:xfrm>
            <a:off x="3751874" y="2578902"/>
            <a:ext cx="1613466" cy="345642"/>
            <a:chOff x="769938" y="2456536"/>
            <a:chExt cx="1613466" cy="345642"/>
          </a:xfrm>
        </p:grpSpPr>
        <p:sp>
          <p:nvSpPr>
            <p:cNvPr id="17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C3A20"/>
                </a:solidFill>
              </a:endParaRPr>
            </a:p>
          </p:txBody>
        </p:sp>
        <p:sp>
          <p:nvSpPr>
            <p:cNvPr id="18" name="Oval 42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EC3A20"/>
                </a:solidFill>
              </a:endParaRPr>
            </a:p>
          </p:txBody>
        </p:sp>
      </p:grpSp>
      <p:grpSp>
        <p:nvGrpSpPr>
          <p:cNvPr id="19" name="Group 43"/>
          <p:cNvGrpSpPr/>
          <p:nvPr/>
        </p:nvGrpSpPr>
        <p:grpSpPr>
          <a:xfrm>
            <a:off x="5242842" y="2578902"/>
            <a:ext cx="1613466" cy="345642"/>
            <a:chOff x="769938" y="2456536"/>
            <a:chExt cx="1613466" cy="345642"/>
          </a:xfrm>
        </p:grpSpPr>
        <p:sp>
          <p:nvSpPr>
            <p:cNvPr id="20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C3A20"/>
                </a:solidFill>
              </a:endParaRPr>
            </a:p>
          </p:txBody>
        </p:sp>
        <p:sp>
          <p:nvSpPr>
            <p:cNvPr id="21" name="Oval 45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EC3A20"/>
                </a:solidFill>
              </a:endParaRPr>
            </a:p>
          </p:txBody>
        </p:sp>
      </p:grpSp>
      <p:grpSp>
        <p:nvGrpSpPr>
          <p:cNvPr id="22" name="Group 49"/>
          <p:cNvGrpSpPr/>
          <p:nvPr/>
        </p:nvGrpSpPr>
        <p:grpSpPr>
          <a:xfrm>
            <a:off x="6733811" y="2578902"/>
            <a:ext cx="1613466" cy="345642"/>
            <a:chOff x="769938" y="2456536"/>
            <a:chExt cx="1613466" cy="345642"/>
          </a:xfrm>
        </p:grpSpPr>
        <p:sp>
          <p:nvSpPr>
            <p:cNvPr id="23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C3A20"/>
                </a:solidFill>
              </a:endParaRPr>
            </a:p>
          </p:txBody>
        </p:sp>
        <p:sp>
          <p:nvSpPr>
            <p:cNvPr id="24" name="Oval 63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EC3A20"/>
                </a:solidFill>
              </a:endParaRPr>
            </a:p>
          </p:txBody>
        </p:sp>
      </p:grpSp>
      <p:sp>
        <p:nvSpPr>
          <p:cNvPr id="25" name="TextBox 66"/>
          <p:cNvSpPr txBox="1"/>
          <p:nvPr/>
        </p:nvSpPr>
        <p:spPr>
          <a:xfrm>
            <a:off x="1314801" y="3012929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E4BDAC"/>
                </a:solidFill>
              </a:rPr>
              <a:t>2006</a:t>
            </a:r>
          </a:p>
        </p:txBody>
      </p:sp>
      <p:sp>
        <p:nvSpPr>
          <p:cNvPr id="26" name="TextBox 69"/>
          <p:cNvSpPr txBox="1"/>
          <p:nvPr/>
        </p:nvSpPr>
        <p:spPr>
          <a:xfrm>
            <a:off x="2839355" y="2284586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B58C95"/>
                </a:solidFill>
              </a:rPr>
              <a:t>2008</a:t>
            </a:r>
          </a:p>
        </p:txBody>
      </p:sp>
      <p:sp>
        <p:nvSpPr>
          <p:cNvPr id="27" name="TextBox 70"/>
          <p:cNvSpPr txBox="1"/>
          <p:nvPr/>
        </p:nvSpPr>
        <p:spPr>
          <a:xfrm>
            <a:off x="4348330" y="3012929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E4BDAC"/>
                </a:solidFill>
              </a:rPr>
              <a:t>2010</a:t>
            </a:r>
          </a:p>
        </p:txBody>
      </p:sp>
      <p:sp>
        <p:nvSpPr>
          <p:cNvPr id="28" name="TextBox 71"/>
          <p:cNvSpPr txBox="1"/>
          <p:nvPr/>
        </p:nvSpPr>
        <p:spPr>
          <a:xfrm>
            <a:off x="5831306" y="2284586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B58C95"/>
                </a:solidFill>
              </a:rPr>
              <a:t>2012</a:t>
            </a:r>
          </a:p>
        </p:txBody>
      </p:sp>
      <p:sp>
        <p:nvSpPr>
          <p:cNvPr id="29" name="TextBox 73"/>
          <p:cNvSpPr txBox="1"/>
          <p:nvPr/>
        </p:nvSpPr>
        <p:spPr>
          <a:xfrm>
            <a:off x="7344837" y="3012929"/>
            <a:ext cx="416781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E4BDAC"/>
                </a:solidFill>
              </a:rPr>
              <a:t>2014</a:t>
            </a:r>
          </a:p>
        </p:txBody>
      </p:sp>
      <p:cxnSp>
        <p:nvCxnSpPr>
          <p:cNvPr id="30" name="Straight Connector 74"/>
          <p:cNvCxnSpPr>
            <a:stCxn id="51" idx="7"/>
          </p:cNvCxnSpPr>
          <p:nvPr/>
        </p:nvCxnSpPr>
        <p:spPr>
          <a:xfrm flipH="1">
            <a:off x="1574465" y="2136100"/>
            <a:ext cx="1" cy="614898"/>
          </a:xfrm>
          <a:prstGeom prst="line">
            <a:avLst/>
          </a:prstGeom>
          <a:ln w="19050">
            <a:solidFill>
              <a:srgbClr val="E4BDA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5"/>
          <p:cNvCxnSpPr>
            <a:stCxn id="54" idx="7"/>
          </p:cNvCxnSpPr>
          <p:nvPr/>
        </p:nvCxnSpPr>
        <p:spPr>
          <a:xfrm flipH="1">
            <a:off x="4559093" y="2131337"/>
            <a:ext cx="1" cy="614898"/>
          </a:xfrm>
          <a:prstGeom prst="line">
            <a:avLst/>
          </a:prstGeom>
          <a:ln w="19050">
            <a:solidFill>
              <a:srgbClr val="E4BDA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0"/>
          <p:cNvCxnSpPr>
            <a:stCxn id="57" idx="7"/>
          </p:cNvCxnSpPr>
          <p:nvPr/>
        </p:nvCxnSpPr>
        <p:spPr>
          <a:xfrm flipH="1">
            <a:off x="7538435" y="2131337"/>
            <a:ext cx="1" cy="614898"/>
          </a:xfrm>
          <a:prstGeom prst="line">
            <a:avLst/>
          </a:prstGeom>
          <a:ln w="19050">
            <a:solidFill>
              <a:srgbClr val="E4BDA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5"/>
          <p:cNvCxnSpPr>
            <a:stCxn id="63" idx="7"/>
          </p:cNvCxnSpPr>
          <p:nvPr/>
        </p:nvCxnSpPr>
        <p:spPr>
          <a:xfrm flipV="1">
            <a:off x="3066185" y="2755760"/>
            <a:ext cx="0" cy="614898"/>
          </a:xfrm>
          <a:prstGeom prst="line">
            <a:avLst/>
          </a:prstGeom>
          <a:ln w="19050">
            <a:solidFill>
              <a:srgbClr val="B58C9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0"/>
          <p:cNvCxnSpPr>
            <a:stCxn id="60" idx="7"/>
          </p:cNvCxnSpPr>
          <p:nvPr/>
        </p:nvCxnSpPr>
        <p:spPr>
          <a:xfrm rot="10800000" flipH="1">
            <a:off x="6048360" y="2755760"/>
            <a:ext cx="1" cy="614898"/>
          </a:xfrm>
          <a:prstGeom prst="line">
            <a:avLst/>
          </a:prstGeom>
          <a:ln w="19050">
            <a:solidFill>
              <a:srgbClr val="B58C9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88"/>
          <p:cNvGrpSpPr/>
          <p:nvPr/>
        </p:nvGrpSpPr>
        <p:grpSpPr>
          <a:xfrm>
            <a:off x="851720" y="3348132"/>
            <a:ext cx="1369728" cy="749889"/>
            <a:chOff x="590510" y="661615"/>
            <a:chExt cx="1470132" cy="407537"/>
          </a:xfrm>
        </p:grpSpPr>
        <p:sp>
          <p:nvSpPr>
            <p:cNvPr id="36" name="TextBox 105"/>
            <p:cNvSpPr txBox="1"/>
            <p:nvPr/>
          </p:nvSpPr>
          <p:spPr>
            <a:xfrm>
              <a:off x="1086568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sz="105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106"/>
            <p:cNvSpPr txBox="1"/>
            <p:nvPr/>
          </p:nvSpPr>
          <p:spPr>
            <a:xfrm>
              <a:off x="590510" y="779887"/>
              <a:ext cx="1470132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8" name="Group 88"/>
          <p:cNvGrpSpPr/>
          <p:nvPr/>
        </p:nvGrpSpPr>
        <p:grpSpPr>
          <a:xfrm>
            <a:off x="3876314" y="3348133"/>
            <a:ext cx="1389581" cy="749888"/>
            <a:chOff x="569202" y="661615"/>
            <a:chExt cx="1491440" cy="407536"/>
          </a:xfrm>
        </p:grpSpPr>
        <p:sp>
          <p:nvSpPr>
            <p:cNvPr id="39" name="TextBox 108"/>
            <p:cNvSpPr txBox="1"/>
            <p:nvPr/>
          </p:nvSpPr>
          <p:spPr>
            <a:xfrm>
              <a:off x="1025877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0" name="TextBox 109"/>
            <p:cNvSpPr txBox="1"/>
            <p:nvPr/>
          </p:nvSpPr>
          <p:spPr>
            <a:xfrm>
              <a:off x="569202" y="779887"/>
              <a:ext cx="1491440" cy="2892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1" name="Group 88"/>
          <p:cNvGrpSpPr/>
          <p:nvPr/>
        </p:nvGrpSpPr>
        <p:grpSpPr>
          <a:xfrm>
            <a:off x="6873593" y="3348133"/>
            <a:ext cx="1387866" cy="749888"/>
            <a:chOff x="571042" y="661615"/>
            <a:chExt cx="1489599" cy="407536"/>
          </a:xfrm>
        </p:grpSpPr>
        <p:sp>
          <p:nvSpPr>
            <p:cNvPr id="42" name="TextBox 111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3" name="TextBox 112"/>
            <p:cNvSpPr txBox="1"/>
            <p:nvPr/>
          </p:nvSpPr>
          <p:spPr>
            <a:xfrm>
              <a:off x="571042" y="779887"/>
              <a:ext cx="1489599" cy="2892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4" name="Group 88"/>
          <p:cNvGrpSpPr/>
          <p:nvPr/>
        </p:nvGrpSpPr>
        <p:grpSpPr>
          <a:xfrm>
            <a:off x="2383404" y="1186195"/>
            <a:ext cx="1353887" cy="749889"/>
            <a:chOff x="607512" y="661615"/>
            <a:chExt cx="1453130" cy="407537"/>
          </a:xfrm>
        </p:grpSpPr>
        <p:sp>
          <p:nvSpPr>
            <p:cNvPr id="45" name="TextBox 114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6" name="TextBox 115"/>
            <p:cNvSpPr txBox="1"/>
            <p:nvPr/>
          </p:nvSpPr>
          <p:spPr>
            <a:xfrm>
              <a:off x="607512" y="779887"/>
              <a:ext cx="1453130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7" name="Group 88"/>
          <p:cNvGrpSpPr/>
          <p:nvPr/>
        </p:nvGrpSpPr>
        <p:grpSpPr>
          <a:xfrm>
            <a:off x="5374583" y="1243802"/>
            <a:ext cx="1355602" cy="749889"/>
            <a:chOff x="605672" y="661615"/>
            <a:chExt cx="1454970" cy="407537"/>
          </a:xfrm>
        </p:grpSpPr>
        <p:sp>
          <p:nvSpPr>
            <p:cNvPr id="48" name="TextBox 117"/>
            <p:cNvSpPr txBox="1"/>
            <p:nvPr/>
          </p:nvSpPr>
          <p:spPr>
            <a:xfrm>
              <a:off x="1044111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9" name="TextBox 118"/>
            <p:cNvSpPr txBox="1"/>
            <p:nvPr/>
          </p:nvSpPr>
          <p:spPr>
            <a:xfrm>
              <a:off x="605672" y="779887"/>
              <a:ext cx="1454970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50" name="Group 68"/>
          <p:cNvGrpSpPr/>
          <p:nvPr/>
        </p:nvGrpSpPr>
        <p:grpSpPr>
          <a:xfrm>
            <a:off x="1295010" y="1461435"/>
            <a:ext cx="558911" cy="558911"/>
            <a:chOff x="1295010" y="1424373"/>
            <a:chExt cx="558911" cy="558911"/>
          </a:xfrm>
        </p:grpSpPr>
        <p:sp>
          <p:nvSpPr>
            <p:cNvPr id="51" name="Teardrop 64"/>
            <p:cNvSpPr/>
            <p:nvPr/>
          </p:nvSpPr>
          <p:spPr>
            <a:xfrm rot="8100000">
              <a:off x="1295010" y="1424373"/>
              <a:ext cx="558911" cy="558911"/>
            </a:xfrm>
            <a:prstGeom prst="teardrop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116"/>
            <p:cNvSpPr>
              <a:spLocks noEditPoints="1"/>
            </p:cNvSpPr>
            <p:nvPr/>
          </p:nvSpPr>
          <p:spPr bwMode="auto">
            <a:xfrm>
              <a:off x="1420657" y="1575878"/>
              <a:ext cx="307301" cy="247823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3" name="Group 75"/>
          <p:cNvGrpSpPr/>
          <p:nvPr/>
        </p:nvGrpSpPr>
        <p:grpSpPr>
          <a:xfrm>
            <a:off x="4279638" y="1456672"/>
            <a:ext cx="558911" cy="558911"/>
            <a:chOff x="4279638" y="1419610"/>
            <a:chExt cx="558911" cy="558911"/>
          </a:xfrm>
        </p:grpSpPr>
        <p:sp>
          <p:nvSpPr>
            <p:cNvPr id="54" name="Teardrop 87"/>
            <p:cNvSpPr/>
            <p:nvPr/>
          </p:nvSpPr>
          <p:spPr>
            <a:xfrm rot="8100000">
              <a:off x="4279638" y="1419610"/>
              <a:ext cx="558911" cy="558911"/>
            </a:xfrm>
            <a:prstGeom prst="teardrop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4433364" y="1598738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6" name="Group 78"/>
          <p:cNvGrpSpPr/>
          <p:nvPr/>
        </p:nvGrpSpPr>
        <p:grpSpPr>
          <a:xfrm>
            <a:off x="7258980" y="1456672"/>
            <a:ext cx="558911" cy="558911"/>
            <a:chOff x="7258980" y="1419610"/>
            <a:chExt cx="558911" cy="558911"/>
          </a:xfrm>
        </p:grpSpPr>
        <p:sp>
          <p:nvSpPr>
            <p:cNvPr id="57" name="Teardrop 92"/>
            <p:cNvSpPr/>
            <p:nvPr/>
          </p:nvSpPr>
          <p:spPr>
            <a:xfrm rot="8100000">
              <a:off x="7258980" y="1419610"/>
              <a:ext cx="558911" cy="558911"/>
            </a:xfrm>
            <a:prstGeom prst="teardrop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152"/>
            <p:cNvSpPr>
              <a:spLocks noEditPoints="1"/>
            </p:cNvSpPr>
            <p:nvPr/>
          </p:nvSpPr>
          <p:spPr bwMode="auto">
            <a:xfrm>
              <a:off x="7397225" y="1605088"/>
              <a:ext cx="276028" cy="25508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9" name="Group 76"/>
          <p:cNvGrpSpPr/>
          <p:nvPr/>
        </p:nvGrpSpPr>
        <p:grpSpPr>
          <a:xfrm>
            <a:off x="5768905" y="3486412"/>
            <a:ext cx="558911" cy="558911"/>
            <a:chOff x="5768905" y="3449350"/>
            <a:chExt cx="558911" cy="558911"/>
          </a:xfrm>
        </p:grpSpPr>
        <p:sp>
          <p:nvSpPr>
            <p:cNvPr id="60" name="Teardrop 102"/>
            <p:cNvSpPr/>
            <p:nvPr/>
          </p:nvSpPr>
          <p:spPr>
            <a:xfrm rot="18900000">
              <a:off x="5768905" y="3449350"/>
              <a:ext cx="558911" cy="558911"/>
            </a:xfrm>
            <a:prstGeom prst="teardrop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57"/>
            <p:cNvSpPr>
              <a:spLocks noEditPoints="1"/>
            </p:cNvSpPr>
            <p:nvPr/>
          </p:nvSpPr>
          <p:spPr bwMode="auto">
            <a:xfrm>
              <a:off x="5935988" y="3605501"/>
              <a:ext cx="231093" cy="231093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2" name="Group 72"/>
          <p:cNvGrpSpPr/>
          <p:nvPr/>
        </p:nvGrpSpPr>
        <p:grpSpPr>
          <a:xfrm>
            <a:off x="2786729" y="3486412"/>
            <a:ext cx="558911" cy="558911"/>
            <a:chOff x="2786729" y="3449350"/>
            <a:chExt cx="558911" cy="558911"/>
          </a:xfrm>
        </p:grpSpPr>
        <p:sp>
          <p:nvSpPr>
            <p:cNvPr id="63" name="Teardrop 97"/>
            <p:cNvSpPr/>
            <p:nvPr/>
          </p:nvSpPr>
          <p:spPr>
            <a:xfrm rot="18900000">
              <a:off x="2786729" y="3449350"/>
              <a:ext cx="558911" cy="558911"/>
            </a:xfrm>
            <a:prstGeom prst="teardrop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105"/>
            <p:cNvSpPr>
              <a:spLocks noEditPoints="1"/>
            </p:cNvSpPr>
            <p:nvPr/>
          </p:nvSpPr>
          <p:spPr bwMode="auto">
            <a:xfrm>
              <a:off x="2965282" y="3615692"/>
              <a:ext cx="224150" cy="22090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8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8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8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8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8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80"/>
                            </p:stCondLst>
                            <p:childTnLst>
                              <p:par>
                                <p:cTn id="6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8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80"/>
                            </p:stCondLst>
                            <p:childTnLst>
                              <p:par>
                                <p:cTn id="7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80"/>
                            </p:stCondLst>
                            <p:childTnLst>
                              <p:par>
                                <p:cTn id="8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480"/>
                            </p:stCondLst>
                            <p:childTnLst>
                              <p:par>
                                <p:cTn id="9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980"/>
                            </p:stCondLst>
                            <p:childTnLst>
                              <p:par>
                                <p:cTn id="9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48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98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480"/>
                            </p:stCondLst>
                            <p:childTnLst>
                              <p:par>
                                <p:cTn id="1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980"/>
                            </p:stCondLst>
                            <p:childTnLst>
                              <p:par>
                                <p:cTn id="1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480"/>
                            </p:stCondLst>
                            <p:childTnLst>
                              <p:par>
                                <p:cTn id="1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980"/>
                            </p:stCondLst>
                            <p:childTnLst>
                              <p:par>
                                <p:cTn id="1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Rectangular Callout 228"/>
          <p:cNvSpPr/>
          <p:nvPr/>
        </p:nvSpPr>
        <p:spPr>
          <a:xfrm>
            <a:off x="5206853" y="1074131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E4BD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1" name="Rectangular Callout 227"/>
          <p:cNvSpPr/>
          <p:nvPr/>
        </p:nvSpPr>
        <p:spPr>
          <a:xfrm rot="10800000">
            <a:off x="2677126" y="3586908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B58C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12" name="Group 231"/>
          <p:cNvGrpSpPr/>
          <p:nvPr/>
        </p:nvGrpSpPr>
        <p:grpSpPr>
          <a:xfrm>
            <a:off x="1185155" y="2265643"/>
            <a:ext cx="1732920" cy="688178"/>
            <a:chOff x="1185155" y="2341843"/>
            <a:chExt cx="1732920" cy="688178"/>
          </a:xfrm>
          <a:solidFill>
            <a:srgbClr val="E4BDAC"/>
          </a:solidFill>
        </p:grpSpPr>
        <p:sp>
          <p:nvSpPr>
            <p:cNvPr id="13" name="Freeform 36"/>
            <p:cNvSpPr/>
            <p:nvPr/>
          </p:nvSpPr>
          <p:spPr bwMode="auto">
            <a:xfrm rot="5400000">
              <a:off x="2607246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4" name="Group 71"/>
            <p:cNvGrpSpPr/>
            <p:nvPr/>
          </p:nvGrpSpPr>
          <p:grpSpPr>
            <a:xfrm rot="5400000">
              <a:off x="2039780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30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" name="Group 72"/>
            <p:cNvGrpSpPr/>
            <p:nvPr/>
          </p:nvGrpSpPr>
          <p:grpSpPr>
            <a:xfrm rot="5400000">
              <a:off x="2349364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28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Group 70"/>
            <p:cNvGrpSpPr/>
            <p:nvPr/>
          </p:nvGrpSpPr>
          <p:grpSpPr>
            <a:xfrm rot="5400000">
              <a:off x="1768817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26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7" name="Group 69"/>
            <p:cNvGrpSpPr/>
            <p:nvPr/>
          </p:nvGrpSpPr>
          <p:grpSpPr>
            <a:xfrm rot="5400000">
              <a:off x="1527752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24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8" name="Group 68"/>
            <p:cNvGrpSpPr/>
            <p:nvPr/>
          </p:nvGrpSpPr>
          <p:grpSpPr>
            <a:xfrm rot="5400000">
              <a:off x="1303507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22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Group 67"/>
            <p:cNvGrpSpPr/>
            <p:nvPr/>
          </p:nvGrpSpPr>
          <p:grpSpPr>
            <a:xfrm rot="5400000">
              <a:off x="1123488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20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2" name="Group 230"/>
          <p:cNvGrpSpPr/>
          <p:nvPr/>
        </p:nvGrpSpPr>
        <p:grpSpPr>
          <a:xfrm>
            <a:off x="851278" y="2642369"/>
            <a:ext cx="1729182" cy="663051"/>
            <a:chOff x="851278" y="2718569"/>
            <a:chExt cx="1729182" cy="663051"/>
          </a:xfrm>
          <a:solidFill>
            <a:srgbClr val="E4BDAC"/>
          </a:solidFill>
        </p:grpSpPr>
        <p:sp>
          <p:nvSpPr>
            <p:cNvPr id="33" name="Freeform 47"/>
            <p:cNvSpPr/>
            <p:nvPr/>
          </p:nvSpPr>
          <p:spPr bwMode="auto">
            <a:xfrm rot="5400000">
              <a:off x="850656" y="2719191"/>
              <a:ext cx="311452" cy="31020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4" name="Group 62"/>
            <p:cNvGrpSpPr/>
            <p:nvPr/>
          </p:nvGrpSpPr>
          <p:grpSpPr>
            <a:xfrm rot="5400000">
              <a:off x="2063451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50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5" name="Group 61"/>
            <p:cNvGrpSpPr/>
            <p:nvPr/>
          </p:nvGrpSpPr>
          <p:grpSpPr>
            <a:xfrm rot="5400000">
              <a:off x="2381754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48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6" name="Group 63"/>
            <p:cNvGrpSpPr/>
            <p:nvPr/>
          </p:nvGrpSpPr>
          <p:grpSpPr>
            <a:xfrm rot="5400000">
              <a:off x="1776292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46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7" name="Group 64"/>
            <p:cNvGrpSpPr/>
            <p:nvPr/>
          </p:nvGrpSpPr>
          <p:grpSpPr>
            <a:xfrm rot="5400000">
              <a:off x="1522147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44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8" name="Group 65"/>
            <p:cNvGrpSpPr/>
            <p:nvPr/>
          </p:nvGrpSpPr>
          <p:grpSpPr>
            <a:xfrm rot="5400000">
              <a:off x="1281706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42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9" name="Group 66"/>
            <p:cNvGrpSpPr/>
            <p:nvPr/>
          </p:nvGrpSpPr>
          <p:grpSpPr>
            <a:xfrm rot="5400000">
              <a:off x="1092965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40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2" name="Group 232"/>
          <p:cNvGrpSpPr/>
          <p:nvPr/>
        </p:nvGrpSpPr>
        <p:grpSpPr>
          <a:xfrm>
            <a:off x="2969380" y="2265643"/>
            <a:ext cx="1732920" cy="688178"/>
            <a:chOff x="2969380" y="2341843"/>
            <a:chExt cx="1732920" cy="688178"/>
          </a:xfrm>
          <a:solidFill>
            <a:srgbClr val="B58C95"/>
          </a:solidFill>
        </p:grpSpPr>
        <p:sp>
          <p:nvSpPr>
            <p:cNvPr id="53" name="Freeform 36"/>
            <p:cNvSpPr/>
            <p:nvPr/>
          </p:nvSpPr>
          <p:spPr bwMode="auto">
            <a:xfrm rot="5400000">
              <a:off x="4391471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4" name="Group 77"/>
            <p:cNvGrpSpPr/>
            <p:nvPr/>
          </p:nvGrpSpPr>
          <p:grpSpPr>
            <a:xfrm rot="5400000">
              <a:off x="3824005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70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5" name="Group 78"/>
            <p:cNvGrpSpPr/>
            <p:nvPr/>
          </p:nvGrpSpPr>
          <p:grpSpPr>
            <a:xfrm rot="5400000">
              <a:off x="4133589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68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6" name="Group 79"/>
            <p:cNvGrpSpPr/>
            <p:nvPr/>
          </p:nvGrpSpPr>
          <p:grpSpPr>
            <a:xfrm rot="5400000">
              <a:off x="3553042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66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7" name="Group 80"/>
            <p:cNvGrpSpPr/>
            <p:nvPr/>
          </p:nvGrpSpPr>
          <p:grpSpPr>
            <a:xfrm rot="5400000">
              <a:off x="3311977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64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8" name="Group 81"/>
            <p:cNvGrpSpPr/>
            <p:nvPr/>
          </p:nvGrpSpPr>
          <p:grpSpPr>
            <a:xfrm rot="5400000">
              <a:off x="3087731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62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9" name="Group 82"/>
            <p:cNvGrpSpPr/>
            <p:nvPr/>
          </p:nvGrpSpPr>
          <p:grpSpPr>
            <a:xfrm rot="5400000">
              <a:off x="2907713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60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2" name="Group 242"/>
          <p:cNvGrpSpPr/>
          <p:nvPr/>
        </p:nvGrpSpPr>
        <p:grpSpPr>
          <a:xfrm>
            <a:off x="2907090" y="2823292"/>
            <a:ext cx="1457595" cy="482128"/>
            <a:chOff x="2907090" y="2899492"/>
            <a:chExt cx="1457595" cy="482128"/>
          </a:xfrm>
          <a:solidFill>
            <a:srgbClr val="B58C95"/>
          </a:solidFill>
        </p:grpSpPr>
        <p:grpSp>
          <p:nvGrpSpPr>
            <p:cNvPr id="73" name="Group 86"/>
            <p:cNvGrpSpPr/>
            <p:nvPr/>
          </p:nvGrpSpPr>
          <p:grpSpPr>
            <a:xfrm rot="5400000">
              <a:off x="3306372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90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1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4" name="Group 233"/>
            <p:cNvGrpSpPr/>
            <p:nvPr/>
          </p:nvGrpSpPr>
          <p:grpSpPr>
            <a:xfrm>
              <a:off x="2907090" y="2899492"/>
              <a:ext cx="1457595" cy="468425"/>
              <a:chOff x="2907090" y="2899492"/>
              <a:chExt cx="1457595" cy="468425"/>
            </a:xfrm>
            <a:grpFill/>
          </p:grpSpPr>
          <p:grpSp>
            <p:nvGrpSpPr>
              <p:cNvPr id="75" name="Group 83"/>
              <p:cNvGrpSpPr/>
              <p:nvPr/>
            </p:nvGrpSpPr>
            <p:grpSpPr>
              <a:xfrm rot="5400000">
                <a:off x="3847676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88" name="Freeform 41"/>
                <p:cNvSpPr/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9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84"/>
              <p:cNvGrpSpPr/>
              <p:nvPr/>
            </p:nvGrpSpPr>
            <p:grpSpPr>
              <a:xfrm rot="5400000">
                <a:off x="4165979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86" name="Freeform 40"/>
                <p:cNvSpPr/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7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85"/>
              <p:cNvGrpSpPr/>
              <p:nvPr/>
            </p:nvGrpSpPr>
            <p:grpSpPr>
              <a:xfrm rot="5400000">
                <a:off x="3560517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84" name="Freeform 34"/>
                <p:cNvSpPr/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5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87"/>
              <p:cNvGrpSpPr/>
              <p:nvPr/>
            </p:nvGrpSpPr>
            <p:grpSpPr>
              <a:xfrm rot="5400000">
                <a:off x="3065930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82" name="Freeform 42"/>
                <p:cNvSpPr/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3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88"/>
              <p:cNvGrpSpPr/>
              <p:nvPr/>
            </p:nvGrpSpPr>
            <p:grpSpPr>
              <a:xfrm rot="5400000">
                <a:off x="2877190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80" name="Freeform 43"/>
                <p:cNvSpPr/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1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2" name="Group 244"/>
          <p:cNvGrpSpPr/>
          <p:nvPr/>
        </p:nvGrpSpPr>
        <p:grpSpPr>
          <a:xfrm>
            <a:off x="4764591" y="2265643"/>
            <a:ext cx="1458842" cy="484620"/>
            <a:chOff x="4764591" y="2341843"/>
            <a:chExt cx="1458842" cy="484620"/>
          </a:xfrm>
          <a:solidFill>
            <a:srgbClr val="E4BDAC"/>
          </a:solidFill>
        </p:grpSpPr>
        <p:grpSp>
          <p:nvGrpSpPr>
            <p:cNvPr id="93" name="Group 115"/>
            <p:cNvGrpSpPr/>
            <p:nvPr/>
          </p:nvGrpSpPr>
          <p:grpSpPr>
            <a:xfrm rot="5400000">
              <a:off x="5619216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09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4" name="Group 116"/>
            <p:cNvGrpSpPr/>
            <p:nvPr/>
          </p:nvGrpSpPr>
          <p:grpSpPr>
            <a:xfrm rot="5400000">
              <a:off x="5928800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07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5" name="Group 117"/>
            <p:cNvGrpSpPr/>
            <p:nvPr/>
          </p:nvGrpSpPr>
          <p:grpSpPr>
            <a:xfrm rot="5400000">
              <a:off x="5348253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05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6" name="Group 118"/>
            <p:cNvGrpSpPr/>
            <p:nvPr/>
          </p:nvGrpSpPr>
          <p:grpSpPr>
            <a:xfrm rot="5400000">
              <a:off x="5107188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03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7" name="Group 119"/>
            <p:cNvGrpSpPr/>
            <p:nvPr/>
          </p:nvGrpSpPr>
          <p:grpSpPr>
            <a:xfrm rot="5400000">
              <a:off x="4882942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01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8" name="Group 120"/>
            <p:cNvGrpSpPr/>
            <p:nvPr/>
          </p:nvGrpSpPr>
          <p:grpSpPr>
            <a:xfrm rot="5400000">
              <a:off x="4702924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99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11" name="Group 243"/>
          <p:cNvGrpSpPr/>
          <p:nvPr/>
        </p:nvGrpSpPr>
        <p:grpSpPr>
          <a:xfrm>
            <a:off x="4702301" y="2642369"/>
            <a:ext cx="1795210" cy="663051"/>
            <a:chOff x="4702301" y="2718569"/>
            <a:chExt cx="1795210" cy="663051"/>
          </a:xfrm>
          <a:solidFill>
            <a:srgbClr val="E4BDAC"/>
          </a:solidFill>
        </p:grpSpPr>
        <p:sp>
          <p:nvSpPr>
            <p:cNvPr id="112" name="Freeform 36"/>
            <p:cNvSpPr/>
            <p:nvPr/>
          </p:nvSpPr>
          <p:spPr bwMode="auto">
            <a:xfrm rot="5400000">
              <a:off x="6186682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3" name="Group 121"/>
            <p:cNvGrpSpPr/>
            <p:nvPr/>
          </p:nvGrpSpPr>
          <p:grpSpPr>
            <a:xfrm rot="5400000">
              <a:off x="5642887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29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0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4" name="Group 122"/>
            <p:cNvGrpSpPr/>
            <p:nvPr/>
          </p:nvGrpSpPr>
          <p:grpSpPr>
            <a:xfrm rot="5400000">
              <a:off x="5961190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27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8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5" name="Group 123"/>
            <p:cNvGrpSpPr/>
            <p:nvPr/>
          </p:nvGrpSpPr>
          <p:grpSpPr>
            <a:xfrm rot="5400000">
              <a:off x="5355728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25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6" name="Group 124"/>
            <p:cNvGrpSpPr/>
            <p:nvPr/>
          </p:nvGrpSpPr>
          <p:grpSpPr>
            <a:xfrm rot="5400000">
              <a:off x="5101583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23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7" name="Group 125"/>
            <p:cNvGrpSpPr/>
            <p:nvPr/>
          </p:nvGrpSpPr>
          <p:grpSpPr>
            <a:xfrm rot="5400000">
              <a:off x="4861141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21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8" name="Group 126"/>
            <p:cNvGrpSpPr/>
            <p:nvPr/>
          </p:nvGrpSpPr>
          <p:grpSpPr>
            <a:xfrm rot="5400000">
              <a:off x="4672401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19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31" name="Group 246"/>
          <p:cNvGrpSpPr/>
          <p:nvPr/>
        </p:nvGrpSpPr>
        <p:grpSpPr>
          <a:xfrm>
            <a:off x="6559802" y="2265643"/>
            <a:ext cx="1458842" cy="484620"/>
            <a:chOff x="6559802" y="2341843"/>
            <a:chExt cx="1458842" cy="484620"/>
          </a:xfrm>
          <a:solidFill>
            <a:srgbClr val="B58C95"/>
          </a:solidFill>
        </p:grpSpPr>
        <p:grpSp>
          <p:nvGrpSpPr>
            <p:cNvPr id="132" name="Group 153"/>
            <p:cNvGrpSpPr/>
            <p:nvPr/>
          </p:nvGrpSpPr>
          <p:grpSpPr>
            <a:xfrm rot="5400000">
              <a:off x="7414427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48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9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3" name="Group 154"/>
            <p:cNvGrpSpPr/>
            <p:nvPr/>
          </p:nvGrpSpPr>
          <p:grpSpPr>
            <a:xfrm rot="5400000">
              <a:off x="7724011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46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7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4" name="Group 155"/>
            <p:cNvGrpSpPr/>
            <p:nvPr/>
          </p:nvGrpSpPr>
          <p:grpSpPr>
            <a:xfrm rot="5400000">
              <a:off x="7143464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44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5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5" name="Group 156"/>
            <p:cNvGrpSpPr/>
            <p:nvPr/>
          </p:nvGrpSpPr>
          <p:grpSpPr>
            <a:xfrm rot="5400000">
              <a:off x="6902399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42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3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6" name="Group 157"/>
            <p:cNvGrpSpPr/>
            <p:nvPr/>
          </p:nvGrpSpPr>
          <p:grpSpPr>
            <a:xfrm rot="5400000">
              <a:off x="6678153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40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1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7" name="Group 158"/>
            <p:cNvGrpSpPr/>
            <p:nvPr/>
          </p:nvGrpSpPr>
          <p:grpSpPr>
            <a:xfrm rot="5400000">
              <a:off x="6498135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38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9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50" name="Group 245"/>
          <p:cNvGrpSpPr/>
          <p:nvPr/>
        </p:nvGrpSpPr>
        <p:grpSpPr>
          <a:xfrm>
            <a:off x="6497512" y="2642369"/>
            <a:ext cx="1795210" cy="663051"/>
            <a:chOff x="6497512" y="2718569"/>
            <a:chExt cx="1795210" cy="663051"/>
          </a:xfrm>
          <a:solidFill>
            <a:srgbClr val="B58C95"/>
          </a:solidFill>
        </p:grpSpPr>
        <p:sp>
          <p:nvSpPr>
            <p:cNvPr id="151" name="Freeform 36"/>
            <p:cNvSpPr/>
            <p:nvPr/>
          </p:nvSpPr>
          <p:spPr bwMode="auto">
            <a:xfrm rot="5400000">
              <a:off x="7981893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52" name="Group 159"/>
            <p:cNvGrpSpPr/>
            <p:nvPr/>
          </p:nvGrpSpPr>
          <p:grpSpPr>
            <a:xfrm rot="5400000">
              <a:off x="7438098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68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9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3" name="Group 160"/>
            <p:cNvGrpSpPr/>
            <p:nvPr/>
          </p:nvGrpSpPr>
          <p:grpSpPr>
            <a:xfrm rot="5400000">
              <a:off x="7756401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66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7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4" name="Group 161"/>
            <p:cNvGrpSpPr/>
            <p:nvPr/>
          </p:nvGrpSpPr>
          <p:grpSpPr>
            <a:xfrm rot="5400000">
              <a:off x="7150939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64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5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5" name="Group 162"/>
            <p:cNvGrpSpPr/>
            <p:nvPr/>
          </p:nvGrpSpPr>
          <p:grpSpPr>
            <a:xfrm rot="5400000">
              <a:off x="6896794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62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3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6" name="Group 163"/>
            <p:cNvGrpSpPr/>
            <p:nvPr/>
          </p:nvGrpSpPr>
          <p:grpSpPr>
            <a:xfrm rot="5400000">
              <a:off x="6656352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60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1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7" name="Group 164"/>
            <p:cNvGrpSpPr/>
            <p:nvPr/>
          </p:nvGrpSpPr>
          <p:grpSpPr>
            <a:xfrm rot="5400000">
              <a:off x="6467612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58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9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70" name="Rectangular Callout 194"/>
          <p:cNvSpPr/>
          <p:nvPr/>
        </p:nvSpPr>
        <p:spPr>
          <a:xfrm>
            <a:off x="1634043" y="1055896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E4BD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171" name="Group 195"/>
          <p:cNvGrpSpPr/>
          <p:nvPr/>
        </p:nvGrpSpPr>
        <p:grpSpPr>
          <a:xfrm>
            <a:off x="1964947" y="1174787"/>
            <a:ext cx="623015" cy="610759"/>
            <a:chOff x="6718300" y="2185988"/>
            <a:chExt cx="484188" cy="474663"/>
          </a:xfrm>
          <a:solidFill>
            <a:srgbClr val="E4BDAC"/>
          </a:solidFill>
        </p:grpSpPr>
        <p:sp>
          <p:nvSpPr>
            <p:cNvPr id="172" name="Freeform 92"/>
            <p:cNvSpPr/>
            <p:nvPr/>
          </p:nvSpPr>
          <p:spPr bwMode="auto">
            <a:xfrm>
              <a:off x="6718300" y="2297113"/>
              <a:ext cx="128588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1" y="65"/>
                </a:cxn>
                <a:cxn ang="0">
                  <a:pos x="81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1" h="85">
                  <a:moveTo>
                    <a:pt x="40" y="85"/>
                  </a:moveTo>
                  <a:lnTo>
                    <a:pt x="81" y="65"/>
                  </a:lnTo>
                  <a:lnTo>
                    <a:pt x="81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93"/>
            <p:cNvSpPr/>
            <p:nvPr/>
          </p:nvSpPr>
          <p:spPr bwMode="auto">
            <a:xfrm>
              <a:off x="6858000" y="2297113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94"/>
            <p:cNvSpPr/>
            <p:nvPr/>
          </p:nvSpPr>
          <p:spPr bwMode="auto">
            <a:xfrm>
              <a:off x="6784975" y="21859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4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4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95"/>
            <p:cNvSpPr/>
            <p:nvPr/>
          </p:nvSpPr>
          <p:spPr bwMode="auto">
            <a:xfrm>
              <a:off x="6718300" y="2522538"/>
              <a:ext cx="128588" cy="138113"/>
            </a:xfrm>
            <a:custGeom>
              <a:avLst/>
              <a:gdLst/>
              <a:ahLst/>
              <a:cxnLst>
                <a:cxn ang="0">
                  <a:pos x="40" y="87"/>
                </a:cxn>
                <a:cxn ang="0">
                  <a:pos x="81" y="67"/>
                </a:cxn>
                <a:cxn ang="0">
                  <a:pos x="81" y="23"/>
                </a:cxn>
                <a:cxn ang="0">
                  <a:pos x="40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0" y="87"/>
                </a:cxn>
              </a:cxnLst>
              <a:rect l="0" t="0" r="r" b="b"/>
              <a:pathLst>
                <a:path w="81" h="87">
                  <a:moveTo>
                    <a:pt x="40" y="87"/>
                  </a:moveTo>
                  <a:lnTo>
                    <a:pt x="81" y="67"/>
                  </a:lnTo>
                  <a:lnTo>
                    <a:pt x="81" y="23"/>
                  </a:lnTo>
                  <a:lnTo>
                    <a:pt x="40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0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96"/>
            <p:cNvSpPr/>
            <p:nvPr/>
          </p:nvSpPr>
          <p:spPr bwMode="auto">
            <a:xfrm>
              <a:off x="6858000" y="2522538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3"/>
                </a:cxn>
                <a:cxn ang="0">
                  <a:pos x="39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3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7" name="Freeform 97"/>
            <p:cNvSpPr/>
            <p:nvPr/>
          </p:nvSpPr>
          <p:spPr bwMode="auto">
            <a:xfrm>
              <a:off x="6784975" y="2411413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8" name="Freeform 98"/>
            <p:cNvSpPr/>
            <p:nvPr/>
          </p:nvSpPr>
          <p:spPr bwMode="auto">
            <a:xfrm>
              <a:off x="6932613" y="2414588"/>
              <a:ext cx="131763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3" y="65"/>
                </a:cxn>
                <a:cxn ang="0">
                  <a:pos x="83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3" h="85">
                  <a:moveTo>
                    <a:pt x="40" y="85"/>
                  </a:moveTo>
                  <a:lnTo>
                    <a:pt x="83" y="65"/>
                  </a:lnTo>
                  <a:lnTo>
                    <a:pt x="83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Freeform 99"/>
            <p:cNvSpPr/>
            <p:nvPr/>
          </p:nvSpPr>
          <p:spPr bwMode="auto">
            <a:xfrm>
              <a:off x="7072313" y="24145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Freeform 100"/>
            <p:cNvSpPr/>
            <p:nvPr/>
          </p:nvSpPr>
          <p:spPr bwMode="auto">
            <a:xfrm>
              <a:off x="6999288" y="2303463"/>
              <a:ext cx="131763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3" y="64"/>
                </a:cxn>
                <a:cxn ang="0">
                  <a:pos x="83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83" y="64"/>
                  </a:lnTo>
                  <a:lnTo>
                    <a:pt x="83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1" name="Group 205"/>
          <p:cNvGrpSpPr/>
          <p:nvPr/>
        </p:nvGrpSpPr>
        <p:grpSpPr>
          <a:xfrm>
            <a:off x="3014427" y="3715374"/>
            <a:ext cx="566717" cy="633129"/>
            <a:chOff x="6445250" y="2822575"/>
            <a:chExt cx="812800" cy="908050"/>
          </a:xfrm>
          <a:solidFill>
            <a:srgbClr val="B58C95"/>
          </a:solidFill>
        </p:grpSpPr>
        <p:sp>
          <p:nvSpPr>
            <p:cNvPr id="182" name="Freeform 101"/>
            <p:cNvSpPr>
              <a:spLocks noEditPoints="1"/>
            </p:cNvSpPr>
            <p:nvPr/>
          </p:nvSpPr>
          <p:spPr bwMode="auto">
            <a:xfrm>
              <a:off x="6445250" y="2822575"/>
              <a:ext cx="812800" cy="908050"/>
            </a:xfrm>
            <a:custGeom>
              <a:avLst/>
              <a:gdLst/>
              <a:ahLst/>
              <a:cxnLst>
                <a:cxn ang="0">
                  <a:pos x="249" y="169"/>
                </a:cxn>
                <a:cxn ang="0">
                  <a:pos x="256" y="131"/>
                </a:cxn>
                <a:cxn ang="0">
                  <a:pos x="243" y="112"/>
                </a:cxn>
                <a:cxn ang="0">
                  <a:pos x="234" y="143"/>
                </a:cxn>
                <a:cxn ang="0">
                  <a:pos x="203" y="152"/>
                </a:cxn>
                <a:cxn ang="0">
                  <a:pos x="171" y="115"/>
                </a:cxn>
                <a:cxn ang="0">
                  <a:pos x="175" y="85"/>
                </a:cxn>
                <a:cxn ang="0">
                  <a:pos x="173" y="52"/>
                </a:cxn>
                <a:cxn ang="0">
                  <a:pos x="157" y="88"/>
                </a:cxn>
                <a:cxn ang="0">
                  <a:pos x="109" y="98"/>
                </a:cxn>
                <a:cxn ang="0">
                  <a:pos x="87" y="74"/>
                </a:cxn>
                <a:cxn ang="0">
                  <a:pos x="91" y="38"/>
                </a:cxn>
                <a:cxn ang="0">
                  <a:pos x="91" y="5"/>
                </a:cxn>
                <a:cxn ang="0">
                  <a:pos x="73" y="47"/>
                </a:cxn>
                <a:cxn ang="0">
                  <a:pos x="40" y="56"/>
                </a:cxn>
                <a:cxn ang="0">
                  <a:pos x="39" y="72"/>
                </a:cxn>
                <a:cxn ang="0">
                  <a:pos x="73" y="81"/>
                </a:cxn>
                <a:cxn ang="0">
                  <a:pos x="77" y="105"/>
                </a:cxn>
                <a:cxn ang="0">
                  <a:pos x="63" y="143"/>
                </a:cxn>
                <a:cxn ang="0">
                  <a:pos x="31" y="151"/>
                </a:cxn>
                <a:cxn ang="0">
                  <a:pos x="32" y="168"/>
                </a:cxn>
                <a:cxn ang="0">
                  <a:pos x="63" y="177"/>
                </a:cxn>
                <a:cxn ang="0">
                  <a:pos x="77" y="214"/>
                </a:cxn>
                <a:cxn ang="0">
                  <a:pos x="71" y="235"/>
                </a:cxn>
                <a:cxn ang="0">
                  <a:pos x="45" y="249"/>
                </a:cxn>
                <a:cxn ang="0">
                  <a:pos x="25" y="269"/>
                </a:cxn>
                <a:cxn ang="0">
                  <a:pos x="55" y="261"/>
                </a:cxn>
                <a:cxn ang="0">
                  <a:pos x="74" y="282"/>
                </a:cxn>
                <a:cxn ang="0">
                  <a:pos x="89" y="273"/>
                </a:cxn>
                <a:cxn ang="0">
                  <a:pos x="84" y="244"/>
                </a:cxn>
                <a:cxn ang="0">
                  <a:pos x="109" y="221"/>
                </a:cxn>
                <a:cxn ang="0">
                  <a:pos x="157" y="231"/>
                </a:cxn>
                <a:cxn ang="0">
                  <a:pos x="161" y="254"/>
                </a:cxn>
                <a:cxn ang="0">
                  <a:pos x="205" y="257"/>
                </a:cxn>
                <a:cxn ang="0">
                  <a:pos x="225" y="237"/>
                </a:cxn>
                <a:cxn ang="0">
                  <a:pos x="193" y="246"/>
                </a:cxn>
                <a:cxn ang="0">
                  <a:pos x="170" y="225"/>
                </a:cxn>
                <a:cxn ang="0">
                  <a:pos x="182" y="179"/>
                </a:cxn>
                <a:cxn ang="0">
                  <a:pos x="214" y="163"/>
                </a:cxn>
                <a:cxn ang="0">
                  <a:pos x="248" y="191"/>
                </a:cxn>
                <a:cxn ang="0">
                  <a:pos x="277" y="207"/>
                </a:cxn>
                <a:cxn ang="0">
                  <a:pos x="157" y="197"/>
                </a:cxn>
                <a:cxn ang="0">
                  <a:pos x="109" y="207"/>
                </a:cxn>
                <a:cxn ang="0">
                  <a:pos x="77" y="169"/>
                </a:cxn>
                <a:cxn ang="0">
                  <a:pos x="87" y="125"/>
                </a:cxn>
                <a:cxn ang="0">
                  <a:pos x="138" y="109"/>
                </a:cxn>
                <a:cxn ang="0">
                  <a:pos x="175" y="144"/>
                </a:cxn>
                <a:cxn ang="0">
                  <a:pos x="175" y="175"/>
                </a:cxn>
              </a:cxnLst>
              <a:rect l="0" t="0" r="r" b="b"/>
              <a:pathLst>
                <a:path w="277" h="309">
                  <a:moveTo>
                    <a:pt x="260" y="190"/>
                  </a:moveTo>
                  <a:cubicBezTo>
                    <a:pt x="257" y="190"/>
                    <a:pt x="257" y="190"/>
                    <a:pt x="255" y="188"/>
                  </a:cubicBezTo>
                  <a:cubicBezTo>
                    <a:pt x="253" y="184"/>
                    <a:pt x="250" y="178"/>
                    <a:pt x="248" y="175"/>
                  </a:cubicBezTo>
                  <a:cubicBezTo>
                    <a:pt x="246" y="171"/>
                    <a:pt x="248" y="170"/>
                    <a:pt x="249" y="169"/>
                  </a:cubicBezTo>
                  <a:cubicBezTo>
                    <a:pt x="250" y="166"/>
                    <a:pt x="251" y="163"/>
                    <a:pt x="251" y="160"/>
                  </a:cubicBezTo>
                  <a:cubicBezTo>
                    <a:pt x="251" y="157"/>
                    <a:pt x="250" y="154"/>
                    <a:pt x="249" y="151"/>
                  </a:cubicBezTo>
                  <a:cubicBezTo>
                    <a:pt x="248" y="150"/>
                    <a:pt x="246" y="148"/>
                    <a:pt x="248" y="145"/>
                  </a:cubicBezTo>
                  <a:cubicBezTo>
                    <a:pt x="249" y="143"/>
                    <a:pt x="254" y="135"/>
                    <a:pt x="256" y="131"/>
                  </a:cubicBezTo>
                  <a:cubicBezTo>
                    <a:pt x="257" y="129"/>
                    <a:pt x="257" y="129"/>
                    <a:pt x="260" y="129"/>
                  </a:cubicBezTo>
                  <a:cubicBezTo>
                    <a:pt x="269" y="129"/>
                    <a:pt x="277" y="122"/>
                    <a:pt x="277" y="112"/>
                  </a:cubicBezTo>
                  <a:cubicBezTo>
                    <a:pt x="277" y="103"/>
                    <a:pt x="269" y="96"/>
                    <a:pt x="260" y="96"/>
                  </a:cubicBezTo>
                  <a:cubicBezTo>
                    <a:pt x="250" y="96"/>
                    <a:pt x="243" y="103"/>
                    <a:pt x="243" y="112"/>
                  </a:cubicBezTo>
                  <a:cubicBezTo>
                    <a:pt x="243" y="117"/>
                    <a:pt x="244" y="121"/>
                    <a:pt x="247" y="124"/>
                  </a:cubicBezTo>
                  <a:cubicBezTo>
                    <a:pt x="248" y="125"/>
                    <a:pt x="249" y="126"/>
                    <a:pt x="248" y="128"/>
                  </a:cubicBezTo>
                  <a:cubicBezTo>
                    <a:pt x="246" y="132"/>
                    <a:pt x="243" y="138"/>
                    <a:pt x="242" y="140"/>
                  </a:cubicBezTo>
                  <a:cubicBezTo>
                    <a:pt x="240" y="144"/>
                    <a:pt x="236" y="143"/>
                    <a:pt x="234" y="143"/>
                  </a:cubicBezTo>
                  <a:cubicBezTo>
                    <a:pt x="227" y="143"/>
                    <a:pt x="222" y="147"/>
                    <a:pt x="219" y="153"/>
                  </a:cubicBezTo>
                  <a:cubicBezTo>
                    <a:pt x="219" y="154"/>
                    <a:pt x="217" y="155"/>
                    <a:pt x="215" y="155"/>
                  </a:cubicBezTo>
                  <a:cubicBezTo>
                    <a:pt x="214" y="155"/>
                    <a:pt x="211" y="155"/>
                    <a:pt x="208" y="155"/>
                  </a:cubicBezTo>
                  <a:cubicBezTo>
                    <a:pt x="205" y="155"/>
                    <a:pt x="204" y="154"/>
                    <a:pt x="203" y="152"/>
                  </a:cubicBezTo>
                  <a:cubicBezTo>
                    <a:pt x="200" y="146"/>
                    <a:pt x="195" y="143"/>
                    <a:pt x="188" y="143"/>
                  </a:cubicBezTo>
                  <a:cubicBezTo>
                    <a:pt x="184" y="143"/>
                    <a:pt x="184" y="143"/>
                    <a:pt x="182" y="141"/>
                  </a:cubicBezTo>
                  <a:cubicBezTo>
                    <a:pt x="179" y="135"/>
                    <a:pt x="171" y="122"/>
                    <a:pt x="171" y="121"/>
                  </a:cubicBezTo>
                  <a:cubicBezTo>
                    <a:pt x="170" y="119"/>
                    <a:pt x="170" y="116"/>
                    <a:pt x="171" y="115"/>
                  </a:cubicBezTo>
                  <a:cubicBezTo>
                    <a:pt x="173" y="112"/>
                    <a:pt x="174" y="109"/>
                    <a:pt x="174" y="105"/>
                  </a:cubicBezTo>
                  <a:cubicBezTo>
                    <a:pt x="174" y="102"/>
                    <a:pt x="174" y="99"/>
                    <a:pt x="172" y="97"/>
                  </a:cubicBezTo>
                  <a:cubicBezTo>
                    <a:pt x="171" y="94"/>
                    <a:pt x="170" y="94"/>
                    <a:pt x="171" y="91"/>
                  </a:cubicBezTo>
                  <a:cubicBezTo>
                    <a:pt x="172" y="89"/>
                    <a:pt x="174" y="87"/>
                    <a:pt x="175" y="85"/>
                  </a:cubicBezTo>
                  <a:cubicBezTo>
                    <a:pt x="176" y="83"/>
                    <a:pt x="179" y="83"/>
                    <a:pt x="180" y="83"/>
                  </a:cubicBezTo>
                  <a:cubicBezTo>
                    <a:pt x="184" y="83"/>
                    <a:pt x="187" y="83"/>
                    <a:pt x="190" y="81"/>
                  </a:cubicBezTo>
                  <a:cubicBezTo>
                    <a:pt x="198" y="76"/>
                    <a:pt x="201" y="66"/>
                    <a:pt x="196" y="58"/>
                  </a:cubicBezTo>
                  <a:cubicBezTo>
                    <a:pt x="192" y="50"/>
                    <a:pt x="181" y="47"/>
                    <a:pt x="173" y="52"/>
                  </a:cubicBezTo>
                  <a:cubicBezTo>
                    <a:pt x="165" y="56"/>
                    <a:pt x="162" y="67"/>
                    <a:pt x="167" y="75"/>
                  </a:cubicBezTo>
                  <a:cubicBezTo>
                    <a:pt x="169" y="78"/>
                    <a:pt x="170" y="78"/>
                    <a:pt x="168" y="81"/>
                  </a:cubicBezTo>
                  <a:cubicBezTo>
                    <a:pt x="167" y="83"/>
                    <a:pt x="166" y="85"/>
                    <a:pt x="165" y="86"/>
                  </a:cubicBezTo>
                  <a:cubicBezTo>
                    <a:pt x="163" y="89"/>
                    <a:pt x="159" y="88"/>
                    <a:pt x="157" y="88"/>
                  </a:cubicBezTo>
                  <a:cubicBezTo>
                    <a:pt x="151" y="88"/>
                    <a:pt x="145" y="92"/>
                    <a:pt x="142" y="98"/>
                  </a:cubicBezTo>
                  <a:cubicBezTo>
                    <a:pt x="142" y="99"/>
                    <a:pt x="139" y="101"/>
                    <a:pt x="137" y="101"/>
                  </a:cubicBezTo>
                  <a:cubicBezTo>
                    <a:pt x="130" y="101"/>
                    <a:pt x="117" y="101"/>
                    <a:pt x="114" y="101"/>
                  </a:cubicBezTo>
                  <a:cubicBezTo>
                    <a:pt x="111" y="101"/>
                    <a:pt x="110" y="99"/>
                    <a:pt x="109" y="98"/>
                  </a:cubicBezTo>
                  <a:cubicBezTo>
                    <a:pt x="107" y="92"/>
                    <a:pt x="101" y="88"/>
                    <a:pt x="94" y="88"/>
                  </a:cubicBezTo>
                  <a:cubicBezTo>
                    <a:pt x="93" y="88"/>
                    <a:pt x="90" y="87"/>
                    <a:pt x="89" y="86"/>
                  </a:cubicBezTo>
                  <a:cubicBezTo>
                    <a:pt x="88" y="84"/>
                    <a:pt x="87" y="82"/>
                    <a:pt x="86" y="81"/>
                  </a:cubicBezTo>
                  <a:cubicBezTo>
                    <a:pt x="84" y="77"/>
                    <a:pt x="86" y="75"/>
                    <a:pt x="87" y="74"/>
                  </a:cubicBezTo>
                  <a:cubicBezTo>
                    <a:pt x="89" y="71"/>
                    <a:pt x="90" y="68"/>
                    <a:pt x="90" y="64"/>
                  </a:cubicBezTo>
                  <a:cubicBezTo>
                    <a:pt x="90" y="60"/>
                    <a:pt x="88" y="57"/>
                    <a:pt x="86" y="54"/>
                  </a:cubicBezTo>
                  <a:cubicBezTo>
                    <a:pt x="85" y="53"/>
                    <a:pt x="84" y="50"/>
                    <a:pt x="85" y="48"/>
                  </a:cubicBezTo>
                  <a:cubicBezTo>
                    <a:pt x="87" y="45"/>
                    <a:pt x="90" y="40"/>
                    <a:pt x="91" y="38"/>
                  </a:cubicBezTo>
                  <a:cubicBezTo>
                    <a:pt x="93" y="36"/>
                    <a:pt x="95" y="36"/>
                    <a:pt x="96" y="36"/>
                  </a:cubicBezTo>
                  <a:cubicBezTo>
                    <a:pt x="100" y="37"/>
                    <a:pt x="104" y="36"/>
                    <a:pt x="108" y="34"/>
                  </a:cubicBezTo>
                  <a:cubicBezTo>
                    <a:pt x="116" y="30"/>
                    <a:pt x="119" y="19"/>
                    <a:pt x="114" y="11"/>
                  </a:cubicBezTo>
                  <a:cubicBezTo>
                    <a:pt x="110" y="3"/>
                    <a:pt x="99" y="0"/>
                    <a:pt x="91" y="5"/>
                  </a:cubicBezTo>
                  <a:cubicBezTo>
                    <a:pt x="83" y="10"/>
                    <a:pt x="80" y="20"/>
                    <a:pt x="85" y="28"/>
                  </a:cubicBezTo>
                  <a:cubicBezTo>
                    <a:pt x="86" y="29"/>
                    <a:pt x="86" y="31"/>
                    <a:pt x="85" y="34"/>
                  </a:cubicBezTo>
                  <a:cubicBezTo>
                    <a:pt x="84" y="36"/>
                    <a:pt x="80" y="41"/>
                    <a:pt x="78" y="45"/>
                  </a:cubicBezTo>
                  <a:cubicBezTo>
                    <a:pt x="76" y="47"/>
                    <a:pt x="75" y="47"/>
                    <a:pt x="73" y="47"/>
                  </a:cubicBezTo>
                  <a:cubicBezTo>
                    <a:pt x="67" y="47"/>
                    <a:pt x="61" y="51"/>
                    <a:pt x="58" y="56"/>
                  </a:cubicBezTo>
                  <a:cubicBezTo>
                    <a:pt x="57" y="59"/>
                    <a:pt x="57" y="60"/>
                    <a:pt x="53" y="60"/>
                  </a:cubicBezTo>
                  <a:cubicBezTo>
                    <a:pt x="51" y="60"/>
                    <a:pt x="47" y="60"/>
                    <a:pt x="45" y="60"/>
                  </a:cubicBezTo>
                  <a:cubicBezTo>
                    <a:pt x="42" y="60"/>
                    <a:pt x="40" y="57"/>
                    <a:pt x="40" y="56"/>
                  </a:cubicBezTo>
                  <a:cubicBezTo>
                    <a:pt x="37" y="50"/>
                    <a:pt x="31" y="46"/>
                    <a:pt x="25" y="46"/>
                  </a:cubicBezTo>
                  <a:cubicBezTo>
                    <a:pt x="15" y="46"/>
                    <a:pt x="8" y="54"/>
                    <a:pt x="8" y="63"/>
                  </a:cubicBezTo>
                  <a:cubicBezTo>
                    <a:pt x="8" y="72"/>
                    <a:pt x="15" y="80"/>
                    <a:pt x="25" y="80"/>
                  </a:cubicBezTo>
                  <a:cubicBezTo>
                    <a:pt x="31" y="80"/>
                    <a:pt x="36" y="77"/>
                    <a:pt x="39" y="72"/>
                  </a:cubicBezTo>
                  <a:cubicBezTo>
                    <a:pt x="41" y="69"/>
                    <a:pt x="41" y="68"/>
                    <a:pt x="44" y="68"/>
                  </a:cubicBezTo>
                  <a:cubicBezTo>
                    <a:pt x="47" y="68"/>
                    <a:pt x="50" y="68"/>
                    <a:pt x="53" y="68"/>
                  </a:cubicBezTo>
                  <a:cubicBezTo>
                    <a:pt x="56" y="68"/>
                    <a:pt x="57" y="70"/>
                    <a:pt x="57" y="70"/>
                  </a:cubicBezTo>
                  <a:cubicBezTo>
                    <a:pt x="60" y="77"/>
                    <a:pt x="66" y="81"/>
                    <a:pt x="73" y="81"/>
                  </a:cubicBezTo>
                  <a:cubicBezTo>
                    <a:pt x="74" y="81"/>
                    <a:pt x="77" y="81"/>
                    <a:pt x="79" y="84"/>
                  </a:cubicBezTo>
                  <a:cubicBezTo>
                    <a:pt x="80" y="85"/>
                    <a:pt x="81" y="87"/>
                    <a:pt x="82" y="88"/>
                  </a:cubicBezTo>
                  <a:cubicBezTo>
                    <a:pt x="83" y="90"/>
                    <a:pt x="82" y="94"/>
                    <a:pt x="81" y="95"/>
                  </a:cubicBezTo>
                  <a:cubicBezTo>
                    <a:pt x="79" y="97"/>
                    <a:pt x="77" y="101"/>
                    <a:pt x="77" y="105"/>
                  </a:cubicBezTo>
                  <a:cubicBezTo>
                    <a:pt x="77" y="108"/>
                    <a:pt x="78" y="111"/>
                    <a:pt x="80" y="114"/>
                  </a:cubicBezTo>
                  <a:cubicBezTo>
                    <a:pt x="81" y="115"/>
                    <a:pt x="82" y="118"/>
                    <a:pt x="80" y="121"/>
                  </a:cubicBezTo>
                  <a:cubicBezTo>
                    <a:pt x="79" y="124"/>
                    <a:pt x="73" y="134"/>
                    <a:pt x="70" y="140"/>
                  </a:cubicBezTo>
                  <a:cubicBezTo>
                    <a:pt x="67" y="143"/>
                    <a:pt x="65" y="143"/>
                    <a:pt x="63" y="143"/>
                  </a:cubicBezTo>
                  <a:cubicBezTo>
                    <a:pt x="57" y="143"/>
                    <a:pt x="51" y="146"/>
                    <a:pt x="48" y="152"/>
                  </a:cubicBezTo>
                  <a:cubicBezTo>
                    <a:pt x="47" y="153"/>
                    <a:pt x="47" y="155"/>
                    <a:pt x="43" y="155"/>
                  </a:cubicBezTo>
                  <a:cubicBezTo>
                    <a:pt x="41" y="155"/>
                    <a:pt x="38" y="155"/>
                    <a:pt x="37" y="155"/>
                  </a:cubicBezTo>
                  <a:cubicBezTo>
                    <a:pt x="33" y="155"/>
                    <a:pt x="32" y="152"/>
                    <a:pt x="31" y="151"/>
                  </a:cubicBezTo>
                  <a:cubicBezTo>
                    <a:pt x="28" y="146"/>
                    <a:pt x="23" y="143"/>
                    <a:pt x="17" y="143"/>
                  </a:cubicBezTo>
                  <a:cubicBezTo>
                    <a:pt x="8" y="143"/>
                    <a:pt x="0" y="150"/>
                    <a:pt x="0" y="160"/>
                  </a:cubicBezTo>
                  <a:cubicBezTo>
                    <a:pt x="0" y="169"/>
                    <a:pt x="8" y="177"/>
                    <a:pt x="17" y="177"/>
                  </a:cubicBezTo>
                  <a:cubicBezTo>
                    <a:pt x="24" y="177"/>
                    <a:pt x="29" y="173"/>
                    <a:pt x="32" y="168"/>
                  </a:cubicBezTo>
                  <a:cubicBezTo>
                    <a:pt x="33" y="165"/>
                    <a:pt x="34" y="163"/>
                    <a:pt x="37" y="163"/>
                  </a:cubicBezTo>
                  <a:cubicBezTo>
                    <a:pt x="38" y="163"/>
                    <a:pt x="40" y="163"/>
                    <a:pt x="42" y="163"/>
                  </a:cubicBezTo>
                  <a:cubicBezTo>
                    <a:pt x="46" y="163"/>
                    <a:pt x="47" y="166"/>
                    <a:pt x="48" y="168"/>
                  </a:cubicBezTo>
                  <a:cubicBezTo>
                    <a:pt x="51" y="173"/>
                    <a:pt x="57" y="177"/>
                    <a:pt x="63" y="177"/>
                  </a:cubicBezTo>
                  <a:cubicBezTo>
                    <a:pt x="65" y="177"/>
                    <a:pt x="68" y="176"/>
                    <a:pt x="70" y="180"/>
                  </a:cubicBezTo>
                  <a:cubicBezTo>
                    <a:pt x="71" y="182"/>
                    <a:pt x="77" y="192"/>
                    <a:pt x="80" y="198"/>
                  </a:cubicBezTo>
                  <a:cubicBezTo>
                    <a:pt x="82" y="202"/>
                    <a:pt x="82" y="202"/>
                    <a:pt x="80" y="205"/>
                  </a:cubicBezTo>
                  <a:cubicBezTo>
                    <a:pt x="78" y="207"/>
                    <a:pt x="77" y="211"/>
                    <a:pt x="77" y="214"/>
                  </a:cubicBezTo>
                  <a:cubicBezTo>
                    <a:pt x="77" y="217"/>
                    <a:pt x="78" y="219"/>
                    <a:pt x="79" y="221"/>
                  </a:cubicBezTo>
                  <a:cubicBezTo>
                    <a:pt x="80" y="223"/>
                    <a:pt x="82" y="225"/>
                    <a:pt x="80" y="228"/>
                  </a:cubicBezTo>
                  <a:cubicBezTo>
                    <a:pt x="79" y="230"/>
                    <a:pt x="78" y="232"/>
                    <a:pt x="77" y="234"/>
                  </a:cubicBezTo>
                  <a:cubicBezTo>
                    <a:pt x="75" y="237"/>
                    <a:pt x="73" y="235"/>
                    <a:pt x="71" y="235"/>
                  </a:cubicBezTo>
                  <a:cubicBezTo>
                    <a:pt x="68" y="235"/>
                    <a:pt x="64" y="236"/>
                    <a:pt x="61" y="237"/>
                  </a:cubicBezTo>
                  <a:cubicBezTo>
                    <a:pt x="58" y="239"/>
                    <a:pt x="56" y="242"/>
                    <a:pt x="54" y="245"/>
                  </a:cubicBezTo>
                  <a:cubicBezTo>
                    <a:pt x="54" y="246"/>
                    <a:pt x="52" y="249"/>
                    <a:pt x="49" y="249"/>
                  </a:cubicBezTo>
                  <a:cubicBezTo>
                    <a:pt x="48" y="249"/>
                    <a:pt x="46" y="249"/>
                    <a:pt x="45" y="249"/>
                  </a:cubicBezTo>
                  <a:cubicBezTo>
                    <a:pt x="42" y="249"/>
                    <a:pt x="41" y="246"/>
                    <a:pt x="40" y="244"/>
                  </a:cubicBezTo>
                  <a:cubicBezTo>
                    <a:pt x="37" y="239"/>
                    <a:pt x="31" y="235"/>
                    <a:pt x="25" y="235"/>
                  </a:cubicBezTo>
                  <a:cubicBezTo>
                    <a:pt x="15" y="235"/>
                    <a:pt x="8" y="243"/>
                    <a:pt x="8" y="252"/>
                  </a:cubicBezTo>
                  <a:cubicBezTo>
                    <a:pt x="8" y="261"/>
                    <a:pt x="15" y="269"/>
                    <a:pt x="25" y="269"/>
                  </a:cubicBezTo>
                  <a:cubicBezTo>
                    <a:pt x="31" y="269"/>
                    <a:pt x="36" y="266"/>
                    <a:pt x="39" y="261"/>
                  </a:cubicBezTo>
                  <a:cubicBezTo>
                    <a:pt x="41" y="258"/>
                    <a:pt x="43" y="257"/>
                    <a:pt x="45" y="257"/>
                  </a:cubicBezTo>
                  <a:cubicBezTo>
                    <a:pt x="46" y="257"/>
                    <a:pt x="48" y="257"/>
                    <a:pt x="49" y="257"/>
                  </a:cubicBezTo>
                  <a:cubicBezTo>
                    <a:pt x="52" y="257"/>
                    <a:pt x="54" y="259"/>
                    <a:pt x="55" y="261"/>
                  </a:cubicBezTo>
                  <a:cubicBezTo>
                    <a:pt x="58" y="266"/>
                    <a:pt x="63" y="269"/>
                    <a:pt x="69" y="269"/>
                  </a:cubicBezTo>
                  <a:cubicBezTo>
                    <a:pt x="72" y="269"/>
                    <a:pt x="73" y="269"/>
                    <a:pt x="75" y="272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7"/>
                    <a:pt x="76" y="278"/>
                    <a:pt x="74" y="282"/>
                  </a:cubicBezTo>
                  <a:cubicBezTo>
                    <a:pt x="69" y="290"/>
                    <a:pt x="72" y="300"/>
                    <a:pt x="80" y="305"/>
                  </a:cubicBezTo>
                  <a:cubicBezTo>
                    <a:pt x="88" y="309"/>
                    <a:pt x="99" y="307"/>
                    <a:pt x="103" y="299"/>
                  </a:cubicBezTo>
                  <a:cubicBezTo>
                    <a:pt x="108" y="291"/>
                    <a:pt x="105" y="280"/>
                    <a:pt x="97" y="276"/>
                  </a:cubicBezTo>
                  <a:cubicBezTo>
                    <a:pt x="95" y="274"/>
                    <a:pt x="92" y="273"/>
                    <a:pt x="89" y="273"/>
                  </a:cubicBezTo>
                  <a:cubicBezTo>
                    <a:pt x="86" y="273"/>
                    <a:pt x="84" y="273"/>
                    <a:pt x="83" y="271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0" y="266"/>
                    <a:pt x="80" y="266"/>
                    <a:pt x="83" y="262"/>
                  </a:cubicBezTo>
                  <a:cubicBezTo>
                    <a:pt x="87" y="257"/>
                    <a:pt x="88" y="250"/>
                    <a:pt x="84" y="244"/>
                  </a:cubicBezTo>
                  <a:cubicBezTo>
                    <a:pt x="83" y="242"/>
                    <a:pt x="82" y="240"/>
                    <a:pt x="83" y="238"/>
                  </a:cubicBezTo>
                  <a:cubicBezTo>
                    <a:pt x="84" y="236"/>
                    <a:pt x="86" y="234"/>
                    <a:pt x="87" y="232"/>
                  </a:cubicBezTo>
                  <a:cubicBezTo>
                    <a:pt x="88" y="230"/>
                    <a:pt x="90" y="231"/>
                    <a:pt x="94" y="231"/>
                  </a:cubicBezTo>
                  <a:cubicBezTo>
                    <a:pt x="101" y="231"/>
                    <a:pt x="107" y="227"/>
                    <a:pt x="109" y="221"/>
                  </a:cubicBezTo>
                  <a:cubicBezTo>
                    <a:pt x="110" y="220"/>
                    <a:pt x="110" y="218"/>
                    <a:pt x="113" y="218"/>
                  </a:cubicBezTo>
                  <a:cubicBezTo>
                    <a:pt x="116" y="218"/>
                    <a:pt x="132" y="218"/>
                    <a:pt x="138" y="218"/>
                  </a:cubicBezTo>
                  <a:cubicBezTo>
                    <a:pt x="140" y="218"/>
                    <a:pt x="142" y="220"/>
                    <a:pt x="142" y="221"/>
                  </a:cubicBezTo>
                  <a:cubicBezTo>
                    <a:pt x="145" y="227"/>
                    <a:pt x="151" y="231"/>
                    <a:pt x="157" y="231"/>
                  </a:cubicBezTo>
                  <a:cubicBezTo>
                    <a:pt x="158" y="231"/>
                    <a:pt x="161" y="230"/>
                    <a:pt x="162" y="233"/>
                  </a:cubicBezTo>
                  <a:cubicBezTo>
                    <a:pt x="162" y="234"/>
                    <a:pt x="164" y="236"/>
                    <a:pt x="165" y="238"/>
                  </a:cubicBezTo>
                  <a:cubicBezTo>
                    <a:pt x="166" y="241"/>
                    <a:pt x="165" y="243"/>
                    <a:pt x="164" y="245"/>
                  </a:cubicBezTo>
                  <a:cubicBezTo>
                    <a:pt x="162" y="247"/>
                    <a:pt x="161" y="251"/>
                    <a:pt x="161" y="254"/>
                  </a:cubicBezTo>
                  <a:cubicBezTo>
                    <a:pt x="161" y="264"/>
                    <a:pt x="169" y="271"/>
                    <a:pt x="178" y="271"/>
                  </a:cubicBezTo>
                  <a:cubicBezTo>
                    <a:pt x="186" y="271"/>
                    <a:pt x="192" y="267"/>
                    <a:pt x="194" y="260"/>
                  </a:cubicBezTo>
                  <a:cubicBezTo>
                    <a:pt x="195" y="259"/>
                    <a:pt x="195" y="257"/>
                    <a:pt x="198" y="257"/>
                  </a:cubicBezTo>
                  <a:cubicBezTo>
                    <a:pt x="200" y="257"/>
                    <a:pt x="202" y="257"/>
                    <a:pt x="205" y="257"/>
                  </a:cubicBezTo>
                  <a:cubicBezTo>
                    <a:pt x="206" y="257"/>
                    <a:pt x="208" y="259"/>
                    <a:pt x="208" y="260"/>
                  </a:cubicBezTo>
                  <a:cubicBezTo>
                    <a:pt x="211" y="266"/>
                    <a:pt x="217" y="271"/>
                    <a:pt x="225" y="271"/>
                  </a:cubicBezTo>
                  <a:cubicBezTo>
                    <a:pt x="234" y="271"/>
                    <a:pt x="241" y="264"/>
                    <a:pt x="241" y="254"/>
                  </a:cubicBezTo>
                  <a:cubicBezTo>
                    <a:pt x="241" y="245"/>
                    <a:pt x="234" y="237"/>
                    <a:pt x="225" y="237"/>
                  </a:cubicBezTo>
                  <a:cubicBezTo>
                    <a:pt x="218" y="237"/>
                    <a:pt x="213" y="241"/>
                    <a:pt x="210" y="246"/>
                  </a:cubicBezTo>
                  <a:cubicBezTo>
                    <a:pt x="208" y="248"/>
                    <a:pt x="208" y="249"/>
                    <a:pt x="205" y="249"/>
                  </a:cubicBezTo>
                  <a:cubicBezTo>
                    <a:pt x="203" y="249"/>
                    <a:pt x="200" y="249"/>
                    <a:pt x="198" y="249"/>
                  </a:cubicBezTo>
                  <a:cubicBezTo>
                    <a:pt x="194" y="249"/>
                    <a:pt x="193" y="247"/>
                    <a:pt x="193" y="246"/>
                  </a:cubicBezTo>
                  <a:cubicBezTo>
                    <a:pt x="190" y="241"/>
                    <a:pt x="184" y="237"/>
                    <a:pt x="178" y="237"/>
                  </a:cubicBezTo>
                  <a:cubicBezTo>
                    <a:pt x="174" y="237"/>
                    <a:pt x="174" y="238"/>
                    <a:pt x="172" y="235"/>
                  </a:cubicBezTo>
                  <a:cubicBezTo>
                    <a:pt x="171" y="234"/>
                    <a:pt x="170" y="232"/>
                    <a:pt x="169" y="230"/>
                  </a:cubicBezTo>
                  <a:cubicBezTo>
                    <a:pt x="168" y="228"/>
                    <a:pt x="170" y="226"/>
                    <a:pt x="170" y="225"/>
                  </a:cubicBezTo>
                  <a:cubicBezTo>
                    <a:pt x="173" y="222"/>
                    <a:pt x="174" y="218"/>
                    <a:pt x="174" y="214"/>
                  </a:cubicBezTo>
                  <a:cubicBezTo>
                    <a:pt x="174" y="210"/>
                    <a:pt x="173" y="207"/>
                    <a:pt x="171" y="204"/>
                  </a:cubicBezTo>
                  <a:cubicBezTo>
                    <a:pt x="170" y="203"/>
                    <a:pt x="168" y="202"/>
                    <a:pt x="170" y="198"/>
                  </a:cubicBezTo>
                  <a:cubicBezTo>
                    <a:pt x="172" y="196"/>
                    <a:pt x="179" y="184"/>
                    <a:pt x="182" y="179"/>
                  </a:cubicBezTo>
                  <a:cubicBezTo>
                    <a:pt x="183" y="177"/>
                    <a:pt x="185" y="177"/>
                    <a:pt x="188" y="177"/>
                  </a:cubicBezTo>
                  <a:cubicBezTo>
                    <a:pt x="195" y="177"/>
                    <a:pt x="201" y="173"/>
                    <a:pt x="204" y="167"/>
                  </a:cubicBezTo>
                  <a:cubicBezTo>
                    <a:pt x="204" y="166"/>
                    <a:pt x="205" y="163"/>
                    <a:pt x="208" y="163"/>
                  </a:cubicBezTo>
                  <a:cubicBezTo>
                    <a:pt x="209" y="163"/>
                    <a:pt x="212" y="163"/>
                    <a:pt x="214" y="163"/>
                  </a:cubicBezTo>
                  <a:cubicBezTo>
                    <a:pt x="217" y="163"/>
                    <a:pt x="218" y="165"/>
                    <a:pt x="219" y="167"/>
                  </a:cubicBezTo>
                  <a:cubicBezTo>
                    <a:pt x="222" y="173"/>
                    <a:pt x="227" y="177"/>
                    <a:pt x="234" y="177"/>
                  </a:cubicBezTo>
                  <a:cubicBezTo>
                    <a:pt x="236" y="177"/>
                    <a:pt x="239" y="175"/>
                    <a:pt x="241" y="179"/>
                  </a:cubicBezTo>
                  <a:cubicBezTo>
                    <a:pt x="243" y="181"/>
                    <a:pt x="246" y="187"/>
                    <a:pt x="248" y="191"/>
                  </a:cubicBezTo>
                  <a:cubicBezTo>
                    <a:pt x="249" y="193"/>
                    <a:pt x="249" y="194"/>
                    <a:pt x="247" y="196"/>
                  </a:cubicBezTo>
                  <a:cubicBezTo>
                    <a:pt x="244" y="199"/>
                    <a:pt x="243" y="203"/>
                    <a:pt x="243" y="207"/>
                  </a:cubicBezTo>
                  <a:cubicBezTo>
                    <a:pt x="243" y="216"/>
                    <a:pt x="250" y="224"/>
                    <a:pt x="260" y="224"/>
                  </a:cubicBezTo>
                  <a:cubicBezTo>
                    <a:pt x="269" y="224"/>
                    <a:pt x="277" y="216"/>
                    <a:pt x="277" y="207"/>
                  </a:cubicBezTo>
                  <a:cubicBezTo>
                    <a:pt x="277" y="198"/>
                    <a:pt x="269" y="190"/>
                    <a:pt x="260" y="190"/>
                  </a:cubicBezTo>
                  <a:close/>
                  <a:moveTo>
                    <a:pt x="175" y="175"/>
                  </a:moveTo>
                  <a:cubicBezTo>
                    <a:pt x="174" y="176"/>
                    <a:pt x="167" y="188"/>
                    <a:pt x="164" y="194"/>
                  </a:cubicBezTo>
                  <a:cubicBezTo>
                    <a:pt x="162" y="198"/>
                    <a:pt x="160" y="197"/>
                    <a:pt x="157" y="197"/>
                  </a:cubicBezTo>
                  <a:cubicBezTo>
                    <a:pt x="151" y="197"/>
                    <a:pt x="145" y="201"/>
                    <a:pt x="142" y="206"/>
                  </a:cubicBezTo>
                  <a:cubicBezTo>
                    <a:pt x="142" y="208"/>
                    <a:pt x="141" y="210"/>
                    <a:pt x="138" y="210"/>
                  </a:cubicBezTo>
                  <a:cubicBezTo>
                    <a:pt x="136" y="210"/>
                    <a:pt x="120" y="210"/>
                    <a:pt x="114" y="210"/>
                  </a:cubicBezTo>
                  <a:cubicBezTo>
                    <a:pt x="111" y="210"/>
                    <a:pt x="110" y="208"/>
                    <a:pt x="109" y="207"/>
                  </a:cubicBezTo>
                  <a:cubicBezTo>
                    <a:pt x="107" y="201"/>
                    <a:pt x="101" y="197"/>
                    <a:pt x="94" y="197"/>
                  </a:cubicBezTo>
                  <a:cubicBezTo>
                    <a:pt x="93" y="197"/>
                    <a:pt x="89" y="198"/>
                    <a:pt x="87" y="194"/>
                  </a:cubicBezTo>
                  <a:cubicBezTo>
                    <a:pt x="85" y="190"/>
                    <a:pt x="77" y="176"/>
                    <a:pt x="77" y="176"/>
                  </a:cubicBezTo>
                  <a:cubicBezTo>
                    <a:pt x="75" y="173"/>
                    <a:pt x="76" y="172"/>
                    <a:pt x="77" y="169"/>
                  </a:cubicBezTo>
                  <a:cubicBezTo>
                    <a:pt x="79" y="166"/>
                    <a:pt x="80" y="163"/>
                    <a:pt x="80" y="160"/>
                  </a:cubicBezTo>
                  <a:cubicBezTo>
                    <a:pt x="80" y="156"/>
                    <a:pt x="79" y="153"/>
                    <a:pt x="77" y="150"/>
                  </a:cubicBezTo>
                  <a:cubicBezTo>
                    <a:pt x="75" y="148"/>
                    <a:pt x="75" y="146"/>
                    <a:pt x="76" y="144"/>
                  </a:cubicBezTo>
                  <a:cubicBezTo>
                    <a:pt x="80" y="138"/>
                    <a:pt x="86" y="127"/>
                    <a:pt x="87" y="125"/>
                  </a:cubicBezTo>
                  <a:cubicBezTo>
                    <a:pt x="89" y="122"/>
                    <a:pt x="93" y="122"/>
                    <a:pt x="94" y="122"/>
                  </a:cubicBezTo>
                  <a:cubicBezTo>
                    <a:pt x="101" y="122"/>
                    <a:pt x="106" y="118"/>
                    <a:pt x="109" y="113"/>
                  </a:cubicBezTo>
                  <a:cubicBezTo>
                    <a:pt x="110" y="112"/>
                    <a:pt x="111" y="109"/>
                    <a:pt x="115" y="109"/>
                  </a:cubicBezTo>
                  <a:cubicBezTo>
                    <a:pt x="118" y="109"/>
                    <a:pt x="131" y="109"/>
                    <a:pt x="138" y="109"/>
                  </a:cubicBezTo>
                  <a:cubicBezTo>
                    <a:pt x="140" y="109"/>
                    <a:pt x="142" y="111"/>
                    <a:pt x="142" y="112"/>
                  </a:cubicBezTo>
                  <a:cubicBezTo>
                    <a:pt x="145" y="118"/>
                    <a:pt x="151" y="122"/>
                    <a:pt x="157" y="122"/>
                  </a:cubicBezTo>
                  <a:cubicBezTo>
                    <a:pt x="159" y="122"/>
                    <a:pt x="162" y="122"/>
                    <a:pt x="164" y="124"/>
                  </a:cubicBezTo>
                  <a:cubicBezTo>
                    <a:pt x="165" y="127"/>
                    <a:pt x="172" y="139"/>
                    <a:pt x="175" y="144"/>
                  </a:cubicBezTo>
                  <a:cubicBezTo>
                    <a:pt x="176" y="146"/>
                    <a:pt x="175" y="149"/>
                    <a:pt x="175" y="150"/>
                  </a:cubicBezTo>
                  <a:cubicBezTo>
                    <a:pt x="173" y="152"/>
                    <a:pt x="171" y="156"/>
                    <a:pt x="171" y="160"/>
                  </a:cubicBezTo>
                  <a:cubicBezTo>
                    <a:pt x="171" y="163"/>
                    <a:pt x="172" y="166"/>
                    <a:pt x="174" y="169"/>
                  </a:cubicBezTo>
                  <a:cubicBezTo>
                    <a:pt x="175" y="170"/>
                    <a:pt x="176" y="173"/>
                    <a:pt x="175" y="1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Oval 102"/>
            <p:cNvSpPr>
              <a:spLocks noChangeArrowheads="1"/>
            </p:cNvSpPr>
            <p:nvPr/>
          </p:nvSpPr>
          <p:spPr bwMode="auto">
            <a:xfrm>
              <a:off x="6684963" y="3095625"/>
              <a:ext cx="74613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Oval 103"/>
            <p:cNvSpPr>
              <a:spLocks noChangeArrowheads="1"/>
            </p:cNvSpPr>
            <p:nvPr/>
          </p:nvSpPr>
          <p:spPr bwMode="auto">
            <a:xfrm>
              <a:off x="6932613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Freeform 104"/>
            <p:cNvSpPr/>
            <p:nvPr/>
          </p:nvSpPr>
          <p:spPr bwMode="auto">
            <a:xfrm>
              <a:off x="6937375" y="2974975"/>
              <a:ext cx="82550" cy="82550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  <a:cxn ang="0">
                  <a:pos x="24" y="8"/>
                </a:cxn>
                <a:cxn ang="0">
                  <a:pos x="20" y="25"/>
                </a:cxn>
              </a:cxnLst>
              <a:rect l="0" t="0" r="r" b="b"/>
              <a:pathLst>
                <a:path w="28" h="28">
                  <a:moveTo>
                    <a:pt x="20" y="25"/>
                  </a:moveTo>
                  <a:cubicBezTo>
                    <a:pt x="14" y="28"/>
                    <a:pt x="7" y="26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2"/>
                    <a:pt x="20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Oval 105"/>
            <p:cNvSpPr>
              <a:spLocks noChangeArrowheads="1"/>
            </p:cNvSpPr>
            <p:nvPr/>
          </p:nvSpPr>
          <p:spPr bwMode="auto">
            <a:xfrm>
              <a:off x="6624638" y="2974975"/>
              <a:ext cx="69850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Freeform 106"/>
            <p:cNvSpPr/>
            <p:nvPr/>
          </p:nvSpPr>
          <p:spPr bwMode="auto">
            <a:xfrm>
              <a:off x="6608763" y="3522663"/>
              <a:ext cx="82550" cy="8096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24" y="8"/>
                </a:cxn>
                <a:cxn ang="0">
                  <a:pos x="20" y="25"/>
                </a:cxn>
                <a:cxn ang="0">
                  <a:pos x="3" y="20"/>
                </a:cxn>
                <a:cxn ang="0">
                  <a:pos x="8" y="3"/>
                </a:cxn>
              </a:cxnLst>
              <a:rect l="0" t="0" r="r" b="b"/>
              <a:pathLst>
                <a:path w="28" h="28">
                  <a:moveTo>
                    <a:pt x="8" y="3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5"/>
                  </a:cubicBezTo>
                  <a:cubicBezTo>
                    <a:pt x="14" y="28"/>
                    <a:pt x="7" y="26"/>
                    <a:pt x="3" y="20"/>
                  </a:cubicBezTo>
                  <a:cubicBezTo>
                    <a:pt x="0" y="14"/>
                    <a:pt x="2" y="7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Oval 107"/>
            <p:cNvSpPr>
              <a:spLocks noChangeArrowheads="1"/>
            </p:cNvSpPr>
            <p:nvPr/>
          </p:nvSpPr>
          <p:spPr bwMode="auto">
            <a:xfrm>
              <a:off x="6684963" y="3416300"/>
              <a:ext cx="74613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Oval 108"/>
            <p:cNvSpPr>
              <a:spLocks noChangeArrowheads="1"/>
            </p:cNvSpPr>
            <p:nvPr/>
          </p:nvSpPr>
          <p:spPr bwMode="auto">
            <a:xfrm>
              <a:off x="6870700" y="30956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Oval 109"/>
            <p:cNvSpPr>
              <a:spLocks noChangeArrowheads="1"/>
            </p:cNvSpPr>
            <p:nvPr/>
          </p:nvSpPr>
          <p:spPr bwMode="auto">
            <a:xfrm>
              <a:off x="6870700" y="3416300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Oval 110"/>
            <p:cNvSpPr>
              <a:spLocks noChangeArrowheads="1"/>
            </p:cNvSpPr>
            <p:nvPr/>
          </p:nvSpPr>
          <p:spPr bwMode="auto">
            <a:xfrm>
              <a:off x="659447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Oval 111"/>
            <p:cNvSpPr>
              <a:spLocks noChangeArrowheads="1"/>
            </p:cNvSpPr>
            <p:nvPr/>
          </p:nvSpPr>
          <p:spPr bwMode="auto">
            <a:xfrm>
              <a:off x="645953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Oval 112"/>
            <p:cNvSpPr>
              <a:spLocks noChangeArrowheads="1"/>
            </p:cNvSpPr>
            <p:nvPr/>
          </p:nvSpPr>
          <p:spPr bwMode="auto">
            <a:xfrm>
              <a:off x="6480175" y="35274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Oval 113"/>
            <p:cNvSpPr>
              <a:spLocks noChangeArrowheads="1"/>
            </p:cNvSpPr>
            <p:nvPr/>
          </p:nvSpPr>
          <p:spPr bwMode="auto">
            <a:xfrm>
              <a:off x="696118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5" name="Oval 114"/>
            <p:cNvSpPr>
              <a:spLocks noChangeArrowheads="1"/>
            </p:cNvSpPr>
            <p:nvPr/>
          </p:nvSpPr>
          <p:spPr bwMode="auto">
            <a:xfrm>
              <a:off x="709612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Oval 115"/>
            <p:cNvSpPr>
              <a:spLocks noChangeArrowheads="1"/>
            </p:cNvSpPr>
            <p:nvPr/>
          </p:nvSpPr>
          <p:spPr bwMode="auto">
            <a:xfrm>
              <a:off x="7172325" y="3395663"/>
              <a:ext cx="71438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Oval 116"/>
            <p:cNvSpPr>
              <a:spLocks noChangeArrowheads="1"/>
            </p:cNvSpPr>
            <p:nvPr/>
          </p:nvSpPr>
          <p:spPr bwMode="auto">
            <a:xfrm>
              <a:off x="7172325" y="3116263"/>
              <a:ext cx="71438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8" name="Freeform 117"/>
            <p:cNvSpPr/>
            <p:nvPr/>
          </p:nvSpPr>
          <p:spPr bwMode="auto">
            <a:xfrm>
              <a:off x="6697663" y="2836863"/>
              <a:ext cx="82550" cy="857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5" y="8"/>
                </a:cxn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</a:cxnLst>
              <a:rect l="0" t="0" r="r" b="b"/>
              <a:pathLst>
                <a:path w="28" h="29">
                  <a:moveTo>
                    <a:pt x="8" y="4"/>
                  </a:moveTo>
                  <a:cubicBezTo>
                    <a:pt x="14" y="0"/>
                    <a:pt x="21" y="2"/>
                    <a:pt x="25" y="8"/>
                  </a:cubicBezTo>
                  <a:cubicBezTo>
                    <a:pt x="28" y="14"/>
                    <a:pt x="26" y="22"/>
                    <a:pt x="20" y="25"/>
                  </a:cubicBezTo>
                  <a:cubicBezTo>
                    <a:pt x="14" y="29"/>
                    <a:pt x="7" y="27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9" name="Oval 118"/>
            <p:cNvSpPr>
              <a:spLocks noChangeArrowheads="1"/>
            </p:cNvSpPr>
            <p:nvPr/>
          </p:nvSpPr>
          <p:spPr bwMode="auto">
            <a:xfrm>
              <a:off x="6480175" y="2973388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0" name="Freeform 119"/>
            <p:cNvSpPr/>
            <p:nvPr/>
          </p:nvSpPr>
          <p:spPr bwMode="auto">
            <a:xfrm>
              <a:off x="6664325" y="3633788"/>
              <a:ext cx="82550" cy="8255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3" y="8"/>
                </a:cxn>
                <a:cxn ang="0">
                  <a:pos x="8" y="25"/>
                </a:cxn>
                <a:cxn ang="0">
                  <a:pos x="24" y="20"/>
                </a:cxn>
                <a:cxn ang="0">
                  <a:pos x="20" y="4"/>
                </a:cxn>
              </a:cxnLst>
              <a:rect l="0" t="0" r="r" b="b"/>
              <a:pathLst>
                <a:path w="28" h="28">
                  <a:moveTo>
                    <a:pt x="20" y="4"/>
                  </a:move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5"/>
                  </a:cubicBezTo>
                  <a:cubicBezTo>
                    <a:pt x="14" y="28"/>
                    <a:pt x="21" y="26"/>
                    <a:pt x="24" y="20"/>
                  </a:cubicBezTo>
                  <a:cubicBezTo>
                    <a:pt x="28" y="14"/>
                    <a:pt x="26" y="7"/>
                    <a:pt x="2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1" name="Oval 120"/>
            <p:cNvSpPr>
              <a:spLocks noChangeArrowheads="1"/>
            </p:cNvSpPr>
            <p:nvPr/>
          </p:nvSpPr>
          <p:spPr bwMode="auto">
            <a:xfrm>
              <a:off x="7067550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02" name="Freeform 124"/>
          <p:cNvSpPr>
            <a:spLocks noEditPoints="1"/>
          </p:cNvSpPr>
          <p:nvPr/>
        </p:nvSpPr>
        <p:spPr bwMode="auto">
          <a:xfrm>
            <a:off x="5519112" y="1174551"/>
            <a:ext cx="622310" cy="675840"/>
          </a:xfrm>
          <a:custGeom>
            <a:avLst/>
            <a:gdLst/>
            <a:ahLst/>
            <a:cxnLst>
              <a:cxn ang="0">
                <a:pos x="142" y="47"/>
              </a:cxn>
              <a:cxn ang="0">
                <a:pos x="138" y="21"/>
              </a:cxn>
              <a:cxn ang="0">
                <a:pos x="89" y="14"/>
              </a:cxn>
              <a:cxn ang="0">
                <a:pos x="76" y="0"/>
              </a:cxn>
              <a:cxn ang="0">
                <a:pos x="62" y="15"/>
              </a:cxn>
              <a:cxn ang="0">
                <a:pos x="13" y="21"/>
              </a:cxn>
              <a:cxn ang="0">
                <a:pos x="11" y="47"/>
              </a:cxn>
              <a:cxn ang="0">
                <a:pos x="0" y="121"/>
              </a:cxn>
              <a:cxn ang="0">
                <a:pos x="26" y="126"/>
              </a:cxn>
              <a:cxn ang="0">
                <a:pos x="62" y="150"/>
              </a:cxn>
              <a:cxn ang="0">
                <a:pos x="89" y="150"/>
              </a:cxn>
              <a:cxn ang="0">
                <a:pos x="126" y="126"/>
              </a:cxn>
              <a:cxn ang="0">
                <a:pos x="151" y="121"/>
              </a:cxn>
              <a:cxn ang="0">
                <a:pos x="18" y="108"/>
              </a:cxn>
              <a:cxn ang="0">
                <a:pos x="24" y="43"/>
              </a:cxn>
              <a:cxn ang="0">
                <a:pos x="62" y="64"/>
              </a:cxn>
              <a:cxn ang="0">
                <a:pos x="73" y="86"/>
              </a:cxn>
              <a:cxn ang="0">
                <a:pos x="21" y="110"/>
              </a:cxn>
              <a:cxn ang="0">
                <a:pos x="26" y="116"/>
              </a:cxn>
              <a:cxn ang="0">
                <a:pos x="73" y="137"/>
              </a:cxn>
              <a:cxn ang="0">
                <a:pos x="27" y="119"/>
              </a:cxn>
              <a:cxn ang="0">
                <a:pos x="80" y="138"/>
              </a:cxn>
              <a:cxn ang="0">
                <a:pos x="126" y="116"/>
              </a:cxn>
              <a:cxn ang="0">
                <a:pos x="82" y="139"/>
              </a:cxn>
              <a:cxn ang="0">
                <a:pos x="80" y="93"/>
              </a:cxn>
              <a:cxn ang="0">
                <a:pos x="80" y="77"/>
              </a:cxn>
              <a:cxn ang="0">
                <a:pos x="89" y="61"/>
              </a:cxn>
              <a:cxn ang="0">
                <a:pos x="135" y="47"/>
              </a:cxn>
              <a:cxn ang="0">
                <a:pos x="130" y="110"/>
              </a:cxn>
              <a:cxn ang="0">
                <a:pos x="125" y="34"/>
              </a:cxn>
              <a:cxn ang="0">
                <a:pos x="125" y="37"/>
              </a:cxn>
              <a:cxn ang="0">
                <a:pos x="80" y="51"/>
              </a:cxn>
              <a:cxn ang="0">
                <a:pos x="86" y="21"/>
              </a:cxn>
              <a:cxn ang="0">
                <a:pos x="65" y="21"/>
              </a:cxn>
              <a:cxn ang="0">
                <a:pos x="73" y="51"/>
              </a:cxn>
              <a:cxn ang="0">
                <a:pos x="27" y="37"/>
              </a:cxn>
              <a:cxn ang="0">
                <a:pos x="27" y="34"/>
              </a:cxn>
            </a:cxnLst>
            <a:rect l="0" t="0" r="r" b="b"/>
            <a:pathLst>
              <a:path w="151" h="164">
                <a:moveTo>
                  <a:pt x="142" y="108"/>
                </a:moveTo>
                <a:cubicBezTo>
                  <a:pt x="142" y="47"/>
                  <a:pt x="142" y="47"/>
                  <a:pt x="142" y="47"/>
                </a:cubicBezTo>
                <a:cubicBezTo>
                  <a:pt x="148" y="45"/>
                  <a:pt x="151" y="40"/>
                  <a:pt x="151" y="35"/>
                </a:cubicBezTo>
                <a:cubicBezTo>
                  <a:pt x="151" y="27"/>
                  <a:pt x="145" y="21"/>
                  <a:pt x="138" y="21"/>
                </a:cubicBezTo>
                <a:cubicBezTo>
                  <a:pt x="133" y="21"/>
                  <a:pt x="129" y="24"/>
                  <a:pt x="127" y="27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9" y="14"/>
                  <a:pt x="89" y="13"/>
                </a:cubicBezTo>
                <a:cubicBezTo>
                  <a:pt x="89" y="6"/>
                  <a:pt x="83" y="0"/>
                  <a:pt x="76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14"/>
                  <a:pt x="62" y="14"/>
                  <a:pt x="62" y="15"/>
                </a:cubicBezTo>
                <a:cubicBezTo>
                  <a:pt x="25" y="27"/>
                  <a:pt x="25" y="27"/>
                  <a:pt x="25" y="27"/>
                </a:cubicBezTo>
                <a:cubicBezTo>
                  <a:pt x="22" y="24"/>
                  <a:pt x="18" y="21"/>
                  <a:pt x="13" y="21"/>
                </a:cubicBezTo>
                <a:cubicBezTo>
                  <a:pt x="6" y="21"/>
                  <a:pt x="0" y="27"/>
                  <a:pt x="0" y="35"/>
                </a:cubicBezTo>
                <a:cubicBezTo>
                  <a:pt x="0" y="41"/>
                  <a:pt x="5" y="46"/>
                  <a:pt x="11" y="4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9"/>
                  <a:pt x="0" y="115"/>
                  <a:pt x="0" y="121"/>
                </a:cubicBezTo>
                <a:cubicBezTo>
                  <a:pt x="0" y="128"/>
                  <a:pt x="6" y="134"/>
                  <a:pt x="13" y="134"/>
                </a:cubicBezTo>
                <a:cubicBezTo>
                  <a:pt x="19" y="134"/>
                  <a:pt x="24" y="131"/>
                  <a:pt x="26" y="126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3" y="146"/>
                  <a:pt x="62" y="148"/>
                  <a:pt x="62" y="150"/>
                </a:cubicBezTo>
                <a:cubicBezTo>
                  <a:pt x="62" y="158"/>
                  <a:pt x="68" y="164"/>
                  <a:pt x="76" y="164"/>
                </a:cubicBezTo>
                <a:cubicBezTo>
                  <a:pt x="83" y="164"/>
                  <a:pt x="89" y="158"/>
                  <a:pt x="89" y="150"/>
                </a:cubicBezTo>
                <a:cubicBezTo>
                  <a:pt x="89" y="148"/>
                  <a:pt x="88" y="146"/>
                  <a:pt x="87" y="144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8" y="131"/>
                  <a:pt x="133" y="134"/>
                  <a:pt x="138" y="134"/>
                </a:cubicBezTo>
                <a:cubicBezTo>
                  <a:pt x="145" y="134"/>
                  <a:pt x="151" y="128"/>
                  <a:pt x="151" y="121"/>
                </a:cubicBezTo>
                <a:cubicBezTo>
                  <a:pt x="151" y="115"/>
                  <a:pt x="148" y="110"/>
                  <a:pt x="142" y="108"/>
                </a:cubicBezTo>
                <a:close/>
                <a:moveTo>
                  <a:pt x="18" y="108"/>
                </a:moveTo>
                <a:cubicBezTo>
                  <a:pt x="18" y="47"/>
                  <a:pt x="18" y="47"/>
                  <a:pt x="18" y="47"/>
                </a:cubicBezTo>
                <a:cubicBezTo>
                  <a:pt x="20" y="46"/>
                  <a:pt x="22" y="45"/>
                  <a:pt x="24" y="43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2"/>
                  <a:pt x="62" y="63"/>
                  <a:pt x="62" y="64"/>
                </a:cubicBezTo>
                <a:cubicBezTo>
                  <a:pt x="62" y="70"/>
                  <a:pt x="67" y="76"/>
                  <a:pt x="73" y="77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93"/>
                  <a:pt x="73" y="93"/>
                  <a:pt x="73" y="93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0" y="109"/>
                  <a:pt x="19" y="109"/>
                  <a:pt x="18" y="108"/>
                </a:cubicBezTo>
                <a:close/>
                <a:moveTo>
                  <a:pt x="26" y="116"/>
                </a:moveTo>
                <a:cubicBezTo>
                  <a:pt x="73" y="100"/>
                  <a:pt x="73" y="100"/>
                  <a:pt x="73" y="100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8"/>
                  <a:pt x="70" y="138"/>
                  <a:pt x="69" y="139"/>
                </a:cubicBezTo>
                <a:cubicBezTo>
                  <a:pt x="27" y="119"/>
                  <a:pt x="27" y="119"/>
                  <a:pt x="27" y="119"/>
                </a:cubicBezTo>
                <a:cubicBezTo>
                  <a:pt x="26" y="118"/>
                  <a:pt x="26" y="117"/>
                  <a:pt x="26" y="116"/>
                </a:cubicBezTo>
                <a:close/>
                <a:moveTo>
                  <a:pt x="80" y="138"/>
                </a:moveTo>
                <a:cubicBezTo>
                  <a:pt x="80" y="101"/>
                  <a:pt x="80" y="101"/>
                  <a:pt x="80" y="101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25" y="117"/>
                  <a:pt x="125" y="118"/>
                  <a:pt x="125" y="11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1" y="138"/>
                  <a:pt x="80" y="138"/>
                  <a:pt x="80" y="138"/>
                </a:cubicBezTo>
                <a:close/>
                <a:moveTo>
                  <a:pt x="80" y="93"/>
                </a:moveTo>
                <a:cubicBezTo>
                  <a:pt x="80" y="85"/>
                  <a:pt x="80" y="85"/>
                  <a:pt x="80" y="85"/>
                </a:cubicBezTo>
                <a:cubicBezTo>
                  <a:pt x="80" y="77"/>
                  <a:pt x="80" y="77"/>
                  <a:pt x="80" y="77"/>
                </a:cubicBezTo>
                <a:cubicBezTo>
                  <a:pt x="85" y="75"/>
                  <a:pt x="89" y="70"/>
                  <a:pt x="89" y="64"/>
                </a:cubicBezTo>
                <a:cubicBezTo>
                  <a:pt x="89" y="63"/>
                  <a:pt x="89" y="62"/>
                  <a:pt x="89" y="61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0" y="45"/>
                  <a:pt x="132" y="47"/>
                  <a:pt x="135" y="47"/>
                </a:cubicBezTo>
                <a:cubicBezTo>
                  <a:pt x="135" y="108"/>
                  <a:pt x="135" y="108"/>
                  <a:pt x="135" y="108"/>
                </a:cubicBezTo>
                <a:cubicBezTo>
                  <a:pt x="133" y="108"/>
                  <a:pt x="132" y="109"/>
                  <a:pt x="130" y="110"/>
                </a:cubicBezTo>
                <a:lnTo>
                  <a:pt x="80" y="93"/>
                </a:lnTo>
                <a:close/>
                <a:moveTo>
                  <a:pt x="125" y="34"/>
                </a:moveTo>
                <a:cubicBezTo>
                  <a:pt x="125" y="34"/>
                  <a:pt x="125" y="34"/>
                  <a:pt x="125" y="35"/>
                </a:cubicBezTo>
                <a:cubicBezTo>
                  <a:pt x="125" y="35"/>
                  <a:pt x="125" y="36"/>
                  <a:pt x="125" y="37"/>
                </a:cubicBezTo>
                <a:cubicBezTo>
                  <a:pt x="85" y="55"/>
                  <a:pt x="85" y="55"/>
                  <a:pt x="85" y="55"/>
                </a:cubicBezTo>
                <a:cubicBezTo>
                  <a:pt x="84" y="53"/>
                  <a:pt x="82" y="52"/>
                  <a:pt x="80" y="51"/>
                </a:cubicBezTo>
                <a:cubicBezTo>
                  <a:pt x="80" y="26"/>
                  <a:pt x="80" y="26"/>
                  <a:pt x="80" y="26"/>
                </a:cubicBezTo>
                <a:cubicBezTo>
                  <a:pt x="82" y="25"/>
                  <a:pt x="85" y="23"/>
                  <a:pt x="86" y="21"/>
                </a:cubicBezTo>
                <a:lnTo>
                  <a:pt x="125" y="34"/>
                </a:lnTo>
                <a:close/>
                <a:moveTo>
                  <a:pt x="65" y="21"/>
                </a:moveTo>
                <a:cubicBezTo>
                  <a:pt x="67" y="24"/>
                  <a:pt x="69" y="26"/>
                  <a:pt x="73" y="26"/>
                </a:cubicBezTo>
                <a:cubicBezTo>
                  <a:pt x="73" y="51"/>
                  <a:pt x="73" y="51"/>
                  <a:pt x="73" y="51"/>
                </a:cubicBezTo>
                <a:cubicBezTo>
                  <a:pt x="70" y="52"/>
                  <a:pt x="68" y="53"/>
                  <a:pt x="66" y="55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6"/>
                  <a:pt x="27" y="35"/>
                  <a:pt x="27" y="35"/>
                </a:cubicBezTo>
                <a:cubicBezTo>
                  <a:pt x="27" y="34"/>
                  <a:pt x="27" y="34"/>
                  <a:pt x="27" y="34"/>
                </a:cubicBezTo>
                <a:lnTo>
                  <a:pt x="65" y="21"/>
                </a:lnTo>
                <a:close/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3" name="Rectangular Callout 229"/>
          <p:cNvSpPr/>
          <p:nvPr/>
        </p:nvSpPr>
        <p:spPr>
          <a:xfrm rot="10800000">
            <a:off x="6323608" y="3587954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B58C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204" name="Freeform 63"/>
          <p:cNvSpPr>
            <a:spLocks noEditPoints="1"/>
          </p:cNvSpPr>
          <p:nvPr/>
        </p:nvSpPr>
        <p:spPr bwMode="auto">
          <a:xfrm rot="3952011">
            <a:off x="6576931" y="3604194"/>
            <a:ext cx="684676" cy="806861"/>
          </a:xfrm>
          <a:custGeom>
            <a:avLst/>
            <a:gdLst/>
            <a:ahLst/>
            <a:cxnLst>
              <a:cxn ang="0">
                <a:pos x="413" y="276"/>
              </a:cxn>
              <a:cxn ang="0">
                <a:pos x="375" y="294"/>
              </a:cxn>
              <a:cxn ang="0">
                <a:pos x="317" y="265"/>
              </a:cxn>
              <a:cxn ang="0">
                <a:pos x="318" y="253"/>
              </a:cxn>
              <a:cxn ang="0">
                <a:pos x="292" y="204"/>
              </a:cxn>
              <a:cxn ang="0">
                <a:pos x="329" y="99"/>
              </a:cxn>
              <a:cxn ang="0">
                <a:pos x="379" y="49"/>
              </a:cxn>
              <a:cxn ang="0">
                <a:pos x="329" y="0"/>
              </a:cxn>
              <a:cxn ang="0">
                <a:pos x="280" y="49"/>
              </a:cxn>
              <a:cxn ang="0">
                <a:pos x="305" y="92"/>
              </a:cxn>
              <a:cxn ang="0">
                <a:pos x="269" y="194"/>
              </a:cxn>
              <a:cxn ang="0">
                <a:pos x="258" y="193"/>
              </a:cxn>
              <a:cxn ang="0">
                <a:pos x="198" y="249"/>
              </a:cxn>
              <a:cxn ang="0">
                <a:pos x="96" y="273"/>
              </a:cxn>
              <a:cxn ang="0">
                <a:pos x="49" y="238"/>
              </a:cxn>
              <a:cxn ang="0">
                <a:pos x="0" y="288"/>
              </a:cxn>
              <a:cxn ang="0">
                <a:pos x="49" y="337"/>
              </a:cxn>
              <a:cxn ang="0">
                <a:pos x="98" y="298"/>
              </a:cxn>
              <a:cxn ang="0">
                <a:pos x="202" y="273"/>
              </a:cxn>
              <a:cxn ang="0">
                <a:pos x="256" y="313"/>
              </a:cxn>
              <a:cxn ang="0">
                <a:pos x="262" y="452"/>
              </a:cxn>
              <a:cxn ang="0">
                <a:pos x="236" y="495"/>
              </a:cxn>
              <a:cxn ang="0">
                <a:pos x="286" y="545"/>
              </a:cxn>
              <a:cxn ang="0">
                <a:pos x="335" y="495"/>
              </a:cxn>
              <a:cxn ang="0">
                <a:pos x="288" y="446"/>
              </a:cxn>
              <a:cxn ang="0">
                <a:pos x="281" y="308"/>
              </a:cxn>
              <a:cxn ang="0">
                <a:pos x="307" y="287"/>
              </a:cxn>
              <a:cxn ang="0">
                <a:pos x="364" y="316"/>
              </a:cxn>
              <a:cxn ang="0">
                <a:pos x="363" y="325"/>
              </a:cxn>
              <a:cxn ang="0">
                <a:pos x="413" y="375"/>
              </a:cxn>
              <a:cxn ang="0">
                <a:pos x="462" y="325"/>
              </a:cxn>
              <a:cxn ang="0">
                <a:pos x="413" y="276"/>
              </a:cxn>
              <a:cxn ang="0">
                <a:pos x="413" y="276"/>
              </a:cxn>
              <a:cxn ang="0">
                <a:pos x="413" y="276"/>
              </a:cxn>
            </a:cxnLst>
            <a:rect l="0" t="0" r="r" b="b"/>
            <a:pathLst>
              <a:path w="462" h="545">
                <a:moveTo>
                  <a:pt x="413" y="276"/>
                </a:moveTo>
                <a:cubicBezTo>
                  <a:pt x="397" y="276"/>
                  <a:pt x="384" y="283"/>
                  <a:pt x="375" y="294"/>
                </a:cubicBezTo>
                <a:cubicBezTo>
                  <a:pt x="317" y="265"/>
                  <a:pt x="317" y="265"/>
                  <a:pt x="317" y="265"/>
                </a:cubicBezTo>
                <a:cubicBezTo>
                  <a:pt x="317" y="261"/>
                  <a:pt x="318" y="257"/>
                  <a:pt x="318" y="253"/>
                </a:cubicBezTo>
                <a:cubicBezTo>
                  <a:pt x="318" y="233"/>
                  <a:pt x="308" y="215"/>
                  <a:pt x="292" y="204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56" y="99"/>
                  <a:pt x="379" y="77"/>
                  <a:pt x="379" y="49"/>
                </a:cubicBezTo>
                <a:cubicBezTo>
                  <a:pt x="379" y="22"/>
                  <a:pt x="356" y="0"/>
                  <a:pt x="329" y="0"/>
                </a:cubicBezTo>
                <a:cubicBezTo>
                  <a:pt x="302" y="0"/>
                  <a:pt x="280" y="22"/>
                  <a:pt x="280" y="49"/>
                </a:cubicBezTo>
                <a:cubicBezTo>
                  <a:pt x="280" y="68"/>
                  <a:pt x="290" y="84"/>
                  <a:pt x="305" y="92"/>
                </a:cubicBezTo>
                <a:cubicBezTo>
                  <a:pt x="269" y="194"/>
                  <a:pt x="269" y="194"/>
                  <a:pt x="269" y="194"/>
                </a:cubicBezTo>
                <a:cubicBezTo>
                  <a:pt x="266" y="193"/>
                  <a:pt x="262" y="193"/>
                  <a:pt x="258" y="193"/>
                </a:cubicBezTo>
                <a:cubicBezTo>
                  <a:pt x="226" y="193"/>
                  <a:pt x="200" y="218"/>
                  <a:pt x="198" y="249"/>
                </a:cubicBezTo>
                <a:cubicBezTo>
                  <a:pt x="96" y="273"/>
                  <a:pt x="96" y="273"/>
                  <a:pt x="96" y="273"/>
                </a:cubicBezTo>
                <a:cubicBezTo>
                  <a:pt x="90" y="253"/>
                  <a:pt x="72" y="238"/>
                  <a:pt x="49" y="238"/>
                </a:cubicBezTo>
                <a:cubicBezTo>
                  <a:pt x="22" y="238"/>
                  <a:pt x="0" y="260"/>
                  <a:pt x="0" y="288"/>
                </a:cubicBezTo>
                <a:cubicBezTo>
                  <a:pt x="0" y="315"/>
                  <a:pt x="22" y="337"/>
                  <a:pt x="49" y="337"/>
                </a:cubicBezTo>
                <a:cubicBezTo>
                  <a:pt x="73" y="337"/>
                  <a:pt x="93" y="320"/>
                  <a:pt x="98" y="298"/>
                </a:cubicBezTo>
                <a:cubicBezTo>
                  <a:pt x="202" y="273"/>
                  <a:pt x="202" y="273"/>
                  <a:pt x="202" y="273"/>
                </a:cubicBezTo>
                <a:cubicBezTo>
                  <a:pt x="210" y="296"/>
                  <a:pt x="231" y="312"/>
                  <a:pt x="256" y="313"/>
                </a:cubicBezTo>
                <a:cubicBezTo>
                  <a:pt x="262" y="452"/>
                  <a:pt x="262" y="452"/>
                  <a:pt x="262" y="452"/>
                </a:cubicBezTo>
                <a:cubicBezTo>
                  <a:pt x="247" y="460"/>
                  <a:pt x="236" y="476"/>
                  <a:pt x="236" y="495"/>
                </a:cubicBezTo>
                <a:cubicBezTo>
                  <a:pt x="236" y="522"/>
                  <a:pt x="259" y="545"/>
                  <a:pt x="286" y="545"/>
                </a:cubicBezTo>
                <a:cubicBezTo>
                  <a:pt x="313" y="545"/>
                  <a:pt x="335" y="522"/>
                  <a:pt x="335" y="495"/>
                </a:cubicBezTo>
                <a:cubicBezTo>
                  <a:pt x="335" y="468"/>
                  <a:pt x="314" y="447"/>
                  <a:pt x="288" y="446"/>
                </a:cubicBezTo>
                <a:cubicBezTo>
                  <a:pt x="281" y="308"/>
                  <a:pt x="281" y="308"/>
                  <a:pt x="281" y="308"/>
                </a:cubicBezTo>
                <a:cubicBezTo>
                  <a:pt x="292" y="304"/>
                  <a:pt x="301" y="296"/>
                  <a:pt x="307" y="287"/>
                </a:cubicBezTo>
                <a:cubicBezTo>
                  <a:pt x="364" y="316"/>
                  <a:pt x="364" y="316"/>
                  <a:pt x="364" y="316"/>
                </a:cubicBezTo>
                <a:cubicBezTo>
                  <a:pt x="364" y="319"/>
                  <a:pt x="363" y="322"/>
                  <a:pt x="363" y="325"/>
                </a:cubicBezTo>
                <a:cubicBezTo>
                  <a:pt x="363" y="352"/>
                  <a:pt x="385" y="375"/>
                  <a:pt x="413" y="375"/>
                </a:cubicBezTo>
                <a:cubicBezTo>
                  <a:pt x="440" y="375"/>
                  <a:pt x="462" y="352"/>
                  <a:pt x="462" y="325"/>
                </a:cubicBezTo>
                <a:cubicBezTo>
                  <a:pt x="462" y="298"/>
                  <a:pt x="440" y="276"/>
                  <a:pt x="413" y="276"/>
                </a:cubicBezTo>
                <a:close/>
                <a:moveTo>
                  <a:pt x="413" y="276"/>
                </a:moveTo>
                <a:cubicBezTo>
                  <a:pt x="413" y="276"/>
                  <a:pt x="413" y="276"/>
                  <a:pt x="413" y="276"/>
                </a:cubicBezTo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" name="Text Placeholder 3"/>
          <p:cNvSpPr txBox="1"/>
          <p:nvPr/>
        </p:nvSpPr>
        <p:spPr>
          <a:xfrm>
            <a:off x="2970002" y="1081296"/>
            <a:ext cx="769441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30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en-US" sz="1200" b="1" i="0" u="none" strike="noStrike" kern="1200" cap="none" spc="300" normalizeH="0" baseline="0" noProof="0" dirty="0">
              <a:ln>
                <a:noFill/>
              </a:ln>
              <a:solidFill>
                <a:srgbClr val="E4BDA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Text Placeholder 3"/>
          <p:cNvSpPr txBox="1"/>
          <p:nvPr/>
        </p:nvSpPr>
        <p:spPr>
          <a:xfrm>
            <a:off x="2970002" y="1297371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7" name="Text Placeholder 3"/>
          <p:cNvSpPr txBox="1"/>
          <p:nvPr/>
        </p:nvSpPr>
        <p:spPr>
          <a:xfrm>
            <a:off x="6559802" y="1081296"/>
            <a:ext cx="769441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200" b="1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spc="3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Text Placeholder 3"/>
          <p:cNvSpPr txBox="1"/>
          <p:nvPr/>
        </p:nvSpPr>
        <p:spPr>
          <a:xfrm>
            <a:off x="6559802" y="1297371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9" name="Text Placeholder 3"/>
          <p:cNvSpPr txBox="1"/>
          <p:nvPr/>
        </p:nvSpPr>
        <p:spPr>
          <a:xfrm>
            <a:off x="5508044" y="3641211"/>
            <a:ext cx="769441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200" b="1" spc="3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spc="3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Text Placeholder 3"/>
          <p:cNvSpPr txBox="1"/>
          <p:nvPr/>
        </p:nvSpPr>
        <p:spPr>
          <a:xfrm>
            <a:off x="4563828" y="3857286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11" name="Text Placeholder 3"/>
          <p:cNvSpPr txBox="1"/>
          <p:nvPr/>
        </p:nvSpPr>
        <p:spPr>
          <a:xfrm>
            <a:off x="1855777" y="3634773"/>
            <a:ext cx="769441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200" b="1" spc="3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spc="3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Text Placeholder 3"/>
          <p:cNvSpPr txBox="1"/>
          <p:nvPr/>
        </p:nvSpPr>
        <p:spPr>
          <a:xfrm>
            <a:off x="911561" y="3850848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80"/>
                            </p:stCondLst>
                            <p:childTnLst>
                              <p:par>
                                <p:cTn id="3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8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80"/>
                            </p:stCondLst>
                            <p:childTnLst>
                              <p:par>
                                <p:cTn id="4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8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80"/>
                            </p:stCondLst>
                            <p:childTnLst>
                              <p:par>
                                <p:cTn id="6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8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980"/>
                            </p:stCondLst>
                            <p:childTnLst>
                              <p:par>
                                <p:cTn id="7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8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98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48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80"/>
                            </p:stCondLst>
                            <p:childTnLst>
                              <p:par>
                                <p:cTn id="10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48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98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48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980"/>
                            </p:stCondLst>
                            <p:childTnLst>
                              <p:par>
                                <p:cTn id="1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70" grpId="0" animBg="1"/>
      <p:bldP spid="202" grpId="0" animBg="1"/>
      <p:bldP spid="203" grpId="0" animBg="1"/>
      <p:bldP spid="204" grpId="0" animBg="1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6338888" y="2371725"/>
            <a:ext cx="2243137" cy="2243138"/>
            <a:chOff x="768366" y="1765300"/>
            <a:chExt cx="2992140" cy="2992140"/>
          </a:xfrm>
        </p:grpSpPr>
        <p:sp>
          <p:nvSpPr>
            <p:cNvPr id="11" name="椭圆 10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rgbClr val="E4BD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920832" y="1917766"/>
              <a:ext cx="2687208" cy="2687209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3332163" y="1077913"/>
            <a:ext cx="2243137" cy="2243137"/>
            <a:chOff x="768366" y="1765300"/>
            <a:chExt cx="2992140" cy="2992140"/>
          </a:xfrm>
        </p:grpSpPr>
        <p:sp>
          <p:nvSpPr>
            <p:cNvPr id="14" name="椭圆 13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rgbClr val="B5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920832" y="1917766"/>
              <a:ext cx="2687208" cy="268720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12775" y="2727325"/>
            <a:ext cx="2243138" cy="2244725"/>
            <a:chOff x="768366" y="1765300"/>
            <a:chExt cx="2992140" cy="2992140"/>
          </a:xfrm>
        </p:grpSpPr>
        <p:sp>
          <p:nvSpPr>
            <p:cNvPr id="17" name="椭圆 16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rgbClr val="E4BD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920832" y="1917658"/>
              <a:ext cx="2687209" cy="268742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椭圆 18"/>
          <p:cNvSpPr/>
          <p:nvPr/>
        </p:nvSpPr>
        <p:spPr bwMode="auto">
          <a:xfrm>
            <a:off x="550863" y="2698750"/>
            <a:ext cx="720725" cy="719138"/>
          </a:xfrm>
          <a:prstGeom prst="ellipse">
            <a:avLst/>
          </a:prstGeom>
          <a:solidFill>
            <a:srgbClr val="E4BDAC"/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3422650" y="874713"/>
            <a:ext cx="720725" cy="720725"/>
          </a:xfrm>
          <a:prstGeom prst="ellipse">
            <a:avLst/>
          </a:prstGeom>
          <a:solidFill>
            <a:srgbClr val="B58C95"/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6337300" y="2395538"/>
            <a:ext cx="719138" cy="720725"/>
          </a:xfrm>
          <a:prstGeom prst="ellipse">
            <a:avLst/>
          </a:prstGeom>
          <a:solidFill>
            <a:srgbClr val="E4BDAC"/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662457" y="2882900"/>
            <a:ext cx="497536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3531863" y="1087438"/>
            <a:ext cx="497536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6458419" y="2595563"/>
            <a:ext cx="497536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801688" y="1379538"/>
            <a:ext cx="19431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3514725" y="3484563"/>
            <a:ext cx="19446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6553200" y="950913"/>
            <a:ext cx="1943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8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8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8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8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8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80"/>
                            </p:stCondLst>
                            <p:childTnLst>
                              <p:par>
                                <p:cTn id="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4638543" y="1271231"/>
            <a:ext cx="3679957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11" name="Rectangle 22"/>
          <p:cNvSpPr/>
          <p:nvPr/>
        </p:nvSpPr>
        <p:spPr>
          <a:xfrm>
            <a:off x="4638543" y="1011338"/>
            <a:ext cx="1308050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 spc="3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102"/>
          <p:cNvGrpSpPr/>
          <p:nvPr/>
        </p:nvGrpSpPr>
        <p:grpSpPr>
          <a:xfrm>
            <a:off x="4719477" y="2332316"/>
            <a:ext cx="641507" cy="2303819"/>
            <a:chOff x="669035" y="1765252"/>
            <a:chExt cx="864105" cy="2246673"/>
          </a:xfrm>
          <a:solidFill>
            <a:srgbClr val="E4BDAC"/>
          </a:solidFill>
        </p:grpSpPr>
        <p:sp>
          <p:nvSpPr>
            <p:cNvPr id="13" name="Rounded Rectangle 105"/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06"/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07"/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08"/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09"/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10"/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11"/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12"/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115"/>
          <p:cNvGrpSpPr/>
          <p:nvPr/>
        </p:nvGrpSpPr>
        <p:grpSpPr>
          <a:xfrm>
            <a:off x="5751505" y="2332317"/>
            <a:ext cx="641507" cy="2303820"/>
            <a:chOff x="1572768" y="2397753"/>
            <a:chExt cx="561758" cy="2017421"/>
          </a:xfrm>
        </p:grpSpPr>
        <p:sp>
          <p:nvSpPr>
            <p:cNvPr id="22" name="Rounded Rectangle 116"/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117"/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118"/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119"/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120"/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121"/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122"/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123"/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126"/>
          <p:cNvGrpSpPr/>
          <p:nvPr/>
        </p:nvGrpSpPr>
        <p:grpSpPr>
          <a:xfrm>
            <a:off x="6783534" y="2332317"/>
            <a:ext cx="641507" cy="2303820"/>
            <a:chOff x="2476500" y="2397753"/>
            <a:chExt cx="561758" cy="2017421"/>
          </a:xfrm>
        </p:grpSpPr>
        <p:sp>
          <p:nvSpPr>
            <p:cNvPr id="31" name="Rounded Rectangle 127"/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128"/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129"/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130"/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131"/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132"/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133"/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134"/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137"/>
          <p:cNvGrpSpPr/>
          <p:nvPr/>
        </p:nvGrpSpPr>
        <p:grpSpPr>
          <a:xfrm>
            <a:off x="7815562" y="2332317"/>
            <a:ext cx="641507" cy="2303820"/>
            <a:chOff x="3380232" y="2397753"/>
            <a:chExt cx="561758" cy="2017421"/>
          </a:xfrm>
        </p:grpSpPr>
        <p:sp>
          <p:nvSpPr>
            <p:cNvPr id="40" name="Rounded Rectangle 138"/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139"/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140"/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141"/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142"/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143"/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144"/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145"/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Freeform 5"/>
          <p:cNvSpPr>
            <a:spLocks noEditPoints="1"/>
          </p:cNvSpPr>
          <p:nvPr/>
        </p:nvSpPr>
        <p:spPr bwMode="auto">
          <a:xfrm rot="2700000">
            <a:off x="81325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Freeform 5"/>
          <p:cNvSpPr>
            <a:spLocks noEditPoints="1"/>
          </p:cNvSpPr>
          <p:nvPr/>
        </p:nvSpPr>
        <p:spPr bwMode="auto">
          <a:xfrm rot="2700000">
            <a:off x="1096961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Freeform 5"/>
          <p:cNvSpPr>
            <a:spLocks noEditPoints="1"/>
          </p:cNvSpPr>
          <p:nvPr/>
        </p:nvSpPr>
        <p:spPr bwMode="auto">
          <a:xfrm rot="2700000">
            <a:off x="2112596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Freeform 5"/>
          <p:cNvSpPr>
            <a:spLocks noEditPoints="1"/>
          </p:cNvSpPr>
          <p:nvPr/>
        </p:nvSpPr>
        <p:spPr bwMode="auto">
          <a:xfrm rot="2700000">
            <a:off x="3128231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2" name="Group 266"/>
          <p:cNvGrpSpPr/>
          <p:nvPr/>
        </p:nvGrpSpPr>
        <p:grpSpPr>
          <a:xfrm>
            <a:off x="671967" y="3223087"/>
            <a:ext cx="1175890" cy="620426"/>
            <a:chOff x="671967" y="3285717"/>
            <a:chExt cx="1175890" cy="620426"/>
          </a:xfrm>
        </p:grpSpPr>
        <p:sp>
          <p:nvSpPr>
            <p:cNvPr id="53" name="Left-Right Arrow Callout 218"/>
            <p:cNvSpPr/>
            <p:nvPr/>
          </p:nvSpPr>
          <p:spPr>
            <a:xfrm>
              <a:off x="671967" y="3285717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219"/>
            <p:cNvSpPr txBox="1"/>
            <p:nvPr/>
          </p:nvSpPr>
          <p:spPr>
            <a:xfrm>
              <a:off x="925060" y="3411264"/>
              <a:ext cx="628607" cy="369332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08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75%</a:t>
              </a:r>
            </a:p>
          </p:txBody>
        </p:sp>
      </p:grpSp>
      <p:grpSp>
        <p:nvGrpSpPr>
          <p:cNvPr id="55" name="Group 220"/>
          <p:cNvGrpSpPr/>
          <p:nvPr/>
        </p:nvGrpSpPr>
        <p:grpSpPr>
          <a:xfrm>
            <a:off x="2864658" y="3208277"/>
            <a:ext cx="1640967" cy="650046"/>
            <a:chOff x="6438990" y="2673176"/>
            <a:chExt cx="1331581" cy="527487"/>
          </a:xfrm>
          <a:solidFill>
            <a:schemeClr val="bg1">
              <a:lumMod val="75000"/>
            </a:schemeClr>
          </a:solidFill>
        </p:grpSpPr>
        <p:grpSp>
          <p:nvGrpSpPr>
            <p:cNvPr id="56" name="Group 179"/>
            <p:cNvGrpSpPr/>
            <p:nvPr/>
          </p:nvGrpSpPr>
          <p:grpSpPr>
            <a:xfrm>
              <a:off x="7564466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6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7" name="Group 179"/>
            <p:cNvGrpSpPr/>
            <p:nvPr/>
          </p:nvGrpSpPr>
          <p:grpSpPr>
            <a:xfrm>
              <a:off x="7189308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4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5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8" name="Group 179"/>
            <p:cNvGrpSpPr/>
            <p:nvPr/>
          </p:nvGrpSpPr>
          <p:grpSpPr>
            <a:xfrm>
              <a:off x="6814149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2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9" name="Group 179"/>
            <p:cNvGrpSpPr/>
            <p:nvPr/>
          </p:nvGrpSpPr>
          <p:grpSpPr>
            <a:xfrm>
              <a:off x="6438990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0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68" name="Group 233"/>
          <p:cNvGrpSpPr/>
          <p:nvPr/>
        </p:nvGrpSpPr>
        <p:grpSpPr>
          <a:xfrm>
            <a:off x="2835022" y="3938097"/>
            <a:ext cx="1710537" cy="704884"/>
            <a:chOff x="6438990" y="3324726"/>
            <a:chExt cx="1388034" cy="571986"/>
          </a:xfrm>
          <a:solidFill>
            <a:schemeClr val="bg1">
              <a:lumMod val="75000"/>
            </a:schemeClr>
          </a:solidFill>
        </p:grpSpPr>
        <p:grpSp>
          <p:nvGrpSpPr>
            <p:cNvPr id="69" name="Group 184"/>
            <p:cNvGrpSpPr/>
            <p:nvPr/>
          </p:nvGrpSpPr>
          <p:grpSpPr>
            <a:xfrm>
              <a:off x="7560592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9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0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70" name="Group 184"/>
            <p:cNvGrpSpPr/>
            <p:nvPr/>
          </p:nvGrpSpPr>
          <p:grpSpPr>
            <a:xfrm>
              <a:off x="7186724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7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8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71" name="Group 184"/>
            <p:cNvGrpSpPr/>
            <p:nvPr/>
          </p:nvGrpSpPr>
          <p:grpSpPr>
            <a:xfrm>
              <a:off x="6812857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6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72" name="Group 184"/>
            <p:cNvGrpSpPr/>
            <p:nvPr/>
          </p:nvGrpSpPr>
          <p:grpSpPr>
            <a:xfrm>
              <a:off x="6438990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3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81" name="Group 267"/>
          <p:cNvGrpSpPr/>
          <p:nvPr/>
        </p:nvGrpSpPr>
        <p:grpSpPr>
          <a:xfrm>
            <a:off x="671967" y="3980326"/>
            <a:ext cx="1175890" cy="620426"/>
            <a:chOff x="671967" y="4042956"/>
            <a:chExt cx="1175890" cy="620426"/>
          </a:xfrm>
        </p:grpSpPr>
        <p:sp>
          <p:nvSpPr>
            <p:cNvPr id="82" name="Right Arrow Callout 247"/>
            <p:cNvSpPr/>
            <p:nvPr/>
          </p:nvSpPr>
          <p:spPr>
            <a:xfrm>
              <a:off x="671967" y="4042956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248"/>
            <p:cNvSpPr txBox="1"/>
            <p:nvPr/>
          </p:nvSpPr>
          <p:spPr>
            <a:xfrm>
              <a:off x="971663" y="4168503"/>
              <a:ext cx="53540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25%</a:t>
              </a:r>
            </a:p>
          </p:txBody>
        </p:sp>
      </p:grpSp>
      <p:grpSp>
        <p:nvGrpSpPr>
          <p:cNvPr id="84" name="Group 249"/>
          <p:cNvGrpSpPr/>
          <p:nvPr/>
        </p:nvGrpSpPr>
        <p:grpSpPr>
          <a:xfrm>
            <a:off x="1970917" y="3208277"/>
            <a:ext cx="716318" cy="650046"/>
            <a:chOff x="6438990" y="2673176"/>
            <a:chExt cx="581264" cy="527487"/>
          </a:xfrm>
          <a:solidFill>
            <a:srgbClr val="E4BDAC"/>
          </a:solidFill>
        </p:grpSpPr>
        <p:grpSp>
          <p:nvGrpSpPr>
            <p:cNvPr id="85" name="Group 179"/>
            <p:cNvGrpSpPr/>
            <p:nvPr/>
          </p:nvGrpSpPr>
          <p:grpSpPr>
            <a:xfrm>
              <a:off x="6814149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8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6" name="Group 179"/>
            <p:cNvGrpSpPr/>
            <p:nvPr/>
          </p:nvGrpSpPr>
          <p:grpSpPr>
            <a:xfrm>
              <a:off x="6438990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8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91" name="Group 268"/>
          <p:cNvGrpSpPr/>
          <p:nvPr/>
        </p:nvGrpSpPr>
        <p:grpSpPr>
          <a:xfrm>
            <a:off x="1951649" y="3938097"/>
            <a:ext cx="750853" cy="704884"/>
            <a:chOff x="1951649" y="4000727"/>
            <a:chExt cx="750853" cy="704884"/>
          </a:xfrm>
          <a:solidFill>
            <a:srgbClr val="B58C95"/>
          </a:solidFill>
        </p:grpSpPr>
        <p:grpSp>
          <p:nvGrpSpPr>
            <p:cNvPr id="92" name="Group 256"/>
            <p:cNvGrpSpPr/>
            <p:nvPr/>
          </p:nvGrpSpPr>
          <p:grpSpPr>
            <a:xfrm>
              <a:off x="2374166" y="4000727"/>
              <a:ext cx="328336" cy="704884"/>
              <a:chOff x="6913466" y="1930294"/>
              <a:chExt cx="328336" cy="704884"/>
            </a:xfrm>
            <a:grpFill/>
          </p:grpSpPr>
          <p:sp>
            <p:nvSpPr>
              <p:cNvPr id="96" name="Oval 98"/>
              <p:cNvSpPr>
                <a:spLocks noChangeArrowheads="1"/>
              </p:cNvSpPr>
              <p:nvPr/>
            </p:nvSpPr>
            <p:spPr bwMode="auto">
              <a:xfrm>
                <a:off x="7025973" y="1930294"/>
                <a:ext cx="105618" cy="10561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7" name="Freeform 99"/>
              <p:cNvSpPr/>
              <p:nvPr/>
            </p:nvSpPr>
            <p:spPr bwMode="auto">
              <a:xfrm>
                <a:off x="6913466" y="2058872"/>
                <a:ext cx="328336" cy="576306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93" name="Group 259"/>
            <p:cNvGrpSpPr/>
            <p:nvPr/>
          </p:nvGrpSpPr>
          <p:grpSpPr>
            <a:xfrm>
              <a:off x="1951649" y="4000727"/>
              <a:ext cx="328336" cy="704884"/>
              <a:chOff x="6913466" y="1930294"/>
              <a:chExt cx="328336" cy="704884"/>
            </a:xfrm>
            <a:grpFill/>
          </p:grpSpPr>
          <p:sp>
            <p:nvSpPr>
              <p:cNvPr id="94" name="Oval 98"/>
              <p:cNvSpPr>
                <a:spLocks noChangeArrowheads="1"/>
              </p:cNvSpPr>
              <p:nvPr/>
            </p:nvSpPr>
            <p:spPr bwMode="auto">
              <a:xfrm>
                <a:off x="7025973" y="1930294"/>
                <a:ext cx="105618" cy="10561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5" name="Freeform 99"/>
              <p:cNvSpPr/>
              <p:nvPr/>
            </p:nvSpPr>
            <p:spPr bwMode="auto">
              <a:xfrm>
                <a:off x="6913466" y="2058872"/>
                <a:ext cx="328336" cy="576306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98" name="Text Placeholder 3"/>
          <p:cNvSpPr txBox="1"/>
          <p:nvPr/>
        </p:nvSpPr>
        <p:spPr>
          <a:xfrm>
            <a:off x="4741595" y="1978768"/>
            <a:ext cx="577081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</a:t>
            </a:r>
          </a:p>
        </p:txBody>
      </p:sp>
      <p:sp>
        <p:nvSpPr>
          <p:cNvPr id="99" name="Text Placeholder 3"/>
          <p:cNvSpPr txBox="1"/>
          <p:nvPr/>
        </p:nvSpPr>
        <p:spPr>
          <a:xfrm>
            <a:off x="5876371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58C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</a:t>
            </a:r>
          </a:p>
        </p:txBody>
      </p:sp>
      <p:sp>
        <p:nvSpPr>
          <p:cNvPr id="100" name="Text Placeholder 3"/>
          <p:cNvSpPr txBox="1"/>
          <p:nvPr/>
        </p:nvSpPr>
        <p:spPr>
          <a:xfrm>
            <a:off x="6885166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</a:t>
            </a:r>
          </a:p>
        </p:txBody>
      </p:sp>
      <p:sp>
        <p:nvSpPr>
          <p:cNvPr id="101" name="Text Placeholder 3"/>
          <p:cNvSpPr txBox="1"/>
          <p:nvPr/>
        </p:nvSpPr>
        <p:spPr>
          <a:xfrm>
            <a:off x="7904236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58C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8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8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8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80"/>
                            </p:stCondLst>
                            <p:childTnLst>
                              <p:par>
                                <p:cTn id="5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8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80"/>
                            </p:stCondLst>
                            <p:childTnLst>
                              <p:par>
                                <p:cTn id="6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80"/>
                            </p:stCondLst>
                            <p:childTnLst>
                              <p:par>
                                <p:cTn id="7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980"/>
                            </p:stCondLst>
                            <p:childTnLst>
                              <p:par>
                                <p:cTn id="8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480"/>
                            </p:stCondLst>
                            <p:childTnLst>
                              <p:par>
                                <p:cTn id="9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980"/>
                            </p:stCondLst>
                            <p:childTnLst>
                              <p:par>
                                <p:cTn id="10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48" grpId="0" animBg="1"/>
      <p:bldP spid="49" grpId="0" animBg="1"/>
      <p:bldP spid="50" grpId="0" animBg="1"/>
      <p:bldP spid="51" grpId="0" animBg="1"/>
      <p:bldP spid="98" grpId="0"/>
      <p:bldP spid="99" grpId="0"/>
      <p:bldP spid="100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Rounded Rectangle 122"/>
          <p:cNvSpPr/>
          <p:nvPr/>
        </p:nvSpPr>
        <p:spPr>
          <a:xfrm>
            <a:off x="654724" y="1113922"/>
            <a:ext cx="3889191" cy="1457030"/>
          </a:xfrm>
          <a:prstGeom prst="roundRect">
            <a:avLst>
              <a:gd name="adj" fmla="val 5737"/>
            </a:avLst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21"/>
          <p:cNvGrpSpPr/>
          <p:nvPr/>
        </p:nvGrpSpPr>
        <p:grpSpPr>
          <a:xfrm>
            <a:off x="734829" y="1362172"/>
            <a:ext cx="1175138" cy="1034121"/>
            <a:chOff x="3592681" y="1822859"/>
            <a:chExt cx="1440175" cy="1267354"/>
          </a:xfrm>
          <a:solidFill>
            <a:schemeClr val="bg1"/>
          </a:solidFill>
        </p:grpSpPr>
        <p:sp>
          <p:nvSpPr>
            <p:cNvPr id="12" name="Heart 97"/>
            <p:cNvSpPr/>
            <p:nvPr/>
          </p:nvSpPr>
          <p:spPr>
            <a:xfrm>
              <a:off x="3592681" y="1822859"/>
              <a:ext cx="1440175" cy="1267354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3" name="Group 119"/>
            <p:cNvGrpSpPr/>
            <p:nvPr/>
          </p:nvGrpSpPr>
          <p:grpSpPr>
            <a:xfrm>
              <a:off x="3719009" y="2089802"/>
              <a:ext cx="1110985" cy="806498"/>
              <a:chOff x="1403615" y="1822859"/>
              <a:chExt cx="1110985" cy="806498"/>
            </a:xfrm>
            <a:grpFill/>
          </p:grpSpPr>
          <p:cxnSp>
            <p:nvCxnSpPr>
              <p:cNvPr id="14" name="Straight Connector 100"/>
              <p:cNvCxnSpPr/>
              <p:nvPr/>
            </p:nvCxnSpPr>
            <p:spPr>
              <a:xfrm>
                <a:off x="1403615" y="2283715"/>
                <a:ext cx="172821" cy="0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02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04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08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10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12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14"/>
              <p:cNvCxnSpPr/>
              <p:nvPr/>
            </p:nvCxnSpPr>
            <p:spPr>
              <a:xfrm>
                <a:off x="2267720" y="2168501"/>
                <a:ext cx="57607" cy="57607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16"/>
              <p:cNvCxnSpPr/>
              <p:nvPr/>
            </p:nvCxnSpPr>
            <p:spPr>
              <a:xfrm>
                <a:off x="2325327" y="2226108"/>
                <a:ext cx="189273" cy="0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58"/>
          <p:cNvGrpSpPr/>
          <p:nvPr/>
        </p:nvGrpSpPr>
        <p:grpSpPr>
          <a:xfrm>
            <a:off x="1959500" y="1364031"/>
            <a:ext cx="1875901" cy="801801"/>
            <a:chOff x="7174424" y="1352592"/>
            <a:chExt cx="1875901" cy="801801"/>
          </a:xfrm>
        </p:grpSpPr>
        <p:sp>
          <p:nvSpPr>
            <p:cNvPr id="23" name="TextBox 124"/>
            <p:cNvSpPr txBox="1"/>
            <p:nvPr/>
          </p:nvSpPr>
          <p:spPr>
            <a:xfrm>
              <a:off x="7174425" y="1600395"/>
              <a:ext cx="18759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24" name="Rectangle 125"/>
            <p:cNvSpPr/>
            <p:nvPr/>
          </p:nvSpPr>
          <p:spPr>
            <a:xfrm>
              <a:off x="7174424" y="1352592"/>
              <a:ext cx="846386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  <a:endParaRPr 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127"/>
          <p:cNvSpPr txBox="1"/>
          <p:nvPr/>
        </p:nvSpPr>
        <p:spPr>
          <a:xfrm>
            <a:off x="4694514" y="1430602"/>
            <a:ext cx="3547786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26" name="Rectangle 128"/>
          <p:cNvSpPr/>
          <p:nvPr/>
        </p:nvSpPr>
        <p:spPr>
          <a:xfrm>
            <a:off x="4694514" y="1130777"/>
            <a:ext cx="107721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这里输入标题</a:t>
            </a:r>
            <a:endParaRPr lang="en-US" altLang="zh-CN" sz="1400" b="1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Group 145"/>
          <p:cNvGrpSpPr/>
          <p:nvPr/>
        </p:nvGrpSpPr>
        <p:grpSpPr>
          <a:xfrm>
            <a:off x="2670619" y="2915472"/>
            <a:ext cx="607448" cy="587063"/>
            <a:chOff x="8048625" y="3005138"/>
            <a:chExt cx="473076" cy="457200"/>
          </a:xfrm>
          <a:solidFill>
            <a:srgbClr val="B58C95"/>
          </a:solidFill>
        </p:grpSpPr>
        <p:sp>
          <p:nvSpPr>
            <p:cNvPr id="28" name="Freeform 81"/>
            <p:cNvSpPr>
              <a:spLocks noEditPoints="1"/>
            </p:cNvSpPr>
            <p:nvPr/>
          </p:nvSpPr>
          <p:spPr bwMode="auto">
            <a:xfrm>
              <a:off x="8148638" y="3338513"/>
              <a:ext cx="373063" cy="123825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l="0" t="0" r="r" b="b"/>
              <a:pathLst>
                <a:path w="129" h="43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82"/>
            <p:cNvSpPr>
              <a:spLocks noEditPoints="1"/>
            </p:cNvSpPr>
            <p:nvPr/>
          </p:nvSpPr>
          <p:spPr bwMode="auto">
            <a:xfrm>
              <a:off x="8229600" y="3268663"/>
              <a:ext cx="290513" cy="12700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00" h="44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83"/>
            <p:cNvSpPr>
              <a:spLocks noEditPoints="1"/>
            </p:cNvSpPr>
            <p:nvPr/>
          </p:nvSpPr>
          <p:spPr bwMode="auto">
            <a:xfrm>
              <a:off x="8151813" y="3241675"/>
              <a:ext cx="284163" cy="1254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8" h="43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84"/>
            <p:cNvSpPr>
              <a:spLocks noEditPoints="1"/>
            </p:cNvSpPr>
            <p:nvPr/>
          </p:nvSpPr>
          <p:spPr bwMode="auto">
            <a:xfrm>
              <a:off x="8228013" y="3005138"/>
              <a:ext cx="155575" cy="236538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54" h="82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avLst/>
              <a:gdLst/>
              <a:ahLst/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l="0" t="0" r="r" b="b"/>
              <a:pathLst>
                <a:path w="54" h="108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151"/>
          <p:cNvGrpSpPr/>
          <p:nvPr/>
        </p:nvGrpSpPr>
        <p:grpSpPr>
          <a:xfrm>
            <a:off x="4229284" y="2867735"/>
            <a:ext cx="705885" cy="682536"/>
            <a:chOff x="5659438" y="2249488"/>
            <a:chExt cx="623887" cy="603250"/>
          </a:xfrm>
          <a:solidFill>
            <a:srgbClr val="E4BDAC"/>
          </a:solidFill>
        </p:grpSpPr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5988050" y="2249488"/>
              <a:ext cx="295275" cy="5857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l="0" t="0" r="r" b="b"/>
              <a:pathLst>
                <a:path w="101" h="199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68"/>
            <p:cNvSpPr/>
            <p:nvPr/>
          </p:nvSpPr>
          <p:spPr bwMode="auto">
            <a:xfrm>
              <a:off x="6027738" y="2559050"/>
              <a:ext cx="214313" cy="2222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69"/>
            <p:cNvSpPr/>
            <p:nvPr/>
          </p:nvSpPr>
          <p:spPr bwMode="auto">
            <a:xfrm>
              <a:off x="5708650" y="2543175"/>
              <a:ext cx="252413" cy="258763"/>
            </a:xfrm>
            <a:custGeom>
              <a:avLst/>
              <a:gdLst/>
              <a:ahLst/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l="0" t="0" r="r" b="b"/>
              <a:pathLst>
                <a:path w="86" h="88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5659438" y="2320925"/>
              <a:ext cx="312738" cy="531813"/>
            </a:xfrm>
            <a:custGeom>
              <a:avLst/>
              <a:gdLst/>
              <a:ahLst/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l="0" t="0" r="r" b="b"/>
              <a:pathLst>
                <a:path w="107" h="181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Freeform 14"/>
          <p:cNvSpPr>
            <a:spLocks noEditPoints="1"/>
          </p:cNvSpPr>
          <p:nvPr/>
        </p:nvSpPr>
        <p:spPr bwMode="auto">
          <a:xfrm>
            <a:off x="1131388" y="2882485"/>
            <a:ext cx="470145" cy="653036"/>
          </a:xfrm>
          <a:custGeom>
            <a:avLst/>
            <a:gdLst/>
            <a:ahLst/>
            <a:cxnLst>
              <a:cxn ang="0">
                <a:pos x="570" y="331"/>
              </a:cxn>
              <a:cxn ang="0">
                <a:pos x="542" y="277"/>
              </a:cxn>
              <a:cxn ang="0">
                <a:pos x="485" y="225"/>
              </a:cxn>
              <a:cxn ang="0">
                <a:pos x="477" y="216"/>
              </a:cxn>
              <a:cxn ang="0">
                <a:pos x="476" y="215"/>
              </a:cxn>
              <a:cxn ang="0">
                <a:pos x="475" y="214"/>
              </a:cxn>
              <a:cxn ang="0">
                <a:pos x="475" y="213"/>
              </a:cxn>
              <a:cxn ang="0">
                <a:pos x="465" y="183"/>
              </a:cxn>
              <a:cxn ang="0">
                <a:pos x="465" y="151"/>
              </a:cxn>
              <a:cxn ang="0">
                <a:pos x="480" y="151"/>
              </a:cxn>
              <a:cxn ang="0">
                <a:pos x="519" y="116"/>
              </a:cxn>
              <a:cxn ang="0">
                <a:pos x="519" y="35"/>
              </a:cxn>
              <a:cxn ang="0">
                <a:pos x="480" y="0"/>
              </a:cxn>
              <a:cxn ang="0">
                <a:pos x="90" y="0"/>
              </a:cxn>
              <a:cxn ang="0">
                <a:pos x="51" y="35"/>
              </a:cxn>
              <a:cxn ang="0">
                <a:pos x="51" y="116"/>
              </a:cxn>
              <a:cxn ang="0">
                <a:pos x="90" y="151"/>
              </a:cxn>
              <a:cxn ang="0">
                <a:pos x="105" y="151"/>
              </a:cxn>
              <a:cxn ang="0">
                <a:pos x="105" y="183"/>
              </a:cxn>
              <a:cxn ang="0">
                <a:pos x="95" y="213"/>
              </a:cxn>
              <a:cxn ang="0">
                <a:pos x="95" y="214"/>
              </a:cxn>
              <a:cxn ang="0">
                <a:pos x="94" y="215"/>
              </a:cxn>
              <a:cxn ang="0">
                <a:pos x="93" y="216"/>
              </a:cxn>
              <a:cxn ang="0">
                <a:pos x="85" y="225"/>
              </a:cxn>
              <a:cxn ang="0">
                <a:pos x="28" y="277"/>
              </a:cxn>
              <a:cxn ang="0">
                <a:pos x="28" y="277"/>
              </a:cxn>
              <a:cxn ang="0">
                <a:pos x="0" y="331"/>
              </a:cxn>
              <a:cxn ang="0">
                <a:pos x="0" y="331"/>
              </a:cxn>
              <a:cxn ang="0">
                <a:pos x="0" y="718"/>
              </a:cxn>
              <a:cxn ang="0">
                <a:pos x="75" y="793"/>
              </a:cxn>
              <a:cxn ang="0">
                <a:pos x="283" y="793"/>
              </a:cxn>
              <a:cxn ang="0">
                <a:pos x="285" y="793"/>
              </a:cxn>
              <a:cxn ang="0">
                <a:pos x="285" y="793"/>
              </a:cxn>
              <a:cxn ang="0">
                <a:pos x="286" y="793"/>
              </a:cxn>
              <a:cxn ang="0">
                <a:pos x="495" y="793"/>
              </a:cxn>
              <a:cxn ang="0">
                <a:pos x="570" y="718"/>
              </a:cxn>
              <a:cxn ang="0">
                <a:pos x="570" y="331"/>
              </a:cxn>
              <a:cxn ang="0">
                <a:pos x="570" y="331"/>
              </a:cxn>
              <a:cxn ang="0">
                <a:pos x="491" y="630"/>
              </a:cxn>
              <a:cxn ang="0">
                <a:pos x="452" y="670"/>
              </a:cxn>
              <a:cxn ang="0">
                <a:pos x="118" y="670"/>
              </a:cxn>
              <a:cxn ang="0">
                <a:pos x="79" y="630"/>
              </a:cxn>
              <a:cxn ang="0">
                <a:pos x="79" y="453"/>
              </a:cxn>
              <a:cxn ang="0">
                <a:pos x="118" y="414"/>
              </a:cxn>
              <a:cxn ang="0">
                <a:pos x="452" y="414"/>
              </a:cxn>
              <a:cxn ang="0">
                <a:pos x="491" y="453"/>
              </a:cxn>
              <a:cxn ang="0">
                <a:pos x="491" y="630"/>
              </a:cxn>
              <a:cxn ang="0">
                <a:pos x="491" y="630"/>
              </a:cxn>
              <a:cxn ang="0">
                <a:pos x="491" y="630"/>
              </a:cxn>
            </a:cxnLst>
            <a:rect l="0" t="0" r="r" b="b"/>
            <a:pathLst>
              <a:path w="570" h="793">
                <a:moveTo>
                  <a:pt x="570" y="331"/>
                </a:moveTo>
                <a:cubicBezTo>
                  <a:pt x="569" y="309"/>
                  <a:pt x="558" y="289"/>
                  <a:pt x="542" y="277"/>
                </a:cubicBezTo>
                <a:cubicBezTo>
                  <a:pt x="523" y="260"/>
                  <a:pt x="504" y="245"/>
                  <a:pt x="485" y="225"/>
                </a:cubicBezTo>
                <a:cubicBezTo>
                  <a:pt x="482" y="221"/>
                  <a:pt x="479" y="218"/>
                  <a:pt x="477" y="216"/>
                </a:cubicBezTo>
                <a:cubicBezTo>
                  <a:pt x="477" y="215"/>
                  <a:pt x="476" y="215"/>
                  <a:pt x="476" y="215"/>
                </a:cubicBezTo>
                <a:cubicBezTo>
                  <a:pt x="476" y="214"/>
                  <a:pt x="476" y="214"/>
                  <a:pt x="475" y="214"/>
                </a:cubicBezTo>
                <a:cubicBezTo>
                  <a:pt x="475" y="213"/>
                  <a:pt x="475" y="213"/>
                  <a:pt x="475" y="213"/>
                </a:cubicBezTo>
                <a:cubicBezTo>
                  <a:pt x="466" y="201"/>
                  <a:pt x="465" y="194"/>
                  <a:pt x="465" y="183"/>
                </a:cubicBezTo>
                <a:cubicBezTo>
                  <a:pt x="465" y="151"/>
                  <a:pt x="465" y="151"/>
                  <a:pt x="465" y="151"/>
                </a:cubicBezTo>
                <a:cubicBezTo>
                  <a:pt x="480" y="151"/>
                  <a:pt x="480" y="151"/>
                  <a:pt x="480" y="151"/>
                </a:cubicBezTo>
                <a:cubicBezTo>
                  <a:pt x="502" y="151"/>
                  <a:pt x="519" y="136"/>
                  <a:pt x="519" y="116"/>
                </a:cubicBezTo>
                <a:cubicBezTo>
                  <a:pt x="519" y="35"/>
                  <a:pt x="519" y="35"/>
                  <a:pt x="519" y="35"/>
                </a:cubicBezTo>
                <a:cubicBezTo>
                  <a:pt x="519" y="16"/>
                  <a:pt x="502" y="0"/>
                  <a:pt x="48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68" y="0"/>
                  <a:pt x="51" y="16"/>
                  <a:pt x="51" y="35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1" y="136"/>
                  <a:pt x="68" y="151"/>
                  <a:pt x="90" y="151"/>
                </a:cubicBezTo>
                <a:cubicBezTo>
                  <a:pt x="105" y="151"/>
                  <a:pt x="105" y="151"/>
                  <a:pt x="105" y="151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94"/>
                  <a:pt x="104" y="201"/>
                  <a:pt x="95" y="213"/>
                </a:cubicBezTo>
                <a:cubicBezTo>
                  <a:pt x="95" y="213"/>
                  <a:pt x="95" y="213"/>
                  <a:pt x="95" y="214"/>
                </a:cubicBezTo>
                <a:cubicBezTo>
                  <a:pt x="94" y="214"/>
                  <a:pt x="94" y="214"/>
                  <a:pt x="94" y="215"/>
                </a:cubicBezTo>
                <a:cubicBezTo>
                  <a:pt x="93" y="215"/>
                  <a:pt x="93" y="215"/>
                  <a:pt x="93" y="216"/>
                </a:cubicBezTo>
                <a:cubicBezTo>
                  <a:pt x="91" y="218"/>
                  <a:pt x="88" y="221"/>
                  <a:pt x="85" y="225"/>
                </a:cubicBezTo>
                <a:cubicBezTo>
                  <a:pt x="66" y="245"/>
                  <a:pt x="46" y="260"/>
                  <a:pt x="28" y="277"/>
                </a:cubicBezTo>
                <a:cubicBezTo>
                  <a:pt x="28" y="277"/>
                  <a:pt x="28" y="277"/>
                  <a:pt x="28" y="277"/>
                </a:cubicBezTo>
                <a:cubicBezTo>
                  <a:pt x="12" y="289"/>
                  <a:pt x="1" y="309"/>
                  <a:pt x="0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718"/>
                  <a:pt x="0" y="718"/>
                  <a:pt x="0" y="718"/>
                </a:cubicBezTo>
                <a:cubicBezTo>
                  <a:pt x="0" y="756"/>
                  <a:pt x="28" y="793"/>
                  <a:pt x="75" y="793"/>
                </a:cubicBezTo>
                <a:cubicBezTo>
                  <a:pt x="283" y="793"/>
                  <a:pt x="283" y="793"/>
                  <a:pt x="283" y="793"/>
                </a:cubicBezTo>
                <a:cubicBezTo>
                  <a:pt x="283" y="793"/>
                  <a:pt x="284" y="793"/>
                  <a:pt x="285" y="793"/>
                </a:cubicBezTo>
                <a:cubicBezTo>
                  <a:pt x="285" y="793"/>
                  <a:pt x="285" y="793"/>
                  <a:pt x="285" y="793"/>
                </a:cubicBezTo>
                <a:cubicBezTo>
                  <a:pt x="286" y="793"/>
                  <a:pt x="286" y="793"/>
                  <a:pt x="286" y="793"/>
                </a:cubicBezTo>
                <a:cubicBezTo>
                  <a:pt x="495" y="793"/>
                  <a:pt x="495" y="793"/>
                  <a:pt x="495" y="793"/>
                </a:cubicBezTo>
                <a:cubicBezTo>
                  <a:pt x="542" y="793"/>
                  <a:pt x="570" y="756"/>
                  <a:pt x="570" y="718"/>
                </a:cubicBezTo>
                <a:cubicBezTo>
                  <a:pt x="570" y="331"/>
                  <a:pt x="570" y="331"/>
                  <a:pt x="570" y="331"/>
                </a:cubicBezTo>
                <a:cubicBezTo>
                  <a:pt x="570" y="331"/>
                  <a:pt x="570" y="331"/>
                  <a:pt x="570" y="331"/>
                </a:cubicBezTo>
                <a:close/>
                <a:moveTo>
                  <a:pt x="491" y="630"/>
                </a:moveTo>
                <a:cubicBezTo>
                  <a:pt x="491" y="652"/>
                  <a:pt x="473" y="670"/>
                  <a:pt x="452" y="670"/>
                </a:cubicBezTo>
                <a:cubicBezTo>
                  <a:pt x="118" y="670"/>
                  <a:pt x="118" y="670"/>
                  <a:pt x="118" y="670"/>
                </a:cubicBezTo>
                <a:cubicBezTo>
                  <a:pt x="96" y="670"/>
                  <a:pt x="79" y="652"/>
                  <a:pt x="79" y="630"/>
                </a:cubicBezTo>
                <a:cubicBezTo>
                  <a:pt x="79" y="453"/>
                  <a:pt x="79" y="453"/>
                  <a:pt x="79" y="453"/>
                </a:cubicBezTo>
                <a:cubicBezTo>
                  <a:pt x="79" y="431"/>
                  <a:pt x="96" y="414"/>
                  <a:pt x="118" y="414"/>
                </a:cubicBezTo>
                <a:cubicBezTo>
                  <a:pt x="452" y="414"/>
                  <a:pt x="452" y="414"/>
                  <a:pt x="452" y="414"/>
                </a:cubicBezTo>
                <a:cubicBezTo>
                  <a:pt x="473" y="414"/>
                  <a:pt x="491" y="431"/>
                  <a:pt x="491" y="453"/>
                </a:cubicBezTo>
                <a:lnTo>
                  <a:pt x="491" y="630"/>
                </a:lnTo>
                <a:close/>
                <a:moveTo>
                  <a:pt x="491" y="630"/>
                </a:moveTo>
                <a:cubicBezTo>
                  <a:pt x="491" y="630"/>
                  <a:pt x="491" y="630"/>
                  <a:pt x="491" y="630"/>
                </a:cubicBezTo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18"/>
          <p:cNvSpPr>
            <a:spLocks noEditPoints="1"/>
          </p:cNvSpPr>
          <p:nvPr/>
        </p:nvSpPr>
        <p:spPr bwMode="auto">
          <a:xfrm>
            <a:off x="5828632" y="2932778"/>
            <a:ext cx="722955" cy="675100"/>
          </a:xfrm>
          <a:custGeom>
            <a:avLst/>
            <a:gdLst/>
            <a:ahLst/>
            <a:cxnLst>
              <a:cxn ang="0">
                <a:pos x="136" y="124"/>
              </a:cxn>
              <a:cxn ang="0">
                <a:pos x="139" y="116"/>
              </a:cxn>
              <a:cxn ang="0">
                <a:pos x="55" y="24"/>
              </a:cxn>
              <a:cxn ang="0">
                <a:pos x="44" y="28"/>
              </a:cxn>
              <a:cxn ang="0">
                <a:pos x="37" y="19"/>
              </a:cxn>
              <a:cxn ang="0">
                <a:pos x="25" y="8"/>
              </a:cxn>
              <a:cxn ang="0">
                <a:pos x="3" y="44"/>
              </a:cxn>
              <a:cxn ang="0">
                <a:pos x="20" y="39"/>
              </a:cxn>
              <a:cxn ang="0">
                <a:pos x="24" y="49"/>
              </a:cxn>
              <a:cxn ang="0">
                <a:pos x="108" y="133"/>
              </a:cxn>
              <a:cxn ang="0">
                <a:pos x="133" y="128"/>
              </a:cxn>
              <a:cxn ang="0">
                <a:pos x="176" y="163"/>
              </a:cxn>
              <a:cxn ang="0">
                <a:pos x="133" y="116"/>
              </a:cxn>
              <a:cxn ang="0">
                <a:pos x="112" y="127"/>
              </a:cxn>
              <a:cxn ang="0">
                <a:pos x="34" y="50"/>
              </a:cxn>
              <a:cxn ang="0">
                <a:pos x="19" y="29"/>
              </a:cxn>
              <a:cxn ang="0">
                <a:pos x="8" y="39"/>
              </a:cxn>
              <a:cxn ang="0">
                <a:pos x="30" y="12"/>
              </a:cxn>
              <a:cxn ang="0">
                <a:pos x="32" y="14"/>
              </a:cxn>
              <a:cxn ang="0">
                <a:pos x="40" y="34"/>
              </a:cxn>
              <a:cxn ang="0">
                <a:pos x="51" y="30"/>
              </a:cxn>
              <a:cxn ang="0">
                <a:pos x="63" y="41"/>
              </a:cxn>
              <a:cxn ang="0">
                <a:pos x="50" y="59"/>
              </a:cxn>
              <a:cxn ang="0">
                <a:pos x="66" y="44"/>
              </a:cxn>
              <a:cxn ang="0">
                <a:pos x="70" y="47"/>
              </a:cxn>
              <a:cxn ang="0">
                <a:pos x="60" y="58"/>
              </a:cxn>
              <a:cxn ang="0">
                <a:pos x="63" y="61"/>
              </a:cxn>
              <a:cxn ang="0">
                <a:pos x="73" y="50"/>
              </a:cxn>
              <a:cxn ang="0">
                <a:pos x="76" y="53"/>
              </a:cxn>
              <a:cxn ang="0">
                <a:pos x="64" y="71"/>
              </a:cxn>
              <a:cxn ang="0">
                <a:pos x="80" y="56"/>
              </a:cxn>
              <a:cxn ang="0">
                <a:pos x="83" y="59"/>
              </a:cxn>
              <a:cxn ang="0">
                <a:pos x="79" y="64"/>
              </a:cxn>
              <a:cxn ang="0">
                <a:pos x="68" y="76"/>
              </a:cxn>
              <a:cxn ang="0">
                <a:pos x="106" y="115"/>
              </a:cxn>
              <a:cxn ang="0">
                <a:pos x="107" y="117"/>
              </a:cxn>
              <a:cxn ang="0">
                <a:pos x="115" y="123"/>
              </a:cxn>
              <a:cxn ang="0">
                <a:pos x="130" y="107"/>
              </a:cxn>
              <a:cxn ang="0">
                <a:pos x="122" y="100"/>
              </a:cxn>
              <a:cxn ang="0">
                <a:pos x="84" y="65"/>
              </a:cxn>
              <a:cxn ang="0">
                <a:pos x="87" y="62"/>
              </a:cxn>
              <a:cxn ang="0">
                <a:pos x="133" y="116"/>
              </a:cxn>
              <a:cxn ang="0">
                <a:pos x="116" y="118"/>
              </a:cxn>
              <a:cxn ang="0">
                <a:pos x="114" y="118"/>
              </a:cxn>
              <a:cxn ang="0">
                <a:pos x="77" y="82"/>
              </a:cxn>
              <a:cxn ang="0">
                <a:pos x="116" y="116"/>
              </a:cxn>
              <a:cxn ang="0">
                <a:pos x="116" y="116"/>
              </a:cxn>
            </a:cxnLst>
            <a:rect l="0" t="0" r="r" b="b"/>
            <a:pathLst>
              <a:path w="176" h="164">
                <a:moveTo>
                  <a:pt x="175" y="160"/>
                </a:moveTo>
                <a:cubicBezTo>
                  <a:pt x="136" y="124"/>
                  <a:pt x="136" y="124"/>
                  <a:pt x="136" y="124"/>
                </a:cubicBezTo>
                <a:cubicBezTo>
                  <a:pt x="138" y="122"/>
                  <a:pt x="139" y="119"/>
                  <a:pt x="139" y="117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41" y="101"/>
                  <a:pt x="140" y="100"/>
                  <a:pt x="138" y="99"/>
                </a:cubicBezTo>
                <a:cubicBezTo>
                  <a:pt x="55" y="24"/>
                  <a:pt x="55" y="24"/>
                  <a:pt x="55" y="24"/>
                </a:cubicBezTo>
                <a:cubicBezTo>
                  <a:pt x="53" y="22"/>
                  <a:pt x="49" y="22"/>
                  <a:pt x="47" y="24"/>
                </a:cubicBezTo>
                <a:cubicBezTo>
                  <a:pt x="44" y="28"/>
                  <a:pt x="44" y="28"/>
                  <a:pt x="44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43" y="13"/>
                  <a:pt x="44" y="7"/>
                  <a:pt x="40" y="4"/>
                </a:cubicBezTo>
                <a:cubicBezTo>
                  <a:pt x="36" y="0"/>
                  <a:pt x="30" y="2"/>
                  <a:pt x="25" y="8"/>
                </a:cubicBezTo>
                <a:cubicBezTo>
                  <a:pt x="6" y="29"/>
                  <a:pt x="6" y="29"/>
                  <a:pt x="6" y="29"/>
                </a:cubicBezTo>
                <a:cubicBezTo>
                  <a:pt x="1" y="35"/>
                  <a:pt x="0" y="41"/>
                  <a:pt x="3" y="44"/>
                </a:cubicBezTo>
                <a:cubicBezTo>
                  <a:pt x="7" y="48"/>
                  <a:pt x="13" y="46"/>
                  <a:pt x="18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7" y="46"/>
                  <a:pt x="27" y="46"/>
                  <a:pt x="27" y="46"/>
                </a:cubicBezTo>
                <a:cubicBezTo>
                  <a:pt x="24" y="49"/>
                  <a:pt x="24" y="49"/>
                  <a:pt x="24" y="49"/>
                </a:cubicBezTo>
                <a:cubicBezTo>
                  <a:pt x="22" y="51"/>
                  <a:pt x="22" y="55"/>
                  <a:pt x="25" y="57"/>
                </a:cubicBezTo>
                <a:cubicBezTo>
                  <a:pt x="108" y="133"/>
                  <a:pt x="108" y="133"/>
                  <a:pt x="108" y="133"/>
                </a:cubicBezTo>
                <a:cubicBezTo>
                  <a:pt x="112" y="136"/>
                  <a:pt x="126" y="132"/>
                  <a:pt x="126" y="132"/>
                </a:cubicBezTo>
                <a:cubicBezTo>
                  <a:pt x="128" y="131"/>
                  <a:pt x="131" y="130"/>
                  <a:pt x="133" y="128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64"/>
                  <a:pt x="175" y="164"/>
                  <a:pt x="176" y="163"/>
                </a:cubicBezTo>
                <a:cubicBezTo>
                  <a:pt x="176" y="162"/>
                  <a:pt x="176" y="161"/>
                  <a:pt x="175" y="160"/>
                </a:cubicBezTo>
                <a:close/>
                <a:moveTo>
                  <a:pt x="133" y="116"/>
                </a:moveTo>
                <a:cubicBezTo>
                  <a:pt x="132" y="119"/>
                  <a:pt x="127" y="124"/>
                  <a:pt x="124" y="125"/>
                </a:cubicBezTo>
                <a:cubicBezTo>
                  <a:pt x="120" y="126"/>
                  <a:pt x="114" y="127"/>
                  <a:pt x="112" y="127"/>
                </a:cubicBezTo>
                <a:cubicBezTo>
                  <a:pt x="30" y="53"/>
                  <a:pt x="30" y="53"/>
                  <a:pt x="30" y="53"/>
                </a:cubicBezTo>
                <a:cubicBezTo>
                  <a:pt x="34" y="50"/>
                  <a:pt x="34" y="50"/>
                  <a:pt x="34" y="50"/>
                </a:cubicBezTo>
                <a:cubicBezTo>
                  <a:pt x="36" y="47"/>
                  <a:pt x="36" y="43"/>
                  <a:pt x="33" y="41"/>
                </a:cubicBezTo>
                <a:cubicBezTo>
                  <a:pt x="19" y="29"/>
                  <a:pt x="19" y="29"/>
                  <a:pt x="19" y="29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8"/>
                  <a:pt x="9" y="39"/>
                  <a:pt x="8" y="39"/>
                </a:cubicBezTo>
                <a:cubicBezTo>
                  <a:pt x="8" y="38"/>
                  <a:pt x="9" y="36"/>
                  <a:pt x="11" y="34"/>
                </a:cubicBezTo>
                <a:cubicBezTo>
                  <a:pt x="30" y="12"/>
                  <a:pt x="30" y="12"/>
                  <a:pt x="30" y="12"/>
                </a:cubicBezTo>
                <a:cubicBezTo>
                  <a:pt x="32" y="10"/>
                  <a:pt x="34" y="9"/>
                  <a:pt x="35" y="9"/>
                </a:cubicBezTo>
                <a:cubicBezTo>
                  <a:pt x="35" y="10"/>
                  <a:pt x="34" y="12"/>
                  <a:pt x="32" y="14"/>
                </a:cubicBezTo>
                <a:cubicBezTo>
                  <a:pt x="26" y="21"/>
                  <a:pt x="26" y="21"/>
                  <a:pt x="26" y="21"/>
                </a:cubicBezTo>
                <a:cubicBezTo>
                  <a:pt x="40" y="34"/>
                  <a:pt x="40" y="34"/>
                  <a:pt x="40" y="34"/>
                </a:cubicBezTo>
                <a:cubicBezTo>
                  <a:pt x="42" y="36"/>
                  <a:pt x="46" y="36"/>
                  <a:pt x="48" y="33"/>
                </a:cubicBezTo>
                <a:cubicBezTo>
                  <a:pt x="51" y="30"/>
                  <a:pt x="51" y="30"/>
                  <a:pt x="51" y="30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0" y="55"/>
                  <a:pt x="50" y="55"/>
                  <a:pt x="50" y="55"/>
                </a:cubicBezTo>
                <a:cubicBezTo>
                  <a:pt x="49" y="56"/>
                  <a:pt x="49" y="58"/>
                  <a:pt x="50" y="59"/>
                </a:cubicBezTo>
                <a:cubicBezTo>
                  <a:pt x="51" y="59"/>
                  <a:pt x="52" y="59"/>
                  <a:pt x="53" y="58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4"/>
                  <a:pt x="67" y="44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9"/>
                  <a:pt x="59" y="60"/>
                  <a:pt x="60" y="61"/>
                </a:cubicBezTo>
                <a:cubicBezTo>
                  <a:pt x="61" y="62"/>
                  <a:pt x="62" y="62"/>
                  <a:pt x="63" y="61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6" y="53"/>
                  <a:pt x="76" y="5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70"/>
                  <a:pt x="64" y="71"/>
                </a:cubicBezTo>
                <a:cubicBezTo>
                  <a:pt x="65" y="72"/>
                  <a:pt x="66" y="72"/>
                  <a:pt x="67" y="71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4"/>
                  <a:pt x="7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67" y="77"/>
                  <a:pt x="66" y="79"/>
                  <a:pt x="68" y="80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3"/>
                  <a:pt x="121" y="123"/>
                  <a:pt x="125" y="119"/>
                </a:cubicBezTo>
                <a:cubicBezTo>
                  <a:pt x="130" y="114"/>
                  <a:pt x="130" y="107"/>
                  <a:pt x="130" y="107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84" y="65"/>
                  <a:pt x="84" y="65"/>
                  <a:pt x="84" y="65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34" y="108"/>
                  <a:pt x="134" y="110"/>
                  <a:pt x="133" y="116"/>
                </a:cubicBezTo>
                <a:close/>
                <a:moveTo>
                  <a:pt x="116" y="116"/>
                </a:moveTo>
                <a:cubicBezTo>
                  <a:pt x="117" y="117"/>
                  <a:pt x="117" y="118"/>
                  <a:pt x="116" y="118"/>
                </a:cubicBezTo>
                <a:cubicBezTo>
                  <a:pt x="116" y="119"/>
                  <a:pt x="116" y="119"/>
                  <a:pt x="115" y="119"/>
                </a:cubicBezTo>
                <a:cubicBezTo>
                  <a:pt x="115" y="119"/>
                  <a:pt x="114" y="119"/>
                  <a:pt x="114" y="118"/>
                </a:cubicBezTo>
                <a:cubicBezTo>
                  <a:pt x="77" y="84"/>
                  <a:pt x="77" y="84"/>
                  <a:pt x="77" y="84"/>
                </a:cubicBezTo>
                <a:cubicBezTo>
                  <a:pt x="77" y="84"/>
                  <a:pt x="77" y="82"/>
                  <a:pt x="77" y="82"/>
                </a:cubicBezTo>
                <a:cubicBezTo>
                  <a:pt x="78" y="81"/>
                  <a:pt x="79" y="81"/>
                  <a:pt x="79" y="82"/>
                </a:cubicBezTo>
                <a:lnTo>
                  <a:pt x="116" y="116"/>
                </a:lnTo>
                <a:close/>
                <a:moveTo>
                  <a:pt x="116" y="116"/>
                </a:moveTo>
                <a:cubicBezTo>
                  <a:pt x="116" y="116"/>
                  <a:pt x="116" y="116"/>
                  <a:pt x="116" y="116"/>
                </a:cubicBezTo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TextBox 160"/>
          <p:cNvSpPr txBox="1"/>
          <p:nvPr/>
        </p:nvSpPr>
        <p:spPr>
          <a:xfrm>
            <a:off x="687445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1" name="TextBox 161"/>
          <p:cNvSpPr txBox="1"/>
          <p:nvPr/>
        </p:nvSpPr>
        <p:spPr>
          <a:xfrm>
            <a:off x="2295328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2" name="TextBox 164"/>
          <p:cNvSpPr txBox="1"/>
          <p:nvPr/>
        </p:nvSpPr>
        <p:spPr>
          <a:xfrm>
            <a:off x="3903211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3" name="TextBox 165"/>
          <p:cNvSpPr txBox="1"/>
          <p:nvPr/>
        </p:nvSpPr>
        <p:spPr>
          <a:xfrm>
            <a:off x="5511094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4" name="TextBox 47"/>
          <p:cNvSpPr txBox="1"/>
          <p:nvPr/>
        </p:nvSpPr>
        <p:spPr>
          <a:xfrm>
            <a:off x="7118977" y="3680930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grpSp>
        <p:nvGrpSpPr>
          <p:cNvPr id="45" name="Group 49"/>
          <p:cNvGrpSpPr/>
          <p:nvPr/>
        </p:nvGrpSpPr>
        <p:grpSpPr>
          <a:xfrm>
            <a:off x="7497366" y="3031808"/>
            <a:ext cx="601252" cy="594752"/>
            <a:chOff x="1504950" y="3868738"/>
            <a:chExt cx="293688" cy="290513"/>
          </a:xfrm>
          <a:solidFill>
            <a:srgbClr val="E4BDAC"/>
          </a:solidFill>
        </p:grpSpPr>
        <p:sp>
          <p:nvSpPr>
            <p:cNvPr id="46" name="Freeform 33"/>
            <p:cNvSpPr/>
            <p:nvPr/>
          </p:nvSpPr>
          <p:spPr bwMode="auto">
            <a:xfrm>
              <a:off x="1504950" y="3868738"/>
              <a:ext cx="138113" cy="13493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37"/>
                </a:cxn>
                <a:cxn ang="0">
                  <a:pos x="17" y="46"/>
                </a:cxn>
                <a:cxn ang="0">
                  <a:pos x="47" y="17"/>
                </a:cxn>
                <a:cxn ang="0">
                  <a:pos x="38" y="8"/>
                </a:cxn>
                <a:cxn ang="0">
                  <a:pos x="9" y="8"/>
                </a:cxn>
              </a:cxnLst>
              <a:rect l="0" t="0" r="r" b="b"/>
              <a:pathLst>
                <a:path w="47" h="46">
                  <a:moveTo>
                    <a:pt x="9" y="8"/>
                  </a:moveTo>
                  <a:cubicBezTo>
                    <a:pt x="1" y="16"/>
                    <a:pt x="0" y="29"/>
                    <a:pt x="9" y="3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7" y="0"/>
                    <a:pt x="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1654175" y="4021138"/>
              <a:ext cx="131763" cy="1381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9"/>
                </a:cxn>
                <a:cxn ang="0">
                  <a:pos x="10" y="38"/>
                </a:cxn>
                <a:cxn ang="0">
                  <a:pos x="39" y="39"/>
                </a:cxn>
                <a:cxn ang="0">
                  <a:pos x="45" y="24"/>
                </a:cxn>
                <a:cxn ang="0">
                  <a:pos x="39" y="9"/>
                </a:cxn>
                <a:cxn ang="0">
                  <a:pos x="30" y="0"/>
                </a:cxn>
              </a:cxnLst>
              <a:rect l="0" t="0" r="r" b="b"/>
              <a:pathLst>
                <a:path w="45" h="47">
                  <a:moveTo>
                    <a:pt x="3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" y="47"/>
                    <a:pt x="31" y="47"/>
                    <a:pt x="39" y="39"/>
                  </a:cubicBezTo>
                  <a:cubicBezTo>
                    <a:pt x="43" y="35"/>
                    <a:pt x="45" y="29"/>
                    <a:pt x="45" y="24"/>
                  </a:cubicBezTo>
                  <a:cubicBezTo>
                    <a:pt x="45" y="19"/>
                    <a:pt x="43" y="13"/>
                    <a:pt x="39" y="9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1504950" y="3868738"/>
              <a:ext cx="293688" cy="279400"/>
            </a:xfrm>
            <a:custGeom>
              <a:avLst/>
              <a:gdLst/>
              <a:ahLst/>
              <a:cxnLst>
                <a:cxn ang="0">
                  <a:pos x="9" y="60"/>
                </a:cxn>
                <a:cxn ang="0">
                  <a:pos x="23" y="95"/>
                </a:cxn>
                <a:cxn ang="0">
                  <a:pos x="91" y="37"/>
                </a:cxn>
                <a:cxn ang="0">
                  <a:pos x="62" y="8"/>
                </a:cxn>
                <a:cxn ang="0">
                  <a:pos x="68" y="20"/>
                </a:cxn>
                <a:cxn ang="0">
                  <a:pos x="62" y="20"/>
                </a:cxn>
                <a:cxn ang="0">
                  <a:pos x="14" y="85"/>
                </a:cxn>
                <a:cxn ang="0">
                  <a:pos x="14" y="80"/>
                </a:cxn>
                <a:cxn ang="0">
                  <a:pos x="14" y="85"/>
                </a:cxn>
                <a:cxn ang="0">
                  <a:pos x="15" y="74"/>
                </a:cxn>
                <a:cxn ang="0">
                  <a:pos x="20" y="75"/>
                </a:cxn>
                <a:cxn ang="0">
                  <a:pos x="19" y="68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21" y="82"/>
                </a:cxn>
                <a:cxn ang="0">
                  <a:pos x="27" y="82"/>
                </a:cxn>
                <a:cxn ang="0">
                  <a:pos x="26" y="75"/>
                </a:cxn>
                <a:cxn ang="0">
                  <a:pos x="26" y="70"/>
                </a:cxn>
                <a:cxn ang="0">
                  <a:pos x="26" y="75"/>
                </a:cxn>
                <a:cxn ang="0">
                  <a:pos x="30" y="80"/>
                </a:cxn>
                <a:cxn ang="0">
                  <a:pos x="35" y="80"/>
                </a:cxn>
                <a:cxn ang="0">
                  <a:pos x="65" y="53"/>
                </a:cxn>
                <a:cxn ang="0">
                  <a:pos x="36" y="62"/>
                </a:cxn>
                <a:cxn ang="0">
                  <a:pos x="36" y="43"/>
                </a:cxn>
                <a:cxn ang="0">
                  <a:pos x="64" y="34"/>
                </a:cxn>
                <a:cxn ang="0">
                  <a:pos x="65" y="53"/>
                </a:cxn>
                <a:cxn ang="0">
                  <a:pos x="69" y="27"/>
                </a:cxn>
                <a:cxn ang="0">
                  <a:pos x="74" y="27"/>
                </a:cxn>
                <a:cxn ang="0">
                  <a:pos x="72" y="19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76" y="34"/>
                </a:cxn>
                <a:cxn ang="0">
                  <a:pos x="81" y="34"/>
                </a:cxn>
                <a:cxn ang="0">
                  <a:pos x="81" y="28"/>
                </a:cxn>
                <a:cxn ang="0">
                  <a:pos x="81" y="23"/>
                </a:cxn>
                <a:cxn ang="0">
                  <a:pos x="81" y="28"/>
                </a:cxn>
                <a:cxn ang="0">
                  <a:pos x="80" y="16"/>
                </a:cxn>
                <a:cxn ang="0">
                  <a:pos x="86" y="16"/>
                </a:cxn>
              </a:cxnLst>
              <a:rect l="0" t="0" r="r" b="b"/>
              <a:pathLst>
                <a:path w="100" h="95">
                  <a:moveTo>
                    <a:pt x="62" y="8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1" y="68"/>
                    <a:pt x="0" y="81"/>
                    <a:pt x="9" y="89"/>
                  </a:cubicBezTo>
                  <a:cubicBezTo>
                    <a:pt x="13" y="93"/>
                    <a:pt x="18" y="95"/>
                    <a:pt x="23" y="95"/>
                  </a:cubicBezTo>
                  <a:cubicBezTo>
                    <a:pt x="29" y="95"/>
                    <a:pt x="34" y="93"/>
                    <a:pt x="38" y="90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100" y="29"/>
                    <a:pt x="100" y="16"/>
                    <a:pt x="92" y="8"/>
                  </a:cubicBezTo>
                  <a:cubicBezTo>
                    <a:pt x="84" y="0"/>
                    <a:pt x="70" y="0"/>
                    <a:pt x="62" y="8"/>
                  </a:cubicBezTo>
                  <a:moveTo>
                    <a:pt x="65" y="17"/>
                  </a:moveTo>
                  <a:cubicBezTo>
                    <a:pt x="66" y="17"/>
                    <a:pt x="68" y="18"/>
                    <a:pt x="68" y="20"/>
                  </a:cubicBezTo>
                  <a:cubicBezTo>
                    <a:pt x="68" y="21"/>
                    <a:pt x="66" y="22"/>
                    <a:pt x="65" y="22"/>
                  </a:cubicBezTo>
                  <a:cubicBezTo>
                    <a:pt x="64" y="22"/>
                    <a:pt x="62" y="21"/>
                    <a:pt x="62" y="20"/>
                  </a:cubicBezTo>
                  <a:cubicBezTo>
                    <a:pt x="62" y="18"/>
                    <a:pt x="64" y="17"/>
                    <a:pt x="65" y="17"/>
                  </a:cubicBezTo>
                  <a:moveTo>
                    <a:pt x="14" y="85"/>
                  </a:moveTo>
                  <a:cubicBezTo>
                    <a:pt x="12" y="85"/>
                    <a:pt x="11" y="84"/>
                    <a:pt x="11" y="82"/>
                  </a:cubicBezTo>
                  <a:cubicBezTo>
                    <a:pt x="12" y="81"/>
                    <a:pt x="13" y="80"/>
                    <a:pt x="14" y="80"/>
                  </a:cubicBezTo>
                  <a:cubicBezTo>
                    <a:pt x="16" y="80"/>
                    <a:pt x="17" y="81"/>
                    <a:pt x="17" y="83"/>
                  </a:cubicBezTo>
                  <a:cubicBezTo>
                    <a:pt x="17" y="84"/>
                    <a:pt x="15" y="85"/>
                    <a:pt x="14" y="85"/>
                  </a:cubicBezTo>
                  <a:moveTo>
                    <a:pt x="17" y="77"/>
                  </a:moveTo>
                  <a:cubicBezTo>
                    <a:pt x="16" y="77"/>
                    <a:pt x="15" y="76"/>
                    <a:pt x="15" y="74"/>
                  </a:cubicBezTo>
                  <a:cubicBezTo>
                    <a:pt x="15" y="73"/>
                    <a:pt x="16" y="72"/>
                    <a:pt x="18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20" y="76"/>
                    <a:pt x="19" y="77"/>
                    <a:pt x="17" y="77"/>
                  </a:cubicBezTo>
                  <a:moveTo>
                    <a:pt x="19" y="68"/>
                  </a:moveTo>
                  <a:cubicBezTo>
                    <a:pt x="18" y="68"/>
                    <a:pt x="16" y="66"/>
                    <a:pt x="17" y="65"/>
                  </a:cubicBezTo>
                  <a:cubicBezTo>
                    <a:pt x="17" y="63"/>
                    <a:pt x="18" y="62"/>
                    <a:pt x="19" y="63"/>
                  </a:cubicBezTo>
                  <a:cubicBezTo>
                    <a:pt x="21" y="63"/>
                    <a:pt x="22" y="64"/>
                    <a:pt x="22" y="65"/>
                  </a:cubicBezTo>
                  <a:cubicBezTo>
                    <a:pt x="22" y="67"/>
                    <a:pt x="20" y="68"/>
                    <a:pt x="19" y="68"/>
                  </a:cubicBezTo>
                  <a:moveTo>
                    <a:pt x="24" y="85"/>
                  </a:moveTo>
                  <a:cubicBezTo>
                    <a:pt x="22" y="84"/>
                    <a:pt x="21" y="83"/>
                    <a:pt x="21" y="82"/>
                  </a:cubicBezTo>
                  <a:cubicBezTo>
                    <a:pt x="22" y="80"/>
                    <a:pt x="23" y="79"/>
                    <a:pt x="24" y="79"/>
                  </a:cubicBezTo>
                  <a:cubicBezTo>
                    <a:pt x="26" y="79"/>
                    <a:pt x="27" y="81"/>
                    <a:pt x="27" y="82"/>
                  </a:cubicBezTo>
                  <a:cubicBezTo>
                    <a:pt x="27" y="84"/>
                    <a:pt x="25" y="85"/>
                    <a:pt x="24" y="85"/>
                  </a:cubicBezTo>
                  <a:moveTo>
                    <a:pt x="26" y="75"/>
                  </a:moveTo>
                  <a:cubicBezTo>
                    <a:pt x="24" y="75"/>
                    <a:pt x="23" y="74"/>
                    <a:pt x="23" y="72"/>
                  </a:cubicBezTo>
                  <a:cubicBezTo>
                    <a:pt x="23" y="71"/>
                    <a:pt x="25" y="70"/>
                    <a:pt x="26" y="70"/>
                  </a:cubicBezTo>
                  <a:cubicBezTo>
                    <a:pt x="28" y="70"/>
                    <a:pt x="29" y="71"/>
                    <a:pt x="28" y="73"/>
                  </a:cubicBezTo>
                  <a:cubicBezTo>
                    <a:pt x="28" y="74"/>
                    <a:pt x="27" y="75"/>
                    <a:pt x="26" y="75"/>
                  </a:cubicBezTo>
                  <a:moveTo>
                    <a:pt x="32" y="83"/>
                  </a:moveTo>
                  <a:cubicBezTo>
                    <a:pt x="31" y="83"/>
                    <a:pt x="30" y="81"/>
                    <a:pt x="30" y="80"/>
                  </a:cubicBezTo>
                  <a:cubicBezTo>
                    <a:pt x="30" y="78"/>
                    <a:pt x="31" y="77"/>
                    <a:pt x="32" y="78"/>
                  </a:cubicBezTo>
                  <a:cubicBezTo>
                    <a:pt x="34" y="78"/>
                    <a:pt x="35" y="79"/>
                    <a:pt x="35" y="80"/>
                  </a:cubicBezTo>
                  <a:cubicBezTo>
                    <a:pt x="35" y="82"/>
                    <a:pt x="33" y="83"/>
                    <a:pt x="32" y="83"/>
                  </a:cubicBezTo>
                  <a:moveTo>
                    <a:pt x="65" y="53"/>
                  </a:moveTo>
                  <a:cubicBezTo>
                    <a:pt x="54" y="63"/>
                    <a:pt x="54" y="63"/>
                    <a:pt x="54" y="63"/>
                  </a:cubicBezTo>
                  <a:cubicBezTo>
                    <a:pt x="49" y="68"/>
                    <a:pt x="41" y="67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1" y="56"/>
                    <a:pt x="31" y="48"/>
                    <a:pt x="36" y="4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2" y="28"/>
                    <a:pt x="60" y="28"/>
                    <a:pt x="64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0" y="40"/>
                    <a:pt x="70" y="48"/>
                    <a:pt x="65" y="53"/>
                  </a:cubicBezTo>
                  <a:moveTo>
                    <a:pt x="72" y="29"/>
                  </a:moveTo>
                  <a:cubicBezTo>
                    <a:pt x="70" y="29"/>
                    <a:pt x="69" y="28"/>
                    <a:pt x="69" y="27"/>
                  </a:cubicBezTo>
                  <a:cubicBezTo>
                    <a:pt x="69" y="25"/>
                    <a:pt x="70" y="24"/>
                    <a:pt x="72" y="24"/>
                  </a:cubicBezTo>
                  <a:cubicBezTo>
                    <a:pt x="73" y="24"/>
                    <a:pt x="74" y="25"/>
                    <a:pt x="74" y="27"/>
                  </a:cubicBezTo>
                  <a:cubicBezTo>
                    <a:pt x="74" y="28"/>
                    <a:pt x="73" y="29"/>
                    <a:pt x="72" y="29"/>
                  </a:cubicBezTo>
                  <a:moveTo>
                    <a:pt x="72" y="19"/>
                  </a:moveTo>
                  <a:cubicBezTo>
                    <a:pt x="72" y="17"/>
                    <a:pt x="73" y="16"/>
                    <a:pt x="74" y="16"/>
                  </a:cubicBezTo>
                  <a:cubicBezTo>
                    <a:pt x="76" y="16"/>
                    <a:pt x="77" y="17"/>
                    <a:pt x="77" y="19"/>
                  </a:cubicBezTo>
                  <a:cubicBezTo>
                    <a:pt x="77" y="20"/>
                    <a:pt x="76" y="21"/>
                    <a:pt x="74" y="21"/>
                  </a:cubicBezTo>
                  <a:cubicBezTo>
                    <a:pt x="73" y="21"/>
                    <a:pt x="72" y="20"/>
                    <a:pt x="72" y="19"/>
                  </a:cubicBezTo>
                  <a:moveTo>
                    <a:pt x="79" y="36"/>
                  </a:moveTo>
                  <a:cubicBezTo>
                    <a:pt x="77" y="36"/>
                    <a:pt x="76" y="35"/>
                    <a:pt x="76" y="34"/>
                  </a:cubicBezTo>
                  <a:cubicBezTo>
                    <a:pt x="76" y="32"/>
                    <a:pt x="77" y="31"/>
                    <a:pt x="79" y="31"/>
                  </a:cubicBezTo>
                  <a:cubicBezTo>
                    <a:pt x="80" y="31"/>
                    <a:pt x="81" y="32"/>
                    <a:pt x="81" y="34"/>
                  </a:cubicBezTo>
                  <a:cubicBezTo>
                    <a:pt x="81" y="35"/>
                    <a:pt x="80" y="36"/>
                    <a:pt x="79" y="36"/>
                  </a:cubicBezTo>
                  <a:moveTo>
                    <a:pt x="81" y="28"/>
                  </a:moveTo>
                  <a:cubicBezTo>
                    <a:pt x="80" y="28"/>
                    <a:pt x="79" y="27"/>
                    <a:pt x="79" y="26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3" y="23"/>
                    <a:pt x="84" y="24"/>
                    <a:pt x="84" y="26"/>
                  </a:cubicBezTo>
                  <a:cubicBezTo>
                    <a:pt x="84" y="27"/>
                    <a:pt x="83" y="28"/>
                    <a:pt x="81" y="28"/>
                  </a:cubicBezTo>
                  <a:moveTo>
                    <a:pt x="83" y="19"/>
                  </a:moveTo>
                  <a:cubicBezTo>
                    <a:pt x="81" y="19"/>
                    <a:pt x="80" y="17"/>
                    <a:pt x="80" y="16"/>
                  </a:cubicBezTo>
                  <a:cubicBezTo>
                    <a:pt x="80" y="14"/>
                    <a:pt x="81" y="13"/>
                    <a:pt x="83" y="13"/>
                  </a:cubicBezTo>
                  <a:cubicBezTo>
                    <a:pt x="84" y="13"/>
                    <a:pt x="86" y="14"/>
                    <a:pt x="86" y="16"/>
                  </a:cubicBezTo>
                  <a:cubicBezTo>
                    <a:pt x="86" y="17"/>
                    <a:pt x="84" y="19"/>
                    <a:pt x="83" y="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80"/>
                            </p:stCondLst>
                            <p:childTnLst>
                              <p:par>
                                <p:cTn id="3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8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8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8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8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8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25" grpId="0"/>
      <p:bldP spid="26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71" y="1188598"/>
            <a:ext cx="2411620" cy="2411620"/>
          </a:xfrm>
          <a:prstGeom prst="rect">
            <a:avLst/>
          </a:prstGeom>
        </p:spPr>
      </p:pic>
      <p:grpSp>
        <p:nvGrpSpPr>
          <p:cNvPr id="5" name="组合 35"/>
          <p:cNvGrpSpPr/>
          <p:nvPr/>
        </p:nvGrpSpPr>
        <p:grpSpPr bwMode="auto">
          <a:xfrm>
            <a:off x="4174332" y="1685016"/>
            <a:ext cx="2334425" cy="834235"/>
            <a:chOff x="3587289" y="1868032"/>
            <a:chExt cx="3113314" cy="1112354"/>
          </a:xfrm>
        </p:grpSpPr>
        <p:sp>
          <p:nvSpPr>
            <p:cNvPr id="6" name="文本框 38"/>
            <p:cNvSpPr txBox="1">
              <a:spLocks noChangeArrowheads="1"/>
            </p:cNvSpPr>
            <p:nvPr/>
          </p:nvSpPr>
          <p:spPr bwMode="auto">
            <a:xfrm>
              <a:off x="3587289" y="2118580"/>
              <a:ext cx="3113314" cy="86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8" name="直接连接符 7"/>
          <p:cNvCxnSpPr/>
          <p:nvPr/>
        </p:nvCxnSpPr>
        <p:spPr bwMode="auto">
          <a:xfrm flipH="1">
            <a:off x="4902204" y="2635136"/>
            <a:ext cx="878681" cy="0"/>
          </a:xfrm>
          <a:prstGeom prst="line">
            <a:avLst/>
          </a:prstGeom>
          <a:ln w="28575">
            <a:solidFill>
              <a:srgbClr val="E4B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7"/>
          <p:cNvSpPr>
            <a:spLocks noChangeArrowheads="1"/>
          </p:cNvSpPr>
          <p:nvPr/>
        </p:nvSpPr>
        <p:spPr bwMode="auto">
          <a:xfrm>
            <a:off x="3443576" y="2701778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1338660" y="577787"/>
            <a:ext cx="1447800" cy="30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Arial Unicode MS" pitchFamily="34" charset="-122"/>
              </a:rPr>
              <a:t>CONTENTS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7"/>
          <p:cNvSpPr>
            <a:spLocks noChangeArrowheads="1"/>
          </p:cNvSpPr>
          <p:nvPr/>
        </p:nvSpPr>
        <p:spPr bwMode="auto">
          <a:xfrm>
            <a:off x="-4183" y="382525"/>
            <a:ext cx="1598735" cy="4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>
            <a:spAutoFit/>
          </a:bodyPr>
          <a:lstStyle/>
          <a:p>
            <a:pPr algn="ctr">
              <a:buSzTx/>
              <a:buFontTx/>
              <a:buNone/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sym typeface="田氏颜体大字库" pitchFamily="2" charset="2"/>
              </a:rPr>
              <a:t>目  录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3"/>
          <p:cNvSpPr>
            <a:spLocks noChangeArrowheads="1"/>
          </p:cNvSpPr>
          <p:nvPr/>
        </p:nvSpPr>
        <p:spPr bwMode="auto">
          <a:xfrm>
            <a:off x="1348898" y="1551355"/>
            <a:ext cx="6142892" cy="525066"/>
          </a:xfrm>
          <a:prstGeom prst="roundRect">
            <a:avLst>
              <a:gd name="adj" fmla="val 13069"/>
            </a:avLst>
          </a:prstGeom>
          <a:noFill/>
          <a:ln w="9525">
            <a:solidFill>
              <a:srgbClr val="B58C95"/>
            </a:solidFill>
            <a:round/>
          </a:ln>
        </p:spPr>
        <p:txBody>
          <a:bodyPr lIns="77916" tIns="38958" rIns="77916" bIns="38958" anchor="ctr"/>
          <a:lstStyle/>
          <a:p>
            <a:pPr>
              <a:buSzTx/>
              <a:buFontTx/>
              <a:buNone/>
            </a:pPr>
            <a:endParaRPr lang="zh-CN" altLang="en-US" sz="1400" spc="30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2"/>
          <p:cNvSpPr>
            <a:spLocks noChangeArrowheads="1"/>
          </p:cNvSpPr>
          <p:nvPr/>
        </p:nvSpPr>
        <p:spPr bwMode="auto">
          <a:xfrm>
            <a:off x="2114542" y="1636050"/>
            <a:ext cx="5384332" cy="3556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6" tIns="38958" rIns="77916" bIns="38958">
            <a:spAutoFit/>
          </a:bodyPr>
          <a:lstStyle/>
          <a:p>
            <a:r>
              <a:rPr lang="zh-CN" altLang="en-US" sz="1800" spc="300" dirty="0">
                <a:solidFill>
                  <a:srgbClr val="B58C9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添加标题目录一 </a:t>
            </a:r>
            <a:r>
              <a:rPr lang="en-US" altLang="zh-CN" sz="1800" spc="300" dirty="0">
                <a:solidFill>
                  <a:srgbClr val="B58C95"/>
                </a:solidFill>
              </a:rPr>
              <a:t>Click here to add a title</a:t>
            </a:r>
            <a:endParaRPr lang="zh-CN" altLang="en-US" sz="1800" spc="3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83969" y="1585288"/>
            <a:ext cx="502292" cy="457200"/>
            <a:chOff x="1444115" y="1585288"/>
            <a:chExt cx="502292" cy="457200"/>
          </a:xfrm>
        </p:grpSpPr>
        <p:sp>
          <p:nvSpPr>
            <p:cNvPr id="9" name="流程图: 联系 8"/>
            <p:cNvSpPr/>
            <p:nvPr/>
          </p:nvSpPr>
          <p:spPr>
            <a:xfrm>
              <a:off x="1466661" y="1585288"/>
              <a:ext cx="457200" cy="457200"/>
            </a:xfrm>
            <a:prstGeom prst="flowChartConnector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gradFill>
                  <a:gsLst>
                    <a:gs pos="0">
                      <a:srgbClr val="BE2D2A"/>
                    </a:gs>
                    <a:gs pos="25000">
                      <a:srgbClr val="DE990F"/>
                    </a:gs>
                    <a:gs pos="50000">
                      <a:srgbClr val="4C9241"/>
                    </a:gs>
                    <a:gs pos="100000">
                      <a:srgbClr val="0CAD8B"/>
                    </a:gs>
                    <a:gs pos="75000">
                      <a:srgbClr val="8AAA31"/>
                    </a:gs>
                  </a:gsLst>
                  <a:lin ang="0" scaled="0"/>
                </a:gradFill>
                <a:latin typeface="Britannic Bold" panose="020B0903060703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44115" y="1663847"/>
              <a:ext cx="50229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11" name="圆角矩形 3"/>
          <p:cNvSpPr>
            <a:spLocks noChangeArrowheads="1"/>
          </p:cNvSpPr>
          <p:nvPr/>
        </p:nvSpPr>
        <p:spPr bwMode="auto">
          <a:xfrm>
            <a:off x="1348898" y="2244249"/>
            <a:ext cx="6142892" cy="525066"/>
          </a:xfrm>
          <a:prstGeom prst="roundRect">
            <a:avLst>
              <a:gd name="adj" fmla="val 11698"/>
            </a:avLst>
          </a:prstGeom>
          <a:noFill/>
          <a:ln w="9525">
            <a:solidFill>
              <a:srgbClr val="E4BDAC"/>
            </a:solidFill>
            <a:round/>
          </a:ln>
        </p:spPr>
        <p:txBody>
          <a:bodyPr lIns="77916" tIns="38958" rIns="77916" bIns="38958" anchor="ctr"/>
          <a:lstStyle/>
          <a:p>
            <a:pPr>
              <a:buSzTx/>
              <a:buFontTx/>
              <a:buNone/>
            </a:pPr>
            <a:endParaRPr lang="zh-CN" altLang="en-US" sz="1400" spc="300">
              <a:solidFill>
                <a:srgbClr val="67ACF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"/>
          <p:cNvSpPr>
            <a:spLocks noChangeArrowheads="1"/>
          </p:cNvSpPr>
          <p:nvPr/>
        </p:nvSpPr>
        <p:spPr bwMode="auto">
          <a:xfrm>
            <a:off x="2114542" y="2328944"/>
            <a:ext cx="5384332" cy="3556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6" tIns="38958" rIns="77916" bIns="38958">
            <a:spAutoFit/>
          </a:bodyPr>
          <a:lstStyle/>
          <a:p>
            <a:r>
              <a:rPr lang="zh-CN" altLang="en-US" sz="1800" spc="300" dirty="0">
                <a:solidFill>
                  <a:srgbClr val="E4BDA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添加标题目录二 </a:t>
            </a:r>
            <a:r>
              <a:rPr lang="en-US" altLang="zh-CN" sz="1800" spc="300" dirty="0">
                <a:solidFill>
                  <a:srgbClr val="E4BDAC"/>
                </a:solidFill>
              </a:rPr>
              <a:t>Click here to add a title</a:t>
            </a:r>
            <a:endParaRPr lang="zh-CN" altLang="en-US" sz="1800" spc="3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83969" y="2278182"/>
            <a:ext cx="502292" cy="457200"/>
            <a:chOff x="1444115" y="1585288"/>
            <a:chExt cx="502292" cy="457200"/>
          </a:xfrm>
        </p:grpSpPr>
        <p:sp>
          <p:nvSpPr>
            <p:cNvPr id="14" name="流程图: 联系 13"/>
            <p:cNvSpPr/>
            <p:nvPr/>
          </p:nvSpPr>
          <p:spPr>
            <a:xfrm>
              <a:off x="1466661" y="1585288"/>
              <a:ext cx="457200" cy="457200"/>
            </a:xfrm>
            <a:prstGeom prst="flowChartConnector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Britannic Bold" panose="020B0903060703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44115" y="1663847"/>
              <a:ext cx="50229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16" name="圆角矩形 3"/>
          <p:cNvSpPr>
            <a:spLocks noChangeArrowheads="1"/>
          </p:cNvSpPr>
          <p:nvPr/>
        </p:nvSpPr>
        <p:spPr bwMode="auto">
          <a:xfrm>
            <a:off x="1348898" y="2937143"/>
            <a:ext cx="6142892" cy="525066"/>
          </a:xfrm>
          <a:prstGeom prst="roundRect">
            <a:avLst>
              <a:gd name="adj" fmla="val 11698"/>
            </a:avLst>
          </a:prstGeom>
          <a:noFill/>
          <a:ln w="9525">
            <a:solidFill>
              <a:srgbClr val="B58C95"/>
            </a:solidFill>
            <a:round/>
          </a:ln>
        </p:spPr>
        <p:txBody>
          <a:bodyPr lIns="77916" tIns="38958" rIns="77916" bIns="38958" anchor="ctr"/>
          <a:lstStyle/>
          <a:p>
            <a:pPr>
              <a:buSzTx/>
              <a:buFontTx/>
              <a:buNone/>
            </a:pPr>
            <a:endParaRPr lang="zh-CN" altLang="en-US" sz="1400" spc="30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2"/>
          <p:cNvSpPr>
            <a:spLocks noChangeArrowheads="1"/>
          </p:cNvSpPr>
          <p:nvPr/>
        </p:nvSpPr>
        <p:spPr bwMode="auto">
          <a:xfrm>
            <a:off x="2114542" y="3021838"/>
            <a:ext cx="5384332" cy="3556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6" tIns="38958" rIns="77916" bIns="38958">
            <a:spAutoFit/>
          </a:bodyPr>
          <a:lstStyle/>
          <a:p>
            <a:r>
              <a:rPr lang="zh-CN" altLang="en-US" sz="1800" spc="300" dirty="0">
                <a:solidFill>
                  <a:srgbClr val="B58C9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添加标题目录三 </a:t>
            </a:r>
            <a:r>
              <a:rPr lang="en-US" altLang="zh-CN" sz="1800" spc="300" dirty="0">
                <a:solidFill>
                  <a:srgbClr val="B58C95"/>
                </a:solidFill>
              </a:rPr>
              <a:t>Click here to add a title</a:t>
            </a:r>
            <a:endParaRPr lang="zh-CN" altLang="en-US" sz="1800" spc="3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83969" y="2971076"/>
            <a:ext cx="502292" cy="457200"/>
            <a:chOff x="1444115" y="1585288"/>
            <a:chExt cx="502292" cy="457200"/>
          </a:xfrm>
        </p:grpSpPr>
        <p:sp>
          <p:nvSpPr>
            <p:cNvPr id="19" name="流程图: 联系 18"/>
            <p:cNvSpPr/>
            <p:nvPr/>
          </p:nvSpPr>
          <p:spPr>
            <a:xfrm>
              <a:off x="1466661" y="1585288"/>
              <a:ext cx="457200" cy="457200"/>
            </a:xfrm>
            <a:prstGeom prst="flowChartConnector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Britannic Bold" panose="020B0903060703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44115" y="1663847"/>
              <a:ext cx="50229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21" name="圆角矩形 3"/>
          <p:cNvSpPr>
            <a:spLocks noChangeArrowheads="1"/>
          </p:cNvSpPr>
          <p:nvPr/>
        </p:nvSpPr>
        <p:spPr bwMode="auto">
          <a:xfrm>
            <a:off x="1348898" y="3630037"/>
            <a:ext cx="6142892" cy="525066"/>
          </a:xfrm>
          <a:prstGeom prst="roundRect">
            <a:avLst>
              <a:gd name="adj" fmla="val 13069"/>
            </a:avLst>
          </a:prstGeom>
          <a:noFill/>
          <a:ln w="9525">
            <a:solidFill>
              <a:srgbClr val="E4BDAC"/>
            </a:solidFill>
            <a:round/>
          </a:ln>
        </p:spPr>
        <p:txBody>
          <a:bodyPr lIns="77916" tIns="38958" rIns="77916" bIns="38958" anchor="ctr"/>
          <a:lstStyle/>
          <a:p>
            <a:pPr>
              <a:buSzTx/>
              <a:buFontTx/>
              <a:buNone/>
            </a:pPr>
            <a:endParaRPr lang="zh-CN" altLang="en-US" sz="1400" spc="300">
              <a:solidFill>
                <a:srgbClr val="2CCF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2"/>
          <p:cNvSpPr>
            <a:spLocks noChangeArrowheads="1"/>
          </p:cNvSpPr>
          <p:nvPr/>
        </p:nvSpPr>
        <p:spPr bwMode="auto">
          <a:xfrm>
            <a:off x="2114542" y="3714732"/>
            <a:ext cx="5384332" cy="3556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6" tIns="38958" rIns="77916" bIns="38958">
            <a:spAutoFit/>
          </a:bodyPr>
          <a:lstStyle/>
          <a:p>
            <a:r>
              <a:rPr lang="zh-CN" altLang="en-US" sz="1800" spc="300" dirty="0">
                <a:solidFill>
                  <a:srgbClr val="E4BDA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添加标题目录四 </a:t>
            </a:r>
            <a:r>
              <a:rPr lang="en-US" altLang="zh-CN" sz="1800" spc="300" dirty="0">
                <a:solidFill>
                  <a:srgbClr val="E4BDAC"/>
                </a:solidFill>
              </a:rPr>
              <a:t>Click here to add a title</a:t>
            </a:r>
            <a:endParaRPr lang="zh-CN" altLang="en-US" sz="1800" spc="3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83969" y="3663970"/>
            <a:ext cx="502292" cy="457200"/>
            <a:chOff x="1444115" y="1585288"/>
            <a:chExt cx="502292" cy="457200"/>
          </a:xfrm>
        </p:grpSpPr>
        <p:sp>
          <p:nvSpPr>
            <p:cNvPr id="24" name="流程图: 联系 23"/>
            <p:cNvSpPr/>
            <p:nvPr/>
          </p:nvSpPr>
          <p:spPr>
            <a:xfrm>
              <a:off x="1466661" y="1585288"/>
              <a:ext cx="457200" cy="457200"/>
            </a:xfrm>
            <a:prstGeom prst="flowChartConnector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Britannic Bold" panose="020B0903060703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44115" y="1663847"/>
              <a:ext cx="50229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2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7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2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1" grpId="0" animBg="1"/>
      <p:bldP spid="12" grpId="0"/>
      <p:bldP spid="16" grpId="0" animBg="1"/>
      <p:bldP spid="17" grpId="0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5962" y="1626394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 rot="1800000">
            <a:off x="4488657" y="1229916"/>
            <a:ext cx="1084660" cy="1556147"/>
          </a:xfrm>
          <a:custGeom>
            <a:avLst/>
            <a:gdLst>
              <a:gd name="T0" fmla="*/ 722779 w 4733"/>
              <a:gd name="T1" fmla="*/ 0 h 6775"/>
              <a:gd name="T2" fmla="*/ 1445864 w 4733"/>
              <a:gd name="T3" fmla="*/ 724253 h 6775"/>
              <a:gd name="T4" fmla="*/ 1336500 w 4733"/>
              <a:gd name="T5" fmla="*/ 1107502 h 6775"/>
              <a:gd name="T6" fmla="*/ 1336500 w 4733"/>
              <a:gd name="T7" fmla="*/ 1107502 h 6775"/>
              <a:gd name="T8" fmla="*/ 1333140 w 4733"/>
              <a:gd name="T9" fmla="*/ 1112705 h 6775"/>
              <a:gd name="T10" fmla="*/ 1331307 w 4733"/>
              <a:gd name="T11" fmla="*/ 1115767 h 6775"/>
              <a:gd name="T12" fmla="*/ 722779 w 4733"/>
              <a:gd name="T13" fmla="*/ 2073887 h 6775"/>
              <a:gd name="T14" fmla="*/ 114557 w 4733"/>
              <a:gd name="T15" fmla="*/ 1115767 h 6775"/>
              <a:gd name="T16" fmla="*/ 112724 w 4733"/>
              <a:gd name="T17" fmla="*/ 1112705 h 6775"/>
              <a:gd name="T18" fmla="*/ 109058 w 4733"/>
              <a:gd name="T19" fmla="*/ 1107502 h 6775"/>
              <a:gd name="T20" fmla="*/ 109058 w 4733"/>
              <a:gd name="T21" fmla="*/ 1107502 h 6775"/>
              <a:gd name="T22" fmla="*/ 0 w 4733"/>
              <a:gd name="T23" fmla="*/ 724253 h 6775"/>
              <a:gd name="T24" fmla="*/ 722779 w 4733"/>
              <a:gd name="T25" fmla="*/ 0 h 67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rgbClr val="E4BDA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 rot="1800000">
            <a:off x="3570685" y="2819401"/>
            <a:ext cx="1084659" cy="1556147"/>
          </a:xfrm>
          <a:custGeom>
            <a:avLst/>
            <a:gdLst>
              <a:gd name="T0" fmla="*/ 722779 w 4733"/>
              <a:gd name="T1" fmla="*/ 2073887 h 6776"/>
              <a:gd name="T2" fmla="*/ 1445864 w 4733"/>
              <a:gd name="T3" fmla="*/ 1349434 h 6776"/>
              <a:gd name="T4" fmla="*/ 1336500 w 4733"/>
              <a:gd name="T5" fmla="*/ 966549 h 6776"/>
              <a:gd name="T6" fmla="*/ 1336500 w 4733"/>
              <a:gd name="T7" fmla="*/ 966549 h 6776"/>
              <a:gd name="T8" fmla="*/ 1333140 w 4733"/>
              <a:gd name="T9" fmla="*/ 961040 h 6776"/>
              <a:gd name="T10" fmla="*/ 1331307 w 4733"/>
              <a:gd name="T11" fmla="*/ 957979 h 6776"/>
              <a:gd name="T12" fmla="*/ 722779 w 4733"/>
              <a:gd name="T13" fmla="*/ 0 h 6776"/>
              <a:gd name="T14" fmla="*/ 114557 w 4733"/>
              <a:gd name="T15" fmla="*/ 957979 h 6776"/>
              <a:gd name="T16" fmla="*/ 112724 w 4733"/>
              <a:gd name="T17" fmla="*/ 961040 h 6776"/>
              <a:gd name="T18" fmla="*/ 109058 w 4733"/>
              <a:gd name="T19" fmla="*/ 966549 h 6776"/>
              <a:gd name="T20" fmla="*/ 109058 w 4733"/>
              <a:gd name="T21" fmla="*/ 966549 h 6776"/>
              <a:gd name="T22" fmla="*/ 0 w 4733"/>
              <a:gd name="T23" fmla="*/ 1349434 h 6776"/>
              <a:gd name="T24" fmla="*/ 722779 w 4733"/>
              <a:gd name="T25" fmla="*/ 2073887 h 6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 rot="1800000">
            <a:off x="3381375" y="1252538"/>
            <a:ext cx="1493044" cy="1165622"/>
          </a:xfrm>
          <a:custGeom>
            <a:avLst/>
            <a:gdLst>
              <a:gd name="T0" fmla="*/ 200118 w 6517"/>
              <a:gd name="T1" fmla="*/ 463841 h 5082"/>
              <a:gd name="T2" fmla="*/ 1188179 w 6517"/>
              <a:gd name="T3" fmla="*/ 200406 h 5082"/>
              <a:gd name="T4" fmla="*/ 1464066 w 6517"/>
              <a:gd name="T5" fmla="*/ 487095 h 5082"/>
              <a:gd name="T6" fmla="*/ 1464066 w 6517"/>
              <a:gd name="T7" fmla="*/ 487095 h 5082"/>
              <a:gd name="T8" fmla="*/ 1467121 w 6517"/>
              <a:gd name="T9" fmla="*/ 492602 h 5082"/>
              <a:gd name="T10" fmla="*/ 1468954 w 6517"/>
              <a:gd name="T11" fmla="*/ 495968 h 5082"/>
              <a:gd name="T12" fmla="*/ 1991093 w 6517"/>
              <a:gd name="T13" fmla="*/ 1503201 h 5082"/>
              <a:gd name="T14" fmla="*/ 858825 w 6517"/>
              <a:gd name="T15" fmla="*/ 1550320 h 5082"/>
              <a:gd name="T16" fmla="*/ 855159 w 6517"/>
              <a:gd name="T17" fmla="*/ 1550320 h 5082"/>
              <a:gd name="T18" fmla="*/ 848743 w 6517"/>
              <a:gd name="T19" fmla="*/ 1550626 h 5082"/>
              <a:gd name="T20" fmla="*/ 848743 w 6517"/>
              <a:gd name="T21" fmla="*/ 1550626 h 5082"/>
              <a:gd name="T22" fmla="*/ 463173 w 6517"/>
              <a:gd name="T23" fmla="*/ 1453329 h 5082"/>
              <a:gd name="T24" fmla="*/ 200118 w 6517"/>
              <a:gd name="T25" fmla="*/ 463841 h 50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8"/>
          <p:cNvSpPr/>
          <p:nvPr/>
        </p:nvSpPr>
        <p:spPr bwMode="auto">
          <a:xfrm rot="1800000">
            <a:off x="4269582" y="3184922"/>
            <a:ext cx="1493044" cy="1166813"/>
          </a:xfrm>
          <a:custGeom>
            <a:avLst/>
            <a:gdLst>
              <a:gd name="T0" fmla="*/ 1791006 w 6518"/>
              <a:gd name="T1" fmla="*/ 1091068 h 5082"/>
              <a:gd name="T2" fmla="*/ 1527991 w 6518"/>
              <a:gd name="T3" fmla="*/ 101580 h 5082"/>
              <a:gd name="T4" fmla="*/ 1142480 w 6518"/>
              <a:gd name="T5" fmla="*/ 4283 h 5082"/>
              <a:gd name="T6" fmla="*/ 1142480 w 6518"/>
              <a:gd name="T7" fmla="*/ 4283 h 5082"/>
              <a:gd name="T8" fmla="*/ 1136065 w 6518"/>
              <a:gd name="T9" fmla="*/ 4283 h 5082"/>
              <a:gd name="T10" fmla="*/ 1132400 w 6518"/>
              <a:gd name="T11" fmla="*/ 4589 h 5082"/>
              <a:gd name="T12" fmla="*/ 0 w 6518"/>
              <a:gd name="T13" fmla="*/ 51402 h 5082"/>
              <a:gd name="T14" fmla="*/ 522364 w 6518"/>
              <a:gd name="T15" fmla="*/ 1058941 h 5082"/>
              <a:gd name="T16" fmla="*/ 523891 w 6518"/>
              <a:gd name="T17" fmla="*/ 1062001 h 5082"/>
              <a:gd name="T18" fmla="*/ 526946 w 6518"/>
              <a:gd name="T19" fmla="*/ 1067814 h 5082"/>
              <a:gd name="T20" fmla="*/ 526946 w 6518"/>
              <a:gd name="T21" fmla="*/ 1067814 h 5082"/>
              <a:gd name="T22" fmla="*/ 802791 w 6518"/>
              <a:gd name="T23" fmla="*/ 1354503 h 5082"/>
              <a:gd name="T24" fmla="*/ 1791006 w 6518"/>
              <a:gd name="T25" fmla="*/ 1091068 h 50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rgbClr val="E4BDA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9"/>
          <p:cNvSpPr/>
          <p:nvPr/>
        </p:nvSpPr>
        <p:spPr bwMode="auto">
          <a:xfrm rot="1800000">
            <a:off x="2765822" y="2315766"/>
            <a:ext cx="1495425" cy="1166813"/>
          </a:xfrm>
          <a:custGeom>
            <a:avLst/>
            <a:gdLst>
              <a:gd name="T0" fmla="*/ 199525 w 6523"/>
              <a:gd name="T1" fmla="*/ 1089935 h 5083"/>
              <a:gd name="T2" fmla="*/ 464744 w 6523"/>
              <a:gd name="T3" fmla="*/ 101254 h 5083"/>
              <a:gd name="T4" fmla="*/ 850350 w 6523"/>
              <a:gd name="T5" fmla="*/ 4589 h 5083"/>
              <a:gd name="T6" fmla="*/ 850350 w 6523"/>
              <a:gd name="T7" fmla="*/ 4589 h 5083"/>
              <a:gd name="T8" fmla="*/ 857072 w 6523"/>
              <a:gd name="T9" fmla="*/ 4894 h 5083"/>
              <a:gd name="T10" fmla="*/ 860433 w 6523"/>
              <a:gd name="T11" fmla="*/ 5200 h 5083"/>
              <a:gd name="T12" fmla="*/ 1993112 w 6523"/>
              <a:gd name="T13" fmla="*/ 54451 h 5083"/>
              <a:gd name="T14" fmla="*/ 1468480 w 6523"/>
              <a:gd name="T15" fmla="*/ 1060568 h 5083"/>
              <a:gd name="T16" fmla="*/ 1466647 w 6523"/>
              <a:gd name="T17" fmla="*/ 1063628 h 5083"/>
              <a:gd name="T18" fmla="*/ 1463897 w 6523"/>
              <a:gd name="T19" fmla="*/ 1069440 h 5083"/>
              <a:gd name="T20" fmla="*/ 1463591 w 6523"/>
              <a:gd name="T21" fmla="*/ 1069440 h 5083"/>
              <a:gd name="T22" fmla="*/ 1187067 w 6523"/>
              <a:gd name="T23" fmla="*/ 1355460 h 5083"/>
              <a:gd name="T24" fmla="*/ 199525 w 6523"/>
              <a:gd name="T25" fmla="*/ 1089935 h 50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rgbClr val="E4BDA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0"/>
          <p:cNvSpPr/>
          <p:nvPr/>
        </p:nvSpPr>
        <p:spPr bwMode="auto">
          <a:xfrm rot="1800000">
            <a:off x="4882754" y="2122885"/>
            <a:ext cx="1495425" cy="1166813"/>
          </a:xfrm>
          <a:custGeom>
            <a:avLst/>
            <a:gdLst>
              <a:gd name="T0" fmla="*/ 1793862 w 6522"/>
              <a:gd name="T1" fmla="*/ 465280 h 5083"/>
              <a:gd name="T2" fmla="*/ 805863 w 6522"/>
              <a:gd name="T3" fmla="*/ 199755 h 5083"/>
              <a:gd name="T4" fmla="*/ 529296 w 6522"/>
              <a:gd name="T5" fmla="*/ 485775 h 5083"/>
              <a:gd name="T6" fmla="*/ 529296 w 6522"/>
              <a:gd name="T7" fmla="*/ 485775 h 5083"/>
              <a:gd name="T8" fmla="*/ 526240 w 6522"/>
              <a:gd name="T9" fmla="*/ 491281 h 5083"/>
              <a:gd name="T10" fmla="*/ 524712 w 6522"/>
              <a:gd name="T11" fmla="*/ 494646 h 5083"/>
              <a:gd name="T12" fmla="*/ 0 w 6522"/>
              <a:gd name="T13" fmla="*/ 1500458 h 5083"/>
              <a:gd name="T14" fmla="*/ 1132547 w 6522"/>
              <a:gd name="T15" fmla="*/ 1550015 h 5083"/>
              <a:gd name="T16" fmla="*/ 1136214 w 6522"/>
              <a:gd name="T17" fmla="*/ 1550320 h 5083"/>
              <a:gd name="T18" fmla="*/ 1142632 w 6522"/>
              <a:gd name="T19" fmla="*/ 1550320 h 5083"/>
              <a:gd name="T20" fmla="*/ 1142632 w 6522"/>
              <a:gd name="T21" fmla="*/ 1550320 h 5083"/>
              <a:gd name="T22" fmla="*/ 1528603 w 6522"/>
              <a:gd name="T23" fmla="*/ 1453961 h 5083"/>
              <a:gd name="T24" fmla="*/ 1793862 w 6522"/>
              <a:gd name="T25" fmla="*/ 465280 h 50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877353" y="1681163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01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5305978" y="2583657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02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4773769" y="3506391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03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781978" y="3406379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04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3181309" y="2630091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05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3769477" y="1681163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06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5566842" y="1348978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744" y="2783681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6080001" y="2506266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5962" y="3913585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5566842" y="3636169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8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078" y="1626394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2279030" y="1348978"/>
            <a:ext cx="1003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7435" y="2783681"/>
            <a:ext cx="23752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1699195" y="2506266"/>
            <a:ext cx="10033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078" y="3913585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2279030" y="3636169"/>
            <a:ext cx="1003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8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14"/>
          <p:cNvGrpSpPr/>
          <p:nvPr/>
        </p:nvGrpSpPr>
        <p:grpSpPr>
          <a:xfrm>
            <a:off x="4034357" y="2139366"/>
            <a:ext cx="1061000" cy="1214343"/>
            <a:chOff x="5379142" y="2991066"/>
            <a:chExt cx="1414667" cy="1619124"/>
          </a:xfrm>
        </p:grpSpPr>
        <p:sp>
          <p:nvSpPr>
            <p:cNvPr id="11" name="Shape 1723"/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Shape 1726"/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72903" y="2295623"/>
            <a:ext cx="1061000" cy="1214343"/>
            <a:chOff x="3563871" y="3199409"/>
            <a:chExt cx="1414666" cy="1619124"/>
          </a:xfrm>
        </p:grpSpPr>
        <p:sp>
          <p:nvSpPr>
            <p:cNvPr id="14" name="Shape 1722"/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Shape 1729"/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1307307" y="2139366"/>
            <a:ext cx="1061000" cy="1214343"/>
            <a:chOff x="1743076" y="2991066"/>
            <a:chExt cx="1414666" cy="1619124"/>
          </a:xfrm>
        </p:grpSpPr>
        <p:sp>
          <p:nvSpPr>
            <p:cNvPr id="17" name="Shape 1721"/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Shape 1732"/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5399953" y="2295623"/>
            <a:ext cx="1061000" cy="1214344"/>
            <a:chOff x="7199937" y="3199409"/>
            <a:chExt cx="1414666" cy="1619125"/>
          </a:xfrm>
        </p:grpSpPr>
        <p:sp>
          <p:nvSpPr>
            <p:cNvPr id="20" name="Shape 1724"/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Shape 1735"/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16"/>
          <p:cNvGrpSpPr/>
          <p:nvPr/>
        </p:nvGrpSpPr>
        <p:grpSpPr>
          <a:xfrm>
            <a:off x="6761407" y="2139366"/>
            <a:ext cx="1061000" cy="1214343"/>
            <a:chOff x="9015209" y="2991066"/>
            <a:chExt cx="1414666" cy="1619124"/>
          </a:xfrm>
        </p:grpSpPr>
        <p:sp>
          <p:nvSpPr>
            <p:cNvPr id="23" name="Shape 1725"/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Shape 1738"/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 Placeholder 4"/>
          <p:cNvSpPr txBox="1"/>
          <p:nvPr/>
        </p:nvSpPr>
        <p:spPr>
          <a:xfrm>
            <a:off x="1383750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2747274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4110265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4"/>
          <p:cNvSpPr txBox="1"/>
          <p:nvPr/>
        </p:nvSpPr>
        <p:spPr>
          <a:xfrm>
            <a:off x="5473789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4"/>
          <p:cNvSpPr txBox="1"/>
          <p:nvPr/>
        </p:nvSpPr>
        <p:spPr>
          <a:xfrm>
            <a:off x="6837850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1"/>
          <p:cNvSpPr txBox="1"/>
          <p:nvPr/>
        </p:nvSpPr>
        <p:spPr>
          <a:xfrm>
            <a:off x="971600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2339752" y="3763960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3702065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5065405" y="3763960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414567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8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8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8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8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8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8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8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8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98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5" grpId="0" build="p"/>
      <p:bldP spid="26" grpId="0" build="p"/>
      <p:bldP spid="27" grpId="0" build="p"/>
      <p:bldP spid="28" grpId="0" build="p"/>
      <p:bldP spid="29" grpId="0" build="p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Freeform 49"/>
          <p:cNvSpPr>
            <a:spLocks noEditPoints="1"/>
          </p:cNvSpPr>
          <p:nvPr/>
        </p:nvSpPr>
        <p:spPr bwMode="auto">
          <a:xfrm>
            <a:off x="3999444" y="2456239"/>
            <a:ext cx="23813" cy="2381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1 h 1"/>
              <a:gd name="T12" fmla="*/ 1 w 1"/>
              <a:gd name="T13" fmla="*/ 1 h 1"/>
              <a:gd name="T14" fmla="*/ 1 w 1"/>
              <a:gd name="T15" fmla="*/ 1 h 1"/>
              <a:gd name="T16" fmla="*/ 1 w 1"/>
              <a:gd name="T17" fmla="*/ 1 h 1"/>
              <a:gd name="T18" fmla="*/ 1 w 1"/>
              <a:gd name="T19" fmla="*/ 1 h 1"/>
              <a:gd name="T20" fmla="*/ 1 w 1"/>
              <a:gd name="T21" fmla="*/ 1 h 1"/>
              <a:gd name="T22" fmla="*/ 1 w 1"/>
              <a:gd name="T23" fmla="*/ 1 h 1"/>
              <a:gd name="T24" fmla="*/ 1 w 1"/>
              <a:gd name="T25" fmla="*/ 1 h 1"/>
              <a:gd name="T26" fmla="*/ 1 w 1"/>
              <a:gd name="T27" fmla="*/ 1 h 1"/>
              <a:gd name="T28" fmla="*/ 1 w 1"/>
              <a:gd name="T29" fmla="*/ 1 h 1"/>
              <a:gd name="T30" fmla="*/ 1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0 w 1"/>
              <a:gd name="T43" fmla="*/ 0 h 1"/>
              <a:gd name="T44" fmla="*/ 0 w 1"/>
              <a:gd name="T45" fmla="*/ 0 h 1"/>
              <a:gd name="T46" fmla="*/ 1 w 1"/>
              <a:gd name="T47" fmla="*/ 0 h 1"/>
              <a:gd name="T48" fmla="*/ 1 w 1"/>
              <a:gd name="T49" fmla="*/ 0 h 1"/>
              <a:gd name="T50" fmla="*/ 1 w 1"/>
              <a:gd name="T51" fmla="*/ 0 h 1"/>
              <a:gd name="T52" fmla="*/ 1 w 1"/>
              <a:gd name="T53" fmla="*/ 0 h 1"/>
              <a:gd name="T54" fmla="*/ 1 w 1"/>
              <a:gd name="T55" fmla="*/ 1 h 1"/>
              <a:gd name="T56" fmla="*/ 0 w 1"/>
              <a:gd name="T57" fmla="*/ 1 h 1"/>
              <a:gd name="T58" fmla="*/ 1 w 1"/>
              <a:gd name="T59" fmla="*/ 1 h 1"/>
              <a:gd name="T60" fmla="*/ 1 w 1"/>
              <a:gd name="T61" fmla="*/ 0 h 1"/>
              <a:gd name="T62" fmla="*/ 1 w 1"/>
              <a:gd name="T63" fmla="*/ 0 h 1"/>
              <a:gd name="T64" fmla="*/ 0 w 1"/>
              <a:gd name="T65" fmla="*/ 0 h 1"/>
              <a:gd name="T66" fmla="*/ 0 w 1"/>
              <a:gd name="T67" fmla="*/ 1 h 1"/>
              <a:gd name="T68" fmla="*/ 1 w 1"/>
              <a:gd name="T6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4023257" y="2456239"/>
            <a:ext cx="1191" cy="23813"/>
          </a:xfrm>
          <a:prstGeom prst="rect">
            <a:avLst/>
          </a:pr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 51"/>
          <p:cNvSpPr>
            <a:spLocks noEditPoints="1"/>
          </p:cNvSpPr>
          <p:nvPr/>
        </p:nvSpPr>
        <p:spPr bwMode="auto">
          <a:xfrm>
            <a:off x="4047069" y="2456239"/>
            <a:ext cx="0" cy="23813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  <a:gd name="T10" fmla="*/ 0 h 1"/>
              <a:gd name="T11" fmla="*/ 0 h 1"/>
              <a:gd name="T1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 52"/>
          <p:cNvSpPr/>
          <p:nvPr/>
        </p:nvSpPr>
        <p:spPr bwMode="auto">
          <a:xfrm>
            <a:off x="4047069" y="2456239"/>
            <a:ext cx="0" cy="23813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0 h 1"/>
              <a:gd name="T6" fmla="*/ 0 h 1"/>
              <a:gd name="T7" fmla="*/ 0 h 1"/>
              <a:gd name="T8" fmla="*/ 0 h 1"/>
              <a:gd name="T9" fmla="*/ 0 h 1"/>
              <a:gd name="T10" fmla="*/ 0 h 1"/>
              <a:gd name="T11" fmla="*/ 0 h 1"/>
              <a:gd name="T12" fmla="*/ 0 h 1"/>
              <a:gd name="T13" fmla="*/ 0 h 1"/>
              <a:gd name="T14" fmla="*/ 0 h 1"/>
              <a:gd name="T15" fmla="*/ 1 h 1"/>
              <a:gd name="T16" fmla="*/ 1 h 1"/>
              <a:gd name="T17" fmla="*/ 1 h 1"/>
              <a:gd name="T18" fmla="*/ 1 h 1"/>
              <a:gd name="T19" fmla="*/ 1 h 1"/>
              <a:gd name="T20" fmla="*/ 1 h 1"/>
              <a:gd name="T21" fmla="*/ 1 h 1"/>
              <a:gd name="T22" fmla="*/ 1 h 1"/>
              <a:gd name="T2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Freeform 72"/>
          <p:cNvSpPr/>
          <p:nvPr/>
        </p:nvSpPr>
        <p:spPr bwMode="auto">
          <a:xfrm>
            <a:off x="3999444" y="2383612"/>
            <a:ext cx="23813" cy="25003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0 h 1"/>
              <a:gd name="T10" fmla="*/ 0 w 1"/>
              <a:gd name="T11" fmla="*/ 1 h 1"/>
              <a:gd name="T12" fmla="*/ 0 w 1"/>
              <a:gd name="T13" fmla="*/ 1 h 1"/>
              <a:gd name="T14" fmla="*/ 0 w 1"/>
              <a:gd name="T15" fmla="*/ 1 h 1"/>
              <a:gd name="T16" fmla="*/ 0 w 1"/>
              <a:gd name="T17" fmla="*/ 1 h 1"/>
              <a:gd name="T18" fmla="*/ 0 w 1"/>
              <a:gd name="T19" fmla="*/ 1 h 1"/>
              <a:gd name="T20" fmla="*/ 0 w 1"/>
              <a:gd name="T21" fmla="*/ 1 h 1"/>
              <a:gd name="T22" fmla="*/ 0 w 1"/>
              <a:gd name="T23" fmla="*/ 1 h 1"/>
              <a:gd name="T24" fmla="*/ 0 w 1"/>
              <a:gd name="T25" fmla="*/ 1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0 w 1"/>
              <a:gd name="T43" fmla="*/ 1 h 1"/>
              <a:gd name="T44" fmla="*/ 0 w 1"/>
              <a:gd name="T45" fmla="*/ 1 h 1"/>
              <a:gd name="T46" fmla="*/ 0 w 1"/>
              <a:gd name="T47" fmla="*/ 1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1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w 1"/>
              <a:gd name="T61" fmla="*/ 1 h 1"/>
              <a:gd name="T62" fmla="*/ 0 w 1"/>
              <a:gd name="T63" fmla="*/ 0 h 1"/>
              <a:gd name="T64" fmla="*/ 1 w 1"/>
              <a:gd name="T65" fmla="*/ 0 h 1"/>
              <a:gd name="T66" fmla="*/ 1 w 1"/>
              <a:gd name="T67" fmla="*/ 0 h 1"/>
              <a:gd name="T68" fmla="*/ 1 w 1"/>
              <a:gd name="T69" fmla="*/ 0 h 1"/>
              <a:gd name="T70" fmla="*/ 1 w 1"/>
              <a:gd name="T71" fmla="*/ 1 h 1"/>
              <a:gd name="T72" fmla="*/ 1 w 1"/>
              <a:gd name="T73" fmla="*/ 1 h 1"/>
              <a:gd name="T74" fmla="*/ 1 w 1"/>
              <a:gd name="T7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3"/>
          <p:cNvSpPr>
            <a:spLocks noEditPoints="1"/>
          </p:cNvSpPr>
          <p:nvPr/>
        </p:nvSpPr>
        <p:spPr bwMode="auto">
          <a:xfrm>
            <a:off x="4023256" y="2383612"/>
            <a:ext cx="23813" cy="2500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1 h 1"/>
              <a:gd name="T12" fmla="*/ 1 w 1"/>
              <a:gd name="T13" fmla="*/ 1 h 1"/>
              <a:gd name="T14" fmla="*/ 1 w 1"/>
              <a:gd name="T15" fmla="*/ 1 h 1"/>
              <a:gd name="T16" fmla="*/ 1 w 1"/>
              <a:gd name="T17" fmla="*/ 1 h 1"/>
              <a:gd name="T18" fmla="*/ 1 w 1"/>
              <a:gd name="T19" fmla="*/ 1 h 1"/>
              <a:gd name="T20" fmla="*/ 1 w 1"/>
              <a:gd name="T21" fmla="*/ 1 h 1"/>
              <a:gd name="T22" fmla="*/ 1 w 1"/>
              <a:gd name="T23" fmla="*/ 1 h 1"/>
              <a:gd name="T24" fmla="*/ 1 w 1"/>
              <a:gd name="T25" fmla="*/ 1 h 1"/>
              <a:gd name="T26" fmla="*/ 1 w 1"/>
              <a:gd name="T27" fmla="*/ 1 h 1"/>
              <a:gd name="T28" fmla="*/ 1 w 1"/>
              <a:gd name="T29" fmla="*/ 1 h 1"/>
              <a:gd name="T30" fmla="*/ 1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0 w 1"/>
              <a:gd name="T43" fmla="*/ 0 h 1"/>
              <a:gd name="T44" fmla="*/ 0 w 1"/>
              <a:gd name="T45" fmla="*/ 0 h 1"/>
              <a:gd name="T46" fmla="*/ 1 w 1"/>
              <a:gd name="T47" fmla="*/ 0 h 1"/>
              <a:gd name="T48" fmla="*/ 1 w 1"/>
              <a:gd name="T49" fmla="*/ 0 h 1"/>
              <a:gd name="T50" fmla="*/ 1 w 1"/>
              <a:gd name="T51" fmla="*/ 0 h 1"/>
              <a:gd name="T52" fmla="*/ 1 w 1"/>
              <a:gd name="T53" fmla="*/ 1 h 1"/>
              <a:gd name="T54" fmla="*/ 1 w 1"/>
              <a:gd name="T55" fmla="*/ 1 h 1"/>
              <a:gd name="T56" fmla="*/ 0 w 1"/>
              <a:gd name="T57" fmla="*/ 1 h 1"/>
              <a:gd name="T58" fmla="*/ 1 w 1"/>
              <a:gd name="T59" fmla="*/ 1 h 1"/>
              <a:gd name="T60" fmla="*/ 1 w 1"/>
              <a:gd name="T61" fmla="*/ 0 h 1"/>
              <a:gd name="T62" fmla="*/ 1 w 1"/>
              <a:gd name="T63" fmla="*/ 0 h 1"/>
              <a:gd name="T64" fmla="*/ 0 w 1"/>
              <a:gd name="T65" fmla="*/ 0 h 1"/>
              <a:gd name="T66" fmla="*/ 0 w 1"/>
              <a:gd name="T67" fmla="*/ 1 h 1"/>
              <a:gd name="T68" fmla="*/ 1 w 1"/>
              <a:gd name="T6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 74"/>
          <p:cNvSpPr/>
          <p:nvPr/>
        </p:nvSpPr>
        <p:spPr bwMode="auto">
          <a:xfrm>
            <a:off x="4047069" y="2383612"/>
            <a:ext cx="23813" cy="2500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1 w 1"/>
              <a:gd name="T43" fmla="*/ 1 h 1"/>
              <a:gd name="T44" fmla="*/ 1 w 1"/>
              <a:gd name="T45" fmla="*/ 1 h 1"/>
              <a:gd name="T46" fmla="*/ 0 w 1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4576899" y="2096671"/>
            <a:ext cx="23813" cy="23813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1 w 1"/>
              <a:gd name="T25" fmla="*/ 0 h 1"/>
              <a:gd name="T26" fmla="*/ 1 w 1"/>
              <a:gd name="T27" fmla="*/ 0 h 1"/>
              <a:gd name="T28" fmla="*/ 1 w 1"/>
              <a:gd name="T29" fmla="*/ 0 h 1"/>
              <a:gd name="T30" fmla="*/ 1 w 1"/>
              <a:gd name="T31" fmla="*/ 0 h 1"/>
              <a:gd name="T32" fmla="*/ 1 w 1"/>
              <a:gd name="T33" fmla="*/ 1 h 1"/>
              <a:gd name="T34" fmla="*/ 1 w 1"/>
              <a:gd name="T35" fmla="*/ 0 h 1"/>
              <a:gd name="T36" fmla="*/ 1 w 1"/>
              <a:gd name="T37" fmla="*/ 0 h 1"/>
              <a:gd name="T38" fmla="*/ 1 w 1"/>
              <a:gd name="T39" fmla="*/ 0 h 1"/>
              <a:gd name="T40" fmla="*/ 1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1 w 1"/>
              <a:gd name="T61" fmla="*/ 0 h 1"/>
              <a:gd name="T62" fmla="*/ 1 w 1"/>
              <a:gd name="T63" fmla="*/ 0 h 1"/>
              <a:gd name="T64" fmla="*/ 1 w 1"/>
              <a:gd name="T65" fmla="*/ 0 h 1"/>
              <a:gd name="T66" fmla="*/ 1 w 1"/>
              <a:gd name="T6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reeform 89"/>
          <p:cNvSpPr>
            <a:spLocks noEditPoints="1"/>
          </p:cNvSpPr>
          <p:nvPr/>
        </p:nvSpPr>
        <p:spPr bwMode="auto">
          <a:xfrm>
            <a:off x="4672150" y="2096671"/>
            <a:ext cx="0" cy="23813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0 h 1"/>
              <a:gd name="T6" fmla="*/ 0 h 1"/>
              <a:gd name="T7" fmla="*/ 1 h 1"/>
              <a:gd name="T8" fmla="*/ 1 h 1"/>
              <a:gd name="T9" fmla="*/ 0 h 1"/>
              <a:gd name="T10" fmla="*/ 0 h 1"/>
              <a:gd name="T11" fmla="*/ 0 h 1"/>
              <a:gd name="T12" fmla="*/ 0 h 1"/>
              <a:gd name="T13" fmla="*/ 0 h 1"/>
              <a:gd name="T14" fmla="*/ 0 h 1"/>
              <a:gd name="T15" fmla="*/ 0 h 1"/>
              <a:gd name="T16" fmla="*/ 0 h 1"/>
              <a:gd name="T17" fmla="*/ 0 h 1"/>
              <a:gd name="T18" fmla="*/ 0 h 1"/>
              <a:gd name="T19" fmla="*/ 0 h 1"/>
              <a:gd name="T20" fmla="*/ 0 h 1"/>
              <a:gd name="T21" fmla="*/ 0 h 1"/>
              <a:gd name="T22" fmla="*/ 0 h 1"/>
              <a:gd name="T23" fmla="*/ 0 h 1"/>
              <a:gd name="T24" fmla="*/ 0 h 1"/>
              <a:gd name="T25" fmla="*/ 0 h 1"/>
              <a:gd name="T26" fmla="*/ 0 h 1"/>
              <a:gd name="T27" fmla="*/ 0 h 1"/>
              <a:gd name="T28" fmla="*/ 0 h 1"/>
              <a:gd name="T29" fmla="*/ 0 h 1"/>
              <a:gd name="T30" fmla="*/ 0 h 1"/>
              <a:gd name="T31" fmla="*/ 0 h 1"/>
              <a:gd name="T32" fmla="*/ 0 h 1"/>
              <a:gd name="T33" fmla="*/ 0 h 1"/>
              <a:gd name="T3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405"/>
          <p:cNvSpPr/>
          <p:nvPr/>
        </p:nvSpPr>
        <p:spPr bwMode="auto">
          <a:xfrm>
            <a:off x="4023256" y="3295628"/>
            <a:ext cx="23813" cy="25003"/>
          </a:xfrm>
          <a:custGeom>
            <a:avLst/>
            <a:gdLst>
              <a:gd name="T0" fmla="*/ 1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1 w 1"/>
              <a:gd name="T25" fmla="*/ 0 h 1"/>
              <a:gd name="T26" fmla="*/ 1 w 1"/>
              <a:gd name="T27" fmla="*/ 0 h 1"/>
              <a:gd name="T28" fmla="*/ 0 w 1"/>
              <a:gd name="T29" fmla="*/ 0 h 1"/>
              <a:gd name="T30" fmla="*/ 0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1 w 1"/>
              <a:gd name="T39" fmla="*/ 1 h 1"/>
              <a:gd name="T40" fmla="*/ 1 w 1"/>
              <a:gd name="T41" fmla="*/ 1 h 1"/>
              <a:gd name="T42" fmla="*/ 1 w 1"/>
              <a:gd name="T43" fmla="*/ 1 h 1"/>
              <a:gd name="T44" fmla="*/ 1 w 1"/>
              <a:gd name="T45" fmla="*/ 1 h 1"/>
              <a:gd name="T46" fmla="*/ 1 w 1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25549" y="1879980"/>
            <a:ext cx="1202536" cy="888203"/>
            <a:chOff x="3325549" y="1879980"/>
            <a:chExt cx="1202536" cy="888203"/>
          </a:xfrm>
          <a:solidFill>
            <a:srgbClr val="00A1DA"/>
          </a:solidFill>
        </p:grpSpPr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3325549" y="1879980"/>
              <a:ext cx="1202536" cy="888203"/>
            </a:xfrm>
            <a:custGeom>
              <a:avLst/>
              <a:gdLst>
                <a:gd name="T0" fmla="*/ 29 w 50"/>
                <a:gd name="T1" fmla="*/ 4 h 37"/>
                <a:gd name="T2" fmla="*/ 5 w 50"/>
                <a:gd name="T3" fmla="*/ 11 h 37"/>
                <a:gd name="T4" fmla="*/ 11 w 50"/>
                <a:gd name="T5" fmla="*/ 34 h 37"/>
                <a:gd name="T6" fmla="*/ 20 w 50"/>
                <a:gd name="T7" fmla="*/ 37 h 37"/>
                <a:gd name="T8" fmla="*/ 20 w 50"/>
                <a:gd name="T9" fmla="*/ 37 h 37"/>
                <a:gd name="T10" fmla="*/ 50 w 50"/>
                <a:gd name="T11" fmla="*/ 37 h 37"/>
                <a:gd name="T12" fmla="*/ 35 w 50"/>
                <a:gd name="T13" fmla="*/ 11 h 37"/>
                <a:gd name="T14" fmla="*/ 35 w 50"/>
                <a:gd name="T15" fmla="*/ 11 h 37"/>
                <a:gd name="T16" fmla="*/ 29 w 50"/>
                <a:gd name="T17" fmla="*/ 4 h 37"/>
                <a:gd name="T18" fmla="*/ 32 w 50"/>
                <a:gd name="T19" fmla="*/ 26 h 37"/>
                <a:gd name="T20" fmla="*/ 13 w 50"/>
                <a:gd name="T21" fmla="*/ 32 h 37"/>
                <a:gd name="T22" fmla="*/ 8 w 50"/>
                <a:gd name="T23" fmla="*/ 12 h 37"/>
                <a:gd name="T24" fmla="*/ 27 w 50"/>
                <a:gd name="T25" fmla="*/ 7 h 37"/>
                <a:gd name="T26" fmla="*/ 32 w 50"/>
                <a:gd name="T2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29" y="4"/>
                  </a:moveTo>
                  <a:cubicBezTo>
                    <a:pt x="20" y="0"/>
                    <a:pt x="10" y="2"/>
                    <a:pt x="5" y="11"/>
                  </a:cubicBezTo>
                  <a:cubicBezTo>
                    <a:pt x="0" y="19"/>
                    <a:pt x="3" y="29"/>
                    <a:pt x="11" y="34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8"/>
                    <a:pt x="31" y="6"/>
                    <a:pt x="29" y="4"/>
                  </a:cubicBezTo>
                  <a:close/>
                  <a:moveTo>
                    <a:pt x="32" y="26"/>
                  </a:moveTo>
                  <a:cubicBezTo>
                    <a:pt x="28" y="33"/>
                    <a:pt x="20" y="36"/>
                    <a:pt x="13" y="32"/>
                  </a:cubicBezTo>
                  <a:cubicBezTo>
                    <a:pt x="6" y="28"/>
                    <a:pt x="4" y="19"/>
                    <a:pt x="8" y="12"/>
                  </a:cubicBezTo>
                  <a:cubicBezTo>
                    <a:pt x="12" y="5"/>
                    <a:pt x="20" y="3"/>
                    <a:pt x="27" y="7"/>
                  </a:cubicBezTo>
                  <a:cubicBezTo>
                    <a:pt x="34" y="11"/>
                    <a:pt x="36" y="20"/>
                    <a:pt x="32" y="26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27560" y="2179969"/>
              <a:ext cx="571310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67324" y="1472788"/>
            <a:ext cx="817963" cy="1247771"/>
            <a:chOff x="4167324" y="1472788"/>
            <a:chExt cx="817963" cy="1247771"/>
          </a:xfrm>
          <a:solidFill>
            <a:srgbClr val="00A1DA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167324" y="1472788"/>
              <a:ext cx="817963" cy="1247771"/>
            </a:xfrm>
            <a:custGeom>
              <a:avLst/>
              <a:gdLst>
                <a:gd name="T0" fmla="*/ 34 w 34"/>
                <a:gd name="T1" fmla="*/ 18 h 52"/>
                <a:gd name="T2" fmla="*/ 17 w 34"/>
                <a:gd name="T3" fmla="*/ 1 h 52"/>
                <a:gd name="T4" fmla="*/ 0 w 34"/>
                <a:gd name="T5" fmla="*/ 18 h 52"/>
                <a:gd name="T6" fmla="*/ 2 w 34"/>
                <a:gd name="T7" fmla="*/ 26 h 52"/>
                <a:gd name="T8" fmla="*/ 2 w 34"/>
                <a:gd name="T9" fmla="*/ 26 h 52"/>
                <a:gd name="T10" fmla="*/ 17 w 34"/>
                <a:gd name="T11" fmla="*/ 52 h 52"/>
                <a:gd name="T12" fmla="*/ 32 w 34"/>
                <a:gd name="T13" fmla="*/ 26 h 52"/>
                <a:gd name="T14" fmla="*/ 32 w 34"/>
                <a:gd name="T15" fmla="*/ 26 h 52"/>
                <a:gd name="T16" fmla="*/ 34 w 34"/>
                <a:gd name="T17" fmla="*/ 18 h 52"/>
                <a:gd name="T18" fmla="*/ 17 w 34"/>
                <a:gd name="T19" fmla="*/ 32 h 52"/>
                <a:gd name="T20" fmla="*/ 3 w 34"/>
                <a:gd name="T21" fmla="*/ 18 h 52"/>
                <a:gd name="T22" fmla="*/ 17 w 34"/>
                <a:gd name="T23" fmla="*/ 3 h 52"/>
                <a:gd name="T24" fmla="*/ 31 w 34"/>
                <a:gd name="T25" fmla="*/ 18 h 52"/>
                <a:gd name="T26" fmla="*/ 17 w 34"/>
                <a:gd name="T27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2">
                  <a:moveTo>
                    <a:pt x="34" y="18"/>
                  </a:moveTo>
                  <a:cubicBezTo>
                    <a:pt x="34" y="8"/>
                    <a:pt x="27" y="1"/>
                    <a:pt x="17" y="1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4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4"/>
                    <a:pt x="34" y="21"/>
                    <a:pt x="34" y="18"/>
                  </a:cubicBezTo>
                  <a:close/>
                  <a:moveTo>
                    <a:pt x="17" y="32"/>
                  </a:moveTo>
                  <a:cubicBezTo>
                    <a:pt x="9" y="32"/>
                    <a:pt x="3" y="26"/>
                    <a:pt x="3" y="18"/>
                  </a:cubicBezTo>
                  <a:cubicBezTo>
                    <a:pt x="3" y="10"/>
                    <a:pt x="9" y="3"/>
                    <a:pt x="17" y="3"/>
                  </a:cubicBezTo>
                  <a:cubicBezTo>
                    <a:pt x="25" y="3"/>
                    <a:pt x="31" y="10"/>
                    <a:pt x="31" y="18"/>
                  </a:cubicBezTo>
                  <a:cubicBezTo>
                    <a:pt x="31" y="26"/>
                    <a:pt x="25" y="32"/>
                    <a:pt x="17" y="32"/>
                  </a:cubicBez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文本框 18"/>
            <p:cNvSpPr txBox="1"/>
            <p:nvPr/>
          </p:nvSpPr>
          <p:spPr>
            <a:xfrm>
              <a:off x="4290651" y="1737058"/>
              <a:ext cx="571310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67324" y="2839618"/>
            <a:ext cx="817963" cy="1248962"/>
            <a:chOff x="4167324" y="2839618"/>
            <a:chExt cx="817963" cy="1248962"/>
          </a:xfrm>
          <a:solidFill>
            <a:srgbClr val="00A1DA"/>
          </a:solidFill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4167324" y="2839618"/>
              <a:ext cx="817963" cy="1248962"/>
            </a:xfrm>
            <a:custGeom>
              <a:avLst/>
              <a:gdLst>
                <a:gd name="T0" fmla="*/ 0 w 34"/>
                <a:gd name="T1" fmla="*/ 35 h 52"/>
                <a:gd name="T2" fmla="*/ 17 w 34"/>
                <a:gd name="T3" fmla="*/ 52 h 52"/>
                <a:gd name="T4" fmla="*/ 34 w 34"/>
                <a:gd name="T5" fmla="*/ 35 h 52"/>
                <a:gd name="T6" fmla="*/ 32 w 34"/>
                <a:gd name="T7" fmla="*/ 26 h 52"/>
                <a:gd name="T8" fmla="*/ 32 w 34"/>
                <a:gd name="T9" fmla="*/ 26 h 52"/>
                <a:gd name="T10" fmla="*/ 17 w 34"/>
                <a:gd name="T11" fmla="*/ 0 h 52"/>
                <a:gd name="T12" fmla="*/ 2 w 34"/>
                <a:gd name="T13" fmla="*/ 26 h 52"/>
                <a:gd name="T14" fmla="*/ 2 w 34"/>
                <a:gd name="T15" fmla="*/ 26 h 52"/>
                <a:gd name="T16" fmla="*/ 0 w 34"/>
                <a:gd name="T17" fmla="*/ 35 h 52"/>
                <a:gd name="T18" fmla="*/ 17 w 34"/>
                <a:gd name="T19" fmla="*/ 21 h 52"/>
                <a:gd name="T20" fmla="*/ 31 w 34"/>
                <a:gd name="T21" fmla="*/ 35 h 52"/>
                <a:gd name="T22" fmla="*/ 17 w 34"/>
                <a:gd name="T23" fmla="*/ 49 h 52"/>
                <a:gd name="T24" fmla="*/ 3 w 34"/>
                <a:gd name="T25" fmla="*/ 35 h 52"/>
                <a:gd name="T26" fmla="*/ 17 w 34"/>
                <a:gd name="T27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2">
                  <a:moveTo>
                    <a:pt x="0" y="35"/>
                  </a:moveTo>
                  <a:cubicBezTo>
                    <a:pt x="0" y="44"/>
                    <a:pt x="8" y="52"/>
                    <a:pt x="17" y="52"/>
                  </a:cubicBezTo>
                  <a:cubicBezTo>
                    <a:pt x="27" y="52"/>
                    <a:pt x="34" y="44"/>
                    <a:pt x="34" y="35"/>
                  </a:cubicBezTo>
                  <a:cubicBezTo>
                    <a:pt x="34" y="32"/>
                    <a:pt x="34" y="29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5"/>
                  </a:cubicBezTo>
                  <a:close/>
                  <a:moveTo>
                    <a:pt x="17" y="21"/>
                  </a:moveTo>
                  <a:cubicBezTo>
                    <a:pt x="25" y="21"/>
                    <a:pt x="31" y="27"/>
                    <a:pt x="31" y="35"/>
                  </a:cubicBezTo>
                  <a:cubicBezTo>
                    <a:pt x="31" y="43"/>
                    <a:pt x="25" y="49"/>
                    <a:pt x="17" y="49"/>
                  </a:cubicBezTo>
                  <a:cubicBezTo>
                    <a:pt x="9" y="49"/>
                    <a:pt x="3" y="43"/>
                    <a:pt x="3" y="35"/>
                  </a:cubicBezTo>
                  <a:cubicBezTo>
                    <a:pt x="3" y="27"/>
                    <a:pt x="9" y="21"/>
                    <a:pt x="17" y="21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文本框 19"/>
            <p:cNvSpPr txBox="1"/>
            <p:nvPr/>
          </p:nvSpPr>
          <p:spPr>
            <a:xfrm>
              <a:off x="4290651" y="3577780"/>
              <a:ext cx="571310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9" name="文本框 20"/>
          <p:cNvSpPr txBox="1"/>
          <p:nvPr/>
        </p:nvSpPr>
        <p:spPr>
          <a:xfrm>
            <a:off x="5103464" y="3109866"/>
            <a:ext cx="571310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 </a:t>
            </a:r>
            <a:endParaRPr lang="zh-CN" altLang="en-US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624527" y="1879980"/>
            <a:ext cx="1202536" cy="888203"/>
            <a:chOff x="4624527" y="1879980"/>
            <a:chExt cx="1202536" cy="888203"/>
          </a:xfrm>
          <a:solidFill>
            <a:srgbClr val="00A1DA"/>
          </a:solidFill>
        </p:grpSpPr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4624527" y="1879980"/>
              <a:ext cx="1202536" cy="888203"/>
            </a:xfrm>
            <a:custGeom>
              <a:avLst/>
              <a:gdLst>
                <a:gd name="T0" fmla="*/ 39 w 50"/>
                <a:gd name="T1" fmla="*/ 35 h 37"/>
                <a:gd name="T2" fmla="*/ 46 w 50"/>
                <a:gd name="T3" fmla="*/ 11 h 37"/>
                <a:gd name="T4" fmla="*/ 22 w 50"/>
                <a:gd name="T5" fmla="*/ 5 h 37"/>
                <a:gd name="T6" fmla="*/ 16 w 50"/>
                <a:gd name="T7" fmla="*/ 11 h 37"/>
                <a:gd name="T8" fmla="*/ 16 w 50"/>
                <a:gd name="T9" fmla="*/ 11 h 37"/>
                <a:gd name="T10" fmla="*/ 0 w 50"/>
                <a:gd name="T11" fmla="*/ 37 h 37"/>
                <a:gd name="T12" fmla="*/ 30 w 50"/>
                <a:gd name="T13" fmla="*/ 37 h 37"/>
                <a:gd name="T14" fmla="*/ 30 w 50"/>
                <a:gd name="T15" fmla="*/ 37 h 37"/>
                <a:gd name="T16" fmla="*/ 39 w 50"/>
                <a:gd name="T17" fmla="*/ 35 h 37"/>
                <a:gd name="T18" fmla="*/ 18 w 50"/>
                <a:gd name="T19" fmla="*/ 27 h 37"/>
                <a:gd name="T20" fmla="*/ 24 w 50"/>
                <a:gd name="T21" fmla="*/ 7 h 37"/>
                <a:gd name="T22" fmla="*/ 43 w 50"/>
                <a:gd name="T23" fmla="*/ 13 h 37"/>
                <a:gd name="T24" fmla="*/ 37 w 50"/>
                <a:gd name="T25" fmla="*/ 32 h 37"/>
                <a:gd name="T26" fmla="*/ 18 w 50"/>
                <a:gd name="T27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39" y="35"/>
                  </a:moveTo>
                  <a:cubicBezTo>
                    <a:pt x="47" y="30"/>
                    <a:pt x="50" y="20"/>
                    <a:pt x="46" y="11"/>
                  </a:cubicBezTo>
                  <a:cubicBezTo>
                    <a:pt x="41" y="3"/>
                    <a:pt x="30" y="0"/>
                    <a:pt x="22" y="5"/>
                  </a:cubicBezTo>
                  <a:cubicBezTo>
                    <a:pt x="19" y="6"/>
                    <a:pt x="17" y="8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6" y="36"/>
                    <a:pt x="39" y="35"/>
                  </a:cubicBezTo>
                  <a:close/>
                  <a:moveTo>
                    <a:pt x="18" y="27"/>
                  </a:moveTo>
                  <a:cubicBezTo>
                    <a:pt x="14" y="20"/>
                    <a:pt x="17" y="11"/>
                    <a:pt x="24" y="7"/>
                  </a:cubicBezTo>
                  <a:cubicBezTo>
                    <a:pt x="30" y="3"/>
                    <a:pt x="39" y="6"/>
                    <a:pt x="43" y="13"/>
                  </a:cubicBezTo>
                  <a:cubicBezTo>
                    <a:pt x="47" y="20"/>
                    <a:pt x="44" y="28"/>
                    <a:pt x="37" y="32"/>
                  </a:cubicBezTo>
                  <a:cubicBezTo>
                    <a:pt x="31" y="36"/>
                    <a:pt x="22" y="34"/>
                    <a:pt x="18" y="27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文本框 21"/>
            <p:cNvSpPr txBox="1"/>
            <p:nvPr/>
          </p:nvSpPr>
          <p:spPr>
            <a:xfrm>
              <a:off x="5089069" y="2209692"/>
              <a:ext cx="571310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25549" y="2815808"/>
            <a:ext cx="1202536" cy="888203"/>
            <a:chOff x="3325549" y="2815808"/>
            <a:chExt cx="1202536" cy="888203"/>
          </a:xfrm>
          <a:solidFill>
            <a:srgbClr val="00A1DA"/>
          </a:solidFill>
        </p:grpSpPr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3325549" y="2815808"/>
              <a:ext cx="1202536" cy="888203"/>
            </a:xfrm>
            <a:custGeom>
              <a:avLst/>
              <a:gdLst>
                <a:gd name="T0" fmla="*/ 11 w 50"/>
                <a:gd name="T1" fmla="*/ 2 h 37"/>
                <a:gd name="T2" fmla="*/ 5 w 50"/>
                <a:gd name="T3" fmla="*/ 25 h 37"/>
                <a:gd name="T4" fmla="*/ 28 w 50"/>
                <a:gd name="T5" fmla="*/ 32 h 37"/>
                <a:gd name="T6" fmla="*/ 35 w 50"/>
                <a:gd name="T7" fmla="*/ 26 h 37"/>
                <a:gd name="T8" fmla="*/ 35 w 50"/>
                <a:gd name="T9" fmla="*/ 26 h 37"/>
                <a:gd name="T10" fmla="*/ 50 w 50"/>
                <a:gd name="T11" fmla="*/ 0 h 37"/>
                <a:gd name="T12" fmla="*/ 20 w 50"/>
                <a:gd name="T13" fmla="*/ 0 h 37"/>
                <a:gd name="T14" fmla="*/ 20 w 50"/>
                <a:gd name="T15" fmla="*/ 0 h 37"/>
                <a:gd name="T16" fmla="*/ 11 w 50"/>
                <a:gd name="T17" fmla="*/ 2 h 37"/>
                <a:gd name="T18" fmla="*/ 32 w 50"/>
                <a:gd name="T19" fmla="*/ 10 h 37"/>
                <a:gd name="T20" fmla="*/ 27 w 50"/>
                <a:gd name="T21" fmla="*/ 29 h 37"/>
                <a:gd name="T22" fmla="*/ 7 w 50"/>
                <a:gd name="T23" fmla="*/ 24 h 37"/>
                <a:gd name="T24" fmla="*/ 13 w 50"/>
                <a:gd name="T25" fmla="*/ 4 h 37"/>
                <a:gd name="T26" fmla="*/ 32 w 50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11" y="2"/>
                  </a:moveTo>
                  <a:cubicBezTo>
                    <a:pt x="3" y="6"/>
                    <a:pt x="0" y="17"/>
                    <a:pt x="5" y="25"/>
                  </a:cubicBezTo>
                  <a:cubicBezTo>
                    <a:pt x="9" y="34"/>
                    <a:pt x="20" y="37"/>
                    <a:pt x="28" y="32"/>
                  </a:cubicBezTo>
                  <a:cubicBezTo>
                    <a:pt x="31" y="30"/>
                    <a:pt x="33" y="28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4" y="0"/>
                    <a:pt x="11" y="2"/>
                  </a:cubicBezTo>
                  <a:close/>
                  <a:moveTo>
                    <a:pt x="32" y="10"/>
                  </a:moveTo>
                  <a:cubicBezTo>
                    <a:pt x="36" y="17"/>
                    <a:pt x="34" y="26"/>
                    <a:pt x="27" y="29"/>
                  </a:cubicBezTo>
                  <a:cubicBezTo>
                    <a:pt x="20" y="33"/>
                    <a:pt x="11" y="31"/>
                    <a:pt x="7" y="24"/>
                  </a:cubicBezTo>
                  <a:cubicBezTo>
                    <a:pt x="3" y="17"/>
                    <a:pt x="6" y="8"/>
                    <a:pt x="13" y="4"/>
                  </a:cubicBezTo>
                  <a:cubicBezTo>
                    <a:pt x="20" y="0"/>
                    <a:pt x="28" y="3"/>
                    <a:pt x="32" y="10"/>
                  </a:cubicBez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3539278" y="3077076"/>
              <a:ext cx="571310" cy="3000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24527" y="2815808"/>
            <a:ext cx="1202536" cy="888203"/>
            <a:chOff x="4624527" y="2815808"/>
            <a:chExt cx="1202536" cy="888203"/>
          </a:xfrm>
          <a:solidFill>
            <a:srgbClr val="00A1DA"/>
          </a:solidFill>
        </p:grpSpPr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4624527" y="2815808"/>
              <a:ext cx="1202536" cy="888203"/>
            </a:xfrm>
            <a:custGeom>
              <a:avLst/>
              <a:gdLst>
                <a:gd name="T0" fmla="*/ 22 w 50"/>
                <a:gd name="T1" fmla="*/ 32 h 37"/>
                <a:gd name="T2" fmla="*/ 45 w 50"/>
                <a:gd name="T3" fmla="*/ 26 h 37"/>
                <a:gd name="T4" fmla="*/ 39 w 50"/>
                <a:gd name="T5" fmla="*/ 2 h 37"/>
                <a:gd name="T6" fmla="*/ 30 w 50"/>
                <a:gd name="T7" fmla="*/ 0 h 37"/>
                <a:gd name="T8" fmla="*/ 30 w 50"/>
                <a:gd name="T9" fmla="*/ 0 h 37"/>
                <a:gd name="T10" fmla="*/ 0 w 50"/>
                <a:gd name="T11" fmla="*/ 0 h 37"/>
                <a:gd name="T12" fmla="*/ 15 w 50"/>
                <a:gd name="T13" fmla="*/ 26 h 37"/>
                <a:gd name="T14" fmla="*/ 15 w 50"/>
                <a:gd name="T15" fmla="*/ 26 h 37"/>
                <a:gd name="T16" fmla="*/ 22 w 50"/>
                <a:gd name="T17" fmla="*/ 32 h 37"/>
                <a:gd name="T18" fmla="*/ 18 w 50"/>
                <a:gd name="T19" fmla="*/ 10 h 37"/>
                <a:gd name="T20" fmla="*/ 37 w 50"/>
                <a:gd name="T21" fmla="*/ 5 h 37"/>
                <a:gd name="T22" fmla="*/ 43 w 50"/>
                <a:gd name="T23" fmla="*/ 25 h 37"/>
                <a:gd name="T24" fmla="*/ 23 w 50"/>
                <a:gd name="T25" fmla="*/ 30 h 37"/>
                <a:gd name="T26" fmla="*/ 18 w 50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22" y="32"/>
                  </a:moveTo>
                  <a:cubicBezTo>
                    <a:pt x="30" y="37"/>
                    <a:pt x="40" y="34"/>
                    <a:pt x="45" y="26"/>
                  </a:cubicBezTo>
                  <a:cubicBezTo>
                    <a:pt x="50" y="18"/>
                    <a:pt x="47" y="7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8"/>
                    <a:pt x="19" y="31"/>
                    <a:pt x="22" y="32"/>
                  </a:cubicBezTo>
                  <a:close/>
                  <a:moveTo>
                    <a:pt x="18" y="10"/>
                  </a:moveTo>
                  <a:cubicBezTo>
                    <a:pt x="22" y="3"/>
                    <a:pt x="31" y="1"/>
                    <a:pt x="37" y="5"/>
                  </a:cubicBezTo>
                  <a:cubicBezTo>
                    <a:pt x="44" y="9"/>
                    <a:pt x="47" y="18"/>
                    <a:pt x="43" y="25"/>
                  </a:cubicBezTo>
                  <a:cubicBezTo>
                    <a:pt x="39" y="31"/>
                    <a:pt x="30" y="34"/>
                    <a:pt x="23" y="30"/>
                  </a:cubicBezTo>
                  <a:cubicBezTo>
                    <a:pt x="16" y="26"/>
                    <a:pt x="14" y="17"/>
                    <a:pt x="18" y="10"/>
                  </a:cubicBez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文本框 23"/>
            <p:cNvSpPr txBox="1"/>
            <p:nvPr/>
          </p:nvSpPr>
          <p:spPr>
            <a:xfrm>
              <a:off x="5100787" y="3106800"/>
              <a:ext cx="571310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9" name="文本框 8"/>
          <p:cNvSpPr txBox="1"/>
          <p:nvPr/>
        </p:nvSpPr>
        <p:spPr>
          <a:xfrm>
            <a:off x="3506821" y="952802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8"/>
          <p:cNvSpPr txBox="1"/>
          <p:nvPr/>
        </p:nvSpPr>
        <p:spPr>
          <a:xfrm>
            <a:off x="5792821" y="2053468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8"/>
          <p:cNvSpPr txBox="1"/>
          <p:nvPr/>
        </p:nvSpPr>
        <p:spPr>
          <a:xfrm>
            <a:off x="5818221" y="2959402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8"/>
          <p:cNvSpPr txBox="1"/>
          <p:nvPr/>
        </p:nvSpPr>
        <p:spPr>
          <a:xfrm>
            <a:off x="1187624" y="2067694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8"/>
          <p:cNvSpPr txBox="1"/>
          <p:nvPr/>
        </p:nvSpPr>
        <p:spPr>
          <a:xfrm>
            <a:off x="1145290" y="2973628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8"/>
          <p:cNvSpPr txBox="1"/>
          <p:nvPr/>
        </p:nvSpPr>
        <p:spPr>
          <a:xfrm>
            <a:off x="3416145" y="4121373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8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175"/>
          <p:cNvGrpSpPr/>
          <p:nvPr/>
        </p:nvGrpSpPr>
        <p:grpSpPr>
          <a:xfrm flipH="1">
            <a:off x="691782" y="2166996"/>
            <a:ext cx="3115264" cy="2197191"/>
            <a:chOff x="6035675" y="862013"/>
            <a:chExt cx="479425" cy="338138"/>
          </a:xfrm>
          <a:solidFill>
            <a:srgbClr val="E4BDAC"/>
          </a:solidFill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96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moveTo>
                    <a:pt x="31" y="0"/>
                  </a:moveTo>
                  <a:lnTo>
                    <a:pt x="31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97"/>
            <p:cNvSpPr>
              <a:spLocks noEditPoints="1"/>
            </p:cNvSpPr>
            <p:nvPr/>
          </p:nvSpPr>
          <p:spPr bwMode="auto">
            <a:xfrm>
              <a:off x="6075363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98"/>
            <p:cNvSpPr>
              <a:spLocks noEditPoints="1"/>
            </p:cNvSpPr>
            <p:nvPr/>
          </p:nvSpPr>
          <p:spPr bwMode="auto">
            <a:xfrm>
              <a:off x="6370638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03"/>
            <p:cNvSpPr>
              <a:spLocks noEditPoints="1"/>
            </p:cNvSpPr>
            <p:nvPr/>
          </p:nvSpPr>
          <p:spPr bwMode="auto">
            <a:xfrm>
              <a:off x="6035675" y="862013"/>
              <a:ext cx="479425" cy="280988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78" y="8"/>
                </a:cxn>
                <a:cxn ang="0">
                  <a:pos x="67" y="0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6" y="17"/>
                </a:cxn>
                <a:cxn ang="0">
                  <a:pos x="46" y="26"/>
                </a:cxn>
                <a:cxn ang="0">
                  <a:pos x="40" y="26"/>
                </a:cxn>
                <a:cxn ang="0">
                  <a:pos x="25" y="36"/>
                </a:cxn>
                <a:cxn ang="0">
                  <a:pos x="8" y="56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6" y="97"/>
                </a:cxn>
                <a:cxn ang="0">
                  <a:pos x="12" y="97"/>
                </a:cxn>
                <a:cxn ang="0">
                  <a:pos x="29" y="85"/>
                </a:cxn>
                <a:cxn ang="0">
                  <a:pos x="45" y="97"/>
                </a:cxn>
                <a:cxn ang="0">
                  <a:pos x="114" y="97"/>
                </a:cxn>
                <a:cxn ang="0">
                  <a:pos x="131" y="85"/>
                </a:cxn>
                <a:cxn ang="0">
                  <a:pos x="148" y="97"/>
                </a:cxn>
                <a:cxn ang="0">
                  <a:pos x="157" y="97"/>
                </a:cxn>
                <a:cxn ang="0">
                  <a:pos x="166" y="84"/>
                </a:cxn>
                <a:cxn ang="0">
                  <a:pos x="166" y="21"/>
                </a:cxn>
                <a:cxn ang="0">
                  <a:pos x="153" y="8"/>
                </a:cxn>
                <a:cxn ang="0">
                  <a:pos x="47" y="53"/>
                </a:cxn>
                <a:cxn ang="0">
                  <a:pos x="40" y="60"/>
                </a:cxn>
                <a:cxn ang="0">
                  <a:pos x="26" y="60"/>
                </a:cxn>
                <a:cxn ang="0">
                  <a:pos x="24" y="55"/>
                </a:cxn>
                <a:cxn ang="0">
                  <a:pos x="34" y="44"/>
                </a:cxn>
                <a:cxn ang="0">
                  <a:pos x="43" y="40"/>
                </a:cxn>
                <a:cxn ang="0">
                  <a:pos x="47" y="46"/>
                </a:cxn>
                <a:cxn ang="0">
                  <a:pos x="47" y="53"/>
                </a:cxn>
                <a:cxn ang="0">
                  <a:pos x="139" y="56"/>
                </a:cxn>
                <a:cxn ang="0">
                  <a:pos x="117" y="78"/>
                </a:cxn>
                <a:cxn ang="0">
                  <a:pos x="94" y="56"/>
                </a:cxn>
                <a:cxn ang="0">
                  <a:pos x="88" y="44"/>
                </a:cxn>
                <a:cxn ang="0">
                  <a:pos x="104" y="28"/>
                </a:cxn>
                <a:cxn ang="0">
                  <a:pos x="116" y="33"/>
                </a:cxn>
                <a:cxn ang="0">
                  <a:pos x="128" y="28"/>
                </a:cxn>
                <a:cxn ang="0">
                  <a:pos x="144" y="44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139" y="56"/>
                </a:cxn>
              </a:cxnLst>
              <a:rect l="0" t="0" r="r" b="b"/>
              <a:pathLst>
                <a:path w="166" h="97">
                  <a:moveTo>
                    <a:pt x="153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6" y="3"/>
                    <a:pt x="72" y="0"/>
                    <a:pt x="67" y="0"/>
                  </a:cubicBezTo>
                  <a:cubicBezTo>
                    <a:pt x="63" y="0"/>
                    <a:pt x="58" y="3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6" y="12"/>
                    <a:pt x="46" y="1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6"/>
                    <a:pt x="30" y="31"/>
                    <a:pt x="25" y="3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61"/>
                    <a:pt x="0" y="71"/>
                    <a:pt x="0" y="7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3" y="97"/>
                    <a:pt x="6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4" y="90"/>
                    <a:pt x="21" y="85"/>
                    <a:pt x="29" y="85"/>
                  </a:cubicBezTo>
                  <a:cubicBezTo>
                    <a:pt x="36" y="85"/>
                    <a:pt x="43" y="90"/>
                    <a:pt x="45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6" y="90"/>
                    <a:pt x="123" y="85"/>
                    <a:pt x="131" y="85"/>
                  </a:cubicBezTo>
                  <a:cubicBezTo>
                    <a:pt x="139" y="85"/>
                    <a:pt x="145" y="90"/>
                    <a:pt x="14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2" y="97"/>
                    <a:pt x="166" y="91"/>
                    <a:pt x="166" y="84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14"/>
                    <a:pt x="160" y="8"/>
                    <a:pt x="153" y="8"/>
                  </a:cubicBezTo>
                  <a:close/>
                  <a:moveTo>
                    <a:pt x="47" y="53"/>
                  </a:moveTo>
                  <a:cubicBezTo>
                    <a:pt x="47" y="57"/>
                    <a:pt x="44" y="60"/>
                    <a:pt x="40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2" y="60"/>
                    <a:pt x="22" y="57"/>
                    <a:pt x="24" y="5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40" y="40"/>
                    <a:pt x="43" y="40"/>
                  </a:cubicBezTo>
                  <a:cubicBezTo>
                    <a:pt x="45" y="40"/>
                    <a:pt x="47" y="43"/>
                    <a:pt x="47" y="46"/>
                  </a:cubicBezTo>
                  <a:lnTo>
                    <a:pt x="47" y="53"/>
                  </a:lnTo>
                  <a:close/>
                  <a:moveTo>
                    <a:pt x="139" y="56"/>
                  </a:moveTo>
                  <a:cubicBezTo>
                    <a:pt x="117" y="78"/>
                    <a:pt x="117" y="78"/>
                    <a:pt x="117" y="7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0" y="53"/>
                    <a:pt x="88" y="49"/>
                    <a:pt x="88" y="44"/>
                  </a:cubicBezTo>
                  <a:cubicBezTo>
                    <a:pt x="88" y="35"/>
                    <a:pt x="95" y="28"/>
                    <a:pt x="104" y="28"/>
                  </a:cubicBezTo>
                  <a:cubicBezTo>
                    <a:pt x="109" y="28"/>
                    <a:pt x="113" y="30"/>
                    <a:pt x="116" y="33"/>
                  </a:cubicBezTo>
                  <a:cubicBezTo>
                    <a:pt x="119" y="30"/>
                    <a:pt x="123" y="28"/>
                    <a:pt x="128" y="28"/>
                  </a:cubicBezTo>
                  <a:cubicBezTo>
                    <a:pt x="137" y="28"/>
                    <a:pt x="144" y="35"/>
                    <a:pt x="144" y="44"/>
                  </a:cubicBezTo>
                  <a:cubicBezTo>
                    <a:pt x="144" y="49"/>
                    <a:pt x="142" y="53"/>
                    <a:pt x="139" y="56"/>
                  </a:cubicBezTo>
                  <a:close/>
                  <a:moveTo>
                    <a:pt x="139" y="56"/>
                  </a:moveTo>
                  <a:cubicBezTo>
                    <a:pt x="139" y="56"/>
                    <a:pt x="139" y="56"/>
                    <a:pt x="139" y="5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6" name="Group 206"/>
          <p:cNvGrpSpPr/>
          <p:nvPr/>
        </p:nvGrpSpPr>
        <p:grpSpPr>
          <a:xfrm>
            <a:off x="2431120" y="1237805"/>
            <a:ext cx="508812" cy="663306"/>
            <a:chOff x="5135563" y="1020763"/>
            <a:chExt cx="873125" cy="1138237"/>
          </a:xfrm>
          <a:solidFill>
            <a:srgbClr val="E4BDAC"/>
          </a:solidFill>
        </p:grpSpPr>
        <p:sp>
          <p:nvSpPr>
            <p:cNvPr id="17" name="Freeform 64"/>
            <p:cNvSpPr>
              <a:spLocks noEditPoints="1"/>
            </p:cNvSpPr>
            <p:nvPr/>
          </p:nvSpPr>
          <p:spPr bwMode="auto">
            <a:xfrm>
              <a:off x="5135563" y="1439863"/>
              <a:ext cx="534988" cy="557213"/>
            </a:xfrm>
            <a:custGeom>
              <a:avLst/>
              <a:gdLst/>
              <a:ahLst/>
              <a:cxnLst>
                <a:cxn ang="0">
                  <a:pos x="167" y="164"/>
                </a:cxn>
                <a:cxn ang="0">
                  <a:pos x="145" y="138"/>
                </a:cxn>
                <a:cxn ang="0">
                  <a:pos x="145" y="138"/>
                </a:cxn>
                <a:cxn ang="0">
                  <a:pos x="140" y="125"/>
                </a:cxn>
                <a:cxn ang="0">
                  <a:pos x="145" y="118"/>
                </a:cxn>
                <a:cxn ang="0">
                  <a:pos x="185" y="3"/>
                </a:cxn>
                <a:cxn ang="0">
                  <a:pos x="176" y="0"/>
                </a:cxn>
                <a:cxn ang="0">
                  <a:pos x="157" y="19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88" y="26"/>
                </a:cxn>
                <a:cxn ang="0">
                  <a:pos x="59" y="50"/>
                </a:cxn>
                <a:cxn ang="0">
                  <a:pos x="4" y="142"/>
                </a:cxn>
                <a:cxn ang="0">
                  <a:pos x="7" y="176"/>
                </a:cxn>
                <a:cxn ang="0">
                  <a:pos x="75" y="192"/>
                </a:cxn>
                <a:cxn ang="0">
                  <a:pos x="140" y="192"/>
                </a:cxn>
                <a:cxn ang="0">
                  <a:pos x="167" y="164"/>
                </a:cxn>
                <a:cxn ang="0">
                  <a:pos x="107" y="183"/>
                </a:cxn>
                <a:cxn ang="0">
                  <a:pos x="85" y="184"/>
                </a:cxn>
                <a:cxn ang="0">
                  <a:pos x="77" y="184"/>
                </a:cxn>
                <a:cxn ang="0">
                  <a:pos x="75" y="184"/>
                </a:cxn>
                <a:cxn ang="0">
                  <a:pos x="75" y="184"/>
                </a:cxn>
                <a:cxn ang="0">
                  <a:pos x="13" y="171"/>
                </a:cxn>
                <a:cxn ang="0">
                  <a:pos x="12" y="144"/>
                </a:cxn>
                <a:cxn ang="0">
                  <a:pos x="65" y="55"/>
                </a:cxn>
                <a:cxn ang="0">
                  <a:pos x="93" y="32"/>
                </a:cxn>
                <a:cxn ang="0">
                  <a:pos x="94" y="31"/>
                </a:cxn>
                <a:cxn ang="0">
                  <a:pos x="137" y="140"/>
                </a:cxn>
                <a:cxn ang="0">
                  <a:pos x="143" y="146"/>
                </a:cxn>
                <a:cxn ang="0">
                  <a:pos x="159" y="164"/>
                </a:cxn>
                <a:cxn ang="0">
                  <a:pos x="140" y="183"/>
                </a:cxn>
                <a:cxn ang="0">
                  <a:pos x="107" y="183"/>
                </a:cxn>
                <a:cxn ang="0">
                  <a:pos x="107" y="183"/>
                </a:cxn>
                <a:cxn ang="0">
                  <a:pos x="107" y="183"/>
                </a:cxn>
              </a:cxnLst>
              <a:rect l="0" t="0" r="r" b="b"/>
              <a:pathLst>
                <a:path w="185" h="192">
                  <a:moveTo>
                    <a:pt x="167" y="164"/>
                  </a:moveTo>
                  <a:cubicBezTo>
                    <a:pt x="167" y="151"/>
                    <a:pt x="158" y="140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2"/>
                    <a:pt x="179" y="1"/>
                    <a:pt x="176" y="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6" y="6"/>
                    <a:pt x="88" y="26"/>
                    <a:pt x="88" y="26"/>
                  </a:cubicBezTo>
                  <a:cubicBezTo>
                    <a:pt x="78" y="33"/>
                    <a:pt x="68" y="41"/>
                    <a:pt x="59" y="50"/>
                  </a:cubicBezTo>
                  <a:cubicBezTo>
                    <a:pt x="34" y="75"/>
                    <a:pt x="16" y="104"/>
                    <a:pt x="4" y="142"/>
                  </a:cubicBezTo>
                  <a:cubicBezTo>
                    <a:pt x="1" y="152"/>
                    <a:pt x="0" y="167"/>
                    <a:pt x="7" y="176"/>
                  </a:cubicBezTo>
                  <a:cubicBezTo>
                    <a:pt x="15" y="186"/>
                    <a:pt x="20" y="192"/>
                    <a:pt x="75" y="192"/>
                  </a:cubicBezTo>
                  <a:cubicBezTo>
                    <a:pt x="75" y="192"/>
                    <a:pt x="140" y="192"/>
                    <a:pt x="140" y="192"/>
                  </a:cubicBezTo>
                  <a:cubicBezTo>
                    <a:pt x="155" y="191"/>
                    <a:pt x="167" y="179"/>
                    <a:pt x="167" y="164"/>
                  </a:cubicBezTo>
                  <a:close/>
                  <a:moveTo>
                    <a:pt x="107" y="183"/>
                  </a:moveTo>
                  <a:cubicBezTo>
                    <a:pt x="99" y="183"/>
                    <a:pt x="91" y="184"/>
                    <a:pt x="85" y="184"/>
                  </a:cubicBezTo>
                  <a:cubicBezTo>
                    <a:pt x="82" y="184"/>
                    <a:pt x="79" y="184"/>
                    <a:pt x="77" y="184"/>
                  </a:cubicBezTo>
                  <a:cubicBezTo>
                    <a:pt x="77" y="184"/>
                    <a:pt x="76" y="184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24" y="184"/>
                    <a:pt x="20" y="179"/>
                    <a:pt x="13" y="171"/>
                  </a:cubicBezTo>
                  <a:cubicBezTo>
                    <a:pt x="9" y="165"/>
                    <a:pt x="9" y="153"/>
                    <a:pt x="12" y="144"/>
                  </a:cubicBezTo>
                  <a:cubicBezTo>
                    <a:pt x="23" y="109"/>
                    <a:pt x="40" y="81"/>
                    <a:pt x="65" y="55"/>
                  </a:cubicBezTo>
                  <a:cubicBezTo>
                    <a:pt x="73" y="48"/>
                    <a:pt x="82" y="40"/>
                    <a:pt x="93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3"/>
                    <a:pt x="140" y="145"/>
                    <a:pt x="143" y="146"/>
                  </a:cubicBezTo>
                  <a:cubicBezTo>
                    <a:pt x="153" y="147"/>
                    <a:pt x="159" y="155"/>
                    <a:pt x="159" y="164"/>
                  </a:cubicBezTo>
                  <a:cubicBezTo>
                    <a:pt x="159" y="175"/>
                    <a:pt x="151" y="183"/>
                    <a:pt x="140" y="183"/>
                  </a:cubicBezTo>
                  <a:cubicBezTo>
                    <a:pt x="140" y="183"/>
                    <a:pt x="124" y="183"/>
                    <a:pt x="107" y="183"/>
                  </a:cubicBezTo>
                  <a:close/>
                  <a:moveTo>
                    <a:pt x="107" y="183"/>
                  </a:moveTo>
                  <a:cubicBezTo>
                    <a:pt x="107" y="183"/>
                    <a:pt x="107" y="183"/>
                    <a:pt x="107" y="1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65"/>
            <p:cNvSpPr>
              <a:spLocks noEditPoints="1"/>
            </p:cNvSpPr>
            <p:nvPr/>
          </p:nvSpPr>
          <p:spPr bwMode="auto">
            <a:xfrm>
              <a:off x="5360988" y="1457325"/>
              <a:ext cx="647700" cy="701675"/>
            </a:xfrm>
            <a:custGeom>
              <a:avLst/>
              <a:gdLst/>
              <a:ahLst/>
              <a:cxnLst>
                <a:cxn ang="0">
                  <a:pos x="177" y="54"/>
                </a:cxn>
                <a:cxn ang="0">
                  <a:pos x="115" y="0"/>
                </a:cxn>
                <a:cxn ang="0">
                  <a:pos x="93" y="141"/>
                </a:cxn>
                <a:cxn ang="0">
                  <a:pos x="96" y="158"/>
                </a:cxn>
                <a:cxn ang="0">
                  <a:pos x="62" y="193"/>
                </a:cxn>
                <a:cxn ang="0">
                  <a:pos x="0" y="193"/>
                </a:cxn>
                <a:cxn ang="0">
                  <a:pos x="0" y="230"/>
                </a:cxn>
                <a:cxn ang="0">
                  <a:pos x="1" y="242"/>
                </a:cxn>
                <a:cxn ang="0">
                  <a:pos x="156" y="242"/>
                </a:cxn>
                <a:cxn ang="0">
                  <a:pos x="157" y="230"/>
                </a:cxn>
                <a:cxn ang="0">
                  <a:pos x="157" y="134"/>
                </a:cxn>
                <a:cxn ang="0">
                  <a:pos x="170" y="236"/>
                </a:cxn>
                <a:cxn ang="0">
                  <a:pos x="170" y="242"/>
                </a:cxn>
                <a:cxn ang="0">
                  <a:pos x="224" y="242"/>
                </a:cxn>
                <a:cxn ang="0">
                  <a:pos x="224" y="236"/>
                </a:cxn>
                <a:cxn ang="0">
                  <a:pos x="177" y="54"/>
                </a:cxn>
                <a:cxn ang="0">
                  <a:pos x="177" y="54"/>
                </a:cxn>
                <a:cxn ang="0">
                  <a:pos x="177" y="54"/>
                </a:cxn>
              </a:cxnLst>
              <a:rect l="0" t="0" r="r" b="b"/>
              <a:pathLst>
                <a:path w="224" h="242">
                  <a:moveTo>
                    <a:pt x="177" y="54"/>
                  </a:moveTo>
                  <a:cubicBezTo>
                    <a:pt x="164" y="37"/>
                    <a:pt x="144" y="15"/>
                    <a:pt x="115" y="0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1"/>
                    <a:pt x="96" y="152"/>
                    <a:pt x="96" y="158"/>
                  </a:cubicBezTo>
                  <a:cubicBezTo>
                    <a:pt x="96" y="177"/>
                    <a:pt x="81" y="193"/>
                    <a:pt x="62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4"/>
                    <a:pt x="0" y="238"/>
                    <a:pt x="1" y="242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57" y="238"/>
                    <a:pt x="157" y="234"/>
                    <a:pt x="157" y="230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64" y="157"/>
                    <a:pt x="170" y="190"/>
                    <a:pt x="170" y="236"/>
                  </a:cubicBezTo>
                  <a:cubicBezTo>
                    <a:pt x="170" y="238"/>
                    <a:pt x="170" y="240"/>
                    <a:pt x="170" y="242"/>
                  </a:cubicBezTo>
                  <a:cubicBezTo>
                    <a:pt x="224" y="242"/>
                    <a:pt x="224" y="242"/>
                    <a:pt x="224" y="242"/>
                  </a:cubicBezTo>
                  <a:cubicBezTo>
                    <a:pt x="224" y="240"/>
                    <a:pt x="224" y="238"/>
                    <a:pt x="224" y="236"/>
                  </a:cubicBezTo>
                  <a:cubicBezTo>
                    <a:pt x="224" y="131"/>
                    <a:pt x="197" y="79"/>
                    <a:pt x="177" y="54"/>
                  </a:cubicBezTo>
                  <a:close/>
                  <a:moveTo>
                    <a:pt x="177" y="54"/>
                  </a:moveTo>
                  <a:cubicBezTo>
                    <a:pt x="177" y="54"/>
                    <a:pt x="177" y="54"/>
                    <a:pt x="177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66"/>
            <p:cNvSpPr>
              <a:spLocks noEditPoints="1"/>
            </p:cNvSpPr>
            <p:nvPr/>
          </p:nvSpPr>
          <p:spPr bwMode="auto">
            <a:xfrm>
              <a:off x="5381625" y="1020763"/>
              <a:ext cx="414338" cy="414338"/>
            </a:xfrm>
            <a:custGeom>
              <a:avLst/>
              <a:gdLst/>
              <a:ahLst/>
              <a:cxnLst>
                <a:cxn ang="0">
                  <a:pos x="143" y="71"/>
                </a:cxn>
                <a:cxn ang="0">
                  <a:pos x="72" y="143"/>
                </a:cxn>
                <a:cxn ang="0">
                  <a:pos x="0" y="71"/>
                </a:cxn>
                <a:cxn ang="0">
                  <a:pos x="72" y="0"/>
                </a:cxn>
                <a:cxn ang="0">
                  <a:pos x="143" y="71"/>
                </a:cxn>
                <a:cxn ang="0">
                  <a:pos x="143" y="71"/>
                </a:cxn>
                <a:cxn ang="0">
                  <a:pos x="143" y="71"/>
                </a:cxn>
              </a:cxnLst>
              <a:rect l="0" t="0" r="r" b="b"/>
              <a:pathLst>
                <a:path w="143" h="143">
                  <a:moveTo>
                    <a:pt x="143" y="71"/>
                  </a:moveTo>
                  <a:cubicBezTo>
                    <a:pt x="143" y="111"/>
                    <a:pt x="111" y="143"/>
                    <a:pt x="72" y="143"/>
                  </a:cubicBezTo>
                  <a:cubicBezTo>
                    <a:pt x="32" y="143"/>
                    <a:pt x="0" y="111"/>
                    <a:pt x="0" y="71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3" y="32"/>
                    <a:pt x="143" y="71"/>
                  </a:cubicBezTo>
                  <a:close/>
                  <a:moveTo>
                    <a:pt x="143" y="71"/>
                  </a:moveTo>
                  <a:cubicBezTo>
                    <a:pt x="143" y="71"/>
                    <a:pt x="143" y="71"/>
                    <a:pt x="143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Group 216"/>
          <p:cNvGrpSpPr/>
          <p:nvPr/>
        </p:nvGrpSpPr>
        <p:grpSpPr>
          <a:xfrm>
            <a:off x="3177813" y="1241449"/>
            <a:ext cx="530082" cy="656019"/>
            <a:chOff x="1685925" y="982663"/>
            <a:chExt cx="735013" cy="909638"/>
          </a:xfrm>
          <a:solidFill>
            <a:srgbClr val="B58C95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685925" y="1417638"/>
              <a:ext cx="277813" cy="234950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11" y="33"/>
                </a:cxn>
                <a:cxn ang="0">
                  <a:pos x="11" y="57"/>
                </a:cxn>
                <a:cxn ang="0">
                  <a:pos x="32" y="57"/>
                </a:cxn>
                <a:cxn ang="0">
                  <a:pos x="94" y="81"/>
                </a:cxn>
                <a:cxn ang="0">
                  <a:pos x="94" y="74"/>
                </a:cxn>
                <a:cxn ang="0">
                  <a:pos x="49" y="57"/>
                </a:cxn>
                <a:cxn ang="0">
                  <a:pos x="94" y="57"/>
                </a:cxn>
                <a:cxn ang="0">
                  <a:pos x="94" y="50"/>
                </a:cxn>
                <a:cxn ang="0">
                  <a:pos x="18" y="50"/>
                </a:cxn>
                <a:cxn ang="0">
                  <a:pos x="18" y="33"/>
                </a:cxn>
                <a:cxn ang="0">
                  <a:pos x="96" y="33"/>
                </a:cxn>
                <a:cxn ang="0">
                  <a:pos x="96" y="18"/>
                </a:cxn>
                <a:cxn ang="0">
                  <a:pos x="89" y="19"/>
                </a:cxn>
                <a:cxn ang="0">
                  <a:pos x="87" y="19"/>
                </a:cxn>
                <a:cxn ang="0">
                  <a:pos x="67" y="2"/>
                </a:cxn>
                <a:cxn ang="0">
                  <a:pos x="67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3"/>
                </a:cxn>
              </a:cxnLst>
              <a:rect l="0" t="0" r="r" b="b"/>
              <a:pathLst>
                <a:path w="96" h="81">
                  <a:moveTo>
                    <a:pt x="10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0" y="19"/>
                    <a:pt x="89" y="19"/>
                  </a:cubicBezTo>
                  <a:cubicBezTo>
                    <a:pt x="88" y="19"/>
                    <a:pt x="87" y="19"/>
                    <a:pt x="87" y="19"/>
                  </a:cubicBezTo>
                  <a:cubicBezTo>
                    <a:pt x="70" y="19"/>
                    <a:pt x="68" y="12"/>
                    <a:pt x="67" y="2"/>
                  </a:cubicBezTo>
                  <a:cubicBezTo>
                    <a:pt x="67" y="1"/>
                    <a:pt x="67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5" y="33"/>
                    <a:pt x="10" y="33"/>
                  </a:cubicBezTo>
                  <a:close/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160588" y="1417638"/>
              <a:ext cx="260350" cy="2286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7" y="18"/>
                </a:cxn>
                <a:cxn ang="0">
                  <a:pos x="0" y="17"/>
                </a:cxn>
                <a:cxn ang="0">
                  <a:pos x="0" y="33"/>
                </a:cxn>
                <a:cxn ang="0">
                  <a:pos x="72" y="33"/>
                </a:cxn>
                <a:cxn ang="0">
                  <a:pos x="72" y="50"/>
                </a:cxn>
                <a:cxn ang="0">
                  <a:pos x="1" y="50"/>
                </a:cxn>
                <a:cxn ang="0">
                  <a:pos x="1" y="57"/>
                </a:cxn>
                <a:cxn ang="0">
                  <a:pos x="41" y="57"/>
                </a:cxn>
                <a:cxn ang="0">
                  <a:pos x="1" y="72"/>
                </a:cxn>
                <a:cxn ang="0">
                  <a:pos x="1" y="79"/>
                </a:cxn>
                <a:cxn ang="0">
                  <a:pos x="58" y="57"/>
                </a:cxn>
                <a:cxn ang="0">
                  <a:pos x="79" y="57"/>
                </a:cxn>
                <a:cxn ang="0">
                  <a:pos x="79" y="33"/>
                </a:cxn>
                <a:cxn ang="0">
                  <a:pos x="80" y="33"/>
                </a:cxn>
                <a:cxn ang="0">
                  <a:pos x="90" y="23"/>
                </a:cxn>
                <a:cxn ang="0">
                  <a:pos x="90" y="1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90" h="79">
                  <a:moveTo>
                    <a:pt x="8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1"/>
                    <a:pt x="22" y="20"/>
                    <a:pt x="7" y="18"/>
                  </a:cubicBezTo>
                  <a:cubicBezTo>
                    <a:pt x="5" y="18"/>
                    <a:pt x="1" y="1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5" y="33"/>
                    <a:pt x="90" y="28"/>
                    <a:pt x="90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4"/>
                    <a:pt x="85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685925" y="1706563"/>
              <a:ext cx="722313" cy="185738"/>
            </a:xfrm>
            <a:custGeom>
              <a:avLst/>
              <a:gdLst/>
              <a:ahLst/>
              <a:cxnLst>
                <a:cxn ang="0">
                  <a:pos x="245" y="44"/>
                </a:cxn>
                <a:cxn ang="0">
                  <a:pos x="245" y="40"/>
                </a:cxn>
                <a:cxn ang="0">
                  <a:pos x="250" y="40"/>
                </a:cxn>
                <a:cxn ang="0">
                  <a:pos x="250" y="33"/>
                </a:cxn>
                <a:cxn ang="0">
                  <a:pos x="244" y="33"/>
                </a:cxn>
                <a:cxn ang="0">
                  <a:pos x="163" y="1"/>
                </a:cxn>
                <a:cxn ang="0">
                  <a:pos x="159" y="7"/>
                </a:cxn>
                <a:cxn ang="0">
                  <a:pos x="227" y="33"/>
                </a:cxn>
                <a:cxn ang="0">
                  <a:pos x="27" y="33"/>
                </a:cxn>
                <a:cxn ang="0">
                  <a:pos x="99" y="5"/>
                </a:cxn>
                <a:cxn ang="0">
                  <a:pos x="96" y="0"/>
                </a:cxn>
                <a:cxn ang="0">
                  <a:pos x="10" y="33"/>
                </a:cxn>
                <a:cxn ang="0">
                  <a:pos x="4" y="33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6" y="44"/>
                </a:cxn>
                <a:cxn ang="0">
                  <a:pos x="0" y="53"/>
                </a:cxn>
                <a:cxn ang="0">
                  <a:pos x="11" y="64"/>
                </a:cxn>
                <a:cxn ang="0">
                  <a:pos x="22" y="53"/>
                </a:cxn>
                <a:cxn ang="0">
                  <a:pos x="16" y="44"/>
                </a:cxn>
                <a:cxn ang="0">
                  <a:pos x="16" y="40"/>
                </a:cxn>
                <a:cxn ang="0">
                  <a:pos x="234" y="40"/>
                </a:cxn>
                <a:cxn ang="0">
                  <a:pos x="234" y="44"/>
                </a:cxn>
                <a:cxn ang="0">
                  <a:pos x="229" y="53"/>
                </a:cxn>
                <a:cxn ang="0">
                  <a:pos x="240" y="64"/>
                </a:cxn>
                <a:cxn ang="0">
                  <a:pos x="250" y="53"/>
                </a:cxn>
                <a:cxn ang="0">
                  <a:pos x="245" y="44"/>
                </a:cxn>
                <a:cxn ang="0">
                  <a:pos x="245" y="44"/>
                </a:cxn>
                <a:cxn ang="0">
                  <a:pos x="245" y="44"/>
                </a:cxn>
              </a:cxnLst>
              <a:rect l="0" t="0" r="r" b="b"/>
              <a:pathLst>
                <a:path w="250" h="64">
                  <a:moveTo>
                    <a:pt x="245" y="44"/>
                  </a:moveTo>
                  <a:cubicBezTo>
                    <a:pt x="245" y="40"/>
                    <a:pt x="245" y="40"/>
                    <a:pt x="245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3"/>
                    <a:pt x="250" y="33"/>
                    <a:pt x="250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2" y="3"/>
                    <a:pt x="160" y="5"/>
                    <a:pt x="159" y="7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3"/>
                    <a:pt x="96" y="2"/>
                    <a:pt x="96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46"/>
                    <a:pt x="0" y="49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17" y="64"/>
                    <a:pt x="22" y="59"/>
                    <a:pt x="22" y="53"/>
                  </a:cubicBezTo>
                  <a:cubicBezTo>
                    <a:pt x="22" y="49"/>
                    <a:pt x="19" y="46"/>
                    <a:pt x="16" y="44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4"/>
                    <a:pt x="234" y="44"/>
                    <a:pt x="234" y="44"/>
                  </a:cubicBezTo>
                  <a:cubicBezTo>
                    <a:pt x="231" y="46"/>
                    <a:pt x="229" y="49"/>
                    <a:pt x="229" y="53"/>
                  </a:cubicBezTo>
                  <a:cubicBezTo>
                    <a:pt x="229" y="59"/>
                    <a:pt x="233" y="64"/>
                    <a:pt x="240" y="64"/>
                  </a:cubicBezTo>
                  <a:cubicBezTo>
                    <a:pt x="246" y="64"/>
                    <a:pt x="250" y="59"/>
                    <a:pt x="250" y="53"/>
                  </a:cubicBezTo>
                  <a:cubicBezTo>
                    <a:pt x="250" y="49"/>
                    <a:pt x="248" y="46"/>
                    <a:pt x="245" y="44"/>
                  </a:cubicBezTo>
                  <a:close/>
                  <a:moveTo>
                    <a:pt x="245" y="44"/>
                  </a:moveTo>
                  <a:cubicBezTo>
                    <a:pt x="245" y="44"/>
                    <a:pt x="245" y="44"/>
                    <a:pt x="24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2062163" y="1420813"/>
              <a:ext cx="80963" cy="3063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4" y="106"/>
                </a:cxn>
                <a:cxn ang="0">
                  <a:pos x="28" y="92"/>
                </a:cxn>
                <a:cxn ang="0">
                  <a:pos x="28" y="1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106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4" y="106"/>
                  </a:cubicBezTo>
                  <a:cubicBezTo>
                    <a:pt x="21" y="106"/>
                    <a:pt x="28" y="100"/>
                    <a:pt x="28" y="9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978025" y="1420813"/>
              <a:ext cx="77788" cy="306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3" y="106"/>
                </a:cxn>
                <a:cxn ang="0">
                  <a:pos x="27" y="92"/>
                </a:cxn>
                <a:cxn ang="0">
                  <a:pos x="27" y="1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7" h="106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3" y="106"/>
                  </a:cubicBezTo>
                  <a:cubicBezTo>
                    <a:pt x="21" y="106"/>
                    <a:pt x="27" y="100"/>
                    <a:pt x="27" y="9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971675" y="982663"/>
              <a:ext cx="174625" cy="174625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cubicBezTo>
                    <a:pt x="60" y="46"/>
                    <a:pt x="47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1873250" y="1162050"/>
              <a:ext cx="365125" cy="298450"/>
            </a:xfrm>
            <a:custGeom>
              <a:avLst/>
              <a:gdLst/>
              <a:ahLst/>
              <a:cxnLst>
                <a:cxn ang="0">
                  <a:pos x="19" y="103"/>
                </a:cxn>
                <a:cxn ang="0">
                  <a:pos x="20" y="102"/>
                </a:cxn>
                <a:cxn ang="0">
                  <a:pos x="31" y="90"/>
                </a:cxn>
                <a:cxn ang="0">
                  <a:pos x="33" y="51"/>
                </a:cxn>
                <a:cxn ang="0">
                  <a:pos x="33" y="92"/>
                </a:cxn>
                <a:cxn ang="0">
                  <a:pos x="34" y="94"/>
                </a:cxn>
                <a:cxn ang="0">
                  <a:pos x="50" y="84"/>
                </a:cxn>
                <a:cxn ang="0">
                  <a:pos x="62" y="89"/>
                </a:cxn>
                <a:cxn ang="0">
                  <a:pos x="64" y="92"/>
                </a:cxn>
                <a:cxn ang="0">
                  <a:pos x="79" y="84"/>
                </a:cxn>
                <a:cxn ang="0">
                  <a:pos x="95" y="93"/>
                </a:cxn>
                <a:cxn ang="0">
                  <a:pos x="95" y="92"/>
                </a:cxn>
                <a:cxn ang="0">
                  <a:pos x="95" y="50"/>
                </a:cxn>
                <a:cxn ang="0">
                  <a:pos x="98" y="89"/>
                </a:cxn>
                <a:cxn ang="0">
                  <a:pos x="108" y="101"/>
                </a:cxn>
                <a:cxn ang="0">
                  <a:pos x="109" y="101"/>
                </a:cxn>
                <a:cxn ang="0">
                  <a:pos x="121" y="91"/>
                </a:cxn>
                <a:cxn ang="0">
                  <a:pos x="71" y="0"/>
                </a:cxn>
                <a:cxn ang="0">
                  <a:pos x="64" y="8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8" y="92"/>
                </a:cxn>
                <a:cxn ang="0">
                  <a:pos x="19" y="103"/>
                </a:cxn>
                <a:cxn ang="0">
                  <a:pos x="19" y="103"/>
                </a:cxn>
                <a:cxn ang="0">
                  <a:pos x="19" y="103"/>
                </a:cxn>
              </a:cxnLst>
              <a:rect l="0" t="0" r="r" b="b"/>
              <a:pathLst>
                <a:path w="126" h="103">
                  <a:moveTo>
                    <a:pt x="19" y="103"/>
                  </a:moveTo>
                  <a:cubicBezTo>
                    <a:pt x="20" y="103"/>
                    <a:pt x="20" y="102"/>
                    <a:pt x="20" y="102"/>
                  </a:cubicBezTo>
                  <a:cubicBezTo>
                    <a:pt x="27" y="102"/>
                    <a:pt x="31" y="96"/>
                    <a:pt x="31" y="90"/>
                  </a:cubicBezTo>
                  <a:cubicBezTo>
                    <a:pt x="29" y="72"/>
                    <a:pt x="30" y="60"/>
                    <a:pt x="33" y="5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36" y="88"/>
                    <a:pt x="43" y="84"/>
                    <a:pt x="50" y="84"/>
                  </a:cubicBezTo>
                  <a:cubicBezTo>
                    <a:pt x="55" y="84"/>
                    <a:pt x="59" y="86"/>
                    <a:pt x="62" y="89"/>
                  </a:cubicBezTo>
                  <a:cubicBezTo>
                    <a:pt x="63" y="90"/>
                    <a:pt x="64" y="91"/>
                    <a:pt x="64" y="92"/>
                  </a:cubicBezTo>
                  <a:cubicBezTo>
                    <a:pt x="68" y="87"/>
                    <a:pt x="73" y="84"/>
                    <a:pt x="79" y="84"/>
                  </a:cubicBezTo>
                  <a:cubicBezTo>
                    <a:pt x="86" y="84"/>
                    <a:pt x="91" y="88"/>
                    <a:pt x="95" y="93"/>
                  </a:cubicBezTo>
                  <a:cubicBezTo>
                    <a:pt x="95" y="93"/>
                    <a:pt x="95" y="92"/>
                    <a:pt x="95" y="92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8" y="59"/>
                    <a:pt x="99" y="71"/>
                    <a:pt x="98" y="89"/>
                  </a:cubicBezTo>
                  <a:cubicBezTo>
                    <a:pt x="97" y="95"/>
                    <a:pt x="102" y="101"/>
                    <a:pt x="108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5" y="101"/>
                    <a:pt x="120" y="97"/>
                    <a:pt x="121" y="91"/>
                  </a:cubicBezTo>
                  <a:cubicBezTo>
                    <a:pt x="126" y="39"/>
                    <a:pt x="101" y="7"/>
                    <a:pt x="71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7" y="3"/>
                    <a:pt x="0" y="20"/>
                    <a:pt x="8" y="92"/>
                  </a:cubicBezTo>
                  <a:cubicBezTo>
                    <a:pt x="8" y="98"/>
                    <a:pt x="13" y="103"/>
                    <a:pt x="19" y="103"/>
                  </a:cubicBezTo>
                  <a:close/>
                  <a:moveTo>
                    <a:pt x="19" y="103"/>
                  </a:moveTo>
                  <a:cubicBezTo>
                    <a:pt x="19" y="103"/>
                    <a:pt x="19" y="103"/>
                    <a:pt x="19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24"/>
          <p:cNvGrpSpPr/>
          <p:nvPr/>
        </p:nvGrpSpPr>
        <p:grpSpPr>
          <a:xfrm>
            <a:off x="675823" y="1204188"/>
            <a:ext cx="715107" cy="730541"/>
            <a:chOff x="-9525" y="3198813"/>
            <a:chExt cx="882650" cy="901700"/>
          </a:xfrm>
          <a:solidFill>
            <a:srgbClr val="E4BDAC"/>
          </a:solidFill>
        </p:grpSpPr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249238" y="3581400"/>
              <a:ext cx="254000" cy="109538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20" y="4"/>
                </a:cxn>
                <a:cxn ang="0">
                  <a:pos x="4" y="4"/>
                </a:cxn>
                <a:cxn ang="0">
                  <a:pos x="4" y="20"/>
                </a:cxn>
                <a:cxn ang="0">
                  <a:pos x="55" y="38"/>
                </a:cxn>
                <a:cxn ang="0">
                  <a:pos x="78" y="36"/>
                </a:cxn>
                <a:cxn ang="0">
                  <a:pos x="86" y="22"/>
                </a:cxn>
                <a:cxn ang="0">
                  <a:pos x="73" y="13"/>
                </a:cxn>
                <a:cxn ang="0">
                  <a:pos x="73" y="13"/>
                </a:cxn>
                <a:cxn ang="0">
                  <a:pos x="73" y="13"/>
                </a:cxn>
              </a:cxnLst>
              <a:rect l="0" t="0" r="r" b="b"/>
              <a:pathLst>
                <a:path w="88" h="38">
                  <a:moveTo>
                    <a:pt x="73" y="13"/>
                  </a:moveTo>
                  <a:cubicBezTo>
                    <a:pt x="38" y="21"/>
                    <a:pt x="21" y="5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ubicBezTo>
                    <a:pt x="0" y="8"/>
                    <a:pt x="0" y="15"/>
                    <a:pt x="4" y="20"/>
                  </a:cubicBezTo>
                  <a:cubicBezTo>
                    <a:pt x="5" y="21"/>
                    <a:pt x="22" y="38"/>
                    <a:pt x="55" y="38"/>
                  </a:cubicBezTo>
                  <a:cubicBezTo>
                    <a:pt x="62" y="38"/>
                    <a:pt x="70" y="37"/>
                    <a:pt x="78" y="36"/>
                  </a:cubicBezTo>
                  <a:cubicBezTo>
                    <a:pt x="84" y="34"/>
                    <a:pt x="88" y="28"/>
                    <a:pt x="86" y="22"/>
                  </a:cubicBezTo>
                  <a:cubicBezTo>
                    <a:pt x="85" y="16"/>
                    <a:pt x="79" y="12"/>
                    <a:pt x="73" y="13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88900" y="3462338"/>
              <a:ext cx="147638" cy="144463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51" y="25"/>
                </a:cxn>
              </a:cxnLst>
              <a:rect l="0" t="0" r="r" b="b"/>
              <a:pathLst>
                <a:path w="51" h="50">
                  <a:moveTo>
                    <a:pt x="51" y="25"/>
                  </a:moveTo>
                  <a:cubicBezTo>
                    <a:pt x="51" y="39"/>
                    <a:pt x="40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0" y="0"/>
                    <a:pt x="51" y="11"/>
                    <a:pt x="51" y="25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5"/>
                    <a:pt x="51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-9525" y="3549650"/>
              <a:ext cx="882650" cy="550863"/>
            </a:xfrm>
            <a:custGeom>
              <a:avLst/>
              <a:gdLst/>
              <a:ahLst/>
              <a:cxnLst>
                <a:cxn ang="0">
                  <a:pos x="295" y="99"/>
                </a:cxn>
                <a:cxn ang="0">
                  <a:pos x="247" y="80"/>
                </a:cxn>
                <a:cxn ang="0">
                  <a:pos x="242" y="79"/>
                </a:cxn>
                <a:cxn ang="0">
                  <a:pos x="230" y="79"/>
                </a:cxn>
                <a:cxn ang="0">
                  <a:pos x="230" y="76"/>
                </a:cxn>
                <a:cxn ang="0">
                  <a:pos x="229" y="73"/>
                </a:cxn>
                <a:cxn ang="0">
                  <a:pos x="274" y="85"/>
                </a:cxn>
                <a:cxn ang="0">
                  <a:pos x="277" y="85"/>
                </a:cxn>
                <a:cxn ang="0">
                  <a:pos x="290" y="75"/>
                </a:cxn>
                <a:cxn ang="0">
                  <a:pos x="281" y="59"/>
                </a:cxn>
                <a:cxn ang="0">
                  <a:pos x="222" y="43"/>
                </a:cxn>
                <a:cxn ang="0">
                  <a:pos x="218" y="42"/>
                </a:cxn>
                <a:cxn ang="0">
                  <a:pos x="178" y="42"/>
                </a:cxn>
                <a:cxn ang="0">
                  <a:pos x="167" y="51"/>
                </a:cxn>
                <a:cxn ang="0">
                  <a:pos x="147" y="54"/>
                </a:cxn>
                <a:cxn ang="0">
                  <a:pos x="91" y="35"/>
                </a:cxn>
                <a:cxn ang="0">
                  <a:pos x="85" y="25"/>
                </a:cxn>
                <a:cxn ang="0">
                  <a:pos x="88" y="14"/>
                </a:cxn>
                <a:cxn ang="0">
                  <a:pos x="100" y="8"/>
                </a:cxn>
                <a:cxn ang="0">
                  <a:pos x="110" y="11"/>
                </a:cxn>
                <a:cxn ang="0">
                  <a:pos x="133" y="21"/>
                </a:cxn>
                <a:cxn ang="0">
                  <a:pos x="108" y="5"/>
                </a:cxn>
                <a:cxn ang="0">
                  <a:pos x="82" y="10"/>
                </a:cxn>
                <a:cxn ang="0">
                  <a:pos x="79" y="14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83" y="45"/>
                </a:cxn>
                <a:cxn ang="0">
                  <a:pos x="130" y="75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32" y="79"/>
                </a:cxn>
                <a:cxn ang="0">
                  <a:pos x="118" y="79"/>
                </a:cxn>
                <a:cxn ang="0">
                  <a:pos x="55" y="35"/>
                </a:cxn>
                <a:cxn ang="0">
                  <a:pos x="56" y="34"/>
                </a:cxn>
                <a:cxn ang="0">
                  <a:pos x="54" y="23"/>
                </a:cxn>
                <a:cxn ang="0">
                  <a:pos x="32" y="10"/>
                </a:cxn>
                <a:cxn ang="0">
                  <a:pos x="22" y="12"/>
                </a:cxn>
                <a:cxn ang="0">
                  <a:pos x="4" y="17"/>
                </a:cxn>
                <a:cxn ang="0">
                  <a:pos x="8" y="36"/>
                </a:cxn>
                <a:cxn ang="0">
                  <a:pos x="106" y="104"/>
                </a:cxn>
                <a:cxn ang="0">
                  <a:pos x="114" y="107"/>
                </a:cxn>
                <a:cxn ang="0">
                  <a:pos x="132" y="107"/>
                </a:cxn>
                <a:cxn ang="0">
                  <a:pos x="140" y="112"/>
                </a:cxn>
                <a:cxn ang="0">
                  <a:pos x="157" y="112"/>
                </a:cxn>
                <a:cxn ang="0">
                  <a:pos x="157" y="177"/>
                </a:cxn>
                <a:cxn ang="0">
                  <a:pos x="149" y="177"/>
                </a:cxn>
                <a:cxn ang="0">
                  <a:pos x="142" y="184"/>
                </a:cxn>
                <a:cxn ang="0">
                  <a:pos x="149" y="190"/>
                </a:cxn>
                <a:cxn ang="0">
                  <a:pos x="214" y="190"/>
                </a:cxn>
                <a:cxn ang="0">
                  <a:pos x="220" y="184"/>
                </a:cxn>
                <a:cxn ang="0">
                  <a:pos x="214" y="177"/>
                </a:cxn>
                <a:cxn ang="0">
                  <a:pos x="204" y="177"/>
                </a:cxn>
                <a:cxn ang="0">
                  <a:pos x="204" y="112"/>
                </a:cxn>
                <a:cxn ang="0">
                  <a:pos x="221" y="112"/>
                </a:cxn>
                <a:cxn ang="0">
                  <a:pos x="229" y="107"/>
                </a:cxn>
                <a:cxn ang="0">
                  <a:pos x="239" y="107"/>
                </a:cxn>
                <a:cxn ang="0">
                  <a:pos x="284" y="125"/>
                </a:cxn>
                <a:cxn ang="0">
                  <a:pos x="289" y="126"/>
                </a:cxn>
                <a:cxn ang="0">
                  <a:pos x="302" y="117"/>
                </a:cxn>
                <a:cxn ang="0">
                  <a:pos x="295" y="99"/>
                </a:cxn>
                <a:cxn ang="0">
                  <a:pos x="295" y="99"/>
                </a:cxn>
                <a:cxn ang="0">
                  <a:pos x="295" y="99"/>
                </a:cxn>
              </a:cxnLst>
              <a:rect l="0" t="0" r="r" b="b"/>
              <a:pathLst>
                <a:path w="305" h="190">
                  <a:moveTo>
                    <a:pt x="295" y="99"/>
                  </a:moveTo>
                  <a:cubicBezTo>
                    <a:pt x="247" y="80"/>
                    <a:pt x="247" y="80"/>
                    <a:pt x="247" y="80"/>
                  </a:cubicBezTo>
                  <a:cubicBezTo>
                    <a:pt x="245" y="79"/>
                    <a:pt x="244" y="79"/>
                    <a:pt x="242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5"/>
                    <a:pt x="229" y="74"/>
                    <a:pt x="229" y="73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5"/>
                    <a:pt x="276" y="85"/>
                    <a:pt x="277" y="85"/>
                  </a:cubicBezTo>
                  <a:cubicBezTo>
                    <a:pt x="283" y="85"/>
                    <a:pt x="289" y="81"/>
                    <a:pt x="290" y="75"/>
                  </a:cubicBezTo>
                  <a:cubicBezTo>
                    <a:pt x="292" y="68"/>
                    <a:pt x="288" y="61"/>
                    <a:pt x="281" y="59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220" y="42"/>
                    <a:pt x="219" y="42"/>
                    <a:pt x="21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6" y="47"/>
                    <a:pt x="172" y="50"/>
                    <a:pt x="167" y="51"/>
                  </a:cubicBezTo>
                  <a:cubicBezTo>
                    <a:pt x="160" y="53"/>
                    <a:pt x="153" y="54"/>
                    <a:pt x="147" y="54"/>
                  </a:cubicBezTo>
                  <a:cubicBezTo>
                    <a:pt x="114" y="54"/>
                    <a:pt x="92" y="36"/>
                    <a:pt x="91" y="35"/>
                  </a:cubicBezTo>
                  <a:cubicBezTo>
                    <a:pt x="87" y="33"/>
                    <a:pt x="85" y="29"/>
                    <a:pt x="85" y="25"/>
                  </a:cubicBezTo>
                  <a:cubicBezTo>
                    <a:pt x="85" y="21"/>
                    <a:pt x="86" y="17"/>
                    <a:pt x="88" y="14"/>
                  </a:cubicBezTo>
                  <a:cubicBezTo>
                    <a:pt x="91" y="10"/>
                    <a:pt x="96" y="8"/>
                    <a:pt x="100" y="8"/>
                  </a:cubicBezTo>
                  <a:cubicBezTo>
                    <a:pt x="104" y="8"/>
                    <a:pt x="107" y="9"/>
                    <a:pt x="110" y="11"/>
                  </a:cubicBezTo>
                  <a:cubicBezTo>
                    <a:pt x="110" y="12"/>
                    <a:pt x="119" y="18"/>
                    <a:pt x="133" y="21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99" y="0"/>
                    <a:pt x="89" y="4"/>
                    <a:pt x="82" y="10"/>
                  </a:cubicBezTo>
                  <a:cubicBezTo>
                    <a:pt x="82" y="10"/>
                    <a:pt x="80" y="11"/>
                    <a:pt x="79" y="14"/>
                  </a:cubicBezTo>
                  <a:cubicBezTo>
                    <a:pt x="77" y="16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27"/>
                    <a:pt x="74" y="39"/>
                    <a:pt x="83" y="4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1" y="75"/>
                    <a:pt x="131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9" y="31"/>
                    <a:pt x="58" y="26"/>
                    <a:pt x="54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8"/>
                    <a:pt x="24" y="9"/>
                    <a:pt x="22" y="12"/>
                  </a:cubicBezTo>
                  <a:cubicBezTo>
                    <a:pt x="16" y="9"/>
                    <a:pt x="8" y="11"/>
                    <a:pt x="4" y="17"/>
                  </a:cubicBezTo>
                  <a:cubicBezTo>
                    <a:pt x="0" y="23"/>
                    <a:pt x="2" y="32"/>
                    <a:pt x="8" y="3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8" y="106"/>
                    <a:pt x="111" y="107"/>
                    <a:pt x="114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10"/>
                    <a:pt x="136" y="112"/>
                    <a:pt x="140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5" y="177"/>
                    <a:pt x="142" y="180"/>
                    <a:pt x="142" y="184"/>
                  </a:cubicBezTo>
                  <a:cubicBezTo>
                    <a:pt x="142" y="187"/>
                    <a:pt x="145" y="190"/>
                    <a:pt x="149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7" y="190"/>
                    <a:pt x="220" y="187"/>
                    <a:pt x="220" y="184"/>
                  </a:cubicBezTo>
                  <a:cubicBezTo>
                    <a:pt x="220" y="180"/>
                    <a:pt x="217" y="177"/>
                    <a:pt x="214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5" y="112"/>
                    <a:pt x="228" y="110"/>
                    <a:pt x="229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6" y="126"/>
                    <a:pt x="288" y="126"/>
                    <a:pt x="289" y="126"/>
                  </a:cubicBezTo>
                  <a:cubicBezTo>
                    <a:pt x="295" y="126"/>
                    <a:pt x="300" y="123"/>
                    <a:pt x="302" y="117"/>
                  </a:cubicBezTo>
                  <a:cubicBezTo>
                    <a:pt x="305" y="110"/>
                    <a:pt x="302" y="102"/>
                    <a:pt x="295" y="99"/>
                  </a:cubicBezTo>
                  <a:close/>
                  <a:moveTo>
                    <a:pt x="295" y="99"/>
                  </a:moveTo>
                  <a:cubicBezTo>
                    <a:pt x="295" y="99"/>
                    <a:pt x="295" y="99"/>
                    <a:pt x="295" y="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 noEditPoints="1"/>
            </p:cNvSpPr>
            <p:nvPr/>
          </p:nvSpPr>
          <p:spPr bwMode="auto">
            <a:xfrm>
              <a:off x="295275" y="3370263"/>
              <a:ext cx="415925" cy="295275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59" y="47"/>
                </a:cxn>
                <a:cxn ang="0">
                  <a:pos x="59" y="65"/>
                </a:cxn>
                <a:cxn ang="0">
                  <a:pos x="55" y="83"/>
                </a:cxn>
                <a:cxn ang="0">
                  <a:pos x="57" y="82"/>
                </a:cxn>
                <a:cxn ang="0">
                  <a:pos x="60" y="82"/>
                </a:cxn>
                <a:cxn ang="0">
                  <a:pos x="75" y="94"/>
                </a:cxn>
                <a:cxn ang="0">
                  <a:pos x="75" y="100"/>
                </a:cxn>
                <a:cxn ang="0">
                  <a:pos x="114" y="100"/>
                </a:cxn>
                <a:cxn ang="0">
                  <a:pos x="118" y="101"/>
                </a:cxn>
                <a:cxn ang="0">
                  <a:pos x="124" y="102"/>
                </a:cxn>
                <a:cxn ang="0">
                  <a:pos x="116" y="65"/>
                </a:cxn>
                <a:cxn ang="0">
                  <a:pos x="116" y="44"/>
                </a:cxn>
                <a:cxn ang="0">
                  <a:pos x="122" y="84"/>
                </a:cxn>
                <a:cxn ang="0">
                  <a:pos x="133" y="95"/>
                </a:cxn>
                <a:cxn ang="0">
                  <a:pos x="133" y="95"/>
                </a:cxn>
                <a:cxn ang="0">
                  <a:pos x="144" y="8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7" y="7"/>
                </a:cxn>
                <a:cxn ang="0">
                  <a:pos x="80" y="0"/>
                </a:cxn>
                <a:cxn ang="0">
                  <a:pos x="69" y="5"/>
                </a:cxn>
                <a:cxn ang="0">
                  <a:pos x="53" y="21"/>
                </a:cxn>
                <a:cxn ang="0">
                  <a:pos x="11" y="41"/>
                </a:cxn>
                <a:cxn ang="0">
                  <a:pos x="0" y="51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1" y="62"/>
                </a:cxn>
              </a:cxnLst>
              <a:rect l="0" t="0" r="r" b="b"/>
              <a:pathLst>
                <a:path w="144" h="102">
                  <a:moveTo>
                    <a:pt x="11" y="62"/>
                  </a:moveTo>
                  <a:cubicBezTo>
                    <a:pt x="36" y="62"/>
                    <a:pt x="50" y="55"/>
                    <a:pt x="59" y="47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8"/>
                    <a:pt x="57" y="75"/>
                    <a:pt x="55" y="83"/>
                  </a:cubicBezTo>
                  <a:cubicBezTo>
                    <a:pt x="55" y="83"/>
                    <a:pt x="56" y="82"/>
                    <a:pt x="57" y="82"/>
                  </a:cubicBezTo>
                  <a:cubicBezTo>
                    <a:pt x="58" y="82"/>
                    <a:pt x="59" y="82"/>
                    <a:pt x="60" y="82"/>
                  </a:cubicBezTo>
                  <a:cubicBezTo>
                    <a:pt x="67" y="82"/>
                    <a:pt x="74" y="87"/>
                    <a:pt x="75" y="94"/>
                  </a:cubicBezTo>
                  <a:cubicBezTo>
                    <a:pt x="76" y="96"/>
                    <a:pt x="76" y="98"/>
                    <a:pt x="7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5" y="100"/>
                    <a:pt x="117" y="100"/>
                    <a:pt x="118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1" y="86"/>
                    <a:pt x="117" y="71"/>
                    <a:pt x="116" y="6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20" y="53"/>
                    <a:pt x="122" y="65"/>
                    <a:pt x="122" y="84"/>
                  </a:cubicBezTo>
                  <a:cubicBezTo>
                    <a:pt x="122" y="90"/>
                    <a:pt x="127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9" y="95"/>
                    <a:pt x="144" y="90"/>
                    <a:pt x="144" y="84"/>
                  </a:cubicBezTo>
                  <a:cubicBezTo>
                    <a:pt x="144" y="33"/>
                    <a:pt x="119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1"/>
                    <a:pt x="73" y="3"/>
                    <a:pt x="69" y="5"/>
                  </a:cubicBezTo>
                  <a:cubicBezTo>
                    <a:pt x="69" y="5"/>
                    <a:pt x="60" y="12"/>
                    <a:pt x="53" y="21"/>
                  </a:cubicBezTo>
                  <a:cubicBezTo>
                    <a:pt x="46" y="32"/>
                    <a:pt x="39" y="41"/>
                    <a:pt x="11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7"/>
                    <a:pt x="5" y="62"/>
                    <a:pt x="11" y="62"/>
                  </a:cubicBezTo>
                  <a:close/>
                  <a:moveTo>
                    <a:pt x="11" y="62"/>
                  </a:moveTo>
                  <a:cubicBezTo>
                    <a:pt x="11" y="62"/>
                    <a:pt x="11" y="62"/>
                    <a:pt x="11" y="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474663" y="3198813"/>
              <a:ext cx="149225" cy="165100"/>
            </a:xfrm>
            <a:custGeom>
              <a:avLst/>
              <a:gdLst/>
              <a:ahLst/>
              <a:cxnLst>
                <a:cxn ang="0">
                  <a:pos x="26" y="57"/>
                </a:cxn>
                <a:cxn ang="0">
                  <a:pos x="52" y="31"/>
                </a:cxn>
                <a:cxn ang="0">
                  <a:pos x="46" y="15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37" y="7"/>
                </a:cxn>
                <a:cxn ang="0">
                  <a:pos x="26" y="0"/>
                </a:cxn>
                <a:cxn ang="0">
                  <a:pos x="14" y="7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5" y="15"/>
                </a:cxn>
                <a:cxn ang="0">
                  <a:pos x="0" y="31"/>
                </a:cxn>
                <a:cxn ang="0">
                  <a:pos x="26" y="57"/>
                </a:cxn>
                <a:cxn ang="0">
                  <a:pos x="26" y="5"/>
                </a:cxn>
                <a:cxn ang="0">
                  <a:pos x="33" y="12"/>
                </a:cxn>
                <a:cxn ang="0">
                  <a:pos x="26" y="20"/>
                </a:cxn>
                <a:cxn ang="0">
                  <a:pos x="19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52" h="57">
                  <a:moveTo>
                    <a:pt x="26" y="57"/>
                  </a:moveTo>
                  <a:cubicBezTo>
                    <a:pt x="40" y="57"/>
                    <a:pt x="52" y="45"/>
                    <a:pt x="52" y="31"/>
                  </a:cubicBezTo>
                  <a:cubicBezTo>
                    <a:pt x="52" y="25"/>
                    <a:pt x="50" y="19"/>
                    <a:pt x="46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3"/>
                    <a:pt x="31" y="0"/>
                    <a:pt x="26" y="0"/>
                  </a:cubicBezTo>
                  <a:cubicBezTo>
                    <a:pt x="21" y="0"/>
                    <a:pt x="16" y="3"/>
                    <a:pt x="14" y="7"/>
                  </a:cubicBezTo>
                  <a:cubicBezTo>
                    <a:pt x="12" y="8"/>
                    <a:pt x="11" y="9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9"/>
                    <a:pt x="0" y="25"/>
                    <a:pt x="0" y="31"/>
                  </a:cubicBezTo>
                  <a:cubicBezTo>
                    <a:pt x="0" y="45"/>
                    <a:pt x="11" y="57"/>
                    <a:pt x="26" y="57"/>
                  </a:cubicBezTo>
                  <a:close/>
                  <a:moveTo>
                    <a:pt x="26" y="5"/>
                  </a:moveTo>
                  <a:cubicBezTo>
                    <a:pt x="30" y="5"/>
                    <a:pt x="33" y="9"/>
                    <a:pt x="33" y="12"/>
                  </a:cubicBezTo>
                  <a:cubicBezTo>
                    <a:pt x="33" y="16"/>
                    <a:pt x="30" y="20"/>
                    <a:pt x="26" y="20"/>
                  </a:cubicBezTo>
                  <a:cubicBezTo>
                    <a:pt x="22" y="20"/>
                    <a:pt x="19" y="16"/>
                    <a:pt x="19" y="12"/>
                  </a:cubicBezTo>
                  <a:cubicBezTo>
                    <a:pt x="19" y="9"/>
                    <a:pt x="22" y="5"/>
                    <a:pt x="26" y="5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231"/>
          <p:cNvGrpSpPr/>
          <p:nvPr/>
        </p:nvGrpSpPr>
        <p:grpSpPr>
          <a:xfrm>
            <a:off x="1628811" y="1221986"/>
            <a:ext cx="564428" cy="694945"/>
            <a:chOff x="6259513" y="2459038"/>
            <a:chExt cx="782637" cy="963612"/>
          </a:xfrm>
          <a:solidFill>
            <a:srgbClr val="B58C95"/>
          </a:solidFill>
        </p:grpSpPr>
        <p:sp>
          <p:nvSpPr>
            <p:cNvPr id="35" name="Freeform 22"/>
            <p:cNvSpPr>
              <a:spLocks noEditPoints="1"/>
            </p:cNvSpPr>
            <p:nvPr/>
          </p:nvSpPr>
          <p:spPr bwMode="auto">
            <a:xfrm>
              <a:off x="6473825" y="2678113"/>
              <a:ext cx="568325" cy="744537"/>
            </a:xfrm>
            <a:custGeom>
              <a:avLst/>
              <a:gdLst/>
              <a:ahLst/>
              <a:cxnLst>
                <a:cxn ang="0">
                  <a:pos x="99" y="114"/>
                </a:cxn>
                <a:cxn ang="0">
                  <a:pos x="76" y="60"/>
                </a:cxn>
                <a:cxn ang="0">
                  <a:pos x="64" y="55"/>
                </a:cxn>
                <a:cxn ang="0">
                  <a:pos x="60" y="55"/>
                </a:cxn>
                <a:cxn ang="0">
                  <a:pos x="64" y="40"/>
                </a:cxn>
                <a:cxn ang="0">
                  <a:pos x="34" y="7"/>
                </a:cxn>
                <a:cxn ang="0">
                  <a:pos x="32" y="5"/>
                </a:cxn>
                <a:cxn ang="0">
                  <a:pos x="26" y="2"/>
                </a:cxn>
                <a:cxn ang="0">
                  <a:pos x="7" y="13"/>
                </a:cxn>
                <a:cxn ang="0">
                  <a:pos x="1" y="59"/>
                </a:cxn>
                <a:cxn ang="0">
                  <a:pos x="1" y="61"/>
                </a:cxn>
                <a:cxn ang="0">
                  <a:pos x="10" y="75"/>
                </a:cxn>
                <a:cxn ang="0">
                  <a:pos x="61" y="75"/>
                </a:cxn>
                <a:cxn ang="0">
                  <a:pos x="81" y="123"/>
                </a:cxn>
                <a:cxn ang="0">
                  <a:pos x="99" y="114"/>
                </a:cxn>
                <a:cxn ang="0">
                  <a:pos x="33" y="55"/>
                </a:cxn>
                <a:cxn ang="0">
                  <a:pos x="35" y="36"/>
                </a:cxn>
                <a:cxn ang="0">
                  <a:pos x="51" y="53"/>
                </a:cxn>
                <a:cxn ang="0">
                  <a:pos x="54" y="55"/>
                </a:cxn>
                <a:cxn ang="0">
                  <a:pos x="33" y="55"/>
                </a:cxn>
                <a:cxn ang="0">
                  <a:pos x="33" y="55"/>
                </a:cxn>
                <a:cxn ang="0">
                  <a:pos x="33" y="55"/>
                </a:cxn>
              </a:cxnLst>
              <a:rect l="0" t="0" r="r" b="b"/>
              <a:pathLst>
                <a:path w="103" h="136">
                  <a:moveTo>
                    <a:pt x="99" y="114"/>
                  </a:moveTo>
                  <a:cubicBezTo>
                    <a:pt x="92" y="96"/>
                    <a:pt x="85" y="77"/>
                    <a:pt x="76" y="60"/>
                  </a:cubicBezTo>
                  <a:cubicBezTo>
                    <a:pt x="73" y="55"/>
                    <a:pt x="68" y="54"/>
                    <a:pt x="64" y="55"/>
                  </a:cubicBezTo>
                  <a:cubicBezTo>
                    <a:pt x="63" y="55"/>
                    <a:pt x="62" y="55"/>
                    <a:pt x="60" y="55"/>
                  </a:cubicBezTo>
                  <a:cubicBezTo>
                    <a:pt x="66" y="53"/>
                    <a:pt x="70" y="45"/>
                    <a:pt x="64" y="40"/>
                  </a:cubicBezTo>
                  <a:cubicBezTo>
                    <a:pt x="53" y="30"/>
                    <a:pt x="43" y="19"/>
                    <a:pt x="34" y="7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1" y="4"/>
                    <a:pt x="29" y="3"/>
                    <a:pt x="26" y="2"/>
                  </a:cubicBezTo>
                  <a:cubicBezTo>
                    <a:pt x="19" y="0"/>
                    <a:pt x="8" y="5"/>
                    <a:pt x="7" y="13"/>
                  </a:cubicBezTo>
                  <a:cubicBezTo>
                    <a:pt x="4" y="28"/>
                    <a:pt x="2" y="44"/>
                    <a:pt x="1" y="59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0" y="67"/>
                    <a:pt x="3" y="75"/>
                    <a:pt x="10" y="75"/>
                  </a:cubicBezTo>
                  <a:cubicBezTo>
                    <a:pt x="27" y="77"/>
                    <a:pt x="44" y="76"/>
                    <a:pt x="61" y="75"/>
                  </a:cubicBezTo>
                  <a:cubicBezTo>
                    <a:pt x="68" y="91"/>
                    <a:pt x="75" y="107"/>
                    <a:pt x="81" y="123"/>
                  </a:cubicBezTo>
                  <a:cubicBezTo>
                    <a:pt x="85" y="136"/>
                    <a:pt x="103" y="126"/>
                    <a:pt x="99" y="114"/>
                  </a:cubicBezTo>
                  <a:close/>
                  <a:moveTo>
                    <a:pt x="33" y="55"/>
                  </a:moveTo>
                  <a:cubicBezTo>
                    <a:pt x="33" y="49"/>
                    <a:pt x="34" y="42"/>
                    <a:pt x="35" y="36"/>
                  </a:cubicBezTo>
                  <a:cubicBezTo>
                    <a:pt x="40" y="42"/>
                    <a:pt x="46" y="48"/>
                    <a:pt x="51" y="53"/>
                  </a:cubicBezTo>
                  <a:cubicBezTo>
                    <a:pt x="52" y="54"/>
                    <a:pt x="53" y="55"/>
                    <a:pt x="54" y="55"/>
                  </a:cubicBezTo>
                  <a:cubicBezTo>
                    <a:pt x="47" y="55"/>
                    <a:pt x="40" y="55"/>
                    <a:pt x="33" y="55"/>
                  </a:cubicBezTo>
                  <a:close/>
                  <a:moveTo>
                    <a:pt x="33" y="55"/>
                  </a:moveTo>
                  <a:cubicBezTo>
                    <a:pt x="33" y="55"/>
                    <a:pt x="33" y="55"/>
                    <a:pt x="33" y="5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3"/>
            <p:cNvSpPr>
              <a:spLocks noEditPoints="1"/>
            </p:cNvSpPr>
            <p:nvPr/>
          </p:nvSpPr>
          <p:spPr bwMode="auto">
            <a:xfrm>
              <a:off x="6524625" y="2459038"/>
              <a:ext cx="196850" cy="1968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6259513" y="2738438"/>
              <a:ext cx="622300" cy="684212"/>
            </a:xfrm>
            <a:custGeom>
              <a:avLst/>
              <a:gdLst/>
              <a:ahLst/>
              <a:cxnLst>
                <a:cxn ang="0">
                  <a:pos x="111" y="96"/>
                </a:cxn>
                <a:cxn ang="0">
                  <a:pos x="106" y="97"/>
                </a:cxn>
                <a:cxn ang="0">
                  <a:pos x="68" y="118"/>
                </a:cxn>
                <a:cxn ang="0">
                  <a:pos x="24" y="74"/>
                </a:cxn>
                <a:cxn ang="0">
                  <a:pos x="37" y="43"/>
                </a:cxn>
                <a:cxn ang="0">
                  <a:pos x="37" y="38"/>
                </a:cxn>
                <a:cxn ang="0">
                  <a:pos x="33" y="37"/>
                </a:cxn>
                <a:cxn ang="0">
                  <a:pos x="32" y="14"/>
                </a:cxn>
                <a:cxn ang="0">
                  <a:pos x="30" y="11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25" y="17"/>
                </a:cxn>
                <a:cxn ang="0">
                  <a:pos x="26" y="44"/>
                </a:cxn>
                <a:cxn ang="0">
                  <a:pos x="17" y="74"/>
                </a:cxn>
                <a:cxn ang="0">
                  <a:pos x="68" y="125"/>
                </a:cxn>
                <a:cxn ang="0">
                  <a:pos x="112" y="101"/>
                </a:cxn>
                <a:cxn ang="0">
                  <a:pos x="111" y="96"/>
                </a:cxn>
                <a:cxn ang="0">
                  <a:pos x="111" y="96"/>
                </a:cxn>
                <a:cxn ang="0">
                  <a:pos x="111" y="96"/>
                </a:cxn>
              </a:cxnLst>
              <a:rect l="0" t="0" r="r" b="b"/>
              <a:pathLst>
                <a:path w="113" h="125">
                  <a:moveTo>
                    <a:pt x="111" y="96"/>
                  </a:moveTo>
                  <a:cubicBezTo>
                    <a:pt x="109" y="95"/>
                    <a:pt x="107" y="96"/>
                    <a:pt x="106" y="97"/>
                  </a:cubicBezTo>
                  <a:cubicBezTo>
                    <a:pt x="97" y="110"/>
                    <a:pt x="83" y="118"/>
                    <a:pt x="68" y="118"/>
                  </a:cubicBezTo>
                  <a:cubicBezTo>
                    <a:pt x="44" y="118"/>
                    <a:pt x="24" y="98"/>
                    <a:pt x="24" y="74"/>
                  </a:cubicBezTo>
                  <a:cubicBezTo>
                    <a:pt x="24" y="62"/>
                    <a:pt x="29" y="51"/>
                    <a:pt x="37" y="43"/>
                  </a:cubicBezTo>
                  <a:cubicBezTo>
                    <a:pt x="39" y="41"/>
                    <a:pt x="39" y="39"/>
                    <a:pt x="37" y="38"/>
                  </a:cubicBezTo>
                  <a:cubicBezTo>
                    <a:pt x="36" y="37"/>
                    <a:pt x="35" y="36"/>
                    <a:pt x="33" y="3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0" y="53"/>
                    <a:pt x="17" y="63"/>
                    <a:pt x="17" y="74"/>
                  </a:cubicBezTo>
                  <a:cubicBezTo>
                    <a:pt x="17" y="102"/>
                    <a:pt x="40" y="125"/>
                    <a:pt x="68" y="125"/>
                  </a:cubicBezTo>
                  <a:cubicBezTo>
                    <a:pt x="86" y="125"/>
                    <a:pt x="102" y="116"/>
                    <a:pt x="112" y="101"/>
                  </a:cubicBezTo>
                  <a:cubicBezTo>
                    <a:pt x="113" y="99"/>
                    <a:pt x="112" y="97"/>
                    <a:pt x="111" y="96"/>
                  </a:cubicBezTo>
                  <a:close/>
                  <a:moveTo>
                    <a:pt x="111" y="96"/>
                  </a:moveTo>
                  <a:cubicBezTo>
                    <a:pt x="111" y="96"/>
                    <a:pt x="111" y="96"/>
                    <a:pt x="111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8" name="Group 232"/>
          <p:cNvGrpSpPr/>
          <p:nvPr/>
        </p:nvGrpSpPr>
        <p:grpSpPr>
          <a:xfrm>
            <a:off x="5260812" y="1367482"/>
            <a:ext cx="3228464" cy="517094"/>
            <a:chOff x="1315499" y="1182278"/>
            <a:chExt cx="3228464" cy="517094"/>
          </a:xfrm>
        </p:grpSpPr>
        <p:sp>
          <p:nvSpPr>
            <p:cNvPr id="39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B58C9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B58C9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1" name="Text Placeholder 3"/>
          <p:cNvSpPr txBox="1"/>
          <p:nvPr/>
        </p:nvSpPr>
        <p:spPr>
          <a:xfrm>
            <a:off x="4201014" y="1261795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58C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</a:t>
            </a:r>
          </a:p>
        </p:txBody>
      </p:sp>
      <p:grpSp>
        <p:nvGrpSpPr>
          <p:cNvPr id="42" name="Group 248"/>
          <p:cNvGrpSpPr/>
          <p:nvPr/>
        </p:nvGrpSpPr>
        <p:grpSpPr>
          <a:xfrm>
            <a:off x="5260812" y="2178705"/>
            <a:ext cx="3228464" cy="517094"/>
            <a:chOff x="1315499" y="1182278"/>
            <a:chExt cx="3228464" cy="517094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5" name="Text Placeholder 3"/>
          <p:cNvSpPr txBox="1"/>
          <p:nvPr/>
        </p:nvSpPr>
        <p:spPr>
          <a:xfrm>
            <a:off x="4201014" y="2073018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60%</a:t>
            </a:r>
          </a:p>
        </p:txBody>
      </p:sp>
      <p:grpSp>
        <p:nvGrpSpPr>
          <p:cNvPr id="46" name="Group 252"/>
          <p:cNvGrpSpPr/>
          <p:nvPr/>
        </p:nvGrpSpPr>
        <p:grpSpPr>
          <a:xfrm>
            <a:off x="5260812" y="2989928"/>
            <a:ext cx="3228464" cy="517094"/>
            <a:chOff x="1315499" y="1182278"/>
            <a:chExt cx="3228464" cy="517094"/>
          </a:xfrm>
        </p:grpSpPr>
        <p:sp>
          <p:nvSpPr>
            <p:cNvPr id="47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8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9" name="Text Placeholder 3"/>
          <p:cNvSpPr txBox="1"/>
          <p:nvPr/>
        </p:nvSpPr>
        <p:spPr>
          <a:xfrm>
            <a:off x="4201014" y="2884241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58C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</a:t>
            </a:r>
          </a:p>
        </p:txBody>
      </p:sp>
      <p:grpSp>
        <p:nvGrpSpPr>
          <p:cNvPr id="50" name="Group 256"/>
          <p:cNvGrpSpPr/>
          <p:nvPr/>
        </p:nvGrpSpPr>
        <p:grpSpPr>
          <a:xfrm>
            <a:off x="5260812" y="3801152"/>
            <a:ext cx="3228464" cy="517094"/>
            <a:chOff x="1315499" y="1182278"/>
            <a:chExt cx="3228464" cy="517094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53" name="Text Placeholder 3"/>
          <p:cNvSpPr txBox="1"/>
          <p:nvPr/>
        </p:nvSpPr>
        <p:spPr>
          <a:xfrm>
            <a:off x="4201014" y="3695465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80"/>
                            </p:stCondLst>
                            <p:childTnLst>
                              <p:par>
                                <p:cTn id="3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80"/>
                            </p:stCondLst>
                            <p:childTnLst>
                              <p:par>
                                <p:cTn id="4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8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8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80"/>
                            </p:stCondLst>
                            <p:childTnLst>
                              <p:par>
                                <p:cTn id="7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1" grpId="0"/>
      <p:bldP spid="45" grpId="0"/>
      <p:bldP spid="49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Round Diagonal Corner Rectangle 34"/>
          <p:cNvSpPr/>
          <p:nvPr/>
        </p:nvSpPr>
        <p:spPr>
          <a:xfrm>
            <a:off x="664706" y="1596253"/>
            <a:ext cx="1728210" cy="1843424"/>
          </a:xfrm>
          <a:prstGeom prst="round2DiagRect">
            <a:avLst/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35"/>
          <p:cNvSpPr/>
          <p:nvPr/>
        </p:nvSpPr>
        <p:spPr>
          <a:xfrm>
            <a:off x="2703176" y="1596253"/>
            <a:ext cx="1728210" cy="1843424"/>
          </a:xfrm>
          <a:prstGeom prst="round2DiagRect">
            <a:avLst/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Diagonal Corner Rectangle 36"/>
          <p:cNvSpPr/>
          <p:nvPr/>
        </p:nvSpPr>
        <p:spPr>
          <a:xfrm>
            <a:off x="4732345" y="1596253"/>
            <a:ext cx="1728210" cy="1843424"/>
          </a:xfrm>
          <a:prstGeom prst="round2DiagRect">
            <a:avLst/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Diagonal Corner Rectangle 37"/>
          <p:cNvSpPr/>
          <p:nvPr/>
        </p:nvSpPr>
        <p:spPr>
          <a:xfrm>
            <a:off x="6761066" y="1596253"/>
            <a:ext cx="1728210" cy="1843424"/>
          </a:xfrm>
          <a:prstGeom prst="round2DiagRect">
            <a:avLst/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78"/>
          <p:cNvGrpSpPr/>
          <p:nvPr/>
        </p:nvGrpSpPr>
        <p:grpSpPr>
          <a:xfrm>
            <a:off x="3317310" y="1813170"/>
            <a:ext cx="499942" cy="688192"/>
            <a:chOff x="3291055" y="1604118"/>
            <a:chExt cx="552452" cy="760475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3291055" y="1604118"/>
              <a:ext cx="552452" cy="760475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3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36" y="0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2" y="13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5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5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1" y="9"/>
                </a:cxn>
                <a:cxn ang="0">
                  <a:pos x="36" y="3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66" y="91"/>
                </a:cxn>
                <a:cxn ang="0">
                  <a:pos x="61" y="95"/>
                </a:cxn>
                <a:cxn ang="0">
                  <a:pos x="11" y="95"/>
                </a:cxn>
                <a:cxn ang="0">
                  <a:pos x="7" y="91"/>
                </a:cxn>
                <a:cxn ang="0">
                  <a:pos x="7" y="31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1" y="26"/>
                </a:cxn>
                <a:cxn ang="0">
                  <a:pos x="66" y="31"/>
                </a:cxn>
                <a:cxn ang="0">
                  <a:pos x="66" y="91"/>
                </a:cxn>
                <a:cxn ang="0">
                  <a:pos x="66" y="91"/>
                </a:cxn>
                <a:cxn ang="0">
                  <a:pos x="66" y="91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3" y="13"/>
                    <a:pt x="51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1"/>
                    <a:pt x="44" y="10"/>
                    <a:pt x="44" y="9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31" y="0"/>
                    <a:pt x="27" y="4"/>
                    <a:pt x="27" y="9"/>
                  </a:cubicBezTo>
                  <a:cubicBezTo>
                    <a:pt x="27" y="10"/>
                    <a:pt x="27" y="11"/>
                    <a:pt x="28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7" y="15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3"/>
                    <a:pt x="0" y="2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3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1" y="9"/>
                  </a:moveTo>
                  <a:cubicBezTo>
                    <a:pt x="31" y="6"/>
                    <a:pt x="33" y="3"/>
                    <a:pt x="36" y="3"/>
                  </a:cubicBezTo>
                  <a:cubicBezTo>
                    <a:pt x="38" y="3"/>
                    <a:pt x="41" y="6"/>
                    <a:pt x="41" y="9"/>
                  </a:cubicBezTo>
                  <a:cubicBezTo>
                    <a:pt x="41" y="10"/>
                    <a:pt x="40" y="12"/>
                    <a:pt x="39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0"/>
                    <a:pt x="31" y="9"/>
                  </a:cubicBezTo>
                  <a:close/>
                  <a:moveTo>
                    <a:pt x="66" y="91"/>
                  </a:moveTo>
                  <a:cubicBezTo>
                    <a:pt x="66" y="94"/>
                    <a:pt x="64" y="95"/>
                    <a:pt x="6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7" y="94"/>
                    <a:pt x="7" y="9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9" y="26"/>
                    <a:pt x="11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4" y="26"/>
                    <a:pt x="66" y="28"/>
                    <a:pt x="66" y="31"/>
                  </a:cubicBezTo>
                  <a:lnTo>
                    <a:pt x="66" y="91"/>
                  </a:lnTo>
                  <a:close/>
                  <a:moveTo>
                    <a:pt x="66" y="91"/>
                  </a:moveTo>
                  <a:cubicBezTo>
                    <a:pt x="66" y="91"/>
                    <a:pt x="66" y="91"/>
                    <a:pt x="66" y="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3396771" y="1872387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3518402" y="1895122"/>
              <a:ext cx="211432" cy="443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24" y="6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6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396771" y="1999701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3518402" y="2021299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3396771" y="2133836"/>
              <a:ext cx="90939" cy="96622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0"/>
                    <a:pt x="9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3518402" y="2156571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79"/>
          <p:cNvGrpSpPr/>
          <p:nvPr/>
        </p:nvGrpSpPr>
        <p:grpSpPr>
          <a:xfrm>
            <a:off x="1208902" y="1828103"/>
            <a:ext cx="639819" cy="658327"/>
            <a:chOff x="1222376" y="1701801"/>
            <a:chExt cx="768350" cy="790576"/>
          </a:xfrm>
          <a:solidFill>
            <a:schemeClr val="bg1"/>
          </a:solidFill>
        </p:grpSpPr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222376" y="1701801"/>
              <a:ext cx="419100" cy="688975"/>
            </a:xfrm>
            <a:custGeom>
              <a:avLst/>
              <a:gdLst/>
              <a:ahLst/>
              <a:cxnLst>
                <a:cxn ang="0">
                  <a:pos x="26" y="61"/>
                </a:cxn>
                <a:cxn ang="0">
                  <a:pos x="35" y="38"/>
                </a:cxn>
                <a:cxn ang="0">
                  <a:pos x="54" y="29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0" y="56"/>
                </a:cxn>
                <a:cxn ang="0">
                  <a:pos x="32" y="89"/>
                </a:cxn>
                <a:cxn ang="0">
                  <a:pos x="40" y="87"/>
                </a:cxn>
                <a:cxn ang="0">
                  <a:pos x="35" y="83"/>
                </a:cxn>
                <a:cxn ang="0">
                  <a:pos x="26" y="61"/>
                </a:cxn>
                <a:cxn ang="0">
                  <a:pos x="21" y="74"/>
                </a:cxn>
                <a:cxn ang="0">
                  <a:pos x="18" y="76"/>
                </a:cxn>
                <a:cxn ang="0">
                  <a:pos x="15" y="75"/>
                </a:cxn>
                <a:cxn ang="0">
                  <a:pos x="7" y="48"/>
                </a:cxn>
                <a:cxn ang="0">
                  <a:pos x="12" y="45"/>
                </a:cxn>
                <a:cxn ang="0">
                  <a:pos x="15" y="50"/>
                </a:cxn>
                <a:cxn ang="0">
                  <a:pos x="20" y="68"/>
                </a:cxn>
                <a:cxn ang="0">
                  <a:pos x="21" y="74"/>
                </a:cxn>
                <a:cxn ang="0">
                  <a:pos x="21" y="74"/>
                </a:cxn>
                <a:cxn ang="0">
                  <a:pos x="21" y="74"/>
                </a:cxn>
              </a:cxnLst>
              <a:rect l="0" t="0" r="r" b="b"/>
              <a:pathLst>
                <a:path w="54" h="89">
                  <a:moveTo>
                    <a:pt x="26" y="61"/>
                  </a:moveTo>
                  <a:cubicBezTo>
                    <a:pt x="26" y="52"/>
                    <a:pt x="29" y="44"/>
                    <a:pt x="35" y="38"/>
                  </a:cubicBezTo>
                  <a:cubicBezTo>
                    <a:pt x="40" y="33"/>
                    <a:pt x="47" y="30"/>
                    <a:pt x="54" y="29"/>
                  </a:cubicBezTo>
                  <a:cubicBezTo>
                    <a:pt x="49" y="19"/>
                    <a:pt x="42" y="9"/>
                    <a:pt x="38" y="3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30" y="0"/>
                    <a:pt x="28" y="1"/>
                    <a:pt x="27" y="3"/>
                  </a:cubicBezTo>
                  <a:cubicBezTo>
                    <a:pt x="18" y="16"/>
                    <a:pt x="0" y="43"/>
                    <a:pt x="0" y="56"/>
                  </a:cubicBezTo>
                  <a:cubicBezTo>
                    <a:pt x="0" y="74"/>
                    <a:pt x="14" y="89"/>
                    <a:pt x="32" y="89"/>
                  </a:cubicBezTo>
                  <a:cubicBezTo>
                    <a:pt x="35" y="89"/>
                    <a:pt x="38" y="88"/>
                    <a:pt x="40" y="87"/>
                  </a:cubicBezTo>
                  <a:cubicBezTo>
                    <a:pt x="39" y="86"/>
                    <a:pt x="37" y="85"/>
                    <a:pt x="35" y="83"/>
                  </a:cubicBezTo>
                  <a:cubicBezTo>
                    <a:pt x="29" y="77"/>
                    <a:pt x="26" y="69"/>
                    <a:pt x="26" y="61"/>
                  </a:cubicBezTo>
                  <a:close/>
                  <a:moveTo>
                    <a:pt x="21" y="74"/>
                  </a:moveTo>
                  <a:cubicBezTo>
                    <a:pt x="20" y="76"/>
                    <a:pt x="19" y="76"/>
                    <a:pt x="18" y="76"/>
                  </a:cubicBezTo>
                  <a:cubicBezTo>
                    <a:pt x="17" y="76"/>
                    <a:pt x="15" y="76"/>
                    <a:pt x="15" y="75"/>
                  </a:cubicBezTo>
                  <a:cubicBezTo>
                    <a:pt x="2" y="64"/>
                    <a:pt x="6" y="48"/>
                    <a:pt x="7" y="48"/>
                  </a:cubicBezTo>
                  <a:cubicBezTo>
                    <a:pt x="7" y="45"/>
                    <a:pt x="10" y="44"/>
                    <a:pt x="12" y="45"/>
                  </a:cubicBezTo>
                  <a:cubicBezTo>
                    <a:pt x="14" y="45"/>
                    <a:pt x="16" y="48"/>
                    <a:pt x="15" y="50"/>
                  </a:cubicBezTo>
                  <a:cubicBezTo>
                    <a:pt x="15" y="51"/>
                    <a:pt x="12" y="61"/>
                    <a:pt x="20" y="68"/>
                  </a:cubicBezTo>
                  <a:cubicBezTo>
                    <a:pt x="22" y="70"/>
                    <a:pt x="23" y="73"/>
                    <a:pt x="21" y="74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1547814" y="2174876"/>
              <a:ext cx="133350" cy="123825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4" y="11"/>
                </a:cxn>
              </a:cxnLst>
              <a:rect l="0" t="0" r="r" b="b"/>
              <a:pathLst>
                <a:path w="17" h="16">
                  <a:moveTo>
                    <a:pt x="14" y="11"/>
                  </a:moveTo>
                  <a:cubicBezTo>
                    <a:pt x="7" y="9"/>
                    <a:pt x="5" y="3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14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7" y="12"/>
                    <a:pt x="16" y="11"/>
                    <a:pt x="14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1470026" y="1973264"/>
              <a:ext cx="520700" cy="519113"/>
            </a:xfrm>
            <a:custGeom>
              <a:avLst/>
              <a:gdLst/>
              <a:ahLst/>
              <a:cxnLst>
                <a:cxn ang="0">
                  <a:pos x="66" y="54"/>
                </a:cxn>
                <a:cxn ang="0">
                  <a:pos x="55" y="44"/>
                </a:cxn>
                <a:cxn ang="0">
                  <a:pos x="50" y="44"/>
                </a:cxn>
                <a:cxn ang="0">
                  <a:pos x="47" y="41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7" y="7"/>
                </a:cxn>
                <a:cxn ang="0">
                  <a:pos x="0" y="26"/>
                </a:cxn>
                <a:cxn ang="0">
                  <a:pos x="7" y="44"/>
                </a:cxn>
                <a:cxn ang="0">
                  <a:pos x="26" y="52"/>
                </a:cxn>
                <a:cxn ang="0">
                  <a:pos x="41" y="47"/>
                </a:cxn>
                <a:cxn ang="0">
                  <a:pos x="44" y="50"/>
                </a:cxn>
                <a:cxn ang="0">
                  <a:pos x="44" y="55"/>
                </a:cxn>
                <a:cxn ang="0">
                  <a:pos x="54" y="66"/>
                </a:cxn>
                <a:cxn ang="0">
                  <a:pos x="60" y="66"/>
                </a:cxn>
                <a:cxn ang="0">
                  <a:pos x="66" y="60"/>
                </a:cxn>
                <a:cxn ang="0">
                  <a:pos x="67" y="57"/>
                </a:cxn>
                <a:cxn ang="0">
                  <a:pos x="66" y="54"/>
                </a:cxn>
                <a:cxn ang="0">
                  <a:pos x="39" y="39"/>
                </a:cxn>
                <a:cxn ang="0">
                  <a:pos x="26" y="44"/>
                </a:cxn>
                <a:cxn ang="0">
                  <a:pos x="13" y="39"/>
                </a:cxn>
                <a:cxn ang="0">
                  <a:pos x="8" y="26"/>
                </a:cxn>
                <a:cxn ang="0">
                  <a:pos x="10" y="17"/>
                </a:cxn>
                <a:cxn ang="0">
                  <a:pos x="13" y="13"/>
                </a:cxn>
                <a:cxn ang="0">
                  <a:pos x="14" y="13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0" y="15"/>
                </a:cxn>
                <a:cxn ang="0">
                  <a:pos x="39" y="39"/>
                </a:cxn>
                <a:cxn ang="0">
                  <a:pos x="39" y="39"/>
                </a:cxn>
                <a:cxn ang="0">
                  <a:pos x="39" y="39"/>
                </a:cxn>
              </a:cxnLst>
              <a:rect l="0" t="0" r="r" b="b"/>
              <a:pathLst>
                <a:path w="67" h="67">
                  <a:moveTo>
                    <a:pt x="66" y="5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2"/>
                    <a:pt x="51" y="42"/>
                    <a:pt x="50" y="44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54" y="31"/>
                    <a:pt x="53" y="17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2" y="2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cubicBezTo>
                    <a:pt x="12" y="49"/>
                    <a:pt x="19" y="52"/>
                    <a:pt x="26" y="52"/>
                  </a:cubicBezTo>
                  <a:cubicBezTo>
                    <a:pt x="31" y="52"/>
                    <a:pt x="37" y="50"/>
                    <a:pt x="41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2" y="54"/>
                    <a:pt x="44" y="5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6" y="67"/>
                    <a:pt x="59" y="67"/>
                    <a:pt x="60" y="66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7" y="59"/>
                    <a:pt x="67" y="57"/>
                  </a:cubicBezTo>
                  <a:cubicBezTo>
                    <a:pt x="67" y="56"/>
                    <a:pt x="66" y="55"/>
                    <a:pt x="66" y="54"/>
                  </a:cubicBezTo>
                  <a:close/>
                  <a:moveTo>
                    <a:pt x="39" y="39"/>
                  </a:moveTo>
                  <a:cubicBezTo>
                    <a:pt x="35" y="42"/>
                    <a:pt x="31" y="44"/>
                    <a:pt x="26" y="44"/>
                  </a:cubicBezTo>
                  <a:cubicBezTo>
                    <a:pt x="21" y="44"/>
                    <a:pt x="16" y="42"/>
                    <a:pt x="13" y="39"/>
                  </a:cubicBezTo>
                  <a:cubicBezTo>
                    <a:pt x="10" y="35"/>
                    <a:pt x="8" y="31"/>
                    <a:pt x="8" y="26"/>
                  </a:cubicBezTo>
                  <a:cubicBezTo>
                    <a:pt x="8" y="23"/>
                    <a:pt x="8" y="20"/>
                    <a:pt x="10" y="17"/>
                  </a:cubicBezTo>
                  <a:cubicBezTo>
                    <a:pt x="11" y="16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7" y="9"/>
                    <a:pt x="21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39" y="14"/>
                    <a:pt x="40" y="14"/>
                    <a:pt x="40" y="15"/>
                  </a:cubicBezTo>
                  <a:cubicBezTo>
                    <a:pt x="45" y="22"/>
                    <a:pt x="45" y="32"/>
                    <a:pt x="39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39"/>
                    <a:pt x="39" y="3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1555751" y="2112964"/>
              <a:ext cx="39688" cy="46038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4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72"/>
          <p:cNvGrpSpPr/>
          <p:nvPr/>
        </p:nvGrpSpPr>
        <p:grpSpPr>
          <a:xfrm>
            <a:off x="5159286" y="1738960"/>
            <a:ext cx="873880" cy="836612"/>
            <a:chOff x="5105401" y="1701801"/>
            <a:chExt cx="873880" cy="836612"/>
          </a:xfrm>
          <a:solidFill>
            <a:schemeClr val="bg1"/>
          </a:solidFill>
        </p:grpSpPr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5105401" y="1701801"/>
              <a:ext cx="873880" cy="836612"/>
            </a:xfrm>
            <a:custGeom>
              <a:avLst/>
              <a:gdLst/>
              <a:ahLst/>
              <a:cxnLst>
                <a:cxn ang="0">
                  <a:pos x="174" y="144"/>
                </a:cxn>
                <a:cxn ang="0">
                  <a:pos x="230" y="95"/>
                </a:cxn>
                <a:cxn ang="0">
                  <a:pos x="318" y="39"/>
                </a:cxn>
                <a:cxn ang="0">
                  <a:pos x="224" y="91"/>
                </a:cxn>
                <a:cxn ang="0">
                  <a:pos x="174" y="141"/>
                </a:cxn>
                <a:cxn ang="0">
                  <a:pos x="221" y="88"/>
                </a:cxn>
                <a:cxn ang="0">
                  <a:pos x="281" y="76"/>
                </a:cxn>
                <a:cxn ang="0">
                  <a:pos x="223" y="75"/>
                </a:cxn>
                <a:cxn ang="0">
                  <a:pos x="174" y="137"/>
                </a:cxn>
                <a:cxn ang="0">
                  <a:pos x="185" y="96"/>
                </a:cxn>
                <a:cxn ang="0">
                  <a:pos x="165" y="78"/>
                </a:cxn>
                <a:cxn ang="0">
                  <a:pos x="145" y="96"/>
                </a:cxn>
                <a:cxn ang="0">
                  <a:pos x="157" y="137"/>
                </a:cxn>
                <a:cxn ang="0">
                  <a:pos x="108" y="75"/>
                </a:cxn>
                <a:cxn ang="0">
                  <a:pos x="50" y="76"/>
                </a:cxn>
                <a:cxn ang="0">
                  <a:pos x="110" y="88"/>
                </a:cxn>
                <a:cxn ang="0">
                  <a:pos x="157" y="141"/>
                </a:cxn>
                <a:cxn ang="0">
                  <a:pos x="106" y="91"/>
                </a:cxn>
                <a:cxn ang="0">
                  <a:pos x="13" y="39"/>
                </a:cxn>
                <a:cxn ang="0">
                  <a:pos x="101" y="95"/>
                </a:cxn>
                <a:cxn ang="0">
                  <a:pos x="157" y="144"/>
                </a:cxn>
                <a:cxn ang="0">
                  <a:pos x="23" y="87"/>
                </a:cxn>
                <a:cxn ang="0">
                  <a:pos x="38" y="113"/>
                </a:cxn>
                <a:cxn ang="0">
                  <a:pos x="157" y="145"/>
                </a:cxn>
                <a:cxn ang="0">
                  <a:pos x="156" y="193"/>
                </a:cxn>
                <a:cxn ang="0">
                  <a:pos x="151" y="160"/>
                </a:cxn>
                <a:cxn ang="0">
                  <a:pos x="143" y="147"/>
                </a:cxn>
                <a:cxn ang="0">
                  <a:pos x="143" y="197"/>
                </a:cxn>
                <a:cxn ang="0">
                  <a:pos x="144" y="232"/>
                </a:cxn>
                <a:cxn ang="0">
                  <a:pos x="145" y="260"/>
                </a:cxn>
                <a:cxn ang="0">
                  <a:pos x="152" y="289"/>
                </a:cxn>
                <a:cxn ang="0">
                  <a:pos x="157" y="290"/>
                </a:cxn>
                <a:cxn ang="0">
                  <a:pos x="157" y="298"/>
                </a:cxn>
                <a:cxn ang="0">
                  <a:pos x="163" y="316"/>
                </a:cxn>
                <a:cxn ang="0">
                  <a:pos x="169" y="314"/>
                </a:cxn>
                <a:cxn ang="0">
                  <a:pos x="174" y="297"/>
                </a:cxn>
                <a:cxn ang="0">
                  <a:pos x="175" y="290"/>
                </a:cxn>
                <a:cxn ang="0">
                  <a:pos x="190" y="271"/>
                </a:cxn>
                <a:cxn ang="0">
                  <a:pos x="195" y="244"/>
                </a:cxn>
                <a:cxn ang="0">
                  <a:pos x="199" y="210"/>
                </a:cxn>
                <a:cxn ang="0">
                  <a:pos x="202" y="158"/>
                </a:cxn>
                <a:cxn ang="0">
                  <a:pos x="175" y="155"/>
                </a:cxn>
                <a:cxn ang="0">
                  <a:pos x="191" y="163"/>
                </a:cxn>
                <a:cxn ang="0">
                  <a:pos x="174" y="193"/>
                </a:cxn>
                <a:cxn ang="0">
                  <a:pos x="234" y="109"/>
                </a:cxn>
                <a:cxn ang="0">
                  <a:pos x="306" y="90"/>
                </a:cxn>
                <a:cxn ang="0">
                  <a:pos x="232" y="102"/>
                </a:cxn>
                <a:cxn ang="0">
                  <a:pos x="153" y="271"/>
                </a:cxn>
                <a:cxn ang="0">
                  <a:pos x="157" y="277"/>
                </a:cxn>
                <a:cxn ang="0">
                  <a:pos x="148" y="245"/>
                </a:cxn>
                <a:cxn ang="0">
                  <a:pos x="157" y="254"/>
                </a:cxn>
                <a:cxn ang="0">
                  <a:pos x="143" y="212"/>
                </a:cxn>
                <a:cxn ang="0">
                  <a:pos x="157" y="227"/>
                </a:cxn>
                <a:cxn ang="0">
                  <a:pos x="174" y="266"/>
                </a:cxn>
                <a:cxn ang="0">
                  <a:pos x="174" y="277"/>
                </a:cxn>
                <a:cxn ang="0">
                  <a:pos x="174" y="238"/>
                </a:cxn>
                <a:cxn ang="0">
                  <a:pos x="174" y="254"/>
                </a:cxn>
                <a:cxn ang="0">
                  <a:pos x="174" y="227"/>
                </a:cxn>
                <a:cxn ang="0">
                  <a:pos x="188" y="212"/>
                </a:cxn>
                <a:cxn ang="0">
                  <a:pos x="188" y="212"/>
                </a:cxn>
              </a:cxnLst>
              <a:rect l="0" t="0" r="r" b="b"/>
              <a:pathLst>
                <a:path w="330" h="316">
                  <a:moveTo>
                    <a:pt x="232" y="102"/>
                  </a:moveTo>
                  <a:cubicBezTo>
                    <a:pt x="207" y="132"/>
                    <a:pt x="185" y="142"/>
                    <a:pt x="174" y="144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209" y="131"/>
                    <a:pt x="230" y="95"/>
                    <a:pt x="230" y="95"/>
                  </a:cubicBezTo>
                  <a:cubicBezTo>
                    <a:pt x="254" y="104"/>
                    <a:pt x="277" y="99"/>
                    <a:pt x="277" y="99"/>
                  </a:cubicBezTo>
                  <a:cubicBezTo>
                    <a:pt x="319" y="88"/>
                    <a:pt x="318" y="39"/>
                    <a:pt x="318" y="39"/>
                  </a:cubicBezTo>
                  <a:cubicBezTo>
                    <a:pt x="299" y="99"/>
                    <a:pt x="233" y="89"/>
                    <a:pt x="229" y="88"/>
                  </a:cubicBezTo>
                  <a:cubicBezTo>
                    <a:pt x="225" y="87"/>
                    <a:pt x="224" y="91"/>
                    <a:pt x="224" y="91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07" y="125"/>
                    <a:pt x="186" y="136"/>
                    <a:pt x="174" y="141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203" y="125"/>
                    <a:pt x="219" y="92"/>
                    <a:pt x="221" y="88"/>
                  </a:cubicBezTo>
                  <a:cubicBezTo>
                    <a:pt x="223" y="83"/>
                    <a:pt x="225" y="84"/>
                    <a:pt x="225" y="84"/>
                  </a:cubicBezTo>
                  <a:cubicBezTo>
                    <a:pt x="260" y="87"/>
                    <a:pt x="281" y="76"/>
                    <a:pt x="281" y="76"/>
                  </a:cubicBezTo>
                  <a:cubicBezTo>
                    <a:pt x="330" y="51"/>
                    <a:pt x="305" y="0"/>
                    <a:pt x="305" y="0"/>
                  </a:cubicBezTo>
                  <a:cubicBezTo>
                    <a:pt x="306" y="70"/>
                    <a:pt x="229" y="74"/>
                    <a:pt x="223" y="75"/>
                  </a:cubicBezTo>
                  <a:cubicBezTo>
                    <a:pt x="216" y="76"/>
                    <a:pt x="215" y="83"/>
                    <a:pt x="215" y="83"/>
                  </a:cubicBezTo>
                  <a:cubicBezTo>
                    <a:pt x="206" y="115"/>
                    <a:pt x="186" y="130"/>
                    <a:pt x="174" y="137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81" y="110"/>
                    <a:pt x="185" y="104"/>
                    <a:pt x="185" y="96"/>
                  </a:cubicBezTo>
                  <a:cubicBezTo>
                    <a:pt x="185" y="85"/>
                    <a:pt x="17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55" y="78"/>
                    <a:pt x="145" y="85"/>
                    <a:pt x="145" y="96"/>
                  </a:cubicBezTo>
                  <a:cubicBezTo>
                    <a:pt x="145" y="104"/>
                    <a:pt x="150" y="110"/>
                    <a:pt x="157" y="113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5" y="130"/>
                    <a:pt x="125" y="115"/>
                    <a:pt x="115" y="83"/>
                  </a:cubicBezTo>
                  <a:cubicBezTo>
                    <a:pt x="115" y="83"/>
                    <a:pt x="114" y="76"/>
                    <a:pt x="108" y="75"/>
                  </a:cubicBezTo>
                  <a:cubicBezTo>
                    <a:pt x="101" y="74"/>
                    <a:pt x="24" y="70"/>
                    <a:pt x="26" y="0"/>
                  </a:cubicBezTo>
                  <a:cubicBezTo>
                    <a:pt x="26" y="0"/>
                    <a:pt x="0" y="51"/>
                    <a:pt x="50" y="76"/>
                  </a:cubicBezTo>
                  <a:cubicBezTo>
                    <a:pt x="50" y="76"/>
                    <a:pt x="71" y="87"/>
                    <a:pt x="105" y="84"/>
                  </a:cubicBezTo>
                  <a:cubicBezTo>
                    <a:pt x="105" y="84"/>
                    <a:pt x="108" y="83"/>
                    <a:pt x="110" y="88"/>
                  </a:cubicBezTo>
                  <a:cubicBezTo>
                    <a:pt x="111" y="92"/>
                    <a:pt x="128" y="125"/>
                    <a:pt x="157" y="138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45" y="136"/>
                    <a:pt x="124" y="125"/>
                    <a:pt x="108" y="9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6" y="91"/>
                    <a:pt x="105" y="87"/>
                    <a:pt x="101" y="88"/>
                  </a:cubicBezTo>
                  <a:cubicBezTo>
                    <a:pt x="97" y="89"/>
                    <a:pt x="32" y="99"/>
                    <a:pt x="13" y="39"/>
                  </a:cubicBezTo>
                  <a:cubicBezTo>
                    <a:pt x="13" y="39"/>
                    <a:pt x="12" y="88"/>
                    <a:pt x="54" y="99"/>
                  </a:cubicBezTo>
                  <a:cubicBezTo>
                    <a:pt x="54" y="99"/>
                    <a:pt x="77" y="104"/>
                    <a:pt x="101" y="95"/>
                  </a:cubicBezTo>
                  <a:cubicBezTo>
                    <a:pt x="101" y="95"/>
                    <a:pt x="122" y="131"/>
                    <a:pt x="157" y="141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46" y="142"/>
                    <a:pt x="124" y="132"/>
                    <a:pt x="99" y="102"/>
                  </a:cubicBezTo>
                  <a:cubicBezTo>
                    <a:pt x="99" y="102"/>
                    <a:pt x="53" y="118"/>
                    <a:pt x="23" y="87"/>
                  </a:cubicBezTo>
                  <a:cubicBezTo>
                    <a:pt x="23" y="88"/>
                    <a:pt x="24" y="89"/>
                    <a:pt x="24" y="90"/>
                  </a:cubicBezTo>
                  <a:cubicBezTo>
                    <a:pt x="28" y="98"/>
                    <a:pt x="33" y="105"/>
                    <a:pt x="38" y="113"/>
                  </a:cubicBezTo>
                  <a:cubicBezTo>
                    <a:pt x="51" y="121"/>
                    <a:pt x="70" y="124"/>
                    <a:pt x="96" y="109"/>
                  </a:cubicBezTo>
                  <a:cubicBezTo>
                    <a:pt x="96" y="109"/>
                    <a:pt x="132" y="141"/>
                    <a:pt x="157" y="145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36" y="171"/>
                    <a:pt x="139" y="164"/>
                    <a:pt x="139" y="163"/>
                  </a:cubicBezTo>
                  <a:cubicBezTo>
                    <a:pt x="141" y="161"/>
                    <a:pt x="147" y="160"/>
                    <a:pt x="151" y="160"/>
                  </a:cubicBezTo>
                  <a:cubicBezTo>
                    <a:pt x="154" y="161"/>
                    <a:pt x="155" y="158"/>
                    <a:pt x="156" y="155"/>
                  </a:cubicBezTo>
                  <a:cubicBezTo>
                    <a:pt x="156" y="152"/>
                    <a:pt x="146" y="148"/>
                    <a:pt x="143" y="147"/>
                  </a:cubicBezTo>
                  <a:cubicBezTo>
                    <a:pt x="141" y="147"/>
                    <a:pt x="134" y="147"/>
                    <a:pt x="129" y="158"/>
                  </a:cubicBezTo>
                  <a:cubicBezTo>
                    <a:pt x="124" y="167"/>
                    <a:pt x="129" y="179"/>
                    <a:pt x="143" y="197"/>
                  </a:cubicBezTo>
                  <a:cubicBezTo>
                    <a:pt x="138" y="199"/>
                    <a:pt x="133" y="203"/>
                    <a:pt x="131" y="210"/>
                  </a:cubicBezTo>
                  <a:cubicBezTo>
                    <a:pt x="130" y="217"/>
                    <a:pt x="134" y="224"/>
                    <a:pt x="144" y="232"/>
                  </a:cubicBezTo>
                  <a:cubicBezTo>
                    <a:pt x="140" y="235"/>
                    <a:pt x="137" y="239"/>
                    <a:pt x="136" y="244"/>
                  </a:cubicBezTo>
                  <a:cubicBezTo>
                    <a:pt x="135" y="249"/>
                    <a:pt x="139" y="255"/>
                    <a:pt x="145" y="260"/>
                  </a:cubicBezTo>
                  <a:cubicBezTo>
                    <a:pt x="143" y="263"/>
                    <a:pt x="141" y="266"/>
                    <a:pt x="141" y="271"/>
                  </a:cubicBezTo>
                  <a:cubicBezTo>
                    <a:pt x="140" y="277"/>
                    <a:pt x="144" y="283"/>
                    <a:pt x="152" y="289"/>
                  </a:cubicBezTo>
                  <a:cubicBezTo>
                    <a:pt x="153" y="290"/>
                    <a:pt x="154" y="290"/>
                    <a:pt x="156" y="290"/>
                  </a:cubicBezTo>
                  <a:cubicBezTo>
                    <a:pt x="156" y="290"/>
                    <a:pt x="156" y="290"/>
                    <a:pt x="157" y="290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7" y="298"/>
                    <a:pt x="157" y="298"/>
                    <a:pt x="157" y="298"/>
                  </a:cubicBezTo>
                  <a:cubicBezTo>
                    <a:pt x="161" y="314"/>
                    <a:pt x="161" y="314"/>
                    <a:pt x="161" y="314"/>
                  </a:cubicBezTo>
                  <a:cubicBezTo>
                    <a:pt x="161" y="315"/>
                    <a:pt x="162" y="316"/>
                    <a:pt x="163" y="316"/>
                  </a:cubicBezTo>
                  <a:cubicBezTo>
                    <a:pt x="167" y="316"/>
                    <a:pt x="167" y="316"/>
                    <a:pt x="167" y="316"/>
                  </a:cubicBezTo>
                  <a:cubicBezTo>
                    <a:pt x="168" y="316"/>
                    <a:pt x="169" y="315"/>
                    <a:pt x="169" y="314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7"/>
                  </a:cubicBezTo>
                  <a:cubicBezTo>
                    <a:pt x="174" y="290"/>
                    <a:pt x="174" y="290"/>
                    <a:pt x="174" y="290"/>
                  </a:cubicBezTo>
                  <a:cubicBezTo>
                    <a:pt x="174" y="290"/>
                    <a:pt x="175" y="290"/>
                    <a:pt x="175" y="290"/>
                  </a:cubicBezTo>
                  <a:cubicBezTo>
                    <a:pt x="176" y="290"/>
                    <a:pt x="177" y="290"/>
                    <a:pt x="178" y="289"/>
                  </a:cubicBezTo>
                  <a:cubicBezTo>
                    <a:pt x="186" y="283"/>
                    <a:pt x="190" y="277"/>
                    <a:pt x="190" y="271"/>
                  </a:cubicBezTo>
                  <a:cubicBezTo>
                    <a:pt x="190" y="266"/>
                    <a:pt x="188" y="263"/>
                    <a:pt x="185" y="260"/>
                  </a:cubicBezTo>
                  <a:cubicBezTo>
                    <a:pt x="192" y="255"/>
                    <a:pt x="195" y="249"/>
                    <a:pt x="195" y="244"/>
                  </a:cubicBezTo>
                  <a:cubicBezTo>
                    <a:pt x="194" y="239"/>
                    <a:pt x="191" y="235"/>
                    <a:pt x="187" y="232"/>
                  </a:cubicBezTo>
                  <a:cubicBezTo>
                    <a:pt x="197" y="224"/>
                    <a:pt x="201" y="217"/>
                    <a:pt x="199" y="210"/>
                  </a:cubicBezTo>
                  <a:cubicBezTo>
                    <a:pt x="198" y="203"/>
                    <a:pt x="193" y="199"/>
                    <a:pt x="187" y="197"/>
                  </a:cubicBezTo>
                  <a:cubicBezTo>
                    <a:pt x="202" y="179"/>
                    <a:pt x="207" y="167"/>
                    <a:pt x="202" y="158"/>
                  </a:cubicBezTo>
                  <a:cubicBezTo>
                    <a:pt x="196" y="147"/>
                    <a:pt x="189" y="147"/>
                    <a:pt x="188" y="147"/>
                  </a:cubicBezTo>
                  <a:cubicBezTo>
                    <a:pt x="184" y="148"/>
                    <a:pt x="175" y="152"/>
                    <a:pt x="175" y="155"/>
                  </a:cubicBezTo>
                  <a:cubicBezTo>
                    <a:pt x="175" y="158"/>
                    <a:pt x="177" y="161"/>
                    <a:pt x="180" y="160"/>
                  </a:cubicBezTo>
                  <a:cubicBezTo>
                    <a:pt x="183" y="160"/>
                    <a:pt x="190" y="161"/>
                    <a:pt x="191" y="163"/>
                  </a:cubicBezTo>
                  <a:cubicBezTo>
                    <a:pt x="192" y="164"/>
                    <a:pt x="194" y="171"/>
                    <a:pt x="175" y="193"/>
                  </a:cubicBezTo>
                  <a:cubicBezTo>
                    <a:pt x="175" y="193"/>
                    <a:pt x="174" y="193"/>
                    <a:pt x="174" y="193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99" y="141"/>
                    <a:pt x="234" y="109"/>
                    <a:pt x="234" y="109"/>
                  </a:cubicBezTo>
                  <a:cubicBezTo>
                    <a:pt x="261" y="124"/>
                    <a:pt x="280" y="121"/>
                    <a:pt x="293" y="113"/>
                  </a:cubicBezTo>
                  <a:cubicBezTo>
                    <a:pt x="298" y="105"/>
                    <a:pt x="302" y="98"/>
                    <a:pt x="306" y="90"/>
                  </a:cubicBezTo>
                  <a:cubicBezTo>
                    <a:pt x="307" y="89"/>
                    <a:pt x="307" y="88"/>
                    <a:pt x="308" y="87"/>
                  </a:cubicBezTo>
                  <a:cubicBezTo>
                    <a:pt x="278" y="118"/>
                    <a:pt x="232" y="102"/>
                    <a:pt x="232" y="102"/>
                  </a:cubicBezTo>
                  <a:close/>
                  <a:moveTo>
                    <a:pt x="157" y="277"/>
                  </a:moveTo>
                  <a:cubicBezTo>
                    <a:pt x="154" y="275"/>
                    <a:pt x="152" y="273"/>
                    <a:pt x="153" y="271"/>
                  </a:cubicBezTo>
                  <a:cubicBezTo>
                    <a:pt x="153" y="269"/>
                    <a:pt x="156" y="267"/>
                    <a:pt x="157" y="266"/>
                  </a:cubicBezTo>
                  <a:lnTo>
                    <a:pt x="157" y="277"/>
                  </a:lnTo>
                  <a:close/>
                  <a:moveTo>
                    <a:pt x="157" y="254"/>
                  </a:moveTo>
                  <a:cubicBezTo>
                    <a:pt x="149" y="249"/>
                    <a:pt x="148" y="246"/>
                    <a:pt x="148" y="245"/>
                  </a:cubicBezTo>
                  <a:cubicBezTo>
                    <a:pt x="148" y="243"/>
                    <a:pt x="153" y="240"/>
                    <a:pt x="157" y="238"/>
                  </a:cubicBezTo>
                  <a:lnTo>
                    <a:pt x="157" y="254"/>
                  </a:lnTo>
                  <a:close/>
                  <a:moveTo>
                    <a:pt x="157" y="227"/>
                  </a:moveTo>
                  <a:cubicBezTo>
                    <a:pt x="143" y="217"/>
                    <a:pt x="143" y="213"/>
                    <a:pt x="143" y="212"/>
                  </a:cubicBezTo>
                  <a:cubicBezTo>
                    <a:pt x="144" y="207"/>
                    <a:pt x="156" y="205"/>
                    <a:pt x="157" y="205"/>
                  </a:cubicBezTo>
                  <a:lnTo>
                    <a:pt x="157" y="227"/>
                  </a:lnTo>
                  <a:close/>
                  <a:moveTo>
                    <a:pt x="174" y="277"/>
                  </a:moveTo>
                  <a:cubicBezTo>
                    <a:pt x="174" y="266"/>
                    <a:pt x="174" y="266"/>
                    <a:pt x="174" y="266"/>
                  </a:cubicBezTo>
                  <a:cubicBezTo>
                    <a:pt x="175" y="267"/>
                    <a:pt x="178" y="269"/>
                    <a:pt x="178" y="271"/>
                  </a:cubicBezTo>
                  <a:cubicBezTo>
                    <a:pt x="178" y="273"/>
                    <a:pt x="177" y="275"/>
                    <a:pt x="174" y="277"/>
                  </a:cubicBezTo>
                  <a:close/>
                  <a:moveTo>
                    <a:pt x="174" y="254"/>
                  </a:moveTo>
                  <a:cubicBezTo>
                    <a:pt x="174" y="238"/>
                    <a:pt x="174" y="238"/>
                    <a:pt x="174" y="238"/>
                  </a:cubicBezTo>
                  <a:cubicBezTo>
                    <a:pt x="178" y="240"/>
                    <a:pt x="183" y="243"/>
                    <a:pt x="183" y="245"/>
                  </a:cubicBezTo>
                  <a:cubicBezTo>
                    <a:pt x="183" y="246"/>
                    <a:pt x="181" y="249"/>
                    <a:pt x="174" y="254"/>
                  </a:cubicBezTo>
                  <a:close/>
                  <a:moveTo>
                    <a:pt x="188" y="212"/>
                  </a:moveTo>
                  <a:cubicBezTo>
                    <a:pt x="188" y="213"/>
                    <a:pt x="188" y="217"/>
                    <a:pt x="174" y="227"/>
                  </a:cubicBezTo>
                  <a:cubicBezTo>
                    <a:pt x="174" y="205"/>
                    <a:pt x="174" y="205"/>
                    <a:pt x="174" y="205"/>
                  </a:cubicBezTo>
                  <a:cubicBezTo>
                    <a:pt x="175" y="205"/>
                    <a:pt x="187" y="207"/>
                    <a:pt x="188" y="212"/>
                  </a:cubicBezTo>
                  <a:close/>
                  <a:moveTo>
                    <a:pt x="188" y="212"/>
                  </a:moveTo>
                  <a:cubicBezTo>
                    <a:pt x="188" y="212"/>
                    <a:pt x="188" y="212"/>
                    <a:pt x="188" y="2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5352144" y="2080911"/>
              <a:ext cx="110520" cy="398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42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5">
                  <a:moveTo>
                    <a:pt x="14" y="0"/>
                  </a:moveTo>
                  <a:cubicBezTo>
                    <a:pt x="14" y="0"/>
                    <a:pt x="13" y="11"/>
                    <a:pt x="0" y="14"/>
                  </a:cubicBezTo>
                  <a:cubicBezTo>
                    <a:pt x="0" y="14"/>
                    <a:pt x="23" y="15"/>
                    <a:pt x="42" y="6"/>
                  </a:cubicBezTo>
                  <a:lnTo>
                    <a:pt x="14" y="0"/>
                  </a:ln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5227487" y="2006374"/>
              <a:ext cx="259594" cy="77107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98" y="29"/>
                </a:cxn>
                <a:cxn ang="0">
                  <a:pos x="51" y="0"/>
                </a:cxn>
                <a:cxn ang="0">
                  <a:pos x="0" y="10"/>
                </a:cxn>
                <a:cxn ang="0">
                  <a:pos x="13" y="27"/>
                </a:cxn>
                <a:cxn ang="0">
                  <a:pos x="50" y="9"/>
                </a:cxn>
                <a:cxn ang="0">
                  <a:pos x="50" y="9"/>
                </a:cxn>
                <a:cxn ang="0">
                  <a:pos x="50" y="9"/>
                </a:cxn>
              </a:cxnLst>
              <a:rect l="0" t="0" r="r" b="b"/>
              <a:pathLst>
                <a:path w="98" h="29">
                  <a:moveTo>
                    <a:pt x="50" y="9"/>
                  </a:moveTo>
                  <a:cubicBezTo>
                    <a:pt x="50" y="9"/>
                    <a:pt x="89" y="28"/>
                    <a:pt x="98" y="29"/>
                  </a:cubicBezTo>
                  <a:cubicBezTo>
                    <a:pt x="98" y="29"/>
                    <a:pt x="68" y="16"/>
                    <a:pt x="51" y="0"/>
                  </a:cubicBezTo>
                  <a:cubicBezTo>
                    <a:pt x="51" y="0"/>
                    <a:pt x="26" y="16"/>
                    <a:pt x="0" y="10"/>
                  </a:cubicBezTo>
                  <a:cubicBezTo>
                    <a:pt x="4" y="16"/>
                    <a:pt x="9" y="22"/>
                    <a:pt x="13" y="27"/>
                  </a:cubicBezTo>
                  <a:cubicBezTo>
                    <a:pt x="24" y="28"/>
                    <a:pt x="36" y="24"/>
                    <a:pt x="50" y="9"/>
                  </a:cubicBezTo>
                  <a:close/>
                  <a:moveTo>
                    <a:pt x="50" y="9"/>
                  </a:moveTo>
                  <a:cubicBezTo>
                    <a:pt x="50" y="9"/>
                    <a:pt x="50" y="9"/>
                    <a:pt x="5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5272466" y="2043642"/>
              <a:ext cx="195338" cy="77107"/>
            </a:xfrm>
            <a:custGeom>
              <a:avLst/>
              <a:gdLst/>
              <a:ahLst/>
              <a:cxnLst>
                <a:cxn ang="0">
                  <a:pos x="39" y="8"/>
                </a:cxn>
                <a:cxn ang="0">
                  <a:pos x="74" y="16"/>
                </a:cxn>
                <a:cxn ang="0">
                  <a:pos x="35" y="0"/>
                </a:cxn>
                <a:cxn ang="0">
                  <a:pos x="0" y="18"/>
                </a:cxn>
                <a:cxn ang="0">
                  <a:pos x="5" y="23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8"/>
                </a:cxn>
              </a:cxnLst>
              <a:rect l="0" t="0" r="r" b="b"/>
              <a:pathLst>
                <a:path w="74" h="29">
                  <a:moveTo>
                    <a:pt x="39" y="8"/>
                  </a:move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59" y="10"/>
                    <a:pt x="35" y="0"/>
                  </a:cubicBezTo>
                  <a:cubicBezTo>
                    <a:pt x="35" y="0"/>
                    <a:pt x="20" y="18"/>
                    <a:pt x="0" y="18"/>
                  </a:cubicBezTo>
                  <a:cubicBezTo>
                    <a:pt x="2" y="19"/>
                    <a:pt x="3" y="21"/>
                    <a:pt x="5" y="23"/>
                  </a:cubicBezTo>
                  <a:cubicBezTo>
                    <a:pt x="18" y="27"/>
                    <a:pt x="35" y="29"/>
                    <a:pt x="39" y="8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5624589" y="2080911"/>
              <a:ext cx="110520" cy="3983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6"/>
                </a:cxn>
                <a:cxn ang="0">
                  <a:pos x="42" y="14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42" h="15">
                  <a:moveTo>
                    <a:pt x="28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9" y="15"/>
                    <a:pt x="42" y="14"/>
                    <a:pt x="42" y="14"/>
                  </a:cubicBezTo>
                  <a:cubicBezTo>
                    <a:pt x="29" y="11"/>
                    <a:pt x="28" y="0"/>
                    <a:pt x="28" y="0"/>
                  </a:cubicBezTo>
                  <a:close/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5600171" y="2006374"/>
              <a:ext cx="259594" cy="7710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29"/>
                </a:cxn>
                <a:cxn ang="0">
                  <a:pos x="48" y="9"/>
                </a:cxn>
                <a:cxn ang="0">
                  <a:pos x="85" y="27"/>
                </a:cxn>
                <a:cxn ang="0">
                  <a:pos x="98" y="1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98" h="29">
                  <a:moveTo>
                    <a:pt x="47" y="0"/>
                  </a:moveTo>
                  <a:cubicBezTo>
                    <a:pt x="30" y="16"/>
                    <a:pt x="0" y="29"/>
                    <a:pt x="0" y="29"/>
                  </a:cubicBezTo>
                  <a:cubicBezTo>
                    <a:pt x="9" y="28"/>
                    <a:pt x="48" y="9"/>
                    <a:pt x="48" y="9"/>
                  </a:cubicBezTo>
                  <a:cubicBezTo>
                    <a:pt x="61" y="24"/>
                    <a:pt x="74" y="28"/>
                    <a:pt x="85" y="27"/>
                  </a:cubicBezTo>
                  <a:cubicBezTo>
                    <a:pt x="89" y="22"/>
                    <a:pt x="94" y="16"/>
                    <a:pt x="98" y="10"/>
                  </a:cubicBezTo>
                  <a:cubicBezTo>
                    <a:pt x="72" y="16"/>
                    <a:pt x="47" y="0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5619448" y="2043642"/>
              <a:ext cx="195338" cy="7710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6"/>
                </a:cxn>
                <a:cxn ang="0">
                  <a:pos x="35" y="8"/>
                </a:cxn>
                <a:cxn ang="0">
                  <a:pos x="69" y="23"/>
                </a:cxn>
                <a:cxn ang="0">
                  <a:pos x="74" y="18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74" h="29">
                  <a:moveTo>
                    <a:pt x="39" y="0"/>
                  </a:moveTo>
                  <a:cubicBezTo>
                    <a:pt x="14" y="10"/>
                    <a:pt x="0" y="16"/>
                    <a:pt x="0" y="1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29"/>
                    <a:pt x="56" y="27"/>
                    <a:pt x="69" y="23"/>
                  </a:cubicBezTo>
                  <a:cubicBezTo>
                    <a:pt x="71" y="21"/>
                    <a:pt x="72" y="19"/>
                    <a:pt x="74" y="18"/>
                  </a:cubicBezTo>
                  <a:cubicBezTo>
                    <a:pt x="54" y="18"/>
                    <a:pt x="39" y="0"/>
                    <a:pt x="39" y="0"/>
                  </a:cubicBezTo>
                  <a:close/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74"/>
          <p:cNvGrpSpPr/>
          <p:nvPr/>
        </p:nvGrpSpPr>
        <p:grpSpPr>
          <a:xfrm>
            <a:off x="7248828" y="1846116"/>
            <a:ext cx="752687" cy="622300"/>
            <a:chOff x="7309384" y="1676401"/>
            <a:chExt cx="752687" cy="622300"/>
          </a:xfrm>
          <a:solidFill>
            <a:schemeClr val="bg1"/>
          </a:solidFill>
        </p:grpSpPr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7309384" y="1834050"/>
              <a:ext cx="361527" cy="464651"/>
            </a:xfrm>
            <a:custGeom>
              <a:avLst/>
              <a:gdLst/>
              <a:ahLst/>
              <a:cxnLst>
                <a:cxn ang="0">
                  <a:pos x="151" y="136"/>
                </a:cxn>
                <a:cxn ang="0">
                  <a:pos x="97" y="122"/>
                </a:cxn>
                <a:cxn ang="0">
                  <a:pos x="91" y="119"/>
                </a:cxn>
                <a:cxn ang="0">
                  <a:pos x="84" y="113"/>
                </a:cxn>
                <a:cxn ang="0">
                  <a:pos x="75" y="103"/>
                </a:cxn>
                <a:cxn ang="0">
                  <a:pos x="35" y="71"/>
                </a:cxn>
                <a:cxn ang="0">
                  <a:pos x="24" y="80"/>
                </a:cxn>
                <a:cxn ang="0">
                  <a:pos x="47" y="112"/>
                </a:cxn>
                <a:cxn ang="0">
                  <a:pos x="55" y="121"/>
                </a:cxn>
                <a:cxn ang="0">
                  <a:pos x="62" y="129"/>
                </a:cxn>
                <a:cxn ang="0">
                  <a:pos x="46" y="117"/>
                </a:cxn>
                <a:cxn ang="0">
                  <a:pos x="42" y="112"/>
                </a:cxn>
                <a:cxn ang="0">
                  <a:pos x="38" y="105"/>
                </a:cxn>
                <a:cxn ang="0">
                  <a:pos x="33" y="98"/>
                </a:cxn>
                <a:cxn ang="0">
                  <a:pos x="25" y="88"/>
                </a:cxn>
                <a:cxn ang="0">
                  <a:pos x="21" y="83"/>
                </a:cxn>
                <a:cxn ang="0">
                  <a:pos x="28" y="66"/>
                </a:cxn>
                <a:cxn ang="0">
                  <a:pos x="24" y="29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4" y="21"/>
                </a:cxn>
                <a:cxn ang="0">
                  <a:pos x="1" y="74"/>
                </a:cxn>
                <a:cxn ang="0">
                  <a:pos x="38" y="155"/>
                </a:cxn>
                <a:cxn ang="0">
                  <a:pos x="108" y="200"/>
                </a:cxn>
                <a:cxn ang="0">
                  <a:pos x="122" y="223"/>
                </a:cxn>
                <a:cxn ang="0">
                  <a:pos x="122" y="248"/>
                </a:cxn>
                <a:cxn ang="0">
                  <a:pos x="190" y="248"/>
                </a:cxn>
                <a:cxn ang="0">
                  <a:pos x="190" y="225"/>
                </a:cxn>
                <a:cxn ang="0">
                  <a:pos x="191" y="212"/>
                </a:cxn>
                <a:cxn ang="0">
                  <a:pos x="191" y="194"/>
                </a:cxn>
                <a:cxn ang="0">
                  <a:pos x="151" y="136"/>
                </a:cxn>
                <a:cxn ang="0">
                  <a:pos x="151" y="136"/>
                </a:cxn>
                <a:cxn ang="0">
                  <a:pos x="151" y="136"/>
                </a:cxn>
              </a:cxnLst>
              <a:rect l="0" t="0" r="r" b="b"/>
              <a:pathLst>
                <a:path w="193" h="248">
                  <a:moveTo>
                    <a:pt x="151" y="136"/>
                  </a:moveTo>
                  <a:cubicBezTo>
                    <a:pt x="149" y="135"/>
                    <a:pt x="135" y="124"/>
                    <a:pt x="97" y="122"/>
                  </a:cubicBezTo>
                  <a:cubicBezTo>
                    <a:pt x="95" y="121"/>
                    <a:pt x="93" y="120"/>
                    <a:pt x="91" y="119"/>
                  </a:cubicBezTo>
                  <a:cubicBezTo>
                    <a:pt x="88" y="117"/>
                    <a:pt x="86" y="115"/>
                    <a:pt x="84" y="113"/>
                  </a:cubicBezTo>
                  <a:cubicBezTo>
                    <a:pt x="81" y="110"/>
                    <a:pt x="78" y="107"/>
                    <a:pt x="75" y="103"/>
                  </a:cubicBezTo>
                  <a:cubicBezTo>
                    <a:pt x="56" y="77"/>
                    <a:pt x="38" y="72"/>
                    <a:pt x="35" y="71"/>
                  </a:cubicBezTo>
                  <a:cubicBezTo>
                    <a:pt x="32" y="69"/>
                    <a:pt x="18" y="71"/>
                    <a:pt x="24" y="80"/>
                  </a:cubicBezTo>
                  <a:cubicBezTo>
                    <a:pt x="25" y="80"/>
                    <a:pt x="46" y="110"/>
                    <a:pt x="47" y="112"/>
                  </a:cubicBezTo>
                  <a:cubicBezTo>
                    <a:pt x="50" y="116"/>
                    <a:pt x="52" y="118"/>
                    <a:pt x="55" y="121"/>
                  </a:cubicBezTo>
                  <a:cubicBezTo>
                    <a:pt x="57" y="124"/>
                    <a:pt x="60" y="126"/>
                    <a:pt x="62" y="129"/>
                  </a:cubicBezTo>
                  <a:cubicBezTo>
                    <a:pt x="62" y="129"/>
                    <a:pt x="49" y="121"/>
                    <a:pt x="46" y="117"/>
                  </a:cubicBezTo>
                  <a:cubicBezTo>
                    <a:pt x="44" y="116"/>
                    <a:pt x="43" y="113"/>
                    <a:pt x="42" y="112"/>
                  </a:cubicBezTo>
                  <a:cubicBezTo>
                    <a:pt x="41" y="109"/>
                    <a:pt x="40" y="107"/>
                    <a:pt x="38" y="105"/>
                  </a:cubicBezTo>
                  <a:cubicBezTo>
                    <a:pt x="36" y="103"/>
                    <a:pt x="35" y="100"/>
                    <a:pt x="33" y="98"/>
                  </a:cubicBezTo>
                  <a:cubicBezTo>
                    <a:pt x="30" y="95"/>
                    <a:pt x="28" y="91"/>
                    <a:pt x="25" y="88"/>
                  </a:cubicBezTo>
                  <a:cubicBezTo>
                    <a:pt x="24" y="86"/>
                    <a:pt x="22" y="85"/>
                    <a:pt x="21" y="83"/>
                  </a:cubicBezTo>
                  <a:cubicBezTo>
                    <a:pt x="14" y="72"/>
                    <a:pt x="21" y="67"/>
                    <a:pt x="28" y="66"/>
                  </a:cubicBezTo>
                  <a:cubicBezTo>
                    <a:pt x="28" y="65"/>
                    <a:pt x="25" y="34"/>
                    <a:pt x="24" y="29"/>
                  </a:cubicBezTo>
                  <a:cubicBezTo>
                    <a:pt x="23" y="15"/>
                    <a:pt x="21" y="4"/>
                    <a:pt x="13" y="1"/>
                  </a:cubicBezTo>
                  <a:cubicBezTo>
                    <a:pt x="11" y="0"/>
                    <a:pt x="9" y="0"/>
                    <a:pt x="8" y="2"/>
                  </a:cubicBezTo>
                  <a:cubicBezTo>
                    <a:pt x="6" y="4"/>
                    <a:pt x="4" y="15"/>
                    <a:pt x="4" y="21"/>
                  </a:cubicBezTo>
                  <a:cubicBezTo>
                    <a:pt x="4" y="21"/>
                    <a:pt x="0" y="57"/>
                    <a:pt x="1" y="74"/>
                  </a:cubicBezTo>
                  <a:cubicBezTo>
                    <a:pt x="2" y="83"/>
                    <a:pt x="30" y="145"/>
                    <a:pt x="38" y="155"/>
                  </a:cubicBezTo>
                  <a:cubicBezTo>
                    <a:pt x="46" y="164"/>
                    <a:pt x="108" y="200"/>
                    <a:pt x="108" y="200"/>
                  </a:cubicBezTo>
                  <a:cubicBezTo>
                    <a:pt x="111" y="202"/>
                    <a:pt x="122" y="211"/>
                    <a:pt x="122" y="223"/>
                  </a:cubicBezTo>
                  <a:cubicBezTo>
                    <a:pt x="122" y="248"/>
                    <a:pt x="122" y="248"/>
                    <a:pt x="122" y="248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25"/>
                    <a:pt x="190" y="225"/>
                    <a:pt x="190" y="225"/>
                  </a:cubicBezTo>
                  <a:cubicBezTo>
                    <a:pt x="190" y="221"/>
                    <a:pt x="191" y="216"/>
                    <a:pt x="191" y="212"/>
                  </a:cubicBezTo>
                  <a:cubicBezTo>
                    <a:pt x="193" y="207"/>
                    <a:pt x="192" y="198"/>
                    <a:pt x="191" y="194"/>
                  </a:cubicBezTo>
                  <a:cubicBezTo>
                    <a:pt x="183" y="159"/>
                    <a:pt x="154" y="138"/>
                    <a:pt x="151" y="136"/>
                  </a:cubicBezTo>
                  <a:close/>
                  <a:moveTo>
                    <a:pt x="151" y="136"/>
                  </a:moveTo>
                  <a:cubicBezTo>
                    <a:pt x="151" y="136"/>
                    <a:pt x="151" y="136"/>
                    <a:pt x="151" y="1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7700544" y="1834050"/>
              <a:ext cx="361527" cy="464651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186" y="2"/>
                </a:cxn>
                <a:cxn ang="0">
                  <a:pos x="180" y="1"/>
                </a:cxn>
                <a:cxn ang="0">
                  <a:pos x="169" y="29"/>
                </a:cxn>
                <a:cxn ang="0">
                  <a:pos x="165" y="66"/>
                </a:cxn>
                <a:cxn ang="0">
                  <a:pos x="173" y="83"/>
                </a:cxn>
                <a:cxn ang="0">
                  <a:pos x="168" y="88"/>
                </a:cxn>
                <a:cxn ang="0">
                  <a:pos x="161" y="98"/>
                </a:cxn>
                <a:cxn ang="0">
                  <a:pos x="155" y="105"/>
                </a:cxn>
                <a:cxn ang="0">
                  <a:pos x="151" y="112"/>
                </a:cxn>
                <a:cxn ang="0">
                  <a:pos x="148" y="117"/>
                </a:cxn>
                <a:cxn ang="0">
                  <a:pos x="131" y="129"/>
                </a:cxn>
                <a:cxn ang="0">
                  <a:pos x="138" y="121"/>
                </a:cxn>
                <a:cxn ang="0">
                  <a:pos x="146" y="112"/>
                </a:cxn>
                <a:cxn ang="0">
                  <a:pos x="169" y="80"/>
                </a:cxn>
                <a:cxn ang="0">
                  <a:pos x="158" y="71"/>
                </a:cxn>
                <a:cxn ang="0">
                  <a:pos x="118" y="103"/>
                </a:cxn>
                <a:cxn ang="0">
                  <a:pos x="109" y="113"/>
                </a:cxn>
                <a:cxn ang="0">
                  <a:pos x="102" y="119"/>
                </a:cxn>
                <a:cxn ang="0">
                  <a:pos x="96" y="122"/>
                </a:cxn>
                <a:cxn ang="0">
                  <a:pos x="42" y="136"/>
                </a:cxn>
                <a:cxn ang="0">
                  <a:pos x="2" y="194"/>
                </a:cxn>
                <a:cxn ang="0">
                  <a:pos x="2" y="212"/>
                </a:cxn>
                <a:cxn ang="0">
                  <a:pos x="3" y="225"/>
                </a:cxn>
                <a:cxn ang="0">
                  <a:pos x="3" y="248"/>
                </a:cxn>
                <a:cxn ang="0">
                  <a:pos x="71" y="248"/>
                </a:cxn>
                <a:cxn ang="0">
                  <a:pos x="71" y="223"/>
                </a:cxn>
                <a:cxn ang="0">
                  <a:pos x="85" y="200"/>
                </a:cxn>
                <a:cxn ang="0">
                  <a:pos x="156" y="155"/>
                </a:cxn>
                <a:cxn ang="0">
                  <a:pos x="192" y="74"/>
                </a:cxn>
                <a:cxn ang="0">
                  <a:pos x="189" y="21"/>
                </a:cxn>
                <a:cxn ang="0">
                  <a:pos x="189" y="21"/>
                </a:cxn>
                <a:cxn ang="0">
                  <a:pos x="189" y="21"/>
                </a:cxn>
              </a:cxnLst>
              <a:rect l="0" t="0" r="r" b="b"/>
              <a:pathLst>
                <a:path w="193" h="248">
                  <a:moveTo>
                    <a:pt x="189" y="21"/>
                  </a:moveTo>
                  <a:cubicBezTo>
                    <a:pt x="189" y="15"/>
                    <a:pt x="188" y="4"/>
                    <a:pt x="186" y="2"/>
                  </a:cubicBezTo>
                  <a:cubicBezTo>
                    <a:pt x="184" y="0"/>
                    <a:pt x="183" y="0"/>
                    <a:pt x="180" y="1"/>
                  </a:cubicBezTo>
                  <a:cubicBezTo>
                    <a:pt x="172" y="4"/>
                    <a:pt x="170" y="15"/>
                    <a:pt x="169" y="29"/>
                  </a:cubicBezTo>
                  <a:cubicBezTo>
                    <a:pt x="168" y="34"/>
                    <a:pt x="165" y="65"/>
                    <a:pt x="165" y="66"/>
                  </a:cubicBezTo>
                  <a:cubicBezTo>
                    <a:pt x="172" y="67"/>
                    <a:pt x="179" y="72"/>
                    <a:pt x="173" y="83"/>
                  </a:cubicBezTo>
                  <a:cubicBezTo>
                    <a:pt x="171" y="85"/>
                    <a:pt x="170" y="86"/>
                    <a:pt x="168" y="88"/>
                  </a:cubicBezTo>
                  <a:cubicBezTo>
                    <a:pt x="165" y="91"/>
                    <a:pt x="163" y="95"/>
                    <a:pt x="161" y="98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54" y="107"/>
                    <a:pt x="152" y="109"/>
                    <a:pt x="151" y="112"/>
                  </a:cubicBezTo>
                  <a:cubicBezTo>
                    <a:pt x="150" y="113"/>
                    <a:pt x="149" y="116"/>
                    <a:pt x="148" y="117"/>
                  </a:cubicBezTo>
                  <a:cubicBezTo>
                    <a:pt x="144" y="121"/>
                    <a:pt x="131" y="129"/>
                    <a:pt x="131" y="129"/>
                  </a:cubicBezTo>
                  <a:cubicBezTo>
                    <a:pt x="133" y="126"/>
                    <a:pt x="136" y="124"/>
                    <a:pt x="138" y="121"/>
                  </a:cubicBezTo>
                  <a:cubicBezTo>
                    <a:pt x="141" y="118"/>
                    <a:pt x="144" y="116"/>
                    <a:pt x="146" y="112"/>
                  </a:cubicBezTo>
                  <a:cubicBezTo>
                    <a:pt x="147" y="110"/>
                    <a:pt x="168" y="80"/>
                    <a:pt x="169" y="80"/>
                  </a:cubicBezTo>
                  <a:cubicBezTo>
                    <a:pt x="175" y="71"/>
                    <a:pt x="162" y="69"/>
                    <a:pt x="158" y="71"/>
                  </a:cubicBezTo>
                  <a:cubicBezTo>
                    <a:pt x="155" y="72"/>
                    <a:pt x="137" y="77"/>
                    <a:pt x="118" y="103"/>
                  </a:cubicBezTo>
                  <a:cubicBezTo>
                    <a:pt x="115" y="107"/>
                    <a:pt x="112" y="110"/>
                    <a:pt x="109" y="113"/>
                  </a:cubicBezTo>
                  <a:cubicBezTo>
                    <a:pt x="107" y="115"/>
                    <a:pt x="105" y="117"/>
                    <a:pt x="102" y="119"/>
                  </a:cubicBezTo>
                  <a:cubicBezTo>
                    <a:pt x="100" y="120"/>
                    <a:pt x="98" y="121"/>
                    <a:pt x="96" y="122"/>
                  </a:cubicBezTo>
                  <a:cubicBezTo>
                    <a:pt x="58" y="124"/>
                    <a:pt x="44" y="135"/>
                    <a:pt x="42" y="136"/>
                  </a:cubicBezTo>
                  <a:cubicBezTo>
                    <a:pt x="39" y="138"/>
                    <a:pt x="10" y="159"/>
                    <a:pt x="2" y="194"/>
                  </a:cubicBezTo>
                  <a:cubicBezTo>
                    <a:pt x="1" y="198"/>
                    <a:pt x="0" y="207"/>
                    <a:pt x="2" y="212"/>
                  </a:cubicBezTo>
                  <a:cubicBezTo>
                    <a:pt x="2" y="216"/>
                    <a:pt x="3" y="221"/>
                    <a:pt x="3" y="225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11"/>
                    <a:pt x="83" y="202"/>
                    <a:pt x="85" y="200"/>
                  </a:cubicBezTo>
                  <a:cubicBezTo>
                    <a:pt x="85" y="200"/>
                    <a:pt x="148" y="164"/>
                    <a:pt x="156" y="155"/>
                  </a:cubicBezTo>
                  <a:cubicBezTo>
                    <a:pt x="164" y="145"/>
                    <a:pt x="192" y="83"/>
                    <a:pt x="192" y="74"/>
                  </a:cubicBezTo>
                  <a:cubicBezTo>
                    <a:pt x="193" y="57"/>
                    <a:pt x="189" y="21"/>
                    <a:pt x="189" y="21"/>
                  </a:cubicBezTo>
                  <a:close/>
                  <a:moveTo>
                    <a:pt x="189" y="21"/>
                  </a:moveTo>
                  <a:cubicBezTo>
                    <a:pt x="189" y="21"/>
                    <a:pt x="189" y="21"/>
                    <a:pt x="1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7457551" y="1676401"/>
              <a:ext cx="456354" cy="403013"/>
            </a:xfrm>
            <a:custGeom>
              <a:avLst/>
              <a:gdLst/>
              <a:ahLst/>
              <a:cxnLst>
                <a:cxn ang="0">
                  <a:pos x="163" y="185"/>
                </a:cxn>
                <a:cxn ang="0">
                  <a:pos x="240" y="84"/>
                </a:cxn>
                <a:cxn ang="0">
                  <a:pos x="229" y="26"/>
                </a:cxn>
                <a:cxn ang="0">
                  <a:pos x="176" y="0"/>
                </a:cxn>
                <a:cxn ang="0">
                  <a:pos x="170" y="0"/>
                </a:cxn>
                <a:cxn ang="0">
                  <a:pos x="122" y="1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15" y="26"/>
                </a:cxn>
                <a:cxn ang="0">
                  <a:pos x="4" y="84"/>
                </a:cxn>
                <a:cxn ang="0">
                  <a:pos x="81" y="185"/>
                </a:cxn>
                <a:cxn ang="0">
                  <a:pos x="102" y="206"/>
                </a:cxn>
                <a:cxn ang="0">
                  <a:pos x="122" y="215"/>
                </a:cxn>
                <a:cxn ang="0">
                  <a:pos x="142" y="206"/>
                </a:cxn>
                <a:cxn ang="0">
                  <a:pos x="163" y="185"/>
                </a:cxn>
                <a:cxn ang="0">
                  <a:pos x="81" y="40"/>
                </a:cxn>
                <a:cxn ang="0">
                  <a:pos x="44" y="73"/>
                </a:cxn>
                <a:cxn ang="0">
                  <a:pos x="34" y="83"/>
                </a:cxn>
                <a:cxn ang="0">
                  <a:pos x="24" y="73"/>
                </a:cxn>
                <a:cxn ang="0">
                  <a:pos x="81" y="20"/>
                </a:cxn>
                <a:cxn ang="0">
                  <a:pos x="91" y="3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</a:cxnLst>
              <a:rect l="0" t="0" r="r" b="b"/>
              <a:pathLst>
                <a:path w="244" h="215">
                  <a:moveTo>
                    <a:pt x="163" y="185"/>
                  </a:moveTo>
                  <a:cubicBezTo>
                    <a:pt x="195" y="155"/>
                    <a:pt x="235" y="118"/>
                    <a:pt x="240" y="84"/>
                  </a:cubicBezTo>
                  <a:cubicBezTo>
                    <a:pt x="244" y="61"/>
                    <a:pt x="240" y="41"/>
                    <a:pt x="229" y="26"/>
                  </a:cubicBezTo>
                  <a:cubicBezTo>
                    <a:pt x="218" y="11"/>
                    <a:pt x="201" y="3"/>
                    <a:pt x="176" y="0"/>
                  </a:cubicBezTo>
                  <a:cubicBezTo>
                    <a:pt x="174" y="0"/>
                    <a:pt x="172" y="0"/>
                    <a:pt x="170" y="0"/>
                  </a:cubicBezTo>
                  <a:cubicBezTo>
                    <a:pt x="153" y="0"/>
                    <a:pt x="135" y="6"/>
                    <a:pt x="122" y="17"/>
                  </a:cubicBezTo>
                  <a:cubicBezTo>
                    <a:pt x="109" y="6"/>
                    <a:pt x="92" y="0"/>
                    <a:pt x="74" y="0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44" y="3"/>
                    <a:pt x="26" y="11"/>
                    <a:pt x="15" y="26"/>
                  </a:cubicBezTo>
                  <a:cubicBezTo>
                    <a:pt x="4" y="41"/>
                    <a:pt x="0" y="61"/>
                    <a:pt x="4" y="84"/>
                  </a:cubicBezTo>
                  <a:cubicBezTo>
                    <a:pt x="9" y="118"/>
                    <a:pt x="49" y="155"/>
                    <a:pt x="81" y="185"/>
                  </a:cubicBezTo>
                  <a:cubicBezTo>
                    <a:pt x="81" y="185"/>
                    <a:pt x="97" y="201"/>
                    <a:pt x="102" y="206"/>
                  </a:cubicBezTo>
                  <a:cubicBezTo>
                    <a:pt x="106" y="209"/>
                    <a:pt x="114" y="215"/>
                    <a:pt x="122" y="215"/>
                  </a:cubicBezTo>
                  <a:cubicBezTo>
                    <a:pt x="131" y="215"/>
                    <a:pt x="138" y="209"/>
                    <a:pt x="142" y="206"/>
                  </a:cubicBezTo>
                  <a:cubicBezTo>
                    <a:pt x="147" y="201"/>
                    <a:pt x="163" y="185"/>
                    <a:pt x="163" y="185"/>
                  </a:cubicBezTo>
                  <a:close/>
                  <a:moveTo>
                    <a:pt x="81" y="40"/>
                  </a:moveTo>
                  <a:cubicBezTo>
                    <a:pt x="61" y="40"/>
                    <a:pt x="44" y="55"/>
                    <a:pt x="44" y="73"/>
                  </a:cubicBezTo>
                  <a:cubicBezTo>
                    <a:pt x="44" y="78"/>
                    <a:pt x="40" y="83"/>
                    <a:pt x="34" y="83"/>
                  </a:cubicBezTo>
                  <a:cubicBezTo>
                    <a:pt x="29" y="83"/>
                    <a:pt x="24" y="78"/>
                    <a:pt x="24" y="73"/>
                  </a:cubicBezTo>
                  <a:cubicBezTo>
                    <a:pt x="24" y="44"/>
                    <a:pt x="50" y="20"/>
                    <a:pt x="81" y="20"/>
                  </a:cubicBezTo>
                  <a:cubicBezTo>
                    <a:pt x="87" y="20"/>
                    <a:pt x="91" y="24"/>
                    <a:pt x="91" y="30"/>
                  </a:cubicBezTo>
                  <a:cubicBezTo>
                    <a:pt x="91" y="35"/>
                    <a:pt x="87" y="40"/>
                    <a:pt x="81" y="40"/>
                  </a:cubicBezTo>
                  <a:close/>
                  <a:moveTo>
                    <a:pt x="81" y="40"/>
                  </a:moveTo>
                  <a:cubicBezTo>
                    <a:pt x="81" y="40"/>
                    <a:pt x="81" y="40"/>
                    <a:pt x="81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TextBox 80"/>
          <p:cNvSpPr txBox="1"/>
          <p:nvPr/>
        </p:nvSpPr>
        <p:spPr>
          <a:xfrm>
            <a:off x="795281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0" name="TextBox 81"/>
          <p:cNvSpPr txBox="1"/>
          <p:nvPr/>
        </p:nvSpPr>
        <p:spPr>
          <a:xfrm>
            <a:off x="6891641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4862696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2" name="TextBox 83"/>
          <p:cNvSpPr txBox="1"/>
          <p:nvPr/>
        </p:nvSpPr>
        <p:spPr>
          <a:xfrm>
            <a:off x="2833751" y="2615153"/>
            <a:ext cx="1525226" cy="73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3" name="Footer Text"/>
          <p:cNvSpPr txBox="1"/>
          <p:nvPr/>
        </p:nvSpPr>
        <p:spPr>
          <a:xfrm>
            <a:off x="1269999" y="4021655"/>
            <a:ext cx="6908801" cy="598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cxnSp>
        <p:nvCxnSpPr>
          <p:cNvPr id="44" name="Straight Line buttom"/>
          <p:cNvCxnSpPr/>
          <p:nvPr/>
        </p:nvCxnSpPr>
        <p:spPr>
          <a:xfrm>
            <a:off x="685800" y="3888204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86"/>
          <p:cNvSpPr/>
          <p:nvPr/>
        </p:nvSpPr>
        <p:spPr>
          <a:xfrm rot="19051047">
            <a:off x="1828032" y="1119928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c 87"/>
          <p:cNvSpPr/>
          <p:nvPr/>
        </p:nvSpPr>
        <p:spPr>
          <a:xfrm rot="19051047">
            <a:off x="3807812" y="1119929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Arc 88"/>
          <p:cNvSpPr/>
          <p:nvPr/>
        </p:nvSpPr>
        <p:spPr>
          <a:xfrm rot="19051047">
            <a:off x="5787591" y="1119929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8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8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8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8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8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8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8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480"/>
                            </p:stCondLst>
                            <p:childTnLst>
                              <p:par>
                                <p:cTn id="8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980"/>
                            </p:stCondLst>
                            <p:childTnLst>
                              <p:par>
                                <p:cTn id="9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2" grpId="0" animBg="1"/>
      <p:bldP spid="13" grpId="0" animBg="1"/>
      <p:bldP spid="39" grpId="0"/>
      <p:bldP spid="40" grpId="0"/>
      <p:bldP spid="41" grpId="0"/>
      <p:bldP spid="42" grpId="0"/>
      <p:bldP spid="43" grpId="0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73"/>
          <p:cNvGrpSpPr/>
          <p:nvPr/>
        </p:nvGrpSpPr>
        <p:grpSpPr>
          <a:xfrm>
            <a:off x="2996813" y="1562058"/>
            <a:ext cx="465169" cy="217757"/>
            <a:chOff x="3366566" y="1459073"/>
            <a:chExt cx="465169" cy="221445"/>
          </a:xfrm>
        </p:grpSpPr>
        <p:cxnSp>
          <p:nvCxnSpPr>
            <p:cNvPr id="11" name="Straight Connector 6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2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74"/>
          <p:cNvGrpSpPr/>
          <p:nvPr/>
        </p:nvGrpSpPr>
        <p:grpSpPr>
          <a:xfrm flipH="1">
            <a:off x="5614188" y="1560255"/>
            <a:ext cx="513201" cy="221363"/>
            <a:chOff x="3318534" y="1459155"/>
            <a:chExt cx="513201" cy="221363"/>
          </a:xfrm>
        </p:grpSpPr>
        <p:cxnSp>
          <p:nvCxnSpPr>
            <p:cNvPr id="14" name="Straight Connector 6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5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1"/>
          <p:cNvGrpSpPr/>
          <p:nvPr/>
        </p:nvGrpSpPr>
        <p:grpSpPr>
          <a:xfrm flipV="1">
            <a:off x="3001771" y="3981372"/>
            <a:ext cx="455253" cy="217757"/>
            <a:chOff x="3376482" y="1459073"/>
            <a:chExt cx="455253" cy="221445"/>
          </a:xfrm>
        </p:grpSpPr>
        <p:cxnSp>
          <p:nvCxnSpPr>
            <p:cNvPr id="17" name="Straight Connector 6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8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4"/>
          <p:cNvGrpSpPr/>
          <p:nvPr/>
        </p:nvGrpSpPr>
        <p:grpSpPr>
          <a:xfrm flipH="1" flipV="1">
            <a:off x="5624614" y="3979569"/>
            <a:ext cx="492348" cy="221363"/>
            <a:chOff x="3339387" y="1459155"/>
            <a:chExt cx="492348" cy="221363"/>
          </a:xfrm>
        </p:grpSpPr>
        <p:cxnSp>
          <p:nvCxnSpPr>
            <p:cNvPr id="20" name="Straight Connector 7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1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87"/>
          <p:cNvGrpSpPr/>
          <p:nvPr/>
        </p:nvGrpSpPr>
        <p:grpSpPr>
          <a:xfrm>
            <a:off x="4390618" y="1142805"/>
            <a:ext cx="1840320" cy="2017712"/>
            <a:chOff x="4390618" y="1243013"/>
            <a:chExt cx="1840320" cy="2017712"/>
          </a:xfrm>
        </p:grpSpPr>
        <p:sp>
          <p:nvSpPr>
            <p:cNvPr id="23" name="Freeform 38"/>
            <p:cNvSpPr/>
            <p:nvPr/>
          </p:nvSpPr>
          <p:spPr bwMode="auto">
            <a:xfrm>
              <a:off x="4390618" y="1257300"/>
              <a:ext cx="1795463" cy="2003425"/>
            </a:xfrm>
            <a:custGeom>
              <a:avLst/>
              <a:gdLst/>
              <a:ahLst/>
              <a:cxnLst>
                <a:cxn ang="0">
                  <a:pos x="183" y="261"/>
                </a:cxn>
                <a:cxn ang="0">
                  <a:pos x="0" y="2"/>
                </a:cxn>
                <a:cxn ang="0">
                  <a:pos x="52" y="0"/>
                </a:cxn>
                <a:cxn ang="0">
                  <a:pos x="504" y="187"/>
                </a:cxn>
                <a:cxn ang="0">
                  <a:pos x="691" y="606"/>
                </a:cxn>
                <a:cxn ang="0">
                  <a:pos x="431" y="771"/>
                </a:cxn>
                <a:cxn ang="0">
                  <a:pos x="431" y="509"/>
                </a:cxn>
                <a:cxn ang="0">
                  <a:pos x="183" y="509"/>
                </a:cxn>
                <a:cxn ang="0">
                  <a:pos x="183" y="261"/>
                </a:cxn>
              </a:cxnLst>
              <a:rect l="0" t="0" r="r" b="b"/>
              <a:pathLst>
                <a:path w="691" h="771">
                  <a:moveTo>
                    <a:pt x="183" y="261"/>
                  </a:moveTo>
                  <a:cubicBezTo>
                    <a:pt x="174" y="127"/>
                    <a:pt x="113" y="41"/>
                    <a:pt x="0" y="2"/>
                  </a:cubicBezTo>
                  <a:cubicBezTo>
                    <a:pt x="17" y="1"/>
                    <a:pt x="34" y="0"/>
                    <a:pt x="52" y="0"/>
                  </a:cubicBezTo>
                  <a:cubicBezTo>
                    <a:pt x="229" y="0"/>
                    <a:pt x="379" y="63"/>
                    <a:pt x="504" y="187"/>
                  </a:cubicBezTo>
                  <a:cubicBezTo>
                    <a:pt x="621" y="304"/>
                    <a:pt x="683" y="444"/>
                    <a:pt x="691" y="606"/>
                  </a:cubicBezTo>
                  <a:cubicBezTo>
                    <a:pt x="651" y="707"/>
                    <a:pt x="564" y="762"/>
                    <a:pt x="431" y="771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183" y="509"/>
                    <a:pt x="183" y="509"/>
                    <a:pt x="183" y="509"/>
                  </a:cubicBezTo>
                  <a:lnTo>
                    <a:pt x="183" y="261"/>
                  </a:lnTo>
                  <a:close/>
                </a:path>
              </a:pathLst>
            </a:custGeom>
            <a:solidFill>
              <a:srgbClr val="B58C9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38"/>
            <p:cNvSpPr/>
            <p:nvPr/>
          </p:nvSpPr>
          <p:spPr bwMode="auto">
            <a:xfrm>
              <a:off x="4435475" y="1243013"/>
              <a:ext cx="1795463" cy="2003425"/>
            </a:xfrm>
            <a:custGeom>
              <a:avLst/>
              <a:gdLst/>
              <a:ahLst/>
              <a:cxnLst>
                <a:cxn ang="0">
                  <a:pos x="183" y="261"/>
                </a:cxn>
                <a:cxn ang="0">
                  <a:pos x="0" y="2"/>
                </a:cxn>
                <a:cxn ang="0">
                  <a:pos x="52" y="0"/>
                </a:cxn>
                <a:cxn ang="0">
                  <a:pos x="504" y="187"/>
                </a:cxn>
                <a:cxn ang="0">
                  <a:pos x="691" y="606"/>
                </a:cxn>
                <a:cxn ang="0">
                  <a:pos x="431" y="771"/>
                </a:cxn>
                <a:cxn ang="0">
                  <a:pos x="431" y="509"/>
                </a:cxn>
                <a:cxn ang="0">
                  <a:pos x="183" y="509"/>
                </a:cxn>
                <a:cxn ang="0">
                  <a:pos x="183" y="261"/>
                </a:cxn>
              </a:cxnLst>
              <a:rect l="0" t="0" r="r" b="b"/>
              <a:pathLst>
                <a:path w="691" h="771">
                  <a:moveTo>
                    <a:pt x="183" y="261"/>
                  </a:moveTo>
                  <a:cubicBezTo>
                    <a:pt x="174" y="127"/>
                    <a:pt x="113" y="41"/>
                    <a:pt x="0" y="2"/>
                  </a:cubicBezTo>
                  <a:cubicBezTo>
                    <a:pt x="17" y="1"/>
                    <a:pt x="34" y="0"/>
                    <a:pt x="52" y="0"/>
                  </a:cubicBezTo>
                  <a:cubicBezTo>
                    <a:pt x="229" y="0"/>
                    <a:pt x="379" y="63"/>
                    <a:pt x="504" y="187"/>
                  </a:cubicBezTo>
                  <a:cubicBezTo>
                    <a:pt x="621" y="304"/>
                    <a:pt x="683" y="444"/>
                    <a:pt x="691" y="606"/>
                  </a:cubicBezTo>
                  <a:cubicBezTo>
                    <a:pt x="651" y="707"/>
                    <a:pt x="564" y="762"/>
                    <a:pt x="431" y="771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183" y="509"/>
                    <a:pt x="183" y="509"/>
                    <a:pt x="183" y="509"/>
                  </a:cubicBezTo>
                  <a:lnTo>
                    <a:pt x="183" y="261"/>
                  </a:lnTo>
                  <a:close/>
                </a:path>
              </a:pathLst>
            </a:custGeom>
            <a:solidFill>
              <a:srgbClr val="B58C95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Group 90"/>
          <p:cNvGrpSpPr/>
          <p:nvPr/>
        </p:nvGrpSpPr>
        <p:grpSpPr>
          <a:xfrm>
            <a:off x="4206875" y="2676167"/>
            <a:ext cx="2027238" cy="1787688"/>
            <a:chOff x="4206875" y="2776375"/>
            <a:chExt cx="2027238" cy="1787688"/>
          </a:xfrm>
        </p:grpSpPr>
        <p:sp>
          <p:nvSpPr>
            <p:cNvPr id="26" name="Freeform 37"/>
            <p:cNvSpPr/>
            <p:nvPr/>
          </p:nvSpPr>
          <p:spPr bwMode="auto">
            <a:xfrm>
              <a:off x="4206875" y="2776375"/>
              <a:ext cx="2011363" cy="1746250"/>
            </a:xfrm>
            <a:custGeom>
              <a:avLst/>
              <a:gdLst/>
              <a:ahLst/>
              <a:cxnLst>
                <a:cxn ang="0">
                  <a:pos x="184" y="672"/>
                </a:cxn>
                <a:cxn ang="0">
                  <a:pos x="68" y="598"/>
                </a:cxn>
                <a:cxn ang="0">
                  <a:pos x="0" y="413"/>
                </a:cxn>
                <a:cxn ang="0">
                  <a:pos x="265" y="413"/>
                </a:cxn>
                <a:cxn ang="0">
                  <a:pos x="265" y="165"/>
                </a:cxn>
                <a:cxn ang="0">
                  <a:pos x="513" y="165"/>
                </a:cxn>
                <a:cxn ang="0">
                  <a:pos x="773" y="0"/>
                </a:cxn>
                <a:cxn ang="0">
                  <a:pos x="774" y="34"/>
                </a:cxn>
                <a:cxn ang="0">
                  <a:pos x="586" y="486"/>
                </a:cxn>
                <a:cxn ang="0">
                  <a:pos x="184" y="672"/>
                </a:cxn>
              </a:cxnLst>
              <a:rect l="0" t="0" r="r" b="b"/>
              <a:pathLst>
                <a:path w="774" h="672">
                  <a:moveTo>
                    <a:pt x="184" y="672"/>
                  </a:moveTo>
                  <a:cubicBezTo>
                    <a:pt x="136" y="659"/>
                    <a:pt x="98" y="634"/>
                    <a:pt x="68" y="598"/>
                  </a:cubicBezTo>
                  <a:cubicBezTo>
                    <a:pt x="31" y="554"/>
                    <a:pt x="9" y="492"/>
                    <a:pt x="0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5" y="165"/>
                    <a:pt x="265" y="165"/>
                    <a:pt x="265" y="165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646" y="156"/>
                    <a:pt x="733" y="101"/>
                    <a:pt x="773" y="0"/>
                  </a:cubicBezTo>
                  <a:cubicBezTo>
                    <a:pt x="774" y="11"/>
                    <a:pt x="774" y="22"/>
                    <a:pt x="774" y="34"/>
                  </a:cubicBezTo>
                  <a:cubicBezTo>
                    <a:pt x="774" y="211"/>
                    <a:pt x="711" y="361"/>
                    <a:pt x="586" y="486"/>
                  </a:cubicBezTo>
                  <a:cubicBezTo>
                    <a:pt x="473" y="599"/>
                    <a:pt x="339" y="661"/>
                    <a:pt x="184" y="672"/>
                  </a:cubicBezTo>
                  <a:close/>
                </a:path>
              </a:pathLst>
            </a:custGeom>
            <a:solidFill>
              <a:srgbClr val="CE886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4222750" y="2817813"/>
              <a:ext cx="2011363" cy="1746250"/>
            </a:xfrm>
            <a:custGeom>
              <a:avLst/>
              <a:gdLst/>
              <a:ahLst/>
              <a:cxnLst>
                <a:cxn ang="0">
                  <a:pos x="184" y="672"/>
                </a:cxn>
                <a:cxn ang="0">
                  <a:pos x="68" y="598"/>
                </a:cxn>
                <a:cxn ang="0">
                  <a:pos x="0" y="413"/>
                </a:cxn>
                <a:cxn ang="0">
                  <a:pos x="265" y="413"/>
                </a:cxn>
                <a:cxn ang="0">
                  <a:pos x="265" y="165"/>
                </a:cxn>
                <a:cxn ang="0">
                  <a:pos x="513" y="165"/>
                </a:cxn>
                <a:cxn ang="0">
                  <a:pos x="773" y="0"/>
                </a:cxn>
                <a:cxn ang="0">
                  <a:pos x="774" y="34"/>
                </a:cxn>
                <a:cxn ang="0">
                  <a:pos x="586" y="486"/>
                </a:cxn>
                <a:cxn ang="0">
                  <a:pos x="184" y="672"/>
                </a:cxn>
              </a:cxnLst>
              <a:rect l="0" t="0" r="r" b="b"/>
              <a:pathLst>
                <a:path w="774" h="672">
                  <a:moveTo>
                    <a:pt x="184" y="672"/>
                  </a:moveTo>
                  <a:cubicBezTo>
                    <a:pt x="136" y="659"/>
                    <a:pt x="98" y="634"/>
                    <a:pt x="68" y="598"/>
                  </a:cubicBezTo>
                  <a:cubicBezTo>
                    <a:pt x="31" y="554"/>
                    <a:pt x="9" y="492"/>
                    <a:pt x="0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5" y="165"/>
                    <a:pt x="265" y="165"/>
                    <a:pt x="265" y="165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646" y="156"/>
                    <a:pt x="733" y="101"/>
                    <a:pt x="773" y="0"/>
                  </a:cubicBezTo>
                  <a:cubicBezTo>
                    <a:pt x="774" y="11"/>
                    <a:pt x="774" y="22"/>
                    <a:pt x="774" y="34"/>
                  </a:cubicBezTo>
                  <a:cubicBezTo>
                    <a:pt x="774" y="211"/>
                    <a:pt x="711" y="361"/>
                    <a:pt x="586" y="486"/>
                  </a:cubicBezTo>
                  <a:cubicBezTo>
                    <a:pt x="473" y="599"/>
                    <a:pt x="339" y="661"/>
                    <a:pt x="184" y="672"/>
                  </a:cubicBezTo>
                  <a:close/>
                </a:path>
              </a:pathLst>
            </a:custGeom>
            <a:solidFill>
              <a:srgbClr val="E4BDAC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89"/>
          <p:cNvGrpSpPr/>
          <p:nvPr/>
        </p:nvGrpSpPr>
        <p:grpSpPr>
          <a:xfrm>
            <a:off x="2913063" y="2459343"/>
            <a:ext cx="1829787" cy="2009274"/>
            <a:chOff x="2913063" y="2559551"/>
            <a:chExt cx="1829787" cy="2009274"/>
          </a:xfrm>
        </p:grpSpPr>
        <p:sp>
          <p:nvSpPr>
            <p:cNvPr id="29" name="Freeform 40"/>
            <p:cNvSpPr/>
            <p:nvPr/>
          </p:nvSpPr>
          <p:spPr bwMode="auto">
            <a:xfrm>
              <a:off x="2955325" y="2559551"/>
              <a:ext cx="1787525" cy="200342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59" y="0"/>
                </a:cxn>
                <a:cxn ang="0">
                  <a:pos x="259" y="262"/>
                </a:cxn>
                <a:cxn ang="0">
                  <a:pos x="504" y="262"/>
                </a:cxn>
                <a:cxn ang="0">
                  <a:pos x="504" y="507"/>
                </a:cxn>
                <a:cxn ang="0">
                  <a:pos x="504" y="510"/>
                </a:cxn>
                <a:cxn ang="0">
                  <a:pos x="572" y="695"/>
                </a:cxn>
                <a:cxn ang="0">
                  <a:pos x="688" y="769"/>
                </a:cxn>
                <a:cxn ang="0">
                  <a:pos x="638" y="771"/>
                </a:cxn>
                <a:cxn ang="0">
                  <a:pos x="185" y="583"/>
                </a:cxn>
                <a:cxn ang="0">
                  <a:pos x="0" y="184"/>
                </a:cxn>
                <a:cxn ang="0">
                  <a:pos x="0" y="180"/>
                </a:cxn>
              </a:cxnLst>
              <a:rect l="0" t="0" r="r" b="b"/>
              <a:pathLst>
                <a:path w="688" h="771">
                  <a:moveTo>
                    <a:pt x="0" y="180"/>
                  </a:moveTo>
                  <a:cubicBezTo>
                    <a:pt x="28" y="78"/>
                    <a:pt x="115" y="18"/>
                    <a:pt x="259" y="0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504" y="262"/>
                    <a:pt x="504" y="262"/>
                    <a:pt x="504" y="262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4" y="508"/>
                    <a:pt x="504" y="509"/>
                    <a:pt x="504" y="510"/>
                  </a:cubicBezTo>
                  <a:cubicBezTo>
                    <a:pt x="513" y="589"/>
                    <a:pt x="535" y="651"/>
                    <a:pt x="572" y="695"/>
                  </a:cubicBezTo>
                  <a:cubicBezTo>
                    <a:pt x="602" y="731"/>
                    <a:pt x="640" y="756"/>
                    <a:pt x="688" y="769"/>
                  </a:cubicBezTo>
                  <a:cubicBezTo>
                    <a:pt x="672" y="770"/>
                    <a:pt x="655" y="771"/>
                    <a:pt x="638" y="771"/>
                  </a:cubicBezTo>
                  <a:cubicBezTo>
                    <a:pt x="461" y="771"/>
                    <a:pt x="310" y="708"/>
                    <a:pt x="185" y="583"/>
                  </a:cubicBezTo>
                  <a:cubicBezTo>
                    <a:pt x="73" y="471"/>
                    <a:pt x="11" y="338"/>
                    <a:pt x="0" y="184"/>
                  </a:cubicBezTo>
                  <a:cubicBezTo>
                    <a:pt x="0" y="183"/>
                    <a:pt x="0" y="181"/>
                    <a:pt x="0" y="180"/>
                  </a:cubicBezTo>
                  <a:close/>
                </a:path>
              </a:pathLst>
            </a:custGeom>
            <a:solidFill>
              <a:srgbClr val="B58C9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2913063" y="2565400"/>
              <a:ext cx="1787525" cy="200342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59" y="0"/>
                </a:cxn>
                <a:cxn ang="0">
                  <a:pos x="259" y="262"/>
                </a:cxn>
                <a:cxn ang="0">
                  <a:pos x="504" y="262"/>
                </a:cxn>
                <a:cxn ang="0">
                  <a:pos x="504" y="507"/>
                </a:cxn>
                <a:cxn ang="0">
                  <a:pos x="504" y="510"/>
                </a:cxn>
                <a:cxn ang="0">
                  <a:pos x="572" y="695"/>
                </a:cxn>
                <a:cxn ang="0">
                  <a:pos x="688" y="769"/>
                </a:cxn>
                <a:cxn ang="0">
                  <a:pos x="638" y="771"/>
                </a:cxn>
                <a:cxn ang="0">
                  <a:pos x="185" y="583"/>
                </a:cxn>
                <a:cxn ang="0">
                  <a:pos x="0" y="184"/>
                </a:cxn>
                <a:cxn ang="0">
                  <a:pos x="0" y="180"/>
                </a:cxn>
              </a:cxnLst>
              <a:rect l="0" t="0" r="r" b="b"/>
              <a:pathLst>
                <a:path w="688" h="771">
                  <a:moveTo>
                    <a:pt x="0" y="180"/>
                  </a:moveTo>
                  <a:cubicBezTo>
                    <a:pt x="28" y="78"/>
                    <a:pt x="115" y="18"/>
                    <a:pt x="259" y="0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504" y="262"/>
                    <a:pt x="504" y="262"/>
                    <a:pt x="504" y="262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4" y="508"/>
                    <a:pt x="504" y="509"/>
                    <a:pt x="504" y="510"/>
                  </a:cubicBezTo>
                  <a:cubicBezTo>
                    <a:pt x="513" y="589"/>
                    <a:pt x="535" y="651"/>
                    <a:pt x="572" y="695"/>
                  </a:cubicBezTo>
                  <a:cubicBezTo>
                    <a:pt x="602" y="731"/>
                    <a:pt x="640" y="756"/>
                    <a:pt x="688" y="769"/>
                  </a:cubicBezTo>
                  <a:cubicBezTo>
                    <a:pt x="672" y="770"/>
                    <a:pt x="655" y="771"/>
                    <a:pt x="638" y="771"/>
                  </a:cubicBezTo>
                  <a:cubicBezTo>
                    <a:pt x="461" y="771"/>
                    <a:pt x="310" y="708"/>
                    <a:pt x="185" y="583"/>
                  </a:cubicBezTo>
                  <a:cubicBezTo>
                    <a:pt x="73" y="471"/>
                    <a:pt x="11" y="338"/>
                    <a:pt x="0" y="184"/>
                  </a:cubicBezTo>
                  <a:cubicBezTo>
                    <a:pt x="0" y="183"/>
                    <a:pt x="0" y="181"/>
                    <a:pt x="0" y="180"/>
                  </a:cubicBezTo>
                  <a:close/>
                </a:path>
              </a:pathLst>
            </a:custGeom>
            <a:solidFill>
              <a:srgbClr val="B58C95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88"/>
          <p:cNvGrpSpPr/>
          <p:nvPr/>
        </p:nvGrpSpPr>
        <p:grpSpPr>
          <a:xfrm>
            <a:off x="2908300" y="1147567"/>
            <a:ext cx="2007394" cy="1833032"/>
            <a:chOff x="2908300" y="1247775"/>
            <a:chExt cx="2007394" cy="1833032"/>
          </a:xfrm>
        </p:grpSpPr>
        <p:sp>
          <p:nvSpPr>
            <p:cNvPr id="32" name="Freeform 39"/>
            <p:cNvSpPr/>
            <p:nvPr/>
          </p:nvSpPr>
          <p:spPr bwMode="auto">
            <a:xfrm>
              <a:off x="2912269" y="1294870"/>
              <a:ext cx="2003425" cy="1785937"/>
            </a:xfrm>
            <a:custGeom>
              <a:avLst/>
              <a:gdLst/>
              <a:ahLst/>
              <a:cxnLst>
                <a:cxn ang="0">
                  <a:pos x="261" y="507"/>
                </a:cxn>
                <a:cxn ang="0">
                  <a:pos x="2" y="687"/>
                </a:cxn>
                <a:cxn ang="0">
                  <a:pos x="0" y="638"/>
                </a:cxn>
                <a:cxn ang="0">
                  <a:pos x="187" y="185"/>
                </a:cxn>
                <a:cxn ang="0">
                  <a:pos x="588" y="0"/>
                </a:cxn>
                <a:cxn ang="0">
                  <a:pos x="771" y="259"/>
                </a:cxn>
                <a:cxn ang="0">
                  <a:pos x="509" y="259"/>
                </a:cxn>
                <a:cxn ang="0">
                  <a:pos x="509" y="507"/>
                </a:cxn>
                <a:cxn ang="0">
                  <a:pos x="261" y="507"/>
                </a:cxn>
              </a:cxnLst>
              <a:rect l="0" t="0" r="r" b="b"/>
              <a:pathLst>
                <a:path w="771" h="687">
                  <a:moveTo>
                    <a:pt x="261" y="507"/>
                  </a:moveTo>
                  <a:cubicBezTo>
                    <a:pt x="117" y="525"/>
                    <a:pt x="30" y="585"/>
                    <a:pt x="2" y="687"/>
                  </a:cubicBezTo>
                  <a:cubicBezTo>
                    <a:pt x="1" y="671"/>
                    <a:pt x="0" y="655"/>
                    <a:pt x="0" y="638"/>
                  </a:cubicBezTo>
                  <a:cubicBezTo>
                    <a:pt x="0" y="461"/>
                    <a:pt x="62" y="310"/>
                    <a:pt x="187" y="185"/>
                  </a:cubicBezTo>
                  <a:cubicBezTo>
                    <a:pt x="300" y="73"/>
                    <a:pt x="433" y="11"/>
                    <a:pt x="588" y="0"/>
                  </a:cubicBezTo>
                  <a:cubicBezTo>
                    <a:pt x="701" y="39"/>
                    <a:pt x="762" y="125"/>
                    <a:pt x="771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507"/>
                    <a:pt x="509" y="507"/>
                    <a:pt x="509" y="507"/>
                  </a:cubicBezTo>
                  <a:lnTo>
                    <a:pt x="261" y="507"/>
                  </a:lnTo>
                  <a:close/>
                </a:path>
              </a:pathLst>
            </a:custGeom>
            <a:solidFill>
              <a:srgbClr val="CE886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2908300" y="1247775"/>
              <a:ext cx="2003425" cy="1785937"/>
            </a:xfrm>
            <a:custGeom>
              <a:avLst/>
              <a:gdLst/>
              <a:ahLst/>
              <a:cxnLst>
                <a:cxn ang="0">
                  <a:pos x="261" y="507"/>
                </a:cxn>
                <a:cxn ang="0">
                  <a:pos x="2" y="687"/>
                </a:cxn>
                <a:cxn ang="0">
                  <a:pos x="0" y="638"/>
                </a:cxn>
                <a:cxn ang="0">
                  <a:pos x="187" y="185"/>
                </a:cxn>
                <a:cxn ang="0">
                  <a:pos x="588" y="0"/>
                </a:cxn>
                <a:cxn ang="0">
                  <a:pos x="771" y="259"/>
                </a:cxn>
                <a:cxn ang="0">
                  <a:pos x="509" y="259"/>
                </a:cxn>
                <a:cxn ang="0">
                  <a:pos x="509" y="507"/>
                </a:cxn>
                <a:cxn ang="0">
                  <a:pos x="261" y="507"/>
                </a:cxn>
              </a:cxnLst>
              <a:rect l="0" t="0" r="r" b="b"/>
              <a:pathLst>
                <a:path w="771" h="687">
                  <a:moveTo>
                    <a:pt x="261" y="507"/>
                  </a:moveTo>
                  <a:cubicBezTo>
                    <a:pt x="117" y="525"/>
                    <a:pt x="30" y="585"/>
                    <a:pt x="2" y="687"/>
                  </a:cubicBezTo>
                  <a:cubicBezTo>
                    <a:pt x="1" y="671"/>
                    <a:pt x="0" y="655"/>
                    <a:pt x="0" y="638"/>
                  </a:cubicBezTo>
                  <a:cubicBezTo>
                    <a:pt x="0" y="461"/>
                    <a:pt x="62" y="310"/>
                    <a:pt x="187" y="185"/>
                  </a:cubicBezTo>
                  <a:cubicBezTo>
                    <a:pt x="300" y="73"/>
                    <a:pt x="433" y="11"/>
                    <a:pt x="588" y="0"/>
                  </a:cubicBezTo>
                  <a:cubicBezTo>
                    <a:pt x="701" y="39"/>
                    <a:pt x="762" y="125"/>
                    <a:pt x="771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507"/>
                    <a:pt x="509" y="507"/>
                    <a:pt x="509" y="507"/>
                  </a:cubicBezTo>
                  <a:lnTo>
                    <a:pt x="261" y="507"/>
                  </a:lnTo>
                  <a:close/>
                </a:path>
              </a:pathLst>
            </a:custGeom>
            <a:solidFill>
              <a:srgbClr val="E4BDAC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59"/>
          <p:cNvGrpSpPr/>
          <p:nvPr/>
        </p:nvGrpSpPr>
        <p:grpSpPr>
          <a:xfrm>
            <a:off x="6291110" y="3917460"/>
            <a:ext cx="2276194" cy="553785"/>
            <a:chOff x="7154105" y="3269526"/>
            <a:chExt cx="2276194" cy="553785"/>
          </a:xfrm>
        </p:grpSpPr>
        <p:sp>
          <p:nvSpPr>
            <p:cNvPr id="35" name="TextBox 49"/>
            <p:cNvSpPr txBox="1"/>
            <p:nvPr/>
          </p:nvSpPr>
          <p:spPr>
            <a:xfrm>
              <a:off x="7154105" y="3453979"/>
              <a:ext cx="227619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6" name="Rectangle 50"/>
            <p:cNvSpPr/>
            <p:nvPr/>
          </p:nvSpPr>
          <p:spPr>
            <a:xfrm>
              <a:off x="7154105" y="3269526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200" b="1" spc="3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7" name="Group 58"/>
          <p:cNvGrpSpPr/>
          <p:nvPr/>
        </p:nvGrpSpPr>
        <p:grpSpPr>
          <a:xfrm>
            <a:off x="6253009" y="1280388"/>
            <a:ext cx="2276195" cy="540935"/>
            <a:chOff x="7174424" y="1428792"/>
            <a:chExt cx="2276195" cy="540935"/>
          </a:xfrm>
        </p:grpSpPr>
        <p:sp>
          <p:nvSpPr>
            <p:cNvPr id="38" name="TextBox 52"/>
            <p:cNvSpPr txBox="1"/>
            <p:nvPr/>
          </p:nvSpPr>
          <p:spPr>
            <a:xfrm>
              <a:off x="7174424" y="1600395"/>
              <a:ext cx="22761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9" name="Rectangle 53"/>
            <p:cNvSpPr/>
            <p:nvPr/>
          </p:nvSpPr>
          <p:spPr>
            <a:xfrm>
              <a:off x="7183453" y="1428792"/>
              <a:ext cx="769441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200" b="1" spc="3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0" name="Group 56"/>
          <p:cNvGrpSpPr/>
          <p:nvPr/>
        </p:nvGrpSpPr>
        <p:grpSpPr>
          <a:xfrm>
            <a:off x="625235" y="1280388"/>
            <a:ext cx="2276196" cy="540935"/>
            <a:chOff x="-296510" y="1439701"/>
            <a:chExt cx="2276196" cy="540935"/>
          </a:xfrm>
        </p:grpSpPr>
        <p:sp>
          <p:nvSpPr>
            <p:cNvPr id="41" name="TextBox 55"/>
            <p:cNvSpPr txBox="1"/>
            <p:nvPr/>
          </p:nvSpPr>
          <p:spPr>
            <a:xfrm>
              <a:off x="-296510" y="1611304"/>
              <a:ext cx="22761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2" name="Rectangle 56"/>
            <p:cNvSpPr/>
            <p:nvPr/>
          </p:nvSpPr>
          <p:spPr>
            <a:xfrm>
              <a:off x="1210243" y="1439701"/>
              <a:ext cx="7694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 spc="3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200" b="1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56"/>
          <p:cNvGrpSpPr/>
          <p:nvPr/>
        </p:nvGrpSpPr>
        <p:grpSpPr>
          <a:xfrm>
            <a:off x="596660" y="3917460"/>
            <a:ext cx="2282706" cy="535601"/>
            <a:chOff x="-296510" y="1445035"/>
            <a:chExt cx="2282706" cy="535601"/>
          </a:xfrm>
        </p:grpSpPr>
        <p:sp>
          <p:nvSpPr>
            <p:cNvPr id="44" name="TextBox 58"/>
            <p:cNvSpPr txBox="1"/>
            <p:nvPr/>
          </p:nvSpPr>
          <p:spPr>
            <a:xfrm>
              <a:off x="-296510" y="1611304"/>
              <a:ext cx="22761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5" name="Rectangle 59"/>
            <p:cNvSpPr/>
            <p:nvPr/>
          </p:nvSpPr>
          <p:spPr>
            <a:xfrm>
              <a:off x="1216754" y="1445035"/>
              <a:ext cx="7694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 spc="3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6" name="Group 30"/>
          <p:cNvGrpSpPr/>
          <p:nvPr/>
        </p:nvGrpSpPr>
        <p:grpSpPr>
          <a:xfrm>
            <a:off x="3471828" y="3257064"/>
            <a:ext cx="613001" cy="611552"/>
            <a:chOff x="1081088" y="2138363"/>
            <a:chExt cx="671512" cy="669925"/>
          </a:xfrm>
          <a:solidFill>
            <a:schemeClr val="bg1"/>
          </a:solidFill>
        </p:grpSpPr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1165225" y="2516188"/>
              <a:ext cx="125412" cy="1254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2"/>
                </a:cxn>
                <a:cxn ang="0">
                  <a:pos x="26" y="52"/>
                </a:cxn>
                <a:cxn ang="0">
                  <a:pos x="26" y="79"/>
                </a:cxn>
                <a:cxn ang="0">
                  <a:pos x="53" y="79"/>
                </a:cxn>
                <a:cxn ang="0">
                  <a:pos x="53" y="52"/>
                </a:cxn>
                <a:cxn ang="0">
                  <a:pos x="79" y="52"/>
                </a:cxn>
                <a:cxn ang="0">
                  <a:pos x="79" y="26"/>
                </a:cxn>
                <a:cxn ang="0">
                  <a:pos x="53" y="2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79" h="79">
                  <a:moveTo>
                    <a:pt x="53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26" y="79"/>
                  </a:lnTo>
                  <a:lnTo>
                    <a:pt x="53" y="79"/>
                  </a:lnTo>
                  <a:lnTo>
                    <a:pt x="53" y="52"/>
                  </a:lnTo>
                  <a:lnTo>
                    <a:pt x="79" y="52"/>
                  </a:lnTo>
                  <a:lnTo>
                    <a:pt x="79" y="26"/>
                  </a:lnTo>
                  <a:lnTo>
                    <a:pt x="53" y="26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1165225" y="2516188"/>
              <a:ext cx="125412" cy="1254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2"/>
                </a:cxn>
                <a:cxn ang="0">
                  <a:pos x="26" y="52"/>
                </a:cxn>
                <a:cxn ang="0">
                  <a:pos x="26" y="79"/>
                </a:cxn>
                <a:cxn ang="0">
                  <a:pos x="53" y="79"/>
                </a:cxn>
                <a:cxn ang="0">
                  <a:pos x="53" y="52"/>
                </a:cxn>
                <a:cxn ang="0">
                  <a:pos x="79" y="52"/>
                </a:cxn>
                <a:cxn ang="0">
                  <a:pos x="79" y="26"/>
                </a:cxn>
                <a:cxn ang="0">
                  <a:pos x="53" y="2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79" h="79">
                  <a:moveTo>
                    <a:pt x="53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26" y="79"/>
                  </a:lnTo>
                  <a:lnTo>
                    <a:pt x="53" y="79"/>
                  </a:lnTo>
                  <a:lnTo>
                    <a:pt x="53" y="52"/>
                  </a:lnTo>
                  <a:lnTo>
                    <a:pt x="79" y="52"/>
                  </a:lnTo>
                  <a:lnTo>
                    <a:pt x="79" y="26"/>
                  </a:lnTo>
                  <a:lnTo>
                    <a:pt x="53" y="26"/>
                  </a:lnTo>
                  <a:lnTo>
                    <a:pt x="53" y="0"/>
                  </a:lnTo>
                  <a:moveTo>
                    <a:pt x="53" y="0"/>
                  </a:moveTo>
                  <a:lnTo>
                    <a:pt x="53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1081088" y="2181226"/>
              <a:ext cx="250825" cy="250825"/>
            </a:xfrm>
            <a:custGeom>
              <a:avLst/>
              <a:gdLst/>
              <a:ahLst/>
              <a:cxnLst>
                <a:cxn ang="0">
                  <a:pos x="53" y="158"/>
                </a:cxn>
                <a:cxn ang="0">
                  <a:pos x="106" y="158"/>
                </a:cxn>
                <a:cxn ang="0">
                  <a:pos x="106" y="105"/>
                </a:cxn>
                <a:cxn ang="0">
                  <a:pos x="158" y="105"/>
                </a:cxn>
                <a:cxn ang="0">
                  <a:pos x="158" y="52"/>
                </a:cxn>
                <a:cxn ang="0">
                  <a:pos x="106" y="52"/>
                </a:cxn>
                <a:cxn ang="0">
                  <a:pos x="106" y="0"/>
                </a:cxn>
                <a:cxn ang="0">
                  <a:pos x="53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0" y="105"/>
                </a:cxn>
                <a:cxn ang="0">
                  <a:pos x="53" y="105"/>
                </a:cxn>
                <a:cxn ang="0">
                  <a:pos x="53" y="158"/>
                </a:cxn>
                <a:cxn ang="0">
                  <a:pos x="53" y="158"/>
                </a:cxn>
                <a:cxn ang="0">
                  <a:pos x="53" y="158"/>
                </a:cxn>
              </a:cxnLst>
              <a:rect l="0" t="0" r="r" b="b"/>
              <a:pathLst>
                <a:path w="158" h="158">
                  <a:moveTo>
                    <a:pt x="53" y="158"/>
                  </a:moveTo>
                  <a:lnTo>
                    <a:pt x="106" y="158"/>
                  </a:lnTo>
                  <a:lnTo>
                    <a:pt x="106" y="105"/>
                  </a:lnTo>
                  <a:lnTo>
                    <a:pt x="158" y="105"/>
                  </a:lnTo>
                  <a:lnTo>
                    <a:pt x="158" y="52"/>
                  </a:lnTo>
                  <a:lnTo>
                    <a:pt x="106" y="52"/>
                  </a:lnTo>
                  <a:lnTo>
                    <a:pt x="106" y="0"/>
                  </a:lnTo>
                  <a:lnTo>
                    <a:pt x="53" y="0"/>
                  </a:lnTo>
                  <a:lnTo>
                    <a:pt x="53" y="52"/>
                  </a:lnTo>
                  <a:lnTo>
                    <a:pt x="0" y="52"/>
                  </a:lnTo>
                  <a:lnTo>
                    <a:pt x="0" y="105"/>
                  </a:lnTo>
                  <a:lnTo>
                    <a:pt x="53" y="105"/>
                  </a:lnTo>
                  <a:lnTo>
                    <a:pt x="53" y="158"/>
                  </a:lnTo>
                  <a:close/>
                  <a:moveTo>
                    <a:pt x="53" y="158"/>
                  </a:moveTo>
                  <a:lnTo>
                    <a:pt x="53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1081088" y="2181226"/>
              <a:ext cx="250825" cy="250825"/>
            </a:xfrm>
            <a:custGeom>
              <a:avLst/>
              <a:gdLst/>
              <a:ahLst/>
              <a:cxnLst>
                <a:cxn ang="0">
                  <a:pos x="53" y="158"/>
                </a:cxn>
                <a:cxn ang="0">
                  <a:pos x="106" y="158"/>
                </a:cxn>
                <a:cxn ang="0">
                  <a:pos x="106" y="105"/>
                </a:cxn>
                <a:cxn ang="0">
                  <a:pos x="158" y="105"/>
                </a:cxn>
                <a:cxn ang="0">
                  <a:pos x="158" y="52"/>
                </a:cxn>
                <a:cxn ang="0">
                  <a:pos x="106" y="52"/>
                </a:cxn>
                <a:cxn ang="0">
                  <a:pos x="106" y="0"/>
                </a:cxn>
                <a:cxn ang="0">
                  <a:pos x="53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0" y="105"/>
                </a:cxn>
                <a:cxn ang="0">
                  <a:pos x="53" y="105"/>
                </a:cxn>
                <a:cxn ang="0">
                  <a:pos x="53" y="158"/>
                </a:cxn>
                <a:cxn ang="0">
                  <a:pos x="53" y="158"/>
                </a:cxn>
                <a:cxn ang="0">
                  <a:pos x="53" y="158"/>
                </a:cxn>
              </a:cxnLst>
              <a:rect l="0" t="0" r="r" b="b"/>
              <a:pathLst>
                <a:path w="158" h="158">
                  <a:moveTo>
                    <a:pt x="53" y="158"/>
                  </a:moveTo>
                  <a:lnTo>
                    <a:pt x="106" y="158"/>
                  </a:lnTo>
                  <a:lnTo>
                    <a:pt x="106" y="105"/>
                  </a:lnTo>
                  <a:lnTo>
                    <a:pt x="158" y="105"/>
                  </a:lnTo>
                  <a:lnTo>
                    <a:pt x="158" y="52"/>
                  </a:lnTo>
                  <a:lnTo>
                    <a:pt x="106" y="52"/>
                  </a:lnTo>
                  <a:lnTo>
                    <a:pt x="106" y="0"/>
                  </a:lnTo>
                  <a:lnTo>
                    <a:pt x="53" y="0"/>
                  </a:lnTo>
                  <a:lnTo>
                    <a:pt x="53" y="52"/>
                  </a:lnTo>
                  <a:lnTo>
                    <a:pt x="0" y="52"/>
                  </a:lnTo>
                  <a:lnTo>
                    <a:pt x="0" y="105"/>
                  </a:lnTo>
                  <a:lnTo>
                    <a:pt x="53" y="105"/>
                  </a:lnTo>
                  <a:lnTo>
                    <a:pt x="53" y="158"/>
                  </a:lnTo>
                  <a:moveTo>
                    <a:pt x="53" y="158"/>
                  </a:moveTo>
                  <a:lnTo>
                    <a:pt x="53" y="15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0"/>
            <p:cNvSpPr>
              <a:spLocks noEditPoints="1"/>
            </p:cNvSpPr>
            <p:nvPr/>
          </p:nvSpPr>
          <p:spPr bwMode="auto">
            <a:xfrm>
              <a:off x="1331913" y="2138363"/>
              <a:ext cx="295275" cy="669925"/>
            </a:xfrm>
            <a:custGeom>
              <a:avLst/>
              <a:gdLst/>
              <a:ahLst/>
              <a:cxnLst>
                <a:cxn ang="0">
                  <a:pos x="1079" y="450"/>
                </a:cxn>
                <a:cxn ang="0">
                  <a:pos x="630" y="0"/>
                </a:cxn>
                <a:cxn ang="0">
                  <a:pos x="180" y="450"/>
                </a:cxn>
                <a:cxn ang="0">
                  <a:pos x="180" y="1808"/>
                </a:cxn>
                <a:cxn ang="0">
                  <a:pos x="0" y="2247"/>
                </a:cxn>
                <a:cxn ang="0">
                  <a:pos x="630" y="2876"/>
                </a:cxn>
                <a:cxn ang="0">
                  <a:pos x="1259" y="2247"/>
                </a:cxn>
                <a:cxn ang="0">
                  <a:pos x="1079" y="1808"/>
                </a:cxn>
                <a:cxn ang="0">
                  <a:pos x="1079" y="450"/>
                </a:cxn>
                <a:cxn ang="0">
                  <a:pos x="630" y="2696"/>
                </a:cxn>
                <a:cxn ang="0">
                  <a:pos x="575" y="2691"/>
                </a:cxn>
                <a:cxn ang="0">
                  <a:pos x="180" y="2247"/>
                </a:cxn>
                <a:cxn ang="0">
                  <a:pos x="360" y="1890"/>
                </a:cxn>
                <a:cxn ang="0">
                  <a:pos x="360" y="450"/>
                </a:cxn>
                <a:cxn ang="0">
                  <a:pos x="630" y="180"/>
                </a:cxn>
                <a:cxn ang="0">
                  <a:pos x="899" y="450"/>
                </a:cxn>
                <a:cxn ang="0">
                  <a:pos x="899" y="1890"/>
                </a:cxn>
                <a:cxn ang="0">
                  <a:pos x="1079" y="2247"/>
                </a:cxn>
                <a:cxn ang="0">
                  <a:pos x="630" y="2696"/>
                </a:cxn>
                <a:cxn ang="0">
                  <a:pos x="630" y="2696"/>
                </a:cxn>
                <a:cxn ang="0">
                  <a:pos x="630" y="2696"/>
                </a:cxn>
              </a:cxnLst>
              <a:rect l="0" t="0" r="r" b="b"/>
              <a:pathLst>
                <a:path w="1259" h="2876">
                  <a:moveTo>
                    <a:pt x="1079" y="450"/>
                  </a:moveTo>
                  <a:cubicBezTo>
                    <a:pt x="1079" y="202"/>
                    <a:pt x="878" y="0"/>
                    <a:pt x="630" y="0"/>
                  </a:cubicBezTo>
                  <a:cubicBezTo>
                    <a:pt x="381" y="0"/>
                    <a:pt x="180" y="202"/>
                    <a:pt x="180" y="450"/>
                  </a:cubicBezTo>
                  <a:cubicBezTo>
                    <a:pt x="180" y="1808"/>
                    <a:pt x="180" y="1808"/>
                    <a:pt x="180" y="1808"/>
                  </a:cubicBezTo>
                  <a:cubicBezTo>
                    <a:pt x="69" y="1921"/>
                    <a:pt x="0" y="2076"/>
                    <a:pt x="0" y="2247"/>
                  </a:cubicBezTo>
                  <a:cubicBezTo>
                    <a:pt x="0" y="2595"/>
                    <a:pt x="282" y="2876"/>
                    <a:pt x="630" y="2876"/>
                  </a:cubicBezTo>
                  <a:cubicBezTo>
                    <a:pt x="977" y="2876"/>
                    <a:pt x="1259" y="2595"/>
                    <a:pt x="1259" y="2247"/>
                  </a:cubicBezTo>
                  <a:cubicBezTo>
                    <a:pt x="1259" y="2076"/>
                    <a:pt x="1190" y="1921"/>
                    <a:pt x="1079" y="1808"/>
                  </a:cubicBezTo>
                  <a:lnTo>
                    <a:pt x="1079" y="450"/>
                  </a:lnTo>
                  <a:close/>
                  <a:moveTo>
                    <a:pt x="630" y="2696"/>
                  </a:moveTo>
                  <a:cubicBezTo>
                    <a:pt x="611" y="2696"/>
                    <a:pt x="593" y="2694"/>
                    <a:pt x="575" y="2691"/>
                  </a:cubicBezTo>
                  <a:cubicBezTo>
                    <a:pt x="353" y="2664"/>
                    <a:pt x="180" y="2477"/>
                    <a:pt x="180" y="2247"/>
                  </a:cubicBezTo>
                  <a:cubicBezTo>
                    <a:pt x="180" y="2101"/>
                    <a:pt x="251" y="1972"/>
                    <a:pt x="360" y="1890"/>
                  </a:cubicBezTo>
                  <a:cubicBezTo>
                    <a:pt x="360" y="450"/>
                    <a:pt x="360" y="450"/>
                    <a:pt x="360" y="450"/>
                  </a:cubicBezTo>
                  <a:cubicBezTo>
                    <a:pt x="360" y="301"/>
                    <a:pt x="481" y="180"/>
                    <a:pt x="630" y="180"/>
                  </a:cubicBezTo>
                  <a:cubicBezTo>
                    <a:pt x="778" y="180"/>
                    <a:pt x="899" y="301"/>
                    <a:pt x="899" y="450"/>
                  </a:cubicBezTo>
                  <a:cubicBezTo>
                    <a:pt x="899" y="1890"/>
                    <a:pt x="899" y="1890"/>
                    <a:pt x="899" y="1890"/>
                  </a:cubicBezTo>
                  <a:cubicBezTo>
                    <a:pt x="1008" y="1972"/>
                    <a:pt x="1079" y="2101"/>
                    <a:pt x="1079" y="2247"/>
                  </a:cubicBezTo>
                  <a:cubicBezTo>
                    <a:pt x="1079" y="2495"/>
                    <a:pt x="878" y="2696"/>
                    <a:pt x="630" y="2696"/>
                  </a:cubicBezTo>
                  <a:close/>
                  <a:moveTo>
                    <a:pt x="630" y="2696"/>
                  </a:moveTo>
                  <a:cubicBezTo>
                    <a:pt x="630" y="2696"/>
                    <a:pt x="630" y="2696"/>
                    <a:pt x="630" y="26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1416050" y="2306638"/>
              <a:ext cx="127000" cy="417513"/>
            </a:xfrm>
            <a:custGeom>
              <a:avLst/>
              <a:gdLst/>
              <a:ahLst/>
              <a:cxnLst>
                <a:cxn ang="0">
                  <a:pos x="359" y="1275"/>
                </a:cxn>
                <a:cxn ang="0">
                  <a:pos x="359" y="0"/>
                </a:cxn>
                <a:cxn ang="0">
                  <a:pos x="180" y="0"/>
                </a:cxn>
                <a:cxn ang="0">
                  <a:pos x="180" y="1275"/>
                </a:cxn>
                <a:cxn ang="0">
                  <a:pos x="0" y="1528"/>
                </a:cxn>
                <a:cxn ang="0">
                  <a:pos x="270" y="1798"/>
                </a:cxn>
                <a:cxn ang="0">
                  <a:pos x="539" y="1528"/>
                </a:cxn>
                <a:cxn ang="0">
                  <a:pos x="359" y="1275"/>
                </a:cxn>
                <a:cxn ang="0">
                  <a:pos x="359" y="1275"/>
                </a:cxn>
                <a:cxn ang="0">
                  <a:pos x="359" y="1275"/>
                </a:cxn>
              </a:cxnLst>
              <a:rect l="0" t="0" r="r" b="b"/>
              <a:pathLst>
                <a:path w="539" h="1798">
                  <a:moveTo>
                    <a:pt x="359" y="1275"/>
                  </a:moveTo>
                  <a:cubicBezTo>
                    <a:pt x="359" y="0"/>
                    <a:pt x="359" y="0"/>
                    <a:pt x="35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75"/>
                    <a:pt x="180" y="1275"/>
                    <a:pt x="180" y="1275"/>
                  </a:cubicBezTo>
                  <a:cubicBezTo>
                    <a:pt x="75" y="1312"/>
                    <a:pt x="0" y="1411"/>
                    <a:pt x="0" y="1528"/>
                  </a:cubicBezTo>
                  <a:cubicBezTo>
                    <a:pt x="0" y="1677"/>
                    <a:pt x="121" y="1798"/>
                    <a:pt x="270" y="1798"/>
                  </a:cubicBezTo>
                  <a:cubicBezTo>
                    <a:pt x="418" y="1798"/>
                    <a:pt x="539" y="1677"/>
                    <a:pt x="539" y="1528"/>
                  </a:cubicBezTo>
                  <a:cubicBezTo>
                    <a:pt x="539" y="1411"/>
                    <a:pt x="464" y="1312"/>
                    <a:pt x="359" y="1275"/>
                  </a:cubicBezTo>
                  <a:close/>
                  <a:moveTo>
                    <a:pt x="359" y="1275"/>
                  </a:moveTo>
                  <a:cubicBezTo>
                    <a:pt x="359" y="1275"/>
                    <a:pt x="359" y="1275"/>
                    <a:pt x="359" y="127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1627188" y="2222501"/>
              <a:ext cx="125412" cy="125413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3"/>
                </a:cxn>
                <a:cxn ang="0">
                  <a:pos x="26" y="53"/>
                </a:cxn>
                <a:cxn ang="0">
                  <a:pos x="26" y="79"/>
                </a:cxn>
                <a:cxn ang="0">
                  <a:pos x="52" y="79"/>
                </a:cxn>
                <a:cxn ang="0">
                  <a:pos x="52" y="53"/>
                </a:cxn>
                <a:cxn ang="0">
                  <a:pos x="79" y="53"/>
                </a:cxn>
                <a:cxn ang="0">
                  <a:pos x="79" y="2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52" y="26"/>
                </a:cxn>
              </a:cxnLst>
              <a:rect l="0" t="0" r="r" b="b"/>
              <a:pathLst>
                <a:path w="79" h="79">
                  <a:moveTo>
                    <a:pt x="52" y="26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3"/>
                  </a:lnTo>
                  <a:lnTo>
                    <a:pt x="26" y="53"/>
                  </a:lnTo>
                  <a:lnTo>
                    <a:pt x="26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79" y="53"/>
                  </a:lnTo>
                  <a:lnTo>
                    <a:pt x="79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23"/>
            <p:cNvSpPr>
              <a:spLocks noEditPoints="1"/>
            </p:cNvSpPr>
            <p:nvPr/>
          </p:nvSpPr>
          <p:spPr bwMode="auto">
            <a:xfrm>
              <a:off x="1627188" y="2222501"/>
              <a:ext cx="125412" cy="125413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3"/>
                </a:cxn>
                <a:cxn ang="0">
                  <a:pos x="26" y="53"/>
                </a:cxn>
                <a:cxn ang="0">
                  <a:pos x="26" y="79"/>
                </a:cxn>
                <a:cxn ang="0">
                  <a:pos x="52" y="79"/>
                </a:cxn>
                <a:cxn ang="0">
                  <a:pos x="52" y="53"/>
                </a:cxn>
                <a:cxn ang="0">
                  <a:pos x="79" y="53"/>
                </a:cxn>
                <a:cxn ang="0">
                  <a:pos x="79" y="2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52" y="26"/>
                </a:cxn>
              </a:cxnLst>
              <a:rect l="0" t="0" r="r" b="b"/>
              <a:pathLst>
                <a:path w="79" h="79">
                  <a:moveTo>
                    <a:pt x="52" y="26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3"/>
                  </a:lnTo>
                  <a:lnTo>
                    <a:pt x="26" y="53"/>
                  </a:lnTo>
                  <a:lnTo>
                    <a:pt x="26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79" y="53"/>
                  </a:lnTo>
                  <a:lnTo>
                    <a:pt x="79" y="26"/>
                  </a:lnTo>
                  <a:lnTo>
                    <a:pt x="52" y="26"/>
                  </a:lnTo>
                  <a:moveTo>
                    <a:pt x="52" y="26"/>
                  </a:moveTo>
                  <a:lnTo>
                    <a:pt x="52" y="2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5" name="Freeform 35"/>
          <p:cNvSpPr>
            <a:spLocks noEditPoints="1"/>
          </p:cNvSpPr>
          <p:nvPr/>
        </p:nvSpPr>
        <p:spPr bwMode="auto">
          <a:xfrm>
            <a:off x="4980967" y="1706922"/>
            <a:ext cx="556729" cy="668484"/>
          </a:xfrm>
          <a:custGeom>
            <a:avLst/>
            <a:gdLst/>
            <a:ahLst/>
            <a:cxnLst>
              <a:cxn ang="0">
                <a:pos x="37" y="23"/>
              </a:cxn>
              <a:cxn ang="0">
                <a:pos x="37" y="3"/>
              </a:cxn>
              <a:cxn ang="0">
                <a:pos x="40" y="3"/>
              </a:cxn>
              <a:cxn ang="0">
                <a:pos x="40" y="0"/>
              </a:cxn>
              <a:cxn ang="0">
                <a:pos x="17" y="0"/>
              </a:cxn>
              <a:cxn ang="0">
                <a:pos x="17" y="3"/>
              </a:cxn>
              <a:cxn ang="0">
                <a:pos x="20" y="3"/>
              </a:cxn>
              <a:cxn ang="0">
                <a:pos x="20" y="23"/>
              </a:cxn>
              <a:cxn ang="0">
                <a:pos x="0" y="60"/>
              </a:cxn>
              <a:cxn ang="0">
                <a:pos x="9" y="69"/>
              </a:cxn>
              <a:cxn ang="0">
                <a:pos x="49" y="69"/>
              </a:cxn>
              <a:cxn ang="0">
                <a:pos x="57" y="60"/>
              </a:cxn>
              <a:cxn ang="0">
                <a:pos x="37" y="23"/>
              </a:cxn>
              <a:cxn ang="0">
                <a:pos x="49" y="66"/>
              </a:cxn>
              <a:cxn ang="0">
                <a:pos x="9" y="66"/>
              </a:cxn>
              <a:cxn ang="0">
                <a:pos x="3" y="60"/>
              </a:cxn>
              <a:cxn ang="0">
                <a:pos x="22" y="24"/>
              </a:cxn>
              <a:cxn ang="0">
                <a:pos x="23" y="24"/>
              </a:cxn>
              <a:cxn ang="0">
                <a:pos x="23" y="3"/>
              </a:cxn>
              <a:cxn ang="0">
                <a:pos x="34" y="3"/>
              </a:cxn>
              <a:cxn ang="0">
                <a:pos x="34" y="24"/>
              </a:cxn>
              <a:cxn ang="0">
                <a:pos x="35" y="24"/>
              </a:cxn>
              <a:cxn ang="0">
                <a:pos x="54" y="60"/>
              </a:cxn>
              <a:cxn ang="0">
                <a:pos x="49" y="66"/>
              </a:cxn>
              <a:cxn ang="0">
                <a:pos x="20" y="55"/>
              </a:cxn>
              <a:cxn ang="0">
                <a:pos x="17" y="58"/>
              </a:cxn>
              <a:cxn ang="0">
                <a:pos x="14" y="55"/>
              </a:cxn>
              <a:cxn ang="0">
                <a:pos x="17" y="52"/>
              </a:cxn>
              <a:cxn ang="0">
                <a:pos x="20" y="55"/>
              </a:cxn>
              <a:cxn ang="0">
                <a:pos x="37" y="59"/>
              </a:cxn>
              <a:cxn ang="0">
                <a:pos x="33" y="63"/>
              </a:cxn>
              <a:cxn ang="0">
                <a:pos x="29" y="59"/>
              </a:cxn>
              <a:cxn ang="0">
                <a:pos x="33" y="55"/>
              </a:cxn>
              <a:cxn ang="0">
                <a:pos x="37" y="59"/>
              </a:cxn>
              <a:cxn ang="0">
                <a:pos x="30" y="54"/>
              </a:cxn>
              <a:cxn ang="0">
                <a:pos x="27" y="57"/>
              </a:cxn>
              <a:cxn ang="0">
                <a:pos x="23" y="54"/>
              </a:cxn>
              <a:cxn ang="0">
                <a:pos x="27" y="50"/>
              </a:cxn>
              <a:cxn ang="0">
                <a:pos x="30" y="54"/>
              </a:cxn>
              <a:cxn ang="0">
                <a:pos x="26" y="49"/>
              </a:cxn>
              <a:cxn ang="0">
                <a:pos x="21" y="44"/>
              </a:cxn>
              <a:cxn ang="0">
                <a:pos x="26" y="39"/>
              </a:cxn>
              <a:cxn ang="0">
                <a:pos x="31" y="44"/>
              </a:cxn>
              <a:cxn ang="0">
                <a:pos x="26" y="49"/>
              </a:cxn>
              <a:cxn ang="0">
                <a:pos x="34" y="44"/>
              </a:cxn>
              <a:cxn ang="0">
                <a:pos x="37" y="41"/>
              </a:cxn>
              <a:cxn ang="0">
                <a:pos x="40" y="44"/>
              </a:cxn>
              <a:cxn ang="0">
                <a:pos x="37" y="47"/>
              </a:cxn>
              <a:cxn ang="0">
                <a:pos x="34" y="44"/>
              </a:cxn>
              <a:cxn ang="0">
                <a:pos x="37" y="51"/>
              </a:cxn>
              <a:cxn ang="0">
                <a:pos x="35" y="53"/>
              </a:cxn>
              <a:cxn ang="0">
                <a:pos x="33" y="51"/>
              </a:cxn>
              <a:cxn ang="0">
                <a:pos x="35" y="49"/>
              </a:cxn>
              <a:cxn ang="0">
                <a:pos x="37" y="51"/>
              </a:cxn>
              <a:cxn ang="0">
                <a:pos x="37" y="51"/>
              </a:cxn>
              <a:cxn ang="0">
                <a:pos x="37" y="51"/>
              </a:cxn>
            </a:cxnLst>
            <a:rect l="0" t="0" r="r" b="b"/>
            <a:pathLst>
              <a:path w="57" h="69">
                <a:moveTo>
                  <a:pt x="37" y="23"/>
                </a:moveTo>
                <a:cubicBezTo>
                  <a:pt x="37" y="3"/>
                  <a:pt x="37" y="3"/>
                  <a:pt x="37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0"/>
                  <a:pt x="40" y="0"/>
                  <a:pt x="4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0" y="51"/>
                  <a:pt x="0" y="60"/>
                </a:cubicBezTo>
                <a:cubicBezTo>
                  <a:pt x="0" y="69"/>
                  <a:pt x="9" y="69"/>
                  <a:pt x="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7" y="69"/>
                  <a:pt x="57" y="60"/>
                </a:cubicBezTo>
                <a:cubicBezTo>
                  <a:pt x="57" y="51"/>
                  <a:pt x="37" y="23"/>
                  <a:pt x="37" y="23"/>
                </a:cubicBezTo>
                <a:close/>
                <a:moveTo>
                  <a:pt x="49" y="66"/>
                </a:moveTo>
                <a:cubicBezTo>
                  <a:pt x="9" y="66"/>
                  <a:pt x="9" y="66"/>
                  <a:pt x="9" y="66"/>
                </a:cubicBezTo>
                <a:cubicBezTo>
                  <a:pt x="8" y="66"/>
                  <a:pt x="3" y="65"/>
                  <a:pt x="3" y="60"/>
                </a:cubicBezTo>
                <a:cubicBezTo>
                  <a:pt x="3" y="54"/>
                  <a:pt x="15" y="35"/>
                  <a:pt x="22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3"/>
                  <a:pt x="23" y="3"/>
                  <a:pt x="2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24"/>
                  <a:pt x="34" y="24"/>
                  <a:pt x="34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42" y="35"/>
                  <a:pt x="54" y="54"/>
                  <a:pt x="54" y="60"/>
                </a:cubicBezTo>
                <a:cubicBezTo>
                  <a:pt x="54" y="65"/>
                  <a:pt x="50" y="66"/>
                  <a:pt x="49" y="66"/>
                </a:cubicBezTo>
                <a:close/>
                <a:moveTo>
                  <a:pt x="20" y="55"/>
                </a:moveTo>
                <a:cubicBezTo>
                  <a:pt x="20" y="56"/>
                  <a:pt x="19" y="58"/>
                  <a:pt x="17" y="58"/>
                </a:cubicBezTo>
                <a:cubicBezTo>
                  <a:pt x="16" y="58"/>
                  <a:pt x="14" y="56"/>
                  <a:pt x="14" y="55"/>
                </a:cubicBezTo>
                <a:cubicBezTo>
                  <a:pt x="14" y="53"/>
                  <a:pt x="16" y="52"/>
                  <a:pt x="17" y="52"/>
                </a:cubicBezTo>
                <a:cubicBezTo>
                  <a:pt x="19" y="52"/>
                  <a:pt x="20" y="53"/>
                  <a:pt x="20" y="55"/>
                </a:cubicBezTo>
                <a:close/>
                <a:moveTo>
                  <a:pt x="37" y="59"/>
                </a:moveTo>
                <a:cubicBezTo>
                  <a:pt x="37" y="61"/>
                  <a:pt x="35" y="63"/>
                  <a:pt x="33" y="63"/>
                </a:cubicBezTo>
                <a:cubicBezTo>
                  <a:pt x="31" y="63"/>
                  <a:pt x="29" y="61"/>
                  <a:pt x="29" y="59"/>
                </a:cubicBezTo>
                <a:cubicBezTo>
                  <a:pt x="29" y="57"/>
                  <a:pt x="31" y="55"/>
                  <a:pt x="33" y="55"/>
                </a:cubicBezTo>
                <a:cubicBezTo>
                  <a:pt x="35" y="55"/>
                  <a:pt x="37" y="57"/>
                  <a:pt x="37" y="59"/>
                </a:cubicBezTo>
                <a:close/>
                <a:moveTo>
                  <a:pt x="30" y="54"/>
                </a:moveTo>
                <a:cubicBezTo>
                  <a:pt x="30" y="56"/>
                  <a:pt x="29" y="57"/>
                  <a:pt x="27" y="57"/>
                </a:cubicBezTo>
                <a:cubicBezTo>
                  <a:pt x="25" y="57"/>
                  <a:pt x="23" y="56"/>
                  <a:pt x="23" y="54"/>
                </a:cubicBezTo>
                <a:cubicBezTo>
                  <a:pt x="23" y="52"/>
                  <a:pt x="25" y="50"/>
                  <a:pt x="27" y="50"/>
                </a:cubicBezTo>
                <a:cubicBezTo>
                  <a:pt x="29" y="50"/>
                  <a:pt x="30" y="52"/>
                  <a:pt x="30" y="54"/>
                </a:cubicBezTo>
                <a:close/>
                <a:moveTo>
                  <a:pt x="26" y="49"/>
                </a:moveTo>
                <a:cubicBezTo>
                  <a:pt x="23" y="49"/>
                  <a:pt x="21" y="47"/>
                  <a:pt x="21" y="44"/>
                </a:cubicBezTo>
                <a:cubicBezTo>
                  <a:pt x="21" y="41"/>
                  <a:pt x="23" y="39"/>
                  <a:pt x="26" y="39"/>
                </a:cubicBezTo>
                <a:cubicBezTo>
                  <a:pt x="29" y="39"/>
                  <a:pt x="31" y="41"/>
                  <a:pt x="31" y="44"/>
                </a:cubicBezTo>
                <a:cubicBezTo>
                  <a:pt x="31" y="47"/>
                  <a:pt x="29" y="49"/>
                  <a:pt x="26" y="49"/>
                </a:cubicBezTo>
                <a:close/>
                <a:moveTo>
                  <a:pt x="34" y="44"/>
                </a:moveTo>
                <a:cubicBezTo>
                  <a:pt x="34" y="43"/>
                  <a:pt x="35" y="41"/>
                  <a:pt x="37" y="41"/>
                </a:cubicBezTo>
                <a:cubicBezTo>
                  <a:pt x="38" y="41"/>
                  <a:pt x="40" y="43"/>
                  <a:pt x="40" y="44"/>
                </a:cubicBezTo>
                <a:cubicBezTo>
                  <a:pt x="40" y="46"/>
                  <a:pt x="38" y="47"/>
                  <a:pt x="37" y="47"/>
                </a:cubicBezTo>
                <a:cubicBezTo>
                  <a:pt x="35" y="47"/>
                  <a:pt x="34" y="46"/>
                  <a:pt x="34" y="44"/>
                </a:cubicBezTo>
                <a:close/>
                <a:moveTo>
                  <a:pt x="37" y="51"/>
                </a:moveTo>
                <a:cubicBezTo>
                  <a:pt x="37" y="52"/>
                  <a:pt x="36" y="53"/>
                  <a:pt x="35" y="53"/>
                </a:cubicBezTo>
                <a:cubicBezTo>
                  <a:pt x="34" y="53"/>
                  <a:pt x="33" y="52"/>
                  <a:pt x="33" y="51"/>
                </a:cubicBezTo>
                <a:cubicBezTo>
                  <a:pt x="33" y="50"/>
                  <a:pt x="34" y="49"/>
                  <a:pt x="35" y="49"/>
                </a:cubicBezTo>
                <a:cubicBezTo>
                  <a:pt x="36" y="49"/>
                  <a:pt x="37" y="50"/>
                  <a:pt x="37" y="51"/>
                </a:cubicBezTo>
                <a:close/>
                <a:moveTo>
                  <a:pt x="37" y="51"/>
                </a:moveTo>
                <a:cubicBezTo>
                  <a:pt x="37" y="51"/>
                  <a:pt x="37" y="51"/>
                  <a:pt x="37" y="5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6" name="Freeform 27"/>
          <p:cNvSpPr>
            <a:spLocks noEditPoints="1"/>
          </p:cNvSpPr>
          <p:nvPr/>
        </p:nvSpPr>
        <p:spPr bwMode="auto">
          <a:xfrm>
            <a:off x="3588992" y="1809217"/>
            <a:ext cx="562969" cy="565071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6"/>
              </a:cxn>
              <a:cxn ang="0">
                <a:pos x="26" y="51"/>
              </a:cxn>
              <a:cxn ang="0">
                <a:pos x="51" y="26"/>
              </a:cxn>
              <a:cxn ang="0">
                <a:pos x="26" y="0"/>
              </a:cxn>
              <a:cxn ang="0">
                <a:pos x="26" y="6"/>
              </a:cxn>
              <a:cxn ang="0">
                <a:pos x="37" y="10"/>
              </a:cxn>
              <a:cxn ang="0">
                <a:pos x="31" y="18"/>
              </a:cxn>
              <a:cxn ang="0">
                <a:pos x="26" y="16"/>
              </a:cxn>
              <a:cxn ang="0">
                <a:pos x="20" y="18"/>
              </a:cxn>
              <a:cxn ang="0">
                <a:pos x="15" y="10"/>
              </a:cxn>
              <a:cxn ang="0">
                <a:pos x="26" y="6"/>
              </a:cxn>
              <a:cxn ang="0">
                <a:pos x="14" y="42"/>
              </a:cxn>
              <a:cxn ang="0">
                <a:pos x="6" y="26"/>
              </a:cxn>
              <a:cxn ang="0">
                <a:pos x="16" y="26"/>
              </a:cxn>
              <a:cxn ang="0">
                <a:pos x="20" y="33"/>
              </a:cxn>
              <a:cxn ang="0">
                <a:pos x="14" y="42"/>
              </a:cxn>
              <a:cxn ang="0">
                <a:pos x="26" y="32"/>
              </a:cxn>
              <a:cxn ang="0">
                <a:pos x="19" y="26"/>
              </a:cxn>
              <a:cxn ang="0">
                <a:pos x="26" y="19"/>
              </a:cxn>
              <a:cxn ang="0">
                <a:pos x="32" y="26"/>
              </a:cxn>
              <a:cxn ang="0">
                <a:pos x="26" y="32"/>
              </a:cxn>
              <a:cxn ang="0">
                <a:pos x="37" y="42"/>
              </a:cxn>
              <a:cxn ang="0">
                <a:pos x="31" y="33"/>
              </a:cxn>
              <a:cxn ang="0">
                <a:pos x="35" y="26"/>
              </a:cxn>
              <a:cxn ang="0">
                <a:pos x="45" y="26"/>
              </a:cxn>
              <a:cxn ang="0">
                <a:pos x="37" y="42"/>
              </a:cxn>
              <a:cxn ang="0">
                <a:pos x="37" y="42"/>
              </a:cxn>
              <a:cxn ang="0">
                <a:pos x="37" y="42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11" y="0"/>
                  <a:pt x="0" y="11"/>
                  <a:pt x="0" y="26"/>
                </a:cubicBezTo>
                <a:cubicBezTo>
                  <a:pt x="0" y="40"/>
                  <a:pt x="11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1"/>
                  <a:pt x="40" y="0"/>
                  <a:pt x="26" y="0"/>
                </a:cubicBezTo>
                <a:close/>
                <a:moveTo>
                  <a:pt x="26" y="6"/>
                </a:moveTo>
                <a:cubicBezTo>
                  <a:pt x="30" y="6"/>
                  <a:pt x="34" y="8"/>
                  <a:pt x="37" y="10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7"/>
                  <a:pt x="28" y="16"/>
                  <a:pt x="26" y="16"/>
                </a:cubicBezTo>
                <a:cubicBezTo>
                  <a:pt x="24" y="16"/>
                  <a:pt x="22" y="17"/>
                  <a:pt x="20" y="18"/>
                </a:cubicBezTo>
                <a:cubicBezTo>
                  <a:pt x="15" y="10"/>
                  <a:pt x="15" y="10"/>
                  <a:pt x="15" y="10"/>
                </a:cubicBezTo>
                <a:cubicBezTo>
                  <a:pt x="18" y="8"/>
                  <a:pt x="22" y="6"/>
                  <a:pt x="26" y="6"/>
                </a:cubicBezTo>
                <a:close/>
                <a:moveTo>
                  <a:pt x="14" y="42"/>
                </a:moveTo>
                <a:cubicBezTo>
                  <a:pt x="9" y="38"/>
                  <a:pt x="6" y="32"/>
                  <a:pt x="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9"/>
                  <a:pt x="18" y="32"/>
                  <a:pt x="20" y="33"/>
                </a:cubicBezTo>
                <a:lnTo>
                  <a:pt x="14" y="42"/>
                </a:lnTo>
                <a:close/>
                <a:moveTo>
                  <a:pt x="26" y="32"/>
                </a:moveTo>
                <a:cubicBezTo>
                  <a:pt x="22" y="32"/>
                  <a:pt x="19" y="29"/>
                  <a:pt x="19" y="26"/>
                </a:cubicBezTo>
                <a:cubicBezTo>
                  <a:pt x="19" y="22"/>
                  <a:pt x="22" y="19"/>
                  <a:pt x="26" y="19"/>
                </a:cubicBezTo>
                <a:cubicBezTo>
                  <a:pt x="29" y="19"/>
                  <a:pt x="32" y="22"/>
                  <a:pt x="32" y="26"/>
                </a:cubicBezTo>
                <a:cubicBezTo>
                  <a:pt x="32" y="29"/>
                  <a:pt x="29" y="32"/>
                  <a:pt x="26" y="32"/>
                </a:cubicBezTo>
                <a:close/>
                <a:moveTo>
                  <a:pt x="37" y="42"/>
                </a:moveTo>
                <a:cubicBezTo>
                  <a:pt x="31" y="33"/>
                  <a:pt x="31" y="33"/>
                  <a:pt x="31" y="33"/>
                </a:cubicBezTo>
                <a:cubicBezTo>
                  <a:pt x="34" y="32"/>
                  <a:pt x="35" y="29"/>
                  <a:pt x="3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32"/>
                  <a:pt x="42" y="38"/>
                  <a:pt x="37" y="42"/>
                </a:cubicBezTo>
                <a:close/>
                <a:moveTo>
                  <a:pt x="37" y="42"/>
                </a:moveTo>
                <a:cubicBezTo>
                  <a:pt x="37" y="42"/>
                  <a:pt x="37" y="42"/>
                  <a:pt x="37" y="42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7" name="Group 42"/>
          <p:cNvGrpSpPr/>
          <p:nvPr/>
        </p:nvGrpSpPr>
        <p:grpSpPr>
          <a:xfrm>
            <a:off x="5003253" y="3214196"/>
            <a:ext cx="472799" cy="703264"/>
            <a:chOff x="990600" y="1889126"/>
            <a:chExt cx="758825" cy="1128713"/>
          </a:xfrm>
          <a:solidFill>
            <a:schemeClr val="bg1"/>
          </a:solidFill>
        </p:grpSpPr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990600" y="1889126"/>
              <a:ext cx="758825" cy="1128713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100"/>
                </a:cxn>
                <a:cxn ang="0">
                  <a:pos x="100" y="298"/>
                </a:cxn>
                <a:cxn ang="0">
                  <a:pos x="199" y="100"/>
                </a:cxn>
                <a:cxn ang="0">
                  <a:pos x="100" y="0"/>
                </a:cxn>
                <a:cxn ang="0">
                  <a:pos x="100" y="171"/>
                </a:cxn>
                <a:cxn ang="0">
                  <a:pos x="27" y="98"/>
                </a:cxn>
                <a:cxn ang="0">
                  <a:pos x="100" y="26"/>
                </a:cxn>
                <a:cxn ang="0">
                  <a:pos x="172" y="98"/>
                </a:cxn>
                <a:cxn ang="0">
                  <a:pos x="100" y="171"/>
                </a:cxn>
                <a:cxn ang="0">
                  <a:pos x="100" y="171"/>
                </a:cxn>
                <a:cxn ang="0">
                  <a:pos x="100" y="171"/>
                </a:cxn>
              </a:cxnLst>
              <a:rect l="0" t="0" r="r" b="b"/>
              <a:pathLst>
                <a:path w="199" h="298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4"/>
                    <a:pt x="100" y="298"/>
                    <a:pt x="100" y="298"/>
                  </a:cubicBezTo>
                  <a:cubicBezTo>
                    <a:pt x="100" y="298"/>
                    <a:pt x="199" y="154"/>
                    <a:pt x="199" y="100"/>
                  </a:cubicBezTo>
                  <a:cubicBezTo>
                    <a:pt x="199" y="45"/>
                    <a:pt x="154" y="0"/>
                    <a:pt x="100" y="0"/>
                  </a:cubicBezTo>
                  <a:close/>
                  <a:moveTo>
                    <a:pt x="100" y="171"/>
                  </a:moveTo>
                  <a:cubicBezTo>
                    <a:pt x="59" y="171"/>
                    <a:pt x="27" y="138"/>
                    <a:pt x="27" y="98"/>
                  </a:cubicBezTo>
                  <a:cubicBezTo>
                    <a:pt x="27" y="58"/>
                    <a:pt x="59" y="26"/>
                    <a:pt x="100" y="26"/>
                  </a:cubicBezTo>
                  <a:cubicBezTo>
                    <a:pt x="140" y="26"/>
                    <a:pt x="172" y="58"/>
                    <a:pt x="172" y="98"/>
                  </a:cubicBezTo>
                  <a:cubicBezTo>
                    <a:pt x="172" y="138"/>
                    <a:pt x="140" y="171"/>
                    <a:pt x="100" y="171"/>
                  </a:cubicBezTo>
                  <a:close/>
                  <a:moveTo>
                    <a:pt x="100" y="171"/>
                  </a:moveTo>
                  <a:cubicBezTo>
                    <a:pt x="100" y="171"/>
                    <a:pt x="100" y="171"/>
                    <a:pt x="100" y="1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1212850" y="2105026"/>
              <a:ext cx="315913" cy="3095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7" y="0"/>
                </a:cxn>
                <a:cxn ang="0">
                  <a:pos x="57" y="57"/>
                </a:cxn>
                <a:cxn ang="0">
                  <a:pos x="0" y="57"/>
                </a:cxn>
                <a:cxn ang="0">
                  <a:pos x="0" y="140"/>
                </a:cxn>
                <a:cxn ang="0">
                  <a:pos x="57" y="140"/>
                </a:cxn>
                <a:cxn ang="0">
                  <a:pos x="57" y="195"/>
                </a:cxn>
                <a:cxn ang="0">
                  <a:pos x="141" y="195"/>
                </a:cxn>
                <a:cxn ang="0">
                  <a:pos x="141" y="140"/>
                </a:cxn>
                <a:cxn ang="0">
                  <a:pos x="199" y="140"/>
                </a:cxn>
                <a:cxn ang="0">
                  <a:pos x="199" y="57"/>
                </a:cxn>
                <a:cxn ang="0">
                  <a:pos x="141" y="57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41" y="0"/>
                </a:cxn>
              </a:cxnLst>
              <a:rect l="0" t="0" r="r" b="b"/>
              <a:pathLst>
                <a:path w="199" h="195">
                  <a:moveTo>
                    <a:pt x="141" y="0"/>
                  </a:moveTo>
                  <a:lnTo>
                    <a:pt x="57" y="0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140"/>
                  </a:lnTo>
                  <a:lnTo>
                    <a:pt x="57" y="140"/>
                  </a:lnTo>
                  <a:lnTo>
                    <a:pt x="57" y="195"/>
                  </a:lnTo>
                  <a:lnTo>
                    <a:pt x="141" y="195"/>
                  </a:lnTo>
                  <a:lnTo>
                    <a:pt x="141" y="140"/>
                  </a:lnTo>
                  <a:lnTo>
                    <a:pt x="199" y="140"/>
                  </a:lnTo>
                  <a:lnTo>
                    <a:pt x="199" y="57"/>
                  </a:lnTo>
                  <a:lnTo>
                    <a:pt x="141" y="57"/>
                  </a:lnTo>
                  <a:lnTo>
                    <a:pt x="141" y="0"/>
                  </a:lnTo>
                  <a:close/>
                  <a:moveTo>
                    <a:pt x="141" y="0"/>
                  </a:move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1212850" y="2105026"/>
              <a:ext cx="315913" cy="3095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7" y="0"/>
                </a:cxn>
                <a:cxn ang="0">
                  <a:pos x="57" y="57"/>
                </a:cxn>
                <a:cxn ang="0">
                  <a:pos x="0" y="57"/>
                </a:cxn>
                <a:cxn ang="0">
                  <a:pos x="0" y="140"/>
                </a:cxn>
                <a:cxn ang="0">
                  <a:pos x="57" y="140"/>
                </a:cxn>
                <a:cxn ang="0">
                  <a:pos x="57" y="195"/>
                </a:cxn>
                <a:cxn ang="0">
                  <a:pos x="141" y="195"/>
                </a:cxn>
                <a:cxn ang="0">
                  <a:pos x="141" y="140"/>
                </a:cxn>
                <a:cxn ang="0">
                  <a:pos x="199" y="140"/>
                </a:cxn>
                <a:cxn ang="0">
                  <a:pos x="199" y="57"/>
                </a:cxn>
                <a:cxn ang="0">
                  <a:pos x="141" y="57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41" y="0"/>
                </a:cxn>
              </a:cxnLst>
              <a:rect l="0" t="0" r="r" b="b"/>
              <a:pathLst>
                <a:path w="199" h="195">
                  <a:moveTo>
                    <a:pt x="141" y="0"/>
                  </a:moveTo>
                  <a:lnTo>
                    <a:pt x="57" y="0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140"/>
                  </a:lnTo>
                  <a:lnTo>
                    <a:pt x="57" y="140"/>
                  </a:lnTo>
                  <a:lnTo>
                    <a:pt x="57" y="195"/>
                  </a:lnTo>
                  <a:lnTo>
                    <a:pt x="141" y="195"/>
                  </a:lnTo>
                  <a:lnTo>
                    <a:pt x="141" y="140"/>
                  </a:lnTo>
                  <a:lnTo>
                    <a:pt x="199" y="140"/>
                  </a:lnTo>
                  <a:lnTo>
                    <a:pt x="199" y="57"/>
                  </a:lnTo>
                  <a:lnTo>
                    <a:pt x="141" y="57"/>
                  </a:lnTo>
                  <a:lnTo>
                    <a:pt x="141" y="0"/>
                  </a:lnTo>
                  <a:moveTo>
                    <a:pt x="141" y="0"/>
                  </a:moveTo>
                  <a:lnTo>
                    <a:pt x="141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1" name="Text Placeholder 3"/>
          <p:cNvSpPr txBox="1"/>
          <p:nvPr/>
        </p:nvSpPr>
        <p:spPr>
          <a:xfrm>
            <a:off x="3134424" y="2731002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62" name="Text Placeholder 3"/>
          <p:cNvSpPr txBox="1"/>
          <p:nvPr/>
        </p:nvSpPr>
        <p:spPr>
          <a:xfrm>
            <a:off x="4294836" y="1341211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02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5680075" y="2564888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Text Placeholder 3"/>
          <p:cNvSpPr txBox="1"/>
          <p:nvPr/>
        </p:nvSpPr>
        <p:spPr>
          <a:xfrm>
            <a:off x="4472961" y="3910516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04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80"/>
                            </p:stCondLst>
                            <p:childTnLst>
                              <p:par>
                                <p:cTn id="2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8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8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8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8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8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8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8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98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480"/>
                            </p:stCondLst>
                            <p:childTnLst>
                              <p:par>
                                <p:cTn id="8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980"/>
                            </p:stCondLst>
                            <p:childTnLst>
                              <p:par>
                                <p:cTn id="9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80"/>
                            </p:stCondLst>
                            <p:childTnLst>
                              <p:par>
                                <p:cTn id="10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980"/>
                            </p:stCondLst>
                            <p:childTnLst>
                              <p:par>
                                <p:cTn id="10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5" grpId="0" animBg="1"/>
      <p:bldP spid="56" grpId="0" animBg="1"/>
      <p:bldP spid="61" grpId="0"/>
      <p:bldP spid="62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337"/>
          <p:cNvGrpSpPr/>
          <p:nvPr/>
        </p:nvGrpSpPr>
        <p:grpSpPr>
          <a:xfrm>
            <a:off x="827584" y="1446874"/>
            <a:ext cx="1647323" cy="1077093"/>
            <a:chOff x="1" y="0"/>
            <a:chExt cx="4392858" cy="2872248"/>
          </a:xfrm>
        </p:grpSpPr>
        <p:sp>
          <p:nvSpPr>
            <p:cNvPr id="11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hape 335"/>
            <p:cNvSpPr/>
            <p:nvPr/>
          </p:nvSpPr>
          <p:spPr>
            <a:xfrm>
              <a:off x="1288917" y="1207643"/>
              <a:ext cx="2462211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3" name="Group 342"/>
          <p:cNvGrpSpPr/>
          <p:nvPr/>
        </p:nvGrpSpPr>
        <p:grpSpPr>
          <a:xfrm>
            <a:off x="2262318" y="1446874"/>
            <a:ext cx="1647323" cy="1077093"/>
            <a:chOff x="0" y="0"/>
            <a:chExt cx="4392859" cy="2872248"/>
          </a:xfrm>
        </p:grpSpPr>
        <p:sp>
          <p:nvSpPr>
            <p:cNvPr id="14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6" name="Group 347"/>
          <p:cNvGrpSpPr/>
          <p:nvPr/>
        </p:nvGrpSpPr>
        <p:grpSpPr>
          <a:xfrm>
            <a:off x="3732499" y="1446874"/>
            <a:ext cx="1647323" cy="1077093"/>
            <a:chOff x="0" y="0"/>
            <a:chExt cx="4392859" cy="2872248"/>
          </a:xfrm>
        </p:grpSpPr>
        <p:sp>
          <p:nvSpPr>
            <p:cNvPr id="17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9" name="Group 352"/>
          <p:cNvGrpSpPr/>
          <p:nvPr/>
        </p:nvGrpSpPr>
        <p:grpSpPr>
          <a:xfrm>
            <a:off x="5190569" y="1446874"/>
            <a:ext cx="1647322" cy="1077093"/>
            <a:chOff x="0" y="0"/>
            <a:chExt cx="4392859" cy="2872248"/>
          </a:xfrm>
        </p:grpSpPr>
        <p:sp>
          <p:nvSpPr>
            <p:cNvPr id="20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6669094" y="1446874"/>
            <a:ext cx="1647322" cy="1077093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25" name="Group 360"/>
          <p:cNvGrpSpPr/>
          <p:nvPr/>
        </p:nvGrpSpPr>
        <p:grpSpPr>
          <a:xfrm>
            <a:off x="1491759" y="2370030"/>
            <a:ext cx="318973" cy="318973"/>
            <a:chOff x="0" y="0"/>
            <a:chExt cx="850594" cy="850594"/>
          </a:xfrm>
        </p:grpSpPr>
        <p:sp>
          <p:nvSpPr>
            <p:cNvPr id="26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BDAC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8" name="Group 363"/>
          <p:cNvGrpSpPr/>
          <p:nvPr/>
        </p:nvGrpSpPr>
        <p:grpSpPr>
          <a:xfrm>
            <a:off x="2929521" y="2370030"/>
            <a:ext cx="318973" cy="318973"/>
            <a:chOff x="0" y="0"/>
            <a:chExt cx="850594" cy="850594"/>
          </a:xfrm>
        </p:grpSpPr>
        <p:sp>
          <p:nvSpPr>
            <p:cNvPr id="29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58C9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hape 362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66"/>
          <p:cNvGrpSpPr/>
          <p:nvPr/>
        </p:nvGrpSpPr>
        <p:grpSpPr>
          <a:xfrm>
            <a:off x="4396674" y="2370030"/>
            <a:ext cx="318973" cy="318973"/>
            <a:chOff x="0" y="0"/>
            <a:chExt cx="850594" cy="850594"/>
          </a:xfrm>
        </p:grpSpPr>
        <p:sp>
          <p:nvSpPr>
            <p:cNvPr id="32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BDAC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Shape 365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4" name="Group 369"/>
          <p:cNvGrpSpPr/>
          <p:nvPr/>
        </p:nvGrpSpPr>
        <p:grpSpPr>
          <a:xfrm>
            <a:off x="5854743" y="2370030"/>
            <a:ext cx="318973" cy="318973"/>
            <a:chOff x="0" y="0"/>
            <a:chExt cx="850594" cy="850594"/>
          </a:xfrm>
        </p:grpSpPr>
        <p:sp>
          <p:nvSpPr>
            <p:cNvPr id="35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58C9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hape 368"/>
            <p:cNvSpPr/>
            <p:nvPr/>
          </p:nvSpPr>
          <p:spPr>
            <a:xfrm>
              <a:off x="320024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7" name="Group 372"/>
          <p:cNvGrpSpPr/>
          <p:nvPr/>
        </p:nvGrpSpPr>
        <p:grpSpPr>
          <a:xfrm>
            <a:off x="7333269" y="2370030"/>
            <a:ext cx="318973" cy="318973"/>
            <a:chOff x="0" y="0"/>
            <a:chExt cx="850594" cy="850594"/>
          </a:xfrm>
        </p:grpSpPr>
        <p:sp>
          <p:nvSpPr>
            <p:cNvPr id="38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BDAC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hape 371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0" name="Shape 373"/>
          <p:cNvSpPr/>
          <p:nvPr/>
        </p:nvSpPr>
        <p:spPr>
          <a:xfrm>
            <a:off x="1043608" y="2950171"/>
            <a:ext cx="1177714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Shape 376"/>
          <p:cNvSpPr/>
          <p:nvPr/>
        </p:nvSpPr>
        <p:spPr>
          <a:xfrm>
            <a:off x="2509354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Shape 379"/>
          <p:cNvSpPr/>
          <p:nvPr/>
        </p:nvSpPr>
        <p:spPr>
          <a:xfrm>
            <a:off x="3949514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Shape 382"/>
          <p:cNvSpPr/>
          <p:nvPr/>
        </p:nvSpPr>
        <p:spPr>
          <a:xfrm>
            <a:off x="5436096" y="2950171"/>
            <a:ext cx="1177714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Shape 385"/>
          <p:cNvSpPr/>
          <p:nvPr/>
        </p:nvSpPr>
        <p:spPr>
          <a:xfrm>
            <a:off x="6901842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8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indefinite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indefinite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indefinite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8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8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8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8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8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dvAuto="0"/>
      <p:bldP spid="13" grpId="0" advAuto="0"/>
      <p:bldP spid="16" grpId="0" advAuto="0"/>
      <p:bldP spid="19" grpId="0" advAuto="0"/>
      <p:bldP spid="22" grpId="0" advAuto="0"/>
      <p:bldP spid="25" grpId="0" advAuto="0"/>
      <p:bldP spid="28" grpId="0" advAuto="0"/>
      <p:bldP spid="31" grpId="0" advAuto="0"/>
      <p:bldP spid="34" grpId="0" advAuto="0"/>
      <p:bldP spid="37" grpId="0" advAuto="0"/>
      <p:bldP spid="40" grpId="0"/>
      <p:bldP spid="41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71" y="1188598"/>
            <a:ext cx="2411620" cy="2411620"/>
          </a:xfrm>
          <a:prstGeom prst="rect">
            <a:avLst/>
          </a:prstGeom>
        </p:spPr>
      </p:pic>
      <p:grpSp>
        <p:nvGrpSpPr>
          <p:cNvPr id="5" name="组合 35"/>
          <p:cNvGrpSpPr/>
          <p:nvPr/>
        </p:nvGrpSpPr>
        <p:grpSpPr bwMode="auto">
          <a:xfrm>
            <a:off x="4174332" y="1685016"/>
            <a:ext cx="2334425" cy="834235"/>
            <a:chOff x="3587289" y="1868032"/>
            <a:chExt cx="3113314" cy="1112354"/>
          </a:xfrm>
        </p:grpSpPr>
        <p:sp>
          <p:nvSpPr>
            <p:cNvPr id="6" name="文本框 38"/>
            <p:cNvSpPr txBox="1">
              <a:spLocks noChangeArrowheads="1"/>
            </p:cNvSpPr>
            <p:nvPr/>
          </p:nvSpPr>
          <p:spPr bwMode="auto">
            <a:xfrm>
              <a:off x="3587289" y="2118580"/>
              <a:ext cx="3113314" cy="86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8" name="直接连接符 7"/>
          <p:cNvCxnSpPr/>
          <p:nvPr/>
        </p:nvCxnSpPr>
        <p:spPr bwMode="auto">
          <a:xfrm flipH="1">
            <a:off x="4902204" y="2635136"/>
            <a:ext cx="878681" cy="0"/>
          </a:xfrm>
          <a:prstGeom prst="line">
            <a:avLst/>
          </a:prstGeom>
          <a:ln w="28575">
            <a:solidFill>
              <a:srgbClr val="E4B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7"/>
          <p:cNvSpPr>
            <a:spLocks noChangeArrowheads="1"/>
          </p:cNvSpPr>
          <p:nvPr/>
        </p:nvSpPr>
        <p:spPr bwMode="auto">
          <a:xfrm>
            <a:off x="3443576" y="2701778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1294"/>
          <p:cNvGrpSpPr/>
          <p:nvPr/>
        </p:nvGrpSpPr>
        <p:grpSpPr>
          <a:xfrm>
            <a:off x="1633069" y="1177730"/>
            <a:ext cx="398195" cy="398195"/>
            <a:chOff x="0" y="0"/>
            <a:chExt cx="1243363" cy="1243363"/>
          </a:xfrm>
        </p:grpSpPr>
        <p:sp>
          <p:nvSpPr>
            <p:cNvPr id="11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13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" name="Shape 1319"/>
          <p:cNvSpPr/>
          <p:nvPr/>
        </p:nvSpPr>
        <p:spPr>
          <a:xfrm flipV="1">
            <a:off x="2030086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1320"/>
          <p:cNvSpPr/>
          <p:nvPr/>
        </p:nvSpPr>
        <p:spPr>
          <a:xfrm flipV="1">
            <a:off x="3608012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321"/>
          <p:cNvSpPr/>
          <p:nvPr/>
        </p:nvSpPr>
        <p:spPr>
          <a:xfrm flipV="1">
            <a:off x="5185939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322"/>
          <p:cNvSpPr/>
          <p:nvPr/>
        </p:nvSpPr>
        <p:spPr>
          <a:xfrm flipH="1">
            <a:off x="2228830" y="3087949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323"/>
          <p:cNvSpPr/>
          <p:nvPr/>
        </p:nvSpPr>
        <p:spPr>
          <a:xfrm flipH="1">
            <a:off x="3806756" y="3087949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1324"/>
          <p:cNvSpPr/>
          <p:nvPr/>
        </p:nvSpPr>
        <p:spPr>
          <a:xfrm flipH="1">
            <a:off x="5384683" y="3087949"/>
            <a:ext cx="982165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1325"/>
          <p:cNvSpPr/>
          <p:nvPr/>
        </p:nvSpPr>
        <p:spPr>
          <a:xfrm flipV="1">
            <a:off x="6763308" y="1376115"/>
            <a:ext cx="1206785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1326"/>
          <p:cNvSpPr/>
          <p:nvPr/>
        </p:nvSpPr>
        <p:spPr>
          <a:xfrm>
            <a:off x="7969253" y="1383622"/>
            <a:ext cx="0" cy="1708395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1327"/>
          <p:cNvSpPr/>
          <p:nvPr/>
        </p:nvSpPr>
        <p:spPr>
          <a:xfrm flipH="1">
            <a:off x="6962609" y="3087949"/>
            <a:ext cx="1006809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1328"/>
          <p:cNvSpPr/>
          <p:nvPr/>
        </p:nvSpPr>
        <p:spPr>
          <a:xfrm flipH="1">
            <a:off x="1137760" y="3087949"/>
            <a:ext cx="499406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1329"/>
          <p:cNvSpPr/>
          <p:nvPr/>
        </p:nvSpPr>
        <p:spPr>
          <a:xfrm flipV="1">
            <a:off x="1139530" y="1376115"/>
            <a:ext cx="0" cy="1715902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1330"/>
          <p:cNvSpPr/>
          <p:nvPr/>
        </p:nvSpPr>
        <p:spPr>
          <a:xfrm>
            <a:off x="1135256" y="1376115"/>
            <a:ext cx="300246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Group 1335"/>
          <p:cNvGrpSpPr/>
          <p:nvPr/>
        </p:nvGrpSpPr>
        <p:grpSpPr>
          <a:xfrm>
            <a:off x="3210994" y="1177730"/>
            <a:ext cx="398195" cy="398195"/>
            <a:chOff x="0" y="0"/>
            <a:chExt cx="1243363" cy="1243363"/>
          </a:xfrm>
        </p:grpSpPr>
        <p:sp>
          <p:nvSpPr>
            <p:cNvPr id="28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30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2" name="Group 1338"/>
          <p:cNvGrpSpPr/>
          <p:nvPr/>
        </p:nvGrpSpPr>
        <p:grpSpPr>
          <a:xfrm>
            <a:off x="4788921" y="1177730"/>
            <a:ext cx="398195" cy="398195"/>
            <a:chOff x="0" y="0"/>
            <a:chExt cx="1243363" cy="1243363"/>
          </a:xfrm>
        </p:grpSpPr>
        <p:sp>
          <p:nvSpPr>
            <p:cNvPr id="33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1341"/>
          <p:cNvGrpSpPr/>
          <p:nvPr/>
        </p:nvGrpSpPr>
        <p:grpSpPr>
          <a:xfrm>
            <a:off x="6366847" y="1177730"/>
            <a:ext cx="398195" cy="398195"/>
            <a:chOff x="0" y="0"/>
            <a:chExt cx="1243363" cy="1243363"/>
          </a:xfrm>
        </p:grpSpPr>
        <p:sp>
          <p:nvSpPr>
            <p:cNvPr id="36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1344"/>
          <p:cNvGrpSpPr/>
          <p:nvPr/>
        </p:nvGrpSpPr>
        <p:grpSpPr>
          <a:xfrm>
            <a:off x="6366847" y="2888675"/>
            <a:ext cx="398195" cy="398195"/>
            <a:chOff x="0" y="0"/>
            <a:chExt cx="1243363" cy="1243363"/>
          </a:xfrm>
        </p:grpSpPr>
        <p:sp>
          <p:nvSpPr>
            <p:cNvPr id="39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1347"/>
          <p:cNvGrpSpPr/>
          <p:nvPr/>
        </p:nvGrpSpPr>
        <p:grpSpPr>
          <a:xfrm>
            <a:off x="4788921" y="2888675"/>
            <a:ext cx="398195" cy="398195"/>
            <a:chOff x="0" y="0"/>
            <a:chExt cx="1243363" cy="1243363"/>
          </a:xfrm>
        </p:grpSpPr>
        <p:sp>
          <p:nvSpPr>
            <p:cNvPr id="42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1350"/>
          <p:cNvGrpSpPr/>
          <p:nvPr/>
        </p:nvGrpSpPr>
        <p:grpSpPr>
          <a:xfrm>
            <a:off x="3210995" y="2888675"/>
            <a:ext cx="398195" cy="398195"/>
            <a:chOff x="0" y="0"/>
            <a:chExt cx="1243363" cy="1243363"/>
          </a:xfrm>
        </p:grpSpPr>
        <p:sp>
          <p:nvSpPr>
            <p:cNvPr id="45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356"/>
          <p:cNvGrpSpPr/>
          <p:nvPr/>
        </p:nvGrpSpPr>
        <p:grpSpPr>
          <a:xfrm>
            <a:off x="1633069" y="2888675"/>
            <a:ext cx="398195" cy="398195"/>
            <a:chOff x="0" y="0"/>
            <a:chExt cx="1243363" cy="1243363"/>
          </a:xfrm>
        </p:grpSpPr>
        <p:sp>
          <p:nvSpPr>
            <p:cNvPr id="48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50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3" name="TextBox 44"/>
          <p:cNvSpPr txBox="1"/>
          <p:nvPr/>
        </p:nvSpPr>
        <p:spPr>
          <a:xfrm>
            <a:off x="1633069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1549308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46"/>
          <p:cNvSpPr txBox="1"/>
          <p:nvPr/>
        </p:nvSpPr>
        <p:spPr>
          <a:xfrm>
            <a:off x="3210995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3127234" y="1681302"/>
            <a:ext cx="1288998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48"/>
          <p:cNvSpPr txBox="1"/>
          <p:nvPr/>
        </p:nvSpPr>
        <p:spPr>
          <a:xfrm>
            <a:off x="4788922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4705160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0"/>
          <p:cNvSpPr txBox="1"/>
          <p:nvPr/>
        </p:nvSpPr>
        <p:spPr>
          <a:xfrm>
            <a:off x="6366847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6283086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52"/>
          <p:cNvSpPr txBox="1"/>
          <p:nvPr/>
        </p:nvSpPr>
        <p:spPr>
          <a:xfrm>
            <a:off x="1633069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 Placeholder 4"/>
          <p:cNvSpPr txBox="1"/>
          <p:nvPr/>
        </p:nvSpPr>
        <p:spPr>
          <a:xfrm>
            <a:off x="1549308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4"/>
          <p:cNvSpPr txBox="1"/>
          <p:nvPr/>
        </p:nvSpPr>
        <p:spPr>
          <a:xfrm>
            <a:off x="3210995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 Placeholder 4"/>
          <p:cNvSpPr txBox="1"/>
          <p:nvPr/>
        </p:nvSpPr>
        <p:spPr>
          <a:xfrm>
            <a:off x="3127234" y="3414327"/>
            <a:ext cx="1288998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56"/>
          <p:cNvSpPr txBox="1"/>
          <p:nvPr/>
        </p:nvSpPr>
        <p:spPr>
          <a:xfrm>
            <a:off x="4788922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 Placeholder 4"/>
          <p:cNvSpPr txBox="1"/>
          <p:nvPr/>
        </p:nvSpPr>
        <p:spPr>
          <a:xfrm>
            <a:off x="4705160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58"/>
          <p:cNvSpPr txBox="1"/>
          <p:nvPr/>
        </p:nvSpPr>
        <p:spPr>
          <a:xfrm>
            <a:off x="6366847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 Placeholder 4"/>
          <p:cNvSpPr txBox="1"/>
          <p:nvPr/>
        </p:nvSpPr>
        <p:spPr>
          <a:xfrm>
            <a:off x="6283086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8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8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8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8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8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8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8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8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8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8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8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48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98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48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98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48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98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48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98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480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98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48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98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480"/>
                            </p:stCondLst>
                            <p:childTnLst>
                              <p:par>
                                <p:cTn id="1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98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48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98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480"/>
                            </p:stCondLst>
                            <p:childTnLst>
                              <p:par>
                                <p:cTn id="1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98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48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98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480"/>
                            </p:stCondLst>
                            <p:childTnLst>
                              <p:par>
                                <p:cTn id="1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98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48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98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  <p:bldP spid="61" grpId="0"/>
      <p:bldP spid="62" grpId="0" build="p"/>
      <p:bldP spid="63" grpId="0"/>
      <p:bldP spid="64" grpId="0" build="p"/>
      <p:bldP spid="65" grpId="0"/>
      <p:bldP spid="66" grpId="0" build="p"/>
      <p:bldP spid="67" grpId="0"/>
      <p:bldP spid="6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Block Arc 38"/>
          <p:cNvSpPr/>
          <p:nvPr/>
        </p:nvSpPr>
        <p:spPr>
          <a:xfrm>
            <a:off x="5147059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37"/>
          <p:cNvSpPr/>
          <p:nvPr/>
        </p:nvSpPr>
        <p:spPr>
          <a:xfrm rot="10800000">
            <a:off x="3740445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36"/>
          <p:cNvSpPr/>
          <p:nvPr/>
        </p:nvSpPr>
        <p:spPr>
          <a:xfrm>
            <a:off x="2336161" y="18820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51"/>
          <p:cNvSpPr/>
          <p:nvPr/>
        </p:nvSpPr>
        <p:spPr>
          <a:xfrm>
            <a:off x="925758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lock Arc 53"/>
          <p:cNvSpPr/>
          <p:nvPr/>
        </p:nvSpPr>
        <p:spPr>
          <a:xfrm>
            <a:off x="3740445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Block Arc 55"/>
          <p:cNvSpPr/>
          <p:nvPr/>
        </p:nvSpPr>
        <p:spPr>
          <a:xfrm>
            <a:off x="6555059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62"/>
          <p:cNvSpPr/>
          <p:nvPr/>
        </p:nvSpPr>
        <p:spPr>
          <a:xfrm>
            <a:off x="1267331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B58C9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17" name="Freeform 63"/>
          <p:cNvSpPr/>
          <p:nvPr/>
        </p:nvSpPr>
        <p:spPr>
          <a:xfrm>
            <a:off x="2687506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E4BDAC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2"/>
              </a:solidFill>
              <a:latin typeface="FontAwesome" pitchFamily="2" charset="0"/>
            </a:endParaRPr>
          </a:p>
        </p:txBody>
      </p:sp>
      <p:sp>
        <p:nvSpPr>
          <p:cNvPr id="18" name="Freeform 64"/>
          <p:cNvSpPr/>
          <p:nvPr/>
        </p:nvSpPr>
        <p:spPr>
          <a:xfrm>
            <a:off x="4087361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B58C9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19" name="Freeform 65"/>
          <p:cNvSpPr/>
          <p:nvPr/>
        </p:nvSpPr>
        <p:spPr>
          <a:xfrm>
            <a:off x="5507536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E4BDAC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20" name="Freeform 66"/>
          <p:cNvSpPr/>
          <p:nvPr/>
        </p:nvSpPr>
        <p:spPr>
          <a:xfrm>
            <a:off x="6907392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B58C9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5"/>
              </a:solidFill>
              <a:latin typeface="FontAwesome" pitchFamily="2" charset="0"/>
            </a:endParaRPr>
          </a:p>
        </p:txBody>
      </p:sp>
      <p:sp>
        <p:nvSpPr>
          <p:cNvPr id="21" name="TextBox 75"/>
          <p:cNvSpPr txBox="1"/>
          <p:nvPr/>
        </p:nvSpPr>
        <p:spPr>
          <a:xfrm>
            <a:off x="1563765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B58C95"/>
                </a:solidFill>
              </a:rPr>
              <a:t>2006</a:t>
            </a:r>
            <a:endParaRPr lang="en-US" dirty="0">
              <a:solidFill>
                <a:srgbClr val="B58C95"/>
              </a:solidFill>
            </a:endParaRPr>
          </a:p>
        </p:txBody>
      </p:sp>
      <p:sp>
        <p:nvSpPr>
          <p:cNvPr id="22" name="TextBox 77"/>
          <p:cNvSpPr txBox="1"/>
          <p:nvPr/>
        </p:nvSpPr>
        <p:spPr>
          <a:xfrm>
            <a:off x="2967648" y="156629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E4BDAC"/>
                </a:solidFill>
              </a:rPr>
              <a:t>2009</a:t>
            </a:r>
            <a:endParaRPr lang="en-US" dirty="0">
              <a:solidFill>
                <a:srgbClr val="E4BDAC"/>
              </a:solidFill>
            </a:endParaRPr>
          </a:p>
        </p:txBody>
      </p:sp>
      <p:sp>
        <p:nvSpPr>
          <p:cNvPr id="23" name="TextBox 78"/>
          <p:cNvSpPr txBox="1"/>
          <p:nvPr/>
        </p:nvSpPr>
        <p:spPr>
          <a:xfrm>
            <a:off x="4418576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B58C95"/>
                </a:solidFill>
              </a:rPr>
              <a:t>2008</a:t>
            </a:r>
            <a:endParaRPr lang="en-US" dirty="0">
              <a:solidFill>
                <a:srgbClr val="B58C95"/>
              </a:solidFill>
            </a:endParaRPr>
          </a:p>
        </p:txBody>
      </p:sp>
      <p:sp>
        <p:nvSpPr>
          <p:cNvPr id="24" name="TextBox 81"/>
          <p:cNvSpPr txBox="1"/>
          <p:nvPr/>
        </p:nvSpPr>
        <p:spPr>
          <a:xfrm>
            <a:off x="5807496" y="156629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E4BDAC"/>
                </a:solidFill>
              </a:rPr>
              <a:t>2010</a:t>
            </a:r>
            <a:endParaRPr lang="en-US" dirty="0">
              <a:solidFill>
                <a:srgbClr val="E4BDAC"/>
              </a:solidFill>
            </a:endParaRPr>
          </a:p>
        </p:txBody>
      </p:sp>
      <p:sp>
        <p:nvSpPr>
          <p:cNvPr id="25" name="TextBox 82"/>
          <p:cNvSpPr txBox="1"/>
          <p:nvPr/>
        </p:nvSpPr>
        <p:spPr>
          <a:xfrm>
            <a:off x="7247671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B58C95"/>
                </a:solidFill>
              </a:rPr>
              <a:t>2012</a:t>
            </a:r>
            <a:endParaRPr lang="en-US" dirty="0">
              <a:solidFill>
                <a:srgbClr val="B58C95"/>
              </a:solidFill>
            </a:endParaRPr>
          </a:p>
        </p:txBody>
      </p:sp>
      <p:grpSp>
        <p:nvGrpSpPr>
          <p:cNvPr id="26" name="Group 88"/>
          <p:cNvGrpSpPr/>
          <p:nvPr/>
        </p:nvGrpSpPr>
        <p:grpSpPr>
          <a:xfrm>
            <a:off x="1146637" y="1117363"/>
            <a:ext cx="1315356" cy="734285"/>
            <a:chOff x="805797" y="661615"/>
            <a:chExt cx="1155277" cy="262287"/>
          </a:xfrm>
        </p:grpSpPr>
        <p:sp>
          <p:nvSpPr>
            <p:cNvPr id="27" name="TextBox 86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5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89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2511033" y="3749727"/>
            <a:ext cx="1315356" cy="734285"/>
            <a:chOff x="805797" y="661615"/>
            <a:chExt cx="1155277" cy="262287"/>
          </a:xfrm>
        </p:grpSpPr>
        <p:sp>
          <p:nvSpPr>
            <p:cNvPr id="30" name="TextBox 93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5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97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2" name="Group 88"/>
          <p:cNvGrpSpPr/>
          <p:nvPr/>
        </p:nvGrpSpPr>
        <p:grpSpPr>
          <a:xfrm>
            <a:off x="3977974" y="1117363"/>
            <a:ext cx="1315356" cy="734285"/>
            <a:chOff x="805797" y="661615"/>
            <a:chExt cx="1155277" cy="262287"/>
          </a:xfrm>
        </p:grpSpPr>
        <p:sp>
          <p:nvSpPr>
            <p:cNvPr id="33" name="TextBox 99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100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5" name="Group 88"/>
          <p:cNvGrpSpPr/>
          <p:nvPr/>
        </p:nvGrpSpPr>
        <p:grpSpPr>
          <a:xfrm>
            <a:off x="5365538" y="3749727"/>
            <a:ext cx="1315356" cy="734285"/>
            <a:chOff x="805797" y="661615"/>
            <a:chExt cx="1155277" cy="262287"/>
          </a:xfrm>
        </p:grpSpPr>
        <p:sp>
          <p:nvSpPr>
            <p:cNvPr id="36" name="TextBox 102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103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8" name="Group 88"/>
          <p:cNvGrpSpPr/>
          <p:nvPr/>
        </p:nvGrpSpPr>
        <p:grpSpPr>
          <a:xfrm>
            <a:off x="6701330" y="1117363"/>
            <a:ext cx="1315356" cy="734285"/>
            <a:chOff x="805797" y="661615"/>
            <a:chExt cx="1155277" cy="262287"/>
          </a:xfrm>
        </p:grpSpPr>
        <p:sp>
          <p:nvSpPr>
            <p:cNvPr id="39" name="TextBox 105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106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41" name="Block Arc 35"/>
          <p:cNvSpPr/>
          <p:nvPr/>
        </p:nvSpPr>
        <p:spPr>
          <a:xfrm rot="10800000">
            <a:off x="925758" y="1867180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Block Arc 52"/>
          <p:cNvSpPr/>
          <p:nvPr/>
        </p:nvSpPr>
        <p:spPr>
          <a:xfrm rot="10800000">
            <a:off x="2332371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Block Arc 39"/>
          <p:cNvSpPr/>
          <p:nvPr/>
        </p:nvSpPr>
        <p:spPr>
          <a:xfrm rot="10800000">
            <a:off x="6555059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Block Arc 54"/>
          <p:cNvSpPr/>
          <p:nvPr/>
        </p:nvSpPr>
        <p:spPr>
          <a:xfrm rot="10800000">
            <a:off x="5147059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 178"/>
          <p:cNvSpPr>
            <a:spLocks noEditPoints="1"/>
          </p:cNvSpPr>
          <p:nvPr/>
        </p:nvSpPr>
        <p:spPr bwMode="auto">
          <a:xfrm>
            <a:off x="4323238" y="2523763"/>
            <a:ext cx="515095" cy="3879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116"/>
          <p:cNvSpPr>
            <a:spLocks noEditPoints="1"/>
          </p:cNvSpPr>
          <p:nvPr/>
        </p:nvSpPr>
        <p:spPr bwMode="auto">
          <a:xfrm>
            <a:off x="1561981" y="2557438"/>
            <a:ext cx="397548" cy="32060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7" name="Freeform 105"/>
          <p:cNvSpPr>
            <a:spLocks noEditPoints="1"/>
          </p:cNvSpPr>
          <p:nvPr/>
        </p:nvSpPr>
        <p:spPr bwMode="auto">
          <a:xfrm>
            <a:off x="2954130" y="2504238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Freeform 62"/>
          <p:cNvSpPr>
            <a:spLocks noChangeAspect="1" noEditPoints="1"/>
          </p:cNvSpPr>
          <p:nvPr/>
        </p:nvSpPr>
        <p:spPr bwMode="auto">
          <a:xfrm>
            <a:off x="5778993" y="2504238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Freeform 45"/>
          <p:cNvSpPr>
            <a:spLocks noEditPoints="1"/>
          </p:cNvSpPr>
          <p:nvPr/>
        </p:nvSpPr>
        <p:spPr bwMode="auto">
          <a:xfrm>
            <a:off x="7206189" y="2523112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8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8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8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8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8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8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8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48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48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48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98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48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98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48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98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48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980"/>
                            </p:stCondLst>
                            <p:childTnLst>
                              <p:par>
                                <p:cTn id="9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48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98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48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98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48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98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48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980"/>
                            </p:stCondLst>
                            <p:childTnLst>
                              <p:par>
                                <p:cTn id="1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48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98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48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980"/>
                            </p:stCondLst>
                            <p:childTnLst>
                              <p:par>
                                <p:cTn id="1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71" y="1188598"/>
            <a:ext cx="2411620" cy="2411620"/>
          </a:xfrm>
          <a:prstGeom prst="rect">
            <a:avLst/>
          </a:prstGeom>
        </p:spPr>
      </p:pic>
      <p:grpSp>
        <p:nvGrpSpPr>
          <p:cNvPr id="5" name="组合 35"/>
          <p:cNvGrpSpPr/>
          <p:nvPr/>
        </p:nvGrpSpPr>
        <p:grpSpPr bwMode="auto">
          <a:xfrm>
            <a:off x="4174332" y="1685016"/>
            <a:ext cx="2334425" cy="834235"/>
            <a:chOff x="3587289" y="1868032"/>
            <a:chExt cx="3113314" cy="1112354"/>
          </a:xfrm>
        </p:grpSpPr>
        <p:sp>
          <p:nvSpPr>
            <p:cNvPr id="6" name="文本框 38"/>
            <p:cNvSpPr txBox="1">
              <a:spLocks noChangeArrowheads="1"/>
            </p:cNvSpPr>
            <p:nvPr/>
          </p:nvSpPr>
          <p:spPr bwMode="auto">
            <a:xfrm>
              <a:off x="3587289" y="2118580"/>
              <a:ext cx="3113314" cy="86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8" name="直接连接符 7"/>
          <p:cNvCxnSpPr/>
          <p:nvPr/>
        </p:nvCxnSpPr>
        <p:spPr bwMode="auto">
          <a:xfrm flipH="1">
            <a:off x="4902204" y="2635136"/>
            <a:ext cx="878681" cy="0"/>
          </a:xfrm>
          <a:prstGeom prst="line">
            <a:avLst/>
          </a:prstGeom>
          <a:ln w="28575">
            <a:solidFill>
              <a:srgbClr val="E4B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7"/>
          <p:cNvSpPr>
            <a:spLocks noChangeArrowheads="1"/>
          </p:cNvSpPr>
          <p:nvPr/>
        </p:nvSpPr>
        <p:spPr bwMode="auto">
          <a:xfrm>
            <a:off x="3443576" y="2701778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Freeform 12"/>
          <p:cNvSpPr/>
          <p:nvPr/>
        </p:nvSpPr>
        <p:spPr bwMode="auto">
          <a:xfrm>
            <a:off x="4616054" y="2803922"/>
            <a:ext cx="1418034" cy="1423988"/>
          </a:xfrm>
          <a:custGeom>
            <a:avLst/>
            <a:gdLst>
              <a:gd name="T0" fmla="*/ 0 w 2320"/>
              <a:gd name="T1" fmla="*/ 1325322 h 2320"/>
              <a:gd name="T2" fmla="*/ 570180 w 2320"/>
              <a:gd name="T3" fmla="*/ 1897992 h 2320"/>
              <a:gd name="T4" fmla="*/ 1889740 w 2320"/>
              <a:gd name="T5" fmla="*/ 1897992 h 2320"/>
              <a:gd name="T6" fmla="*/ 1889740 w 2320"/>
              <a:gd name="T7" fmla="*/ 572670 h 2320"/>
              <a:gd name="T8" fmla="*/ 1319560 w 2320"/>
              <a:gd name="T9" fmla="*/ 0 h 2320"/>
              <a:gd name="T10" fmla="*/ 0 w 2320"/>
              <a:gd name="T11" fmla="*/ 0 h 2320"/>
              <a:gd name="T12" fmla="*/ 0 w 2320"/>
              <a:gd name="T13" fmla="*/ 1325322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rgbClr val="E4BDA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3109913" y="2803922"/>
            <a:ext cx="1418035" cy="1423988"/>
          </a:xfrm>
          <a:custGeom>
            <a:avLst/>
            <a:gdLst>
              <a:gd name="T0" fmla="*/ 1889740 w 2320"/>
              <a:gd name="T1" fmla="*/ 1325322 h 2320"/>
              <a:gd name="T2" fmla="*/ 1319560 w 2320"/>
              <a:gd name="T3" fmla="*/ 1897992 h 2320"/>
              <a:gd name="T4" fmla="*/ 0 w 2320"/>
              <a:gd name="T5" fmla="*/ 1897992 h 2320"/>
              <a:gd name="T6" fmla="*/ 0 w 2320"/>
              <a:gd name="T7" fmla="*/ 572670 h 2320"/>
              <a:gd name="T8" fmla="*/ 570180 w 2320"/>
              <a:gd name="T9" fmla="*/ 0 h 2320"/>
              <a:gd name="T10" fmla="*/ 1889740 w 2320"/>
              <a:gd name="T11" fmla="*/ 0 h 2320"/>
              <a:gd name="T12" fmla="*/ 1889740 w 2320"/>
              <a:gd name="T13" fmla="*/ 1325322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4616054" y="1297781"/>
            <a:ext cx="1418034" cy="1420416"/>
          </a:xfrm>
          <a:custGeom>
            <a:avLst/>
            <a:gdLst>
              <a:gd name="T0" fmla="*/ 0 w 2320"/>
              <a:gd name="T1" fmla="*/ 571426 h 2320"/>
              <a:gd name="T2" fmla="*/ 570180 w 2320"/>
              <a:gd name="T3" fmla="*/ 0 h 2320"/>
              <a:gd name="T4" fmla="*/ 1889740 w 2320"/>
              <a:gd name="T5" fmla="*/ 0 h 2320"/>
              <a:gd name="T6" fmla="*/ 1889740 w 2320"/>
              <a:gd name="T7" fmla="*/ 1322442 h 2320"/>
              <a:gd name="T8" fmla="*/ 1319560 w 2320"/>
              <a:gd name="T9" fmla="*/ 1893868 h 2320"/>
              <a:gd name="T10" fmla="*/ 0 w 2320"/>
              <a:gd name="T11" fmla="*/ 1893868 h 2320"/>
              <a:gd name="T12" fmla="*/ 0 w 2320"/>
              <a:gd name="T13" fmla="*/ 57142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3109913" y="1297781"/>
            <a:ext cx="1418035" cy="1420416"/>
          </a:xfrm>
          <a:custGeom>
            <a:avLst/>
            <a:gdLst>
              <a:gd name="T0" fmla="*/ 1889740 w 2320"/>
              <a:gd name="T1" fmla="*/ 571426 h 2320"/>
              <a:gd name="T2" fmla="*/ 1319560 w 2320"/>
              <a:gd name="T3" fmla="*/ 0 h 2320"/>
              <a:gd name="T4" fmla="*/ 0 w 2320"/>
              <a:gd name="T5" fmla="*/ 0 h 2320"/>
              <a:gd name="T6" fmla="*/ 0 w 2320"/>
              <a:gd name="T7" fmla="*/ 1322442 h 2320"/>
              <a:gd name="T8" fmla="*/ 570180 w 2320"/>
              <a:gd name="T9" fmla="*/ 1893868 h 2320"/>
              <a:gd name="T10" fmla="*/ 1889740 w 2320"/>
              <a:gd name="T11" fmla="*/ 1893868 h 2320"/>
              <a:gd name="T12" fmla="*/ 1889740 w 2320"/>
              <a:gd name="T13" fmla="*/ 57142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rgbClr val="E4BDA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14" name="TextBox 18"/>
          <p:cNvSpPr txBox="1"/>
          <p:nvPr/>
        </p:nvSpPr>
        <p:spPr>
          <a:xfrm>
            <a:off x="756047" y="1615678"/>
            <a:ext cx="212883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3369469" y="1615679"/>
            <a:ext cx="898922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4892279" y="1615679"/>
            <a:ext cx="866775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381375" y="3124200"/>
            <a:ext cx="875110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4892279" y="3124200"/>
            <a:ext cx="866775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6299598" y="1615678"/>
            <a:ext cx="213002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821532" y="3215878"/>
            <a:ext cx="2070497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21" name="TextBox 25"/>
          <p:cNvSpPr txBox="1"/>
          <p:nvPr/>
        </p:nvSpPr>
        <p:spPr>
          <a:xfrm>
            <a:off x="6299598" y="3215878"/>
            <a:ext cx="213002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8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80"/>
                            </p:stCondLst>
                            <p:childTnLst>
                              <p:par>
                                <p:cTn id="49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80"/>
                            </p:stCondLst>
                            <p:childTnLst>
                              <p:par>
                                <p:cTn id="6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8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01512" y="2518165"/>
            <a:ext cx="1124772" cy="297232"/>
            <a:chOff x="1424694" y="3437117"/>
            <a:chExt cx="1499779" cy="396331"/>
          </a:xfrm>
          <a:solidFill>
            <a:srgbClr val="B58C95"/>
          </a:solidFill>
        </p:grpSpPr>
        <p:sp>
          <p:nvSpPr>
            <p:cNvPr id="11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077872" y="2628131"/>
            <a:ext cx="1124772" cy="288980"/>
            <a:chOff x="2993261" y="3583747"/>
            <a:chExt cx="1499779" cy="385328"/>
          </a:xfrm>
          <a:solidFill>
            <a:srgbClr val="E4BDAC"/>
          </a:solidFill>
        </p:grpSpPr>
        <p:sp>
          <p:nvSpPr>
            <p:cNvPr id="14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3254232" y="2518165"/>
            <a:ext cx="1124772" cy="297231"/>
            <a:chOff x="4561827" y="3437117"/>
            <a:chExt cx="1499779" cy="396330"/>
          </a:xfrm>
          <a:solidFill>
            <a:srgbClr val="B58C95"/>
          </a:solidFill>
        </p:grpSpPr>
        <p:sp>
          <p:nvSpPr>
            <p:cNvPr id="1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>
            <a:off x="4430592" y="2628131"/>
            <a:ext cx="1124772" cy="288980"/>
            <a:chOff x="6130393" y="3583747"/>
            <a:chExt cx="1499779" cy="385328"/>
          </a:xfrm>
          <a:solidFill>
            <a:srgbClr val="E4BDAC"/>
          </a:solidFill>
        </p:grpSpPr>
        <p:sp>
          <p:nvSpPr>
            <p:cNvPr id="2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6783313" y="2628133"/>
            <a:ext cx="1124772" cy="288979"/>
            <a:chOff x="9267526" y="3583748"/>
            <a:chExt cx="1499779" cy="385327"/>
          </a:xfrm>
          <a:solidFill>
            <a:srgbClr val="E4BDAC"/>
          </a:solidFill>
        </p:grpSpPr>
        <p:sp>
          <p:nvSpPr>
            <p:cNvPr id="2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19"/>
          <p:cNvGrpSpPr/>
          <p:nvPr/>
        </p:nvGrpSpPr>
        <p:grpSpPr>
          <a:xfrm>
            <a:off x="5606953" y="2518165"/>
            <a:ext cx="1124772" cy="297232"/>
            <a:chOff x="7698960" y="3437117"/>
            <a:chExt cx="1499779" cy="396331"/>
          </a:xfrm>
          <a:solidFill>
            <a:srgbClr val="B58C95"/>
          </a:solidFill>
        </p:grpSpPr>
        <p:sp>
          <p:nvSpPr>
            <p:cNvPr id="2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0"/>
          <p:cNvGrpSpPr/>
          <p:nvPr/>
        </p:nvGrpSpPr>
        <p:grpSpPr>
          <a:xfrm>
            <a:off x="7171579" y="2981361"/>
            <a:ext cx="348239" cy="348834"/>
            <a:chOff x="9145588" y="4435475"/>
            <a:chExt cx="464344" cy="465138"/>
          </a:xfrm>
          <a:solidFill>
            <a:srgbClr val="E4BDAC"/>
          </a:solidFill>
        </p:grpSpPr>
        <p:sp>
          <p:nvSpPr>
            <p:cNvPr id="2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0"/>
          <p:cNvGrpSpPr/>
          <p:nvPr/>
        </p:nvGrpSpPr>
        <p:grpSpPr>
          <a:xfrm>
            <a:off x="6046806" y="2117031"/>
            <a:ext cx="348239" cy="348239"/>
            <a:chOff x="7287419" y="2577307"/>
            <a:chExt cx="464344" cy="464344"/>
          </a:xfrm>
          <a:solidFill>
            <a:srgbClr val="B58C95"/>
          </a:solidFill>
        </p:grpSpPr>
        <p:sp>
          <p:nvSpPr>
            <p:cNvPr id="3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AutoShape 59"/>
          <p:cNvSpPr/>
          <p:nvPr/>
        </p:nvSpPr>
        <p:spPr bwMode="auto">
          <a:xfrm>
            <a:off x="2411602" y="2974291"/>
            <a:ext cx="348834" cy="34823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E4BDAC"/>
          </a:solidFill>
          <a:ln>
            <a:noFill/>
          </a:ln>
          <a:effectLst/>
        </p:spPr>
        <p:txBody>
          <a:bodyPr lIns="14287" tIns="14287" rIns="14287" bIns="14287" anchor="ctr"/>
          <a:lstStyle/>
          <a:p>
            <a:pPr algn="ctr" defTabSz="171450" hangingPunct="0">
              <a:lnSpc>
                <a:spcPct val="130000"/>
              </a:lnSpc>
            </a:pPr>
            <a:endParaRPr lang="en-US" sz="10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Group 38"/>
          <p:cNvGrpSpPr/>
          <p:nvPr/>
        </p:nvGrpSpPr>
        <p:grpSpPr>
          <a:xfrm>
            <a:off x="3693788" y="2112208"/>
            <a:ext cx="348834" cy="293473"/>
            <a:chOff x="5368132" y="2625725"/>
            <a:chExt cx="465138" cy="391319"/>
          </a:xfrm>
          <a:solidFill>
            <a:srgbClr val="B58C95"/>
          </a:solidFill>
        </p:grpSpPr>
        <p:sp>
          <p:nvSpPr>
            <p:cNvPr id="4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2"/>
          <p:cNvGrpSpPr/>
          <p:nvPr/>
        </p:nvGrpSpPr>
        <p:grpSpPr>
          <a:xfrm>
            <a:off x="1289778" y="2116734"/>
            <a:ext cx="348239" cy="272043"/>
            <a:chOff x="2581275" y="1710532"/>
            <a:chExt cx="464344" cy="362744"/>
          </a:xfrm>
          <a:solidFill>
            <a:srgbClr val="B58C95"/>
          </a:solidFill>
        </p:grpSpPr>
        <p:sp>
          <p:nvSpPr>
            <p:cNvPr id="4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78" y="8008"/>
                    <a:pt x="2017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2"/>
          <p:cNvGrpSpPr/>
          <p:nvPr/>
        </p:nvGrpSpPr>
        <p:grpSpPr>
          <a:xfrm>
            <a:off x="4873853" y="2974291"/>
            <a:ext cx="239303" cy="348834"/>
            <a:chOff x="5441157" y="4440238"/>
            <a:chExt cx="319088" cy="465138"/>
          </a:xfrm>
          <a:solidFill>
            <a:srgbClr val="E4BDAC"/>
          </a:solidFill>
        </p:grpSpPr>
        <p:sp>
          <p:nvSpPr>
            <p:cNvPr id="5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TextBox 23"/>
          <p:cNvSpPr txBox="1"/>
          <p:nvPr/>
        </p:nvSpPr>
        <p:spPr>
          <a:xfrm>
            <a:off x="6671434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6671434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B58C95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B58C95"/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5567997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5567996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E4BDAC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E4BDAC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Box 23"/>
          <p:cNvSpPr txBox="1"/>
          <p:nvPr/>
        </p:nvSpPr>
        <p:spPr>
          <a:xfrm>
            <a:off x="4234676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4234675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B58C95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B58C95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3269168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3269167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E4BDAC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E4BDAC"/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1988392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1988391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B58C95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B58C95"/>
              </a:solidFill>
              <a:ea typeface="微软雅黑" panose="020B0503020204020204" pitchFamily="34" charset="-122"/>
            </a:endParaRPr>
          </a:p>
        </p:txBody>
      </p:sp>
      <p:sp>
        <p:nvSpPr>
          <p:cNvPr id="69" name="TextBox 23"/>
          <p:cNvSpPr txBox="1"/>
          <p:nvPr/>
        </p:nvSpPr>
        <p:spPr>
          <a:xfrm>
            <a:off x="917795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24"/>
          <p:cNvSpPr txBox="1"/>
          <p:nvPr/>
        </p:nvSpPr>
        <p:spPr>
          <a:xfrm>
            <a:off x="917794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E4BDAC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8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8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8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8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8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8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8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8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48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98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48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98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48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98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48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980"/>
                            </p:stCondLst>
                            <p:childTnLst>
                              <p:par>
                                <p:cTn id="1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2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Freeform 81"/>
          <p:cNvSpPr/>
          <p:nvPr/>
        </p:nvSpPr>
        <p:spPr>
          <a:xfrm rot="2539609">
            <a:off x="5104214" y="330996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B58C95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82"/>
          <p:cNvSpPr/>
          <p:nvPr/>
        </p:nvSpPr>
        <p:spPr>
          <a:xfrm>
            <a:off x="5237205" y="2711003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E4BDAC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83"/>
          <p:cNvSpPr/>
          <p:nvPr/>
        </p:nvSpPr>
        <p:spPr>
          <a:xfrm rot="19060391">
            <a:off x="5104214" y="211203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B58C95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85"/>
          <p:cNvSpPr/>
          <p:nvPr/>
        </p:nvSpPr>
        <p:spPr>
          <a:xfrm>
            <a:off x="5405283" y="1301923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B58C95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4" name="Freeform 87"/>
          <p:cNvSpPr/>
          <p:nvPr/>
        </p:nvSpPr>
        <p:spPr>
          <a:xfrm>
            <a:off x="5712368" y="233976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E4BDAC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5" name="Freeform 89"/>
          <p:cNvSpPr/>
          <p:nvPr/>
        </p:nvSpPr>
        <p:spPr>
          <a:xfrm>
            <a:off x="5405283" y="3395285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B58C95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16" name="Freeform 109"/>
          <p:cNvSpPr/>
          <p:nvPr/>
        </p:nvSpPr>
        <p:spPr>
          <a:xfrm>
            <a:off x="3901427" y="2111012"/>
            <a:ext cx="1287880" cy="1287875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17" name="Freeform 28"/>
          <p:cNvSpPr/>
          <p:nvPr/>
        </p:nvSpPr>
        <p:spPr>
          <a:xfrm rot="19060391" flipH="1">
            <a:off x="3462284" y="330996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E4BDAC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29"/>
          <p:cNvSpPr/>
          <p:nvPr/>
        </p:nvSpPr>
        <p:spPr>
          <a:xfrm flipH="1">
            <a:off x="3315999" y="2711003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B58C95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30"/>
          <p:cNvSpPr/>
          <p:nvPr/>
        </p:nvSpPr>
        <p:spPr>
          <a:xfrm rot="2539609" flipH="1">
            <a:off x="3462284" y="211203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E4BDAC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31"/>
          <p:cNvSpPr/>
          <p:nvPr/>
        </p:nvSpPr>
        <p:spPr>
          <a:xfrm>
            <a:off x="2796853" y="1301923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E4BDAC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21" name="Freeform 32"/>
          <p:cNvSpPr/>
          <p:nvPr/>
        </p:nvSpPr>
        <p:spPr>
          <a:xfrm>
            <a:off x="2524933" y="233976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B58C95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/>
          </a:p>
        </p:txBody>
      </p:sp>
      <p:sp>
        <p:nvSpPr>
          <p:cNvPr id="22" name="Freeform 33"/>
          <p:cNvSpPr/>
          <p:nvPr/>
        </p:nvSpPr>
        <p:spPr>
          <a:xfrm>
            <a:off x="2812968" y="3395285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E4BDAC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>
              <a:solidFill>
                <a:schemeClr val="bg1"/>
              </a:solidFill>
            </a:endParaRPr>
          </a:p>
        </p:txBody>
      </p:sp>
      <p:grpSp>
        <p:nvGrpSpPr>
          <p:cNvPr id="23" name="Group 66"/>
          <p:cNvGrpSpPr/>
          <p:nvPr/>
        </p:nvGrpSpPr>
        <p:grpSpPr>
          <a:xfrm>
            <a:off x="6565983" y="2361697"/>
            <a:ext cx="1950078" cy="591127"/>
            <a:chOff x="5601300" y="1697287"/>
            <a:chExt cx="1950078" cy="591127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5601300" y="169728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6" name="Group 69"/>
          <p:cNvGrpSpPr/>
          <p:nvPr/>
        </p:nvGrpSpPr>
        <p:grpSpPr>
          <a:xfrm>
            <a:off x="6337907" y="1264714"/>
            <a:ext cx="1947726" cy="612455"/>
            <a:chOff x="5603652" y="1675959"/>
            <a:chExt cx="1947726" cy="612455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5603652" y="1675959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9" name="Group 72"/>
          <p:cNvGrpSpPr/>
          <p:nvPr/>
        </p:nvGrpSpPr>
        <p:grpSpPr>
          <a:xfrm>
            <a:off x="750028" y="3457162"/>
            <a:ext cx="1947726" cy="611034"/>
            <a:chOff x="5603652" y="1677380"/>
            <a:chExt cx="1947726" cy="611034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6935825" y="1677380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2" name="Group 75"/>
          <p:cNvGrpSpPr/>
          <p:nvPr/>
        </p:nvGrpSpPr>
        <p:grpSpPr>
          <a:xfrm>
            <a:off x="508688" y="2420236"/>
            <a:ext cx="1947726" cy="609073"/>
            <a:chOff x="5603652" y="1679341"/>
            <a:chExt cx="1947726" cy="609073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6935825" y="1679341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5" name="Group 72"/>
          <p:cNvGrpSpPr/>
          <p:nvPr/>
        </p:nvGrpSpPr>
        <p:grpSpPr>
          <a:xfrm>
            <a:off x="750028" y="1383310"/>
            <a:ext cx="1947726" cy="575409"/>
            <a:chOff x="5603652" y="1713005"/>
            <a:chExt cx="1947726" cy="575409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6935825" y="1713005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E4BD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8" name="Group 69"/>
          <p:cNvGrpSpPr/>
          <p:nvPr/>
        </p:nvGrpSpPr>
        <p:grpSpPr>
          <a:xfrm>
            <a:off x="6337907" y="3457162"/>
            <a:ext cx="1947726" cy="592958"/>
            <a:chOff x="5603652" y="1695456"/>
            <a:chExt cx="1947726" cy="592958"/>
          </a:xfrm>
        </p:grpSpPr>
        <p:sp>
          <p:nvSpPr>
            <p:cNvPr id="39" name="Text Placeholder 3"/>
            <p:cNvSpPr txBox="1"/>
            <p:nvPr/>
          </p:nvSpPr>
          <p:spPr>
            <a:xfrm>
              <a:off x="5603652" y="1695456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41" name="Freeform 62"/>
          <p:cNvSpPr>
            <a:spLocks noEditPoints="1"/>
          </p:cNvSpPr>
          <p:nvPr/>
        </p:nvSpPr>
        <p:spPr bwMode="auto">
          <a:xfrm>
            <a:off x="3042951" y="1546700"/>
            <a:ext cx="330417" cy="333059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66"/>
          <p:cNvSpPr>
            <a:spLocks noEditPoints="1"/>
          </p:cNvSpPr>
          <p:nvPr/>
        </p:nvSpPr>
        <p:spPr bwMode="auto">
          <a:xfrm>
            <a:off x="2728576" y="2575987"/>
            <a:ext cx="422299" cy="32755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6"/>
          <p:cNvSpPr>
            <a:spLocks noEditPoints="1"/>
          </p:cNvSpPr>
          <p:nvPr/>
        </p:nvSpPr>
        <p:spPr bwMode="auto">
          <a:xfrm>
            <a:off x="3041503" y="3663553"/>
            <a:ext cx="365543" cy="28607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Freeform 57"/>
          <p:cNvSpPr>
            <a:spLocks noEditPoints="1"/>
          </p:cNvSpPr>
          <p:nvPr/>
        </p:nvSpPr>
        <p:spPr bwMode="auto">
          <a:xfrm>
            <a:off x="5690841" y="1589567"/>
            <a:ext cx="283922" cy="25170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Freeform 131"/>
          <p:cNvSpPr/>
          <p:nvPr/>
        </p:nvSpPr>
        <p:spPr bwMode="auto">
          <a:xfrm>
            <a:off x="5949433" y="2600583"/>
            <a:ext cx="321341" cy="32621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>
            <a:off x="5632727" y="3622729"/>
            <a:ext cx="367725" cy="3677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7" name="Freeform 42"/>
          <p:cNvSpPr>
            <a:spLocks noEditPoints="1"/>
          </p:cNvSpPr>
          <p:nvPr/>
        </p:nvSpPr>
        <p:spPr bwMode="auto">
          <a:xfrm>
            <a:off x="4262931" y="2511839"/>
            <a:ext cx="564873" cy="48622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80"/>
                            </p:stCondLst>
                            <p:childTnLst>
                              <p:par>
                                <p:cTn id="3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8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8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80"/>
                            </p:stCondLst>
                            <p:childTnLst>
                              <p:par>
                                <p:cTn id="4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8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8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8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80"/>
                            </p:stCondLst>
                            <p:childTnLst>
                              <p:par>
                                <p:cTn id="6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8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98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8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980"/>
                            </p:stCondLst>
                            <p:childTnLst>
                              <p:par>
                                <p:cTn id="8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8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98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48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980"/>
                            </p:stCondLst>
                            <p:childTnLst>
                              <p:par>
                                <p:cTn id="1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480"/>
                            </p:stCondLst>
                            <p:childTnLst>
                              <p:par>
                                <p:cTn id="1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98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48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980"/>
                            </p:stCondLst>
                            <p:childTnLst>
                              <p:par>
                                <p:cTn id="1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480"/>
                            </p:stCondLst>
                            <p:childTnLst>
                              <p:par>
                                <p:cTn id="1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98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48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980"/>
                            </p:stCondLst>
                            <p:childTnLst>
                              <p:par>
                                <p:cTn id="15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00034" y="2266467"/>
            <a:ext cx="1571636" cy="2422686"/>
            <a:chOff x="500034" y="2428874"/>
            <a:chExt cx="1571636" cy="2422686"/>
          </a:xfrm>
        </p:grpSpPr>
        <p:grpSp>
          <p:nvGrpSpPr>
            <p:cNvPr id="11" name="Group 60"/>
            <p:cNvGrpSpPr/>
            <p:nvPr/>
          </p:nvGrpSpPr>
          <p:grpSpPr>
            <a:xfrm>
              <a:off x="500034" y="2428874"/>
              <a:ext cx="1571636" cy="2422686"/>
              <a:chOff x="500034" y="2428874"/>
              <a:chExt cx="1571636" cy="2422686"/>
            </a:xfrm>
          </p:grpSpPr>
          <p:sp>
            <p:nvSpPr>
              <p:cNvPr id="13" name="Rectangle 26"/>
              <p:cNvSpPr/>
              <p:nvPr/>
            </p:nvSpPr>
            <p:spPr>
              <a:xfrm>
                <a:off x="500034" y="3500444"/>
                <a:ext cx="1571636" cy="285752"/>
              </a:xfrm>
              <a:prstGeom prst="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29"/>
              <p:cNvSpPr/>
              <p:nvPr/>
            </p:nvSpPr>
            <p:spPr>
              <a:xfrm>
                <a:off x="500034" y="385763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15" name="Rectangle 56"/>
              <p:cNvSpPr/>
              <p:nvPr/>
            </p:nvSpPr>
            <p:spPr>
              <a:xfrm>
                <a:off x="945800" y="2428874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12" name="KSO_Shape"/>
            <p:cNvSpPr/>
            <p:nvPr/>
          </p:nvSpPr>
          <p:spPr bwMode="auto">
            <a:xfrm>
              <a:off x="1079516" y="2833687"/>
              <a:ext cx="412672" cy="343894"/>
            </a:xfrm>
            <a:custGeom>
              <a:avLst/>
              <a:gdLst>
                <a:gd name="T0" fmla="*/ 1507495 w 4409"/>
                <a:gd name="T1" fmla="*/ 451166 h 3674"/>
                <a:gd name="T2" fmla="*/ 1499286 w 4409"/>
                <a:gd name="T3" fmla="*/ 391586 h 3674"/>
                <a:gd name="T4" fmla="*/ 1483299 w 4409"/>
                <a:gd name="T5" fmla="*/ 334596 h 3674"/>
                <a:gd name="T6" fmla="*/ 1459103 w 4409"/>
                <a:gd name="T7" fmla="*/ 280198 h 3674"/>
                <a:gd name="T8" fmla="*/ 1427562 w 4409"/>
                <a:gd name="T9" fmla="*/ 229253 h 3674"/>
                <a:gd name="T10" fmla="*/ 1389540 w 4409"/>
                <a:gd name="T11" fmla="*/ 182193 h 3674"/>
                <a:gd name="T12" fmla="*/ 1345036 w 4409"/>
                <a:gd name="T13" fmla="*/ 139451 h 3674"/>
                <a:gd name="T14" fmla="*/ 1295780 w 4409"/>
                <a:gd name="T15" fmla="*/ 101458 h 3674"/>
                <a:gd name="T16" fmla="*/ 1240475 w 4409"/>
                <a:gd name="T17" fmla="*/ 69078 h 3674"/>
                <a:gd name="T18" fmla="*/ 1181281 w 4409"/>
                <a:gd name="T19" fmla="*/ 41879 h 3674"/>
                <a:gd name="T20" fmla="*/ 1117767 w 4409"/>
                <a:gd name="T21" fmla="*/ 21155 h 3674"/>
                <a:gd name="T22" fmla="*/ 1050796 w 4409"/>
                <a:gd name="T23" fmla="*/ 7340 h 3674"/>
                <a:gd name="T24" fmla="*/ 980801 w 4409"/>
                <a:gd name="T25" fmla="*/ 432 h 3674"/>
                <a:gd name="T26" fmla="*/ 924199 w 4409"/>
                <a:gd name="T27" fmla="*/ 432 h 3674"/>
                <a:gd name="T28" fmla="*/ 854204 w 4409"/>
                <a:gd name="T29" fmla="*/ 7340 h 3674"/>
                <a:gd name="T30" fmla="*/ 787665 w 4409"/>
                <a:gd name="T31" fmla="*/ 21155 h 3674"/>
                <a:gd name="T32" fmla="*/ 724151 w 4409"/>
                <a:gd name="T33" fmla="*/ 41879 h 3674"/>
                <a:gd name="T34" fmla="*/ 664957 w 4409"/>
                <a:gd name="T35" fmla="*/ 69078 h 3674"/>
                <a:gd name="T36" fmla="*/ 609652 w 4409"/>
                <a:gd name="T37" fmla="*/ 101458 h 3674"/>
                <a:gd name="T38" fmla="*/ 559964 w 4409"/>
                <a:gd name="T39" fmla="*/ 139451 h 3674"/>
                <a:gd name="T40" fmla="*/ 515460 w 4409"/>
                <a:gd name="T41" fmla="*/ 182193 h 3674"/>
                <a:gd name="T42" fmla="*/ 477870 w 4409"/>
                <a:gd name="T43" fmla="*/ 229253 h 3674"/>
                <a:gd name="T44" fmla="*/ 446329 w 4409"/>
                <a:gd name="T45" fmla="*/ 280198 h 3674"/>
                <a:gd name="T46" fmla="*/ 422133 w 4409"/>
                <a:gd name="T47" fmla="*/ 334596 h 3674"/>
                <a:gd name="T48" fmla="*/ 406147 w 4409"/>
                <a:gd name="T49" fmla="*/ 391586 h 3674"/>
                <a:gd name="T50" fmla="*/ 397505 w 4409"/>
                <a:gd name="T51" fmla="*/ 451166 h 3674"/>
                <a:gd name="T52" fmla="*/ 150793 w 4409"/>
                <a:gd name="T53" fmla="*/ 475775 h 3674"/>
                <a:gd name="T54" fmla="*/ 111906 w 4409"/>
                <a:gd name="T55" fmla="*/ 482682 h 3674"/>
                <a:gd name="T56" fmla="*/ 76909 w 4409"/>
                <a:gd name="T57" fmla="*/ 498657 h 3674"/>
                <a:gd name="T58" fmla="*/ 46664 w 4409"/>
                <a:gd name="T59" fmla="*/ 522402 h 3674"/>
                <a:gd name="T60" fmla="*/ 23332 w 4409"/>
                <a:gd name="T61" fmla="*/ 552192 h 3674"/>
                <a:gd name="T62" fmla="*/ 7777 w 4409"/>
                <a:gd name="T63" fmla="*/ 587163 h 3674"/>
                <a:gd name="T64" fmla="*/ 864 w 4409"/>
                <a:gd name="T65" fmla="*/ 626019 h 3674"/>
                <a:gd name="T66" fmla="*/ 1905000 w 4409"/>
                <a:gd name="T67" fmla="*/ 634222 h 3674"/>
                <a:gd name="T68" fmla="*/ 1899815 w 4409"/>
                <a:gd name="T69" fmla="*/ 594502 h 3674"/>
                <a:gd name="T70" fmla="*/ 1885989 w 4409"/>
                <a:gd name="T71" fmla="*/ 558668 h 3674"/>
                <a:gd name="T72" fmla="*/ 1863521 w 4409"/>
                <a:gd name="T73" fmla="*/ 527583 h 3674"/>
                <a:gd name="T74" fmla="*/ 1835005 w 4409"/>
                <a:gd name="T75" fmla="*/ 502542 h 3674"/>
                <a:gd name="T76" fmla="*/ 1800871 w 4409"/>
                <a:gd name="T77" fmla="*/ 485705 h 3674"/>
                <a:gd name="T78" fmla="*/ 1762417 w 4409"/>
                <a:gd name="T79" fmla="*/ 476206 h 3674"/>
                <a:gd name="T80" fmla="*/ 1111718 w 4409"/>
                <a:gd name="T81" fmla="*/ 1427324 h 3674"/>
                <a:gd name="T82" fmla="*/ 793714 w 4409"/>
                <a:gd name="T83" fmla="*/ 872109 h 3674"/>
                <a:gd name="T84" fmla="*/ 1349789 w 4409"/>
                <a:gd name="T85" fmla="*/ 1189436 h 3674"/>
                <a:gd name="T86" fmla="*/ 560396 w 4409"/>
                <a:gd name="T87" fmla="*/ 427420 h 3674"/>
                <a:gd name="T88" fmla="*/ 587184 w 4409"/>
                <a:gd name="T89" fmla="*/ 352298 h 3674"/>
                <a:gd name="T90" fmla="*/ 634712 w 4409"/>
                <a:gd name="T91" fmla="*/ 285810 h 3674"/>
                <a:gd name="T92" fmla="*/ 700387 w 4409"/>
                <a:gd name="T93" fmla="*/ 230979 h 3674"/>
                <a:gd name="T94" fmla="*/ 780752 w 4409"/>
                <a:gd name="T95" fmla="*/ 189964 h 3674"/>
                <a:gd name="T96" fmla="*/ 872783 w 4409"/>
                <a:gd name="T97" fmla="*/ 164924 h 3674"/>
                <a:gd name="T98" fmla="*/ 952716 w 4409"/>
                <a:gd name="T99" fmla="*/ 158448 h 3674"/>
                <a:gd name="T100" fmla="*/ 1051660 w 4409"/>
                <a:gd name="T101" fmla="*/ 168378 h 3674"/>
                <a:gd name="T102" fmla="*/ 1141963 w 4409"/>
                <a:gd name="T103" fmla="*/ 196872 h 3674"/>
                <a:gd name="T104" fmla="*/ 1219304 w 4409"/>
                <a:gd name="T105" fmla="*/ 241341 h 3674"/>
                <a:gd name="T106" fmla="*/ 1281522 w 4409"/>
                <a:gd name="T107" fmla="*/ 298331 h 3674"/>
                <a:gd name="T108" fmla="*/ 1325593 w 4409"/>
                <a:gd name="T109" fmla="*/ 366977 h 3674"/>
                <a:gd name="T110" fmla="*/ 1347197 w 4409"/>
                <a:gd name="T111" fmla="*/ 443394 h 36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09" h="3674">
                  <a:moveTo>
                    <a:pt x="4041" y="1102"/>
                  </a:moveTo>
                  <a:lnTo>
                    <a:pt x="3491" y="1102"/>
                  </a:lnTo>
                  <a:lnTo>
                    <a:pt x="3491" y="1074"/>
                  </a:lnTo>
                  <a:lnTo>
                    <a:pt x="3489" y="1045"/>
                  </a:lnTo>
                  <a:lnTo>
                    <a:pt x="3487" y="1017"/>
                  </a:lnTo>
                  <a:lnTo>
                    <a:pt x="3484" y="990"/>
                  </a:lnTo>
                  <a:lnTo>
                    <a:pt x="3481" y="961"/>
                  </a:lnTo>
                  <a:lnTo>
                    <a:pt x="3475" y="934"/>
                  </a:lnTo>
                  <a:lnTo>
                    <a:pt x="3470" y="907"/>
                  </a:lnTo>
                  <a:lnTo>
                    <a:pt x="3464" y="880"/>
                  </a:lnTo>
                  <a:lnTo>
                    <a:pt x="3457" y="854"/>
                  </a:lnTo>
                  <a:lnTo>
                    <a:pt x="3450" y="826"/>
                  </a:lnTo>
                  <a:lnTo>
                    <a:pt x="3442" y="800"/>
                  </a:lnTo>
                  <a:lnTo>
                    <a:pt x="3433" y="775"/>
                  </a:lnTo>
                  <a:lnTo>
                    <a:pt x="3423" y="748"/>
                  </a:lnTo>
                  <a:lnTo>
                    <a:pt x="3413" y="723"/>
                  </a:lnTo>
                  <a:lnTo>
                    <a:pt x="3401" y="698"/>
                  </a:lnTo>
                  <a:lnTo>
                    <a:pt x="3389" y="673"/>
                  </a:lnTo>
                  <a:lnTo>
                    <a:pt x="3377" y="649"/>
                  </a:lnTo>
                  <a:lnTo>
                    <a:pt x="3364" y="624"/>
                  </a:lnTo>
                  <a:lnTo>
                    <a:pt x="3350" y="600"/>
                  </a:lnTo>
                  <a:lnTo>
                    <a:pt x="3336" y="577"/>
                  </a:lnTo>
                  <a:lnTo>
                    <a:pt x="3320" y="553"/>
                  </a:lnTo>
                  <a:lnTo>
                    <a:pt x="3304" y="531"/>
                  </a:lnTo>
                  <a:lnTo>
                    <a:pt x="3288" y="508"/>
                  </a:lnTo>
                  <a:lnTo>
                    <a:pt x="3271" y="485"/>
                  </a:lnTo>
                  <a:lnTo>
                    <a:pt x="3253" y="464"/>
                  </a:lnTo>
                  <a:lnTo>
                    <a:pt x="3235" y="443"/>
                  </a:lnTo>
                  <a:lnTo>
                    <a:pt x="3216" y="422"/>
                  </a:lnTo>
                  <a:lnTo>
                    <a:pt x="3197" y="401"/>
                  </a:lnTo>
                  <a:lnTo>
                    <a:pt x="3177" y="381"/>
                  </a:lnTo>
                  <a:lnTo>
                    <a:pt x="3156" y="361"/>
                  </a:lnTo>
                  <a:lnTo>
                    <a:pt x="3136" y="341"/>
                  </a:lnTo>
                  <a:lnTo>
                    <a:pt x="3113" y="323"/>
                  </a:lnTo>
                  <a:lnTo>
                    <a:pt x="3092" y="304"/>
                  </a:lnTo>
                  <a:lnTo>
                    <a:pt x="3069" y="287"/>
                  </a:lnTo>
                  <a:lnTo>
                    <a:pt x="3045" y="268"/>
                  </a:lnTo>
                  <a:lnTo>
                    <a:pt x="3022" y="251"/>
                  </a:lnTo>
                  <a:lnTo>
                    <a:pt x="2999" y="235"/>
                  </a:lnTo>
                  <a:lnTo>
                    <a:pt x="2973" y="219"/>
                  </a:lnTo>
                  <a:lnTo>
                    <a:pt x="2949" y="203"/>
                  </a:lnTo>
                  <a:lnTo>
                    <a:pt x="2924" y="188"/>
                  </a:lnTo>
                  <a:lnTo>
                    <a:pt x="2897" y="173"/>
                  </a:lnTo>
                  <a:lnTo>
                    <a:pt x="2871" y="160"/>
                  </a:lnTo>
                  <a:lnTo>
                    <a:pt x="2845" y="146"/>
                  </a:lnTo>
                  <a:lnTo>
                    <a:pt x="2817" y="132"/>
                  </a:lnTo>
                  <a:lnTo>
                    <a:pt x="2790" y="120"/>
                  </a:lnTo>
                  <a:lnTo>
                    <a:pt x="2761" y="108"/>
                  </a:lnTo>
                  <a:lnTo>
                    <a:pt x="2734" y="97"/>
                  </a:lnTo>
                  <a:lnTo>
                    <a:pt x="2705" y="87"/>
                  </a:lnTo>
                  <a:lnTo>
                    <a:pt x="2676" y="77"/>
                  </a:lnTo>
                  <a:lnTo>
                    <a:pt x="2647" y="67"/>
                  </a:lnTo>
                  <a:lnTo>
                    <a:pt x="2617" y="57"/>
                  </a:lnTo>
                  <a:lnTo>
                    <a:pt x="2587" y="49"/>
                  </a:lnTo>
                  <a:lnTo>
                    <a:pt x="2557" y="41"/>
                  </a:lnTo>
                  <a:lnTo>
                    <a:pt x="2526" y="34"/>
                  </a:lnTo>
                  <a:lnTo>
                    <a:pt x="2495" y="28"/>
                  </a:lnTo>
                  <a:lnTo>
                    <a:pt x="2464" y="22"/>
                  </a:lnTo>
                  <a:lnTo>
                    <a:pt x="2432" y="17"/>
                  </a:lnTo>
                  <a:lnTo>
                    <a:pt x="2400" y="13"/>
                  </a:lnTo>
                  <a:lnTo>
                    <a:pt x="2369" y="9"/>
                  </a:lnTo>
                  <a:lnTo>
                    <a:pt x="2336" y="6"/>
                  </a:lnTo>
                  <a:lnTo>
                    <a:pt x="2304" y="3"/>
                  </a:lnTo>
                  <a:lnTo>
                    <a:pt x="2270" y="1"/>
                  </a:lnTo>
                  <a:lnTo>
                    <a:pt x="2238" y="0"/>
                  </a:lnTo>
                  <a:lnTo>
                    <a:pt x="2205" y="0"/>
                  </a:lnTo>
                  <a:lnTo>
                    <a:pt x="2172" y="0"/>
                  </a:lnTo>
                  <a:lnTo>
                    <a:pt x="2139" y="1"/>
                  </a:lnTo>
                  <a:lnTo>
                    <a:pt x="2106" y="3"/>
                  </a:lnTo>
                  <a:lnTo>
                    <a:pt x="2074" y="6"/>
                  </a:lnTo>
                  <a:lnTo>
                    <a:pt x="2041" y="9"/>
                  </a:lnTo>
                  <a:lnTo>
                    <a:pt x="2010" y="13"/>
                  </a:lnTo>
                  <a:lnTo>
                    <a:pt x="1977" y="17"/>
                  </a:lnTo>
                  <a:lnTo>
                    <a:pt x="1946" y="22"/>
                  </a:lnTo>
                  <a:lnTo>
                    <a:pt x="1914" y="28"/>
                  </a:lnTo>
                  <a:lnTo>
                    <a:pt x="1884" y="34"/>
                  </a:lnTo>
                  <a:lnTo>
                    <a:pt x="1854" y="41"/>
                  </a:lnTo>
                  <a:lnTo>
                    <a:pt x="1823" y="49"/>
                  </a:lnTo>
                  <a:lnTo>
                    <a:pt x="1793" y="57"/>
                  </a:lnTo>
                  <a:lnTo>
                    <a:pt x="1763" y="67"/>
                  </a:lnTo>
                  <a:lnTo>
                    <a:pt x="1734" y="77"/>
                  </a:lnTo>
                  <a:lnTo>
                    <a:pt x="1705" y="87"/>
                  </a:lnTo>
                  <a:lnTo>
                    <a:pt x="1676" y="97"/>
                  </a:lnTo>
                  <a:lnTo>
                    <a:pt x="1648" y="108"/>
                  </a:lnTo>
                  <a:lnTo>
                    <a:pt x="1620" y="120"/>
                  </a:lnTo>
                  <a:lnTo>
                    <a:pt x="1593" y="132"/>
                  </a:lnTo>
                  <a:lnTo>
                    <a:pt x="1566" y="146"/>
                  </a:lnTo>
                  <a:lnTo>
                    <a:pt x="1539" y="160"/>
                  </a:lnTo>
                  <a:lnTo>
                    <a:pt x="1513" y="173"/>
                  </a:lnTo>
                  <a:lnTo>
                    <a:pt x="1486" y="188"/>
                  </a:lnTo>
                  <a:lnTo>
                    <a:pt x="1461" y="203"/>
                  </a:lnTo>
                  <a:lnTo>
                    <a:pt x="1436" y="219"/>
                  </a:lnTo>
                  <a:lnTo>
                    <a:pt x="1411" y="235"/>
                  </a:lnTo>
                  <a:lnTo>
                    <a:pt x="1388" y="251"/>
                  </a:lnTo>
                  <a:lnTo>
                    <a:pt x="1364" y="268"/>
                  </a:lnTo>
                  <a:lnTo>
                    <a:pt x="1341" y="287"/>
                  </a:lnTo>
                  <a:lnTo>
                    <a:pt x="1318" y="304"/>
                  </a:lnTo>
                  <a:lnTo>
                    <a:pt x="1296" y="323"/>
                  </a:lnTo>
                  <a:lnTo>
                    <a:pt x="1274" y="341"/>
                  </a:lnTo>
                  <a:lnTo>
                    <a:pt x="1253" y="361"/>
                  </a:lnTo>
                  <a:lnTo>
                    <a:pt x="1233" y="381"/>
                  </a:lnTo>
                  <a:lnTo>
                    <a:pt x="1214" y="401"/>
                  </a:lnTo>
                  <a:lnTo>
                    <a:pt x="1193" y="422"/>
                  </a:lnTo>
                  <a:lnTo>
                    <a:pt x="1175" y="443"/>
                  </a:lnTo>
                  <a:lnTo>
                    <a:pt x="1157" y="464"/>
                  </a:lnTo>
                  <a:lnTo>
                    <a:pt x="1140" y="485"/>
                  </a:lnTo>
                  <a:lnTo>
                    <a:pt x="1122" y="508"/>
                  </a:lnTo>
                  <a:lnTo>
                    <a:pt x="1106" y="531"/>
                  </a:lnTo>
                  <a:lnTo>
                    <a:pt x="1090" y="553"/>
                  </a:lnTo>
                  <a:lnTo>
                    <a:pt x="1075" y="577"/>
                  </a:lnTo>
                  <a:lnTo>
                    <a:pt x="1060" y="600"/>
                  </a:lnTo>
                  <a:lnTo>
                    <a:pt x="1046" y="624"/>
                  </a:lnTo>
                  <a:lnTo>
                    <a:pt x="1033" y="649"/>
                  </a:lnTo>
                  <a:lnTo>
                    <a:pt x="1020" y="673"/>
                  </a:lnTo>
                  <a:lnTo>
                    <a:pt x="1009" y="698"/>
                  </a:lnTo>
                  <a:lnTo>
                    <a:pt x="998" y="723"/>
                  </a:lnTo>
                  <a:lnTo>
                    <a:pt x="986" y="748"/>
                  </a:lnTo>
                  <a:lnTo>
                    <a:pt x="977" y="775"/>
                  </a:lnTo>
                  <a:lnTo>
                    <a:pt x="968" y="800"/>
                  </a:lnTo>
                  <a:lnTo>
                    <a:pt x="960" y="826"/>
                  </a:lnTo>
                  <a:lnTo>
                    <a:pt x="952" y="854"/>
                  </a:lnTo>
                  <a:lnTo>
                    <a:pt x="946" y="880"/>
                  </a:lnTo>
                  <a:lnTo>
                    <a:pt x="940" y="907"/>
                  </a:lnTo>
                  <a:lnTo>
                    <a:pt x="934" y="934"/>
                  </a:lnTo>
                  <a:lnTo>
                    <a:pt x="930" y="961"/>
                  </a:lnTo>
                  <a:lnTo>
                    <a:pt x="926" y="990"/>
                  </a:lnTo>
                  <a:lnTo>
                    <a:pt x="922" y="1017"/>
                  </a:lnTo>
                  <a:lnTo>
                    <a:pt x="920" y="1045"/>
                  </a:lnTo>
                  <a:lnTo>
                    <a:pt x="919" y="1074"/>
                  </a:lnTo>
                  <a:lnTo>
                    <a:pt x="919" y="1102"/>
                  </a:lnTo>
                  <a:lnTo>
                    <a:pt x="368" y="1102"/>
                  </a:lnTo>
                  <a:lnTo>
                    <a:pt x="349" y="1102"/>
                  </a:lnTo>
                  <a:lnTo>
                    <a:pt x="330" y="1103"/>
                  </a:lnTo>
                  <a:lnTo>
                    <a:pt x="312" y="1106"/>
                  </a:lnTo>
                  <a:lnTo>
                    <a:pt x="294" y="1109"/>
                  </a:lnTo>
                  <a:lnTo>
                    <a:pt x="276" y="1113"/>
                  </a:lnTo>
                  <a:lnTo>
                    <a:pt x="259" y="1118"/>
                  </a:lnTo>
                  <a:lnTo>
                    <a:pt x="242" y="1125"/>
                  </a:lnTo>
                  <a:lnTo>
                    <a:pt x="225" y="1131"/>
                  </a:lnTo>
                  <a:lnTo>
                    <a:pt x="208" y="1138"/>
                  </a:lnTo>
                  <a:lnTo>
                    <a:pt x="193" y="1146"/>
                  </a:lnTo>
                  <a:lnTo>
                    <a:pt x="178" y="1155"/>
                  </a:lnTo>
                  <a:lnTo>
                    <a:pt x="163" y="1164"/>
                  </a:lnTo>
                  <a:lnTo>
                    <a:pt x="149" y="1174"/>
                  </a:lnTo>
                  <a:lnTo>
                    <a:pt x="134" y="1185"/>
                  </a:lnTo>
                  <a:lnTo>
                    <a:pt x="121" y="1198"/>
                  </a:lnTo>
                  <a:lnTo>
                    <a:pt x="108" y="1210"/>
                  </a:lnTo>
                  <a:lnTo>
                    <a:pt x="96" y="1222"/>
                  </a:lnTo>
                  <a:lnTo>
                    <a:pt x="85" y="1235"/>
                  </a:lnTo>
                  <a:lnTo>
                    <a:pt x="74" y="1249"/>
                  </a:lnTo>
                  <a:lnTo>
                    <a:pt x="63" y="1263"/>
                  </a:lnTo>
                  <a:lnTo>
                    <a:pt x="54" y="1279"/>
                  </a:lnTo>
                  <a:lnTo>
                    <a:pt x="45" y="1294"/>
                  </a:lnTo>
                  <a:lnTo>
                    <a:pt x="37" y="1310"/>
                  </a:lnTo>
                  <a:lnTo>
                    <a:pt x="30" y="1326"/>
                  </a:lnTo>
                  <a:lnTo>
                    <a:pt x="23" y="1343"/>
                  </a:lnTo>
                  <a:lnTo>
                    <a:pt x="18" y="1360"/>
                  </a:lnTo>
                  <a:lnTo>
                    <a:pt x="13" y="1377"/>
                  </a:lnTo>
                  <a:lnTo>
                    <a:pt x="9" y="1395"/>
                  </a:lnTo>
                  <a:lnTo>
                    <a:pt x="5" y="1414"/>
                  </a:lnTo>
                  <a:lnTo>
                    <a:pt x="3" y="1432"/>
                  </a:lnTo>
                  <a:lnTo>
                    <a:pt x="2" y="1450"/>
                  </a:lnTo>
                  <a:lnTo>
                    <a:pt x="0" y="1469"/>
                  </a:lnTo>
                  <a:lnTo>
                    <a:pt x="0" y="3674"/>
                  </a:lnTo>
                  <a:lnTo>
                    <a:pt x="4409" y="3674"/>
                  </a:lnTo>
                  <a:lnTo>
                    <a:pt x="4409" y="1469"/>
                  </a:lnTo>
                  <a:lnTo>
                    <a:pt x="4409" y="1450"/>
                  </a:lnTo>
                  <a:lnTo>
                    <a:pt x="4408" y="1432"/>
                  </a:lnTo>
                  <a:lnTo>
                    <a:pt x="4405" y="1414"/>
                  </a:lnTo>
                  <a:lnTo>
                    <a:pt x="4402" y="1395"/>
                  </a:lnTo>
                  <a:lnTo>
                    <a:pt x="4397" y="1377"/>
                  </a:lnTo>
                  <a:lnTo>
                    <a:pt x="4392" y="1360"/>
                  </a:lnTo>
                  <a:lnTo>
                    <a:pt x="4386" y="1343"/>
                  </a:lnTo>
                  <a:lnTo>
                    <a:pt x="4380" y="1326"/>
                  </a:lnTo>
                  <a:lnTo>
                    <a:pt x="4373" y="1310"/>
                  </a:lnTo>
                  <a:lnTo>
                    <a:pt x="4365" y="1294"/>
                  </a:lnTo>
                  <a:lnTo>
                    <a:pt x="4356" y="1279"/>
                  </a:lnTo>
                  <a:lnTo>
                    <a:pt x="4347" y="1263"/>
                  </a:lnTo>
                  <a:lnTo>
                    <a:pt x="4336" y="1249"/>
                  </a:lnTo>
                  <a:lnTo>
                    <a:pt x="4325" y="1235"/>
                  </a:lnTo>
                  <a:lnTo>
                    <a:pt x="4313" y="1222"/>
                  </a:lnTo>
                  <a:lnTo>
                    <a:pt x="4301" y="1210"/>
                  </a:lnTo>
                  <a:lnTo>
                    <a:pt x="4289" y="1198"/>
                  </a:lnTo>
                  <a:lnTo>
                    <a:pt x="4276" y="1185"/>
                  </a:lnTo>
                  <a:lnTo>
                    <a:pt x="4262" y="1174"/>
                  </a:lnTo>
                  <a:lnTo>
                    <a:pt x="4247" y="1164"/>
                  </a:lnTo>
                  <a:lnTo>
                    <a:pt x="4232" y="1155"/>
                  </a:lnTo>
                  <a:lnTo>
                    <a:pt x="4217" y="1146"/>
                  </a:lnTo>
                  <a:lnTo>
                    <a:pt x="4201" y="1138"/>
                  </a:lnTo>
                  <a:lnTo>
                    <a:pt x="4184" y="1131"/>
                  </a:lnTo>
                  <a:lnTo>
                    <a:pt x="4168" y="1125"/>
                  </a:lnTo>
                  <a:lnTo>
                    <a:pt x="4151" y="1118"/>
                  </a:lnTo>
                  <a:lnTo>
                    <a:pt x="4134" y="1113"/>
                  </a:lnTo>
                  <a:lnTo>
                    <a:pt x="4115" y="1109"/>
                  </a:lnTo>
                  <a:lnTo>
                    <a:pt x="4097" y="1106"/>
                  </a:lnTo>
                  <a:lnTo>
                    <a:pt x="4079" y="1103"/>
                  </a:lnTo>
                  <a:lnTo>
                    <a:pt x="4061" y="1102"/>
                  </a:lnTo>
                  <a:lnTo>
                    <a:pt x="4041" y="1102"/>
                  </a:lnTo>
                  <a:close/>
                  <a:moveTo>
                    <a:pt x="3124" y="2755"/>
                  </a:moveTo>
                  <a:lnTo>
                    <a:pt x="2573" y="2755"/>
                  </a:lnTo>
                  <a:lnTo>
                    <a:pt x="2573" y="3306"/>
                  </a:lnTo>
                  <a:lnTo>
                    <a:pt x="1837" y="3306"/>
                  </a:lnTo>
                  <a:lnTo>
                    <a:pt x="1837" y="2755"/>
                  </a:lnTo>
                  <a:lnTo>
                    <a:pt x="1287" y="2755"/>
                  </a:lnTo>
                  <a:lnTo>
                    <a:pt x="1287" y="2020"/>
                  </a:lnTo>
                  <a:lnTo>
                    <a:pt x="1837" y="2020"/>
                  </a:lnTo>
                  <a:lnTo>
                    <a:pt x="1837" y="1469"/>
                  </a:lnTo>
                  <a:lnTo>
                    <a:pt x="2573" y="1469"/>
                  </a:lnTo>
                  <a:lnTo>
                    <a:pt x="2573" y="2020"/>
                  </a:lnTo>
                  <a:lnTo>
                    <a:pt x="3124" y="2020"/>
                  </a:lnTo>
                  <a:lnTo>
                    <a:pt x="3124" y="2755"/>
                  </a:lnTo>
                  <a:close/>
                  <a:moveTo>
                    <a:pt x="1287" y="1102"/>
                  </a:moveTo>
                  <a:lnTo>
                    <a:pt x="1287" y="1102"/>
                  </a:lnTo>
                  <a:lnTo>
                    <a:pt x="1288" y="1064"/>
                  </a:lnTo>
                  <a:lnTo>
                    <a:pt x="1292" y="1027"/>
                  </a:lnTo>
                  <a:lnTo>
                    <a:pt x="1297" y="990"/>
                  </a:lnTo>
                  <a:lnTo>
                    <a:pt x="1305" y="954"/>
                  </a:lnTo>
                  <a:lnTo>
                    <a:pt x="1315" y="919"/>
                  </a:lnTo>
                  <a:lnTo>
                    <a:pt x="1328" y="883"/>
                  </a:lnTo>
                  <a:lnTo>
                    <a:pt x="1342" y="850"/>
                  </a:lnTo>
                  <a:lnTo>
                    <a:pt x="1359" y="816"/>
                  </a:lnTo>
                  <a:lnTo>
                    <a:pt x="1377" y="784"/>
                  </a:lnTo>
                  <a:lnTo>
                    <a:pt x="1397" y="752"/>
                  </a:lnTo>
                  <a:lnTo>
                    <a:pt x="1419" y="721"/>
                  </a:lnTo>
                  <a:lnTo>
                    <a:pt x="1444" y="691"/>
                  </a:lnTo>
                  <a:lnTo>
                    <a:pt x="1469" y="662"/>
                  </a:lnTo>
                  <a:lnTo>
                    <a:pt x="1497" y="635"/>
                  </a:lnTo>
                  <a:lnTo>
                    <a:pt x="1525" y="608"/>
                  </a:lnTo>
                  <a:lnTo>
                    <a:pt x="1555" y="583"/>
                  </a:lnTo>
                  <a:lnTo>
                    <a:pt x="1588" y="559"/>
                  </a:lnTo>
                  <a:lnTo>
                    <a:pt x="1621" y="535"/>
                  </a:lnTo>
                  <a:lnTo>
                    <a:pt x="1656" y="513"/>
                  </a:lnTo>
                  <a:lnTo>
                    <a:pt x="1691" y="493"/>
                  </a:lnTo>
                  <a:lnTo>
                    <a:pt x="1729" y="473"/>
                  </a:lnTo>
                  <a:lnTo>
                    <a:pt x="1767" y="456"/>
                  </a:lnTo>
                  <a:lnTo>
                    <a:pt x="1807" y="440"/>
                  </a:lnTo>
                  <a:lnTo>
                    <a:pt x="1848" y="425"/>
                  </a:lnTo>
                  <a:lnTo>
                    <a:pt x="1889" y="411"/>
                  </a:lnTo>
                  <a:lnTo>
                    <a:pt x="1932" y="400"/>
                  </a:lnTo>
                  <a:lnTo>
                    <a:pt x="1975" y="390"/>
                  </a:lnTo>
                  <a:lnTo>
                    <a:pt x="2020" y="382"/>
                  </a:lnTo>
                  <a:lnTo>
                    <a:pt x="2066" y="376"/>
                  </a:lnTo>
                  <a:lnTo>
                    <a:pt x="2111" y="371"/>
                  </a:lnTo>
                  <a:lnTo>
                    <a:pt x="2158" y="368"/>
                  </a:lnTo>
                  <a:lnTo>
                    <a:pt x="2205" y="367"/>
                  </a:lnTo>
                  <a:lnTo>
                    <a:pt x="2252" y="368"/>
                  </a:lnTo>
                  <a:lnTo>
                    <a:pt x="2299" y="371"/>
                  </a:lnTo>
                  <a:lnTo>
                    <a:pt x="2345" y="376"/>
                  </a:lnTo>
                  <a:lnTo>
                    <a:pt x="2390" y="382"/>
                  </a:lnTo>
                  <a:lnTo>
                    <a:pt x="2434" y="390"/>
                  </a:lnTo>
                  <a:lnTo>
                    <a:pt x="2477" y="400"/>
                  </a:lnTo>
                  <a:lnTo>
                    <a:pt x="2520" y="411"/>
                  </a:lnTo>
                  <a:lnTo>
                    <a:pt x="2562" y="425"/>
                  </a:lnTo>
                  <a:lnTo>
                    <a:pt x="2603" y="440"/>
                  </a:lnTo>
                  <a:lnTo>
                    <a:pt x="2643" y="456"/>
                  </a:lnTo>
                  <a:lnTo>
                    <a:pt x="2680" y="473"/>
                  </a:lnTo>
                  <a:lnTo>
                    <a:pt x="2718" y="493"/>
                  </a:lnTo>
                  <a:lnTo>
                    <a:pt x="2754" y="513"/>
                  </a:lnTo>
                  <a:lnTo>
                    <a:pt x="2789" y="535"/>
                  </a:lnTo>
                  <a:lnTo>
                    <a:pt x="2822" y="559"/>
                  </a:lnTo>
                  <a:lnTo>
                    <a:pt x="2854" y="583"/>
                  </a:lnTo>
                  <a:lnTo>
                    <a:pt x="2884" y="608"/>
                  </a:lnTo>
                  <a:lnTo>
                    <a:pt x="2914" y="635"/>
                  </a:lnTo>
                  <a:lnTo>
                    <a:pt x="2941" y="662"/>
                  </a:lnTo>
                  <a:lnTo>
                    <a:pt x="2966" y="691"/>
                  </a:lnTo>
                  <a:lnTo>
                    <a:pt x="2991" y="721"/>
                  </a:lnTo>
                  <a:lnTo>
                    <a:pt x="3012" y="752"/>
                  </a:lnTo>
                  <a:lnTo>
                    <a:pt x="3032" y="784"/>
                  </a:lnTo>
                  <a:lnTo>
                    <a:pt x="3051" y="816"/>
                  </a:lnTo>
                  <a:lnTo>
                    <a:pt x="3068" y="850"/>
                  </a:lnTo>
                  <a:lnTo>
                    <a:pt x="3082" y="883"/>
                  </a:lnTo>
                  <a:lnTo>
                    <a:pt x="3094" y="919"/>
                  </a:lnTo>
                  <a:lnTo>
                    <a:pt x="3104" y="954"/>
                  </a:lnTo>
                  <a:lnTo>
                    <a:pt x="3112" y="990"/>
                  </a:lnTo>
                  <a:lnTo>
                    <a:pt x="3118" y="1027"/>
                  </a:lnTo>
                  <a:lnTo>
                    <a:pt x="3122" y="1064"/>
                  </a:lnTo>
                  <a:lnTo>
                    <a:pt x="3124" y="1102"/>
                  </a:lnTo>
                  <a:lnTo>
                    <a:pt x="1287" y="1102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43108" y="1980715"/>
            <a:ext cx="1571636" cy="2351248"/>
            <a:chOff x="2143108" y="2143122"/>
            <a:chExt cx="1571636" cy="2351248"/>
          </a:xfrm>
        </p:grpSpPr>
        <p:grpSp>
          <p:nvGrpSpPr>
            <p:cNvPr id="17" name="Group 61"/>
            <p:cNvGrpSpPr/>
            <p:nvPr/>
          </p:nvGrpSpPr>
          <p:grpSpPr>
            <a:xfrm>
              <a:off x="2143108" y="2143122"/>
              <a:ext cx="1571636" cy="2351248"/>
              <a:chOff x="2143108" y="2143122"/>
              <a:chExt cx="1571636" cy="2351248"/>
            </a:xfrm>
          </p:grpSpPr>
          <p:sp>
            <p:nvSpPr>
              <p:cNvPr id="19" name="Rectangle 31"/>
              <p:cNvSpPr/>
              <p:nvPr/>
            </p:nvSpPr>
            <p:spPr>
              <a:xfrm>
                <a:off x="2143108" y="3143254"/>
                <a:ext cx="1571636" cy="285752"/>
              </a:xfrm>
              <a:prstGeom prst="rect">
                <a:avLst/>
              </a:prstGeom>
              <a:solidFill>
                <a:srgbClr val="B5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30"/>
              <p:cNvSpPr/>
              <p:nvPr/>
            </p:nvSpPr>
            <p:spPr>
              <a:xfrm>
                <a:off x="2143108" y="350044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21" name="Rectangle 55"/>
              <p:cNvSpPr/>
              <p:nvPr/>
            </p:nvSpPr>
            <p:spPr>
              <a:xfrm>
                <a:off x="2571736" y="214312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2772537" y="2484435"/>
              <a:ext cx="384473" cy="389975"/>
            </a:xfrm>
            <a:custGeom>
              <a:avLst/>
              <a:gdLst>
                <a:gd name="T0" fmla="*/ 1628324 w 3235"/>
                <a:gd name="T1" fmla="*/ 943562 h 3280"/>
                <a:gd name="T2" fmla="*/ 889923 w 3235"/>
                <a:gd name="T3" fmla="*/ 1681834 h 3280"/>
                <a:gd name="T4" fmla="*/ 715343 w 3235"/>
                <a:gd name="T5" fmla="*/ 1780637 h 3280"/>
                <a:gd name="T6" fmla="*/ 789457 w 3235"/>
                <a:gd name="T7" fmla="*/ 1662623 h 3280"/>
                <a:gd name="T8" fmla="*/ 847651 w 3235"/>
                <a:gd name="T9" fmla="*/ 1618711 h 3280"/>
                <a:gd name="T10" fmla="*/ 1231948 w 3235"/>
                <a:gd name="T11" fmla="*/ 1234480 h 3280"/>
                <a:gd name="T12" fmla="*/ 978861 w 3235"/>
                <a:gd name="T13" fmla="*/ 981436 h 3280"/>
                <a:gd name="T14" fmla="*/ 1348336 w 3235"/>
                <a:gd name="T15" fmla="*/ 612574 h 3280"/>
                <a:gd name="T16" fmla="*/ 1348336 w 3235"/>
                <a:gd name="T17" fmla="*/ 536277 h 3280"/>
                <a:gd name="T18" fmla="*/ 1271476 w 3235"/>
                <a:gd name="T19" fmla="*/ 536277 h 3280"/>
                <a:gd name="T20" fmla="*/ 902550 w 3235"/>
                <a:gd name="T21" fmla="*/ 905139 h 3280"/>
                <a:gd name="T22" fmla="*/ 828436 w 3235"/>
                <a:gd name="T23" fmla="*/ 831037 h 3280"/>
                <a:gd name="T24" fmla="*/ 828436 w 3235"/>
                <a:gd name="T25" fmla="*/ 674051 h 3280"/>
                <a:gd name="T26" fmla="*/ 1093601 w 3235"/>
                <a:gd name="T27" fmla="*/ 408932 h 3280"/>
                <a:gd name="T28" fmla="*/ 1628324 w 3235"/>
                <a:gd name="T29" fmla="*/ 408932 h 3280"/>
                <a:gd name="T30" fmla="*/ 1628324 w 3235"/>
                <a:gd name="T31" fmla="*/ 943562 h 3280"/>
                <a:gd name="T32" fmla="*/ 828436 w 3235"/>
                <a:gd name="T33" fmla="*/ 1132384 h 3280"/>
                <a:gd name="T34" fmla="*/ 828436 w 3235"/>
                <a:gd name="T35" fmla="*/ 979240 h 3280"/>
                <a:gd name="T36" fmla="*/ 902550 w 3235"/>
                <a:gd name="T37" fmla="*/ 905139 h 3280"/>
                <a:gd name="T38" fmla="*/ 978861 w 3235"/>
                <a:gd name="T39" fmla="*/ 981436 h 3280"/>
                <a:gd name="T40" fmla="*/ 828436 w 3235"/>
                <a:gd name="T41" fmla="*/ 1132384 h 3280"/>
                <a:gd name="T42" fmla="*/ 378259 w 3235"/>
                <a:gd name="T43" fmla="*/ 1800397 h 3280"/>
                <a:gd name="T44" fmla="*/ 0 w 3235"/>
                <a:gd name="T45" fmla="*/ 1422204 h 3280"/>
                <a:gd name="T46" fmla="*/ 0 w 3235"/>
                <a:gd name="T47" fmla="*/ 378193 h 3280"/>
                <a:gd name="T48" fmla="*/ 378259 w 3235"/>
                <a:gd name="T49" fmla="*/ 0 h 3280"/>
                <a:gd name="T50" fmla="*/ 756517 w 3235"/>
                <a:gd name="T51" fmla="*/ 378193 h 3280"/>
                <a:gd name="T52" fmla="*/ 756517 w 3235"/>
                <a:gd name="T53" fmla="*/ 1422204 h 3280"/>
                <a:gd name="T54" fmla="*/ 378259 w 3235"/>
                <a:gd name="T55" fmla="*/ 1800397 h 3280"/>
                <a:gd name="T56" fmla="*/ 682403 w 3235"/>
                <a:gd name="T57" fmla="*/ 393013 h 3280"/>
                <a:gd name="T58" fmla="*/ 378259 w 3235"/>
                <a:gd name="T59" fmla="*/ 94960 h 3280"/>
                <a:gd name="T60" fmla="*/ 71370 w 3235"/>
                <a:gd name="T61" fmla="*/ 393013 h 3280"/>
                <a:gd name="T62" fmla="*/ 71370 w 3235"/>
                <a:gd name="T63" fmla="*/ 936426 h 3280"/>
                <a:gd name="T64" fmla="*/ 216305 w 3235"/>
                <a:gd name="T65" fmla="*/ 936426 h 3280"/>
                <a:gd name="T66" fmla="*/ 216305 w 3235"/>
                <a:gd name="T67" fmla="*/ 1458431 h 3280"/>
                <a:gd name="T68" fmla="*/ 270106 w 3235"/>
                <a:gd name="T69" fmla="*/ 1512224 h 3280"/>
                <a:gd name="T70" fmla="*/ 324457 w 3235"/>
                <a:gd name="T71" fmla="*/ 1458431 h 3280"/>
                <a:gd name="T72" fmla="*/ 324457 w 3235"/>
                <a:gd name="T73" fmla="*/ 936426 h 3280"/>
                <a:gd name="T74" fmla="*/ 682403 w 3235"/>
                <a:gd name="T75" fmla="*/ 936426 h 3280"/>
                <a:gd name="T76" fmla="*/ 682403 w 3235"/>
                <a:gd name="T77" fmla="*/ 393013 h 3280"/>
                <a:gd name="T78" fmla="*/ 270106 w 3235"/>
                <a:gd name="T79" fmla="*/ 360079 h 3280"/>
                <a:gd name="T80" fmla="*/ 324457 w 3235"/>
                <a:gd name="T81" fmla="*/ 413872 h 3280"/>
                <a:gd name="T82" fmla="*/ 324457 w 3235"/>
                <a:gd name="T83" fmla="*/ 936426 h 3280"/>
                <a:gd name="T84" fmla="*/ 216305 w 3235"/>
                <a:gd name="T85" fmla="*/ 936426 h 3280"/>
                <a:gd name="T86" fmla="*/ 216305 w 3235"/>
                <a:gd name="T87" fmla="*/ 413872 h 3280"/>
                <a:gd name="T88" fmla="*/ 270106 w 3235"/>
                <a:gd name="T89" fmla="*/ 360079 h 32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235" h="3280">
                  <a:moveTo>
                    <a:pt x="2966" y="1719"/>
                  </a:moveTo>
                  <a:cubicBezTo>
                    <a:pt x="1621" y="3064"/>
                    <a:pt x="1621" y="3064"/>
                    <a:pt x="1621" y="3064"/>
                  </a:cubicBezTo>
                  <a:cubicBezTo>
                    <a:pt x="1530" y="3155"/>
                    <a:pt x="1420" y="3214"/>
                    <a:pt x="1303" y="3244"/>
                  </a:cubicBezTo>
                  <a:cubicBezTo>
                    <a:pt x="1359" y="3180"/>
                    <a:pt x="1404" y="3107"/>
                    <a:pt x="1438" y="3029"/>
                  </a:cubicBezTo>
                  <a:cubicBezTo>
                    <a:pt x="1476" y="3007"/>
                    <a:pt x="1512" y="2981"/>
                    <a:pt x="1544" y="2949"/>
                  </a:cubicBezTo>
                  <a:cubicBezTo>
                    <a:pt x="2244" y="2249"/>
                    <a:pt x="2244" y="2249"/>
                    <a:pt x="2244" y="2249"/>
                  </a:cubicBezTo>
                  <a:cubicBezTo>
                    <a:pt x="1783" y="1788"/>
                    <a:pt x="1783" y="1788"/>
                    <a:pt x="1783" y="1788"/>
                  </a:cubicBezTo>
                  <a:cubicBezTo>
                    <a:pt x="2456" y="1116"/>
                    <a:pt x="2456" y="1116"/>
                    <a:pt x="2456" y="1116"/>
                  </a:cubicBezTo>
                  <a:cubicBezTo>
                    <a:pt x="2494" y="1078"/>
                    <a:pt x="2494" y="1015"/>
                    <a:pt x="2456" y="977"/>
                  </a:cubicBezTo>
                  <a:cubicBezTo>
                    <a:pt x="2417" y="938"/>
                    <a:pt x="2355" y="938"/>
                    <a:pt x="2316" y="977"/>
                  </a:cubicBezTo>
                  <a:cubicBezTo>
                    <a:pt x="1644" y="1649"/>
                    <a:pt x="1644" y="1649"/>
                    <a:pt x="1644" y="1649"/>
                  </a:cubicBezTo>
                  <a:cubicBezTo>
                    <a:pt x="1509" y="1514"/>
                    <a:pt x="1509" y="1514"/>
                    <a:pt x="1509" y="1514"/>
                  </a:cubicBezTo>
                  <a:cubicBezTo>
                    <a:pt x="1509" y="1228"/>
                    <a:pt x="1509" y="1228"/>
                    <a:pt x="1509" y="1228"/>
                  </a:cubicBezTo>
                  <a:cubicBezTo>
                    <a:pt x="1992" y="745"/>
                    <a:pt x="1992" y="745"/>
                    <a:pt x="1992" y="745"/>
                  </a:cubicBezTo>
                  <a:cubicBezTo>
                    <a:pt x="2261" y="476"/>
                    <a:pt x="2697" y="476"/>
                    <a:pt x="2966" y="745"/>
                  </a:cubicBezTo>
                  <a:cubicBezTo>
                    <a:pt x="3235" y="1014"/>
                    <a:pt x="3235" y="1450"/>
                    <a:pt x="2966" y="1719"/>
                  </a:cubicBezTo>
                  <a:close/>
                  <a:moveTo>
                    <a:pt x="1509" y="2063"/>
                  </a:moveTo>
                  <a:cubicBezTo>
                    <a:pt x="1509" y="1784"/>
                    <a:pt x="1509" y="1784"/>
                    <a:pt x="1509" y="1784"/>
                  </a:cubicBezTo>
                  <a:cubicBezTo>
                    <a:pt x="1644" y="1649"/>
                    <a:pt x="1644" y="1649"/>
                    <a:pt x="1644" y="1649"/>
                  </a:cubicBezTo>
                  <a:cubicBezTo>
                    <a:pt x="1783" y="1788"/>
                    <a:pt x="1783" y="1788"/>
                    <a:pt x="1783" y="1788"/>
                  </a:cubicBezTo>
                  <a:lnTo>
                    <a:pt x="1509" y="2063"/>
                  </a:lnTo>
                  <a:close/>
                  <a:moveTo>
                    <a:pt x="689" y="3280"/>
                  </a:moveTo>
                  <a:cubicBezTo>
                    <a:pt x="309" y="3280"/>
                    <a:pt x="0" y="2971"/>
                    <a:pt x="0" y="2591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308"/>
                    <a:pt x="309" y="0"/>
                    <a:pt x="689" y="0"/>
                  </a:cubicBezTo>
                  <a:cubicBezTo>
                    <a:pt x="1069" y="0"/>
                    <a:pt x="1378" y="308"/>
                    <a:pt x="1378" y="689"/>
                  </a:cubicBezTo>
                  <a:cubicBezTo>
                    <a:pt x="1378" y="2591"/>
                    <a:pt x="1378" y="2591"/>
                    <a:pt x="1378" y="2591"/>
                  </a:cubicBezTo>
                  <a:cubicBezTo>
                    <a:pt x="1378" y="2971"/>
                    <a:pt x="1069" y="3280"/>
                    <a:pt x="689" y="3280"/>
                  </a:cubicBezTo>
                  <a:close/>
                  <a:moveTo>
                    <a:pt x="1243" y="716"/>
                  </a:moveTo>
                  <a:cubicBezTo>
                    <a:pt x="1243" y="416"/>
                    <a:pt x="989" y="173"/>
                    <a:pt x="689" y="173"/>
                  </a:cubicBezTo>
                  <a:cubicBezTo>
                    <a:pt x="389" y="173"/>
                    <a:pt x="130" y="416"/>
                    <a:pt x="130" y="716"/>
                  </a:cubicBezTo>
                  <a:cubicBezTo>
                    <a:pt x="130" y="1706"/>
                    <a:pt x="130" y="1706"/>
                    <a:pt x="130" y="1706"/>
                  </a:cubicBezTo>
                  <a:cubicBezTo>
                    <a:pt x="394" y="1706"/>
                    <a:pt x="394" y="1706"/>
                    <a:pt x="394" y="1706"/>
                  </a:cubicBezTo>
                  <a:cubicBezTo>
                    <a:pt x="394" y="2657"/>
                    <a:pt x="394" y="2657"/>
                    <a:pt x="394" y="2657"/>
                  </a:cubicBezTo>
                  <a:cubicBezTo>
                    <a:pt x="394" y="2711"/>
                    <a:pt x="438" y="2755"/>
                    <a:pt x="492" y="2755"/>
                  </a:cubicBezTo>
                  <a:cubicBezTo>
                    <a:pt x="547" y="2755"/>
                    <a:pt x="591" y="2711"/>
                    <a:pt x="591" y="2657"/>
                  </a:cubicBezTo>
                  <a:cubicBezTo>
                    <a:pt x="591" y="1706"/>
                    <a:pt x="591" y="1706"/>
                    <a:pt x="591" y="1706"/>
                  </a:cubicBezTo>
                  <a:cubicBezTo>
                    <a:pt x="1243" y="1706"/>
                    <a:pt x="1243" y="1706"/>
                    <a:pt x="1243" y="1706"/>
                  </a:cubicBezTo>
                  <a:lnTo>
                    <a:pt x="1243" y="716"/>
                  </a:lnTo>
                  <a:close/>
                  <a:moveTo>
                    <a:pt x="492" y="656"/>
                  </a:moveTo>
                  <a:cubicBezTo>
                    <a:pt x="547" y="656"/>
                    <a:pt x="591" y="700"/>
                    <a:pt x="591" y="754"/>
                  </a:cubicBezTo>
                  <a:cubicBezTo>
                    <a:pt x="591" y="1706"/>
                    <a:pt x="591" y="1706"/>
                    <a:pt x="591" y="1706"/>
                  </a:cubicBezTo>
                  <a:cubicBezTo>
                    <a:pt x="394" y="1706"/>
                    <a:pt x="394" y="1706"/>
                    <a:pt x="394" y="1706"/>
                  </a:cubicBezTo>
                  <a:cubicBezTo>
                    <a:pt x="394" y="754"/>
                    <a:pt x="394" y="754"/>
                    <a:pt x="394" y="754"/>
                  </a:cubicBezTo>
                  <a:cubicBezTo>
                    <a:pt x="394" y="700"/>
                    <a:pt x="438" y="656"/>
                    <a:pt x="492" y="656"/>
                  </a:cubicBez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86182" y="1533498"/>
            <a:ext cx="1571636" cy="2441275"/>
            <a:chOff x="3786182" y="1695905"/>
            <a:chExt cx="1571636" cy="2441275"/>
          </a:xfrm>
        </p:grpSpPr>
        <p:grpSp>
          <p:nvGrpSpPr>
            <p:cNvPr id="23" name="Group 62"/>
            <p:cNvGrpSpPr/>
            <p:nvPr/>
          </p:nvGrpSpPr>
          <p:grpSpPr>
            <a:xfrm>
              <a:off x="3786182" y="1695905"/>
              <a:ext cx="1571636" cy="2441275"/>
              <a:chOff x="3786182" y="1695905"/>
              <a:chExt cx="1571636" cy="2441275"/>
            </a:xfrm>
          </p:grpSpPr>
          <p:sp>
            <p:nvSpPr>
              <p:cNvPr id="25" name="Rectangle 34"/>
              <p:cNvSpPr/>
              <p:nvPr/>
            </p:nvSpPr>
            <p:spPr>
              <a:xfrm>
                <a:off x="3786182" y="2786064"/>
                <a:ext cx="1571636" cy="285752"/>
              </a:xfrm>
              <a:prstGeom prst="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Rectangle 32"/>
              <p:cNvSpPr/>
              <p:nvPr/>
            </p:nvSpPr>
            <p:spPr>
              <a:xfrm>
                <a:off x="3786182" y="314325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27" name="Rectangle 57"/>
              <p:cNvSpPr/>
              <p:nvPr/>
            </p:nvSpPr>
            <p:spPr>
              <a:xfrm>
                <a:off x="4170301" y="1695905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24" name="KSO_Shape"/>
            <p:cNvSpPr/>
            <p:nvPr/>
          </p:nvSpPr>
          <p:spPr bwMode="auto">
            <a:xfrm>
              <a:off x="4364074" y="2104331"/>
              <a:ext cx="412672" cy="253105"/>
            </a:xfrm>
            <a:custGeom>
              <a:avLst/>
              <a:gdLst>
                <a:gd name="T0" fmla="*/ 2170982 w 2727325"/>
                <a:gd name="T1" fmla="*/ 1317981 h 1674813"/>
                <a:gd name="T2" fmla="*/ 2247564 w 2727325"/>
                <a:gd name="T3" fmla="*/ 1394626 h 1674813"/>
                <a:gd name="T4" fmla="*/ 2269490 w 2727325"/>
                <a:gd name="T5" fmla="*/ 1504666 h 1674813"/>
                <a:gd name="T6" fmla="*/ 2226909 w 2727325"/>
                <a:gd name="T7" fmla="*/ 1605800 h 1674813"/>
                <a:gd name="T8" fmla="*/ 2136981 w 2727325"/>
                <a:gd name="T9" fmla="*/ 1666226 h 1674813"/>
                <a:gd name="T10" fmla="*/ 2023856 w 2727325"/>
                <a:gd name="T11" fmla="*/ 1666226 h 1674813"/>
                <a:gd name="T12" fmla="*/ 1933928 w 2727325"/>
                <a:gd name="T13" fmla="*/ 1605800 h 1674813"/>
                <a:gd name="T14" fmla="*/ 1891983 w 2727325"/>
                <a:gd name="T15" fmla="*/ 1504666 h 1674813"/>
                <a:gd name="T16" fmla="*/ 1913591 w 2727325"/>
                <a:gd name="T17" fmla="*/ 1394626 h 1674813"/>
                <a:gd name="T18" fmla="*/ 1990173 w 2727325"/>
                <a:gd name="T19" fmla="*/ 1317981 h 1674813"/>
                <a:gd name="T20" fmla="*/ 578969 w 2727325"/>
                <a:gd name="T21" fmla="*/ 1295400 h 1674813"/>
                <a:gd name="T22" fmla="*/ 682561 w 2727325"/>
                <a:gd name="T23" fmla="*/ 1332610 h 1674813"/>
                <a:gd name="T24" fmla="*/ 747386 w 2727325"/>
                <a:gd name="T25" fmla="*/ 1419751 h 1674813"/>
                <a:gd name="T26" fmla="*/ 752788 w 2727325"/>
                <a:gd name="T27" fmla="*/ 1532653 h 1674813"/>
                <a:gd name="T28" fmla="*/ 696543 w 2727325"/>
                <a:gd name="T29" fmla="*/ 1625518 h 1674813"/>
                <a:gd name="T30" fmla="*/ 598035 w 2727325"/>
                <a:gd name="T31" fmla="*/ 1672905 h 1674813"/>
                <a:gd name="T32" fmla="*/ 486817 w 2727325"/>
                <a:gd name="T33" fmla="*/ 1656049 h 1674813"/>
                <a:gd name="T34" fmla="*/ 407058 w 2727325"/>
                <a:gd name="T35" fmla="*/ 1583538 h 1674813"/>
                <a:gd name="T36" fmla="*/ 379730 w 2727325"/>
                <a:gd name="T37" fmla="*/ 1475407 h 1674813"/>
                <a:gd name="T38" fmla="*/ 416909 w 2727325"/>
                <a:gd name="T39" fmla="*/ 1371410 h 1674813"/>
                <a:gd name="T40" fmla="*/ 503659 w 2727325"/>
                <a:gd name="T41" fmla="*/ 1306849 h 1674813"/>
                <a:gd name="T42" fmla="*/ 1493842 w 2727325"/>
                <a:gd name="T43" fmla="*/ 1149350 h 1674813"/>
                <a:gd name="T44" fmla="*/ 518739 w 2727325"/>
                <a:gd name="T45" fmla="*/ 309877 h 1674813"/>
                <a:gd name="T46" fmla="*/ 426186 w 2727325"/>
                <a:gd name="T47" fmla="*/ 354932 h 1674813"/>
                <a:gd name="T48" fmla="*/ 385932 w 2727325"/>
                <a:gd name="T49" fmla="*/ 433618 h 1674813"/>
                <a:gd name="T50" fmla="*/ 884770 w 2727325"/>
                <a:gd name="T51" fmla="*/ 635 h 1674813"/>
                <a:gd name="T52" fmla="*/ 956516 w 2727325"/>
                <a:gd name="T53" fmla="*/ 30487 h 1674813"/>
                <a:gd name="T54" fmla="*/ 999691 w 2727325"/>
                <a:gd name="T55" fmla="*/ 94635 h 1674813"/>
                <a:gd name="T56" fmla="*/ 2492402 w 2727325"/>
                <a:gd name="T57" fmla="*/ 148621 h 1674813"/>
                <a:gd name="T58" fmla="*/ 2591133 w 2727325"/>
                <a:gd name="T59" fmla="*/ 178790 h 1674813"/>
                <a:gd name="T60" fmla="*/ 2658118 w 2727325"/>
                <a:gd name="T61" fmla="*/ 240715 h 1674813"/>
                <a:gd name="T62" fmla="*/ 2713039 w 2727325"/>
                <a:gd name="T63" fmla="*/ 380126 h 1674813"/>
                <a:gd name="T64" fmla="*/ 2727007 w 2727325"/>
                <a:gd name="T65" fmla="*/ 1152445 h 1674813"/>
                <a:gd name="T66" fmla="*/ 2705103 w 2727325"/>
                <a:gd name="T67" fmla="*/ 1266768 h 1674813"/>
                <a:gd name="T68" fmla="*/ 2618753 w 2727325"/>
                <a:gd name="T69" fmla="*/ 1410943 h 1674813"/>
                <a:gd name="T70" fmla="*/ 2465101 w 2727325"/>
                <a:gd name="T71" fmla="*/ 1516375 h 1674813"/>
                <a:gd name="T72" fmla="*/ 2384422 w 2727325"/>
                <a:gd name="T73" fmla="*/ 1516666 h 1674813"/>
                <a:gd name="T74" fmla="*/ 2348490 w 2727325"/>
                <a:gd name="T75" fmla="*/ 1337144 h 1674813"/>
                <a:gd name="T76" fmla="*/ 2223203 w 2727325"/>
                <a:gd name="T77" fmla="*/ 1212177 h 1674813"/>
                <a:gd name="T78" fmla="*/ 2043223 w 2727325"/>
                <a:gd name="T79" fmla="*/ 1176019 h 1674813"/>
                <a:gd name="T80" fmla="*/ 1896207 w 2727325"/>
                <a:gd name="T81" fmla="*/ 1228978 h 1674813"/>
                <a:gd name="T82" fmla="*/ 1788270 w 2727325"/>
                <a:gd name="T83" fmla="*/ 1360133 h 1674813"/>
                <a:gd name="T84" fmla="*/ 1765302 w 2727325"/>
                <a:gd name="T85" fmla="*/ 1516666 h 1674813"/>
                <a:gd name="T86" fmla="*/ 870887 w 2727325"/>
                <a:gd name="T87" fmla="*/ 1407557 h 1674813"/>
                <a:gd name="T88" fmla="*/ 778671 w 2727325"/>
                <a:gd name="T89" fmla="*/ 1255313 h 1674813"/>
                <a:gd name="T90" fmla="*/ 617133 w 2727325"/>
                <a:gd name="T91" fmla="*/ 1178239 h 1674813"/>
                <a:gd name="T92" fmla="*/ 434927 w 2727325"/>
                <a:gd name="T93" fmla="*/ 1205199 h 1674813"/>
                <a:gd name="T94" fmla="*/ 303916 w 2727325"/>
                <a:gd name="T95" fmla="*/ 1324140 h 1674813"/>
                <a:gd name="T96" fmla="*/ 259080 w 2727325"/>
                <a:gd name="T97" fmla="*/ 1500807 h 1674813"/>
                <a:gd name="T98" fmla="*/ 119366 w 2727325"/>
                <a:gd name="T99" fmla="*/ 1422058 h 1674813"/>
                <a:gd name="T100" fmla="*/ 20635 w 2727325"/>
                <a:gd name="T101" fmla="*/ 1261687 h 1674813"/>
                <a:gd name="T102" fmla="*/ 149525 w 2727325"/>
                <a:gd name="T103" fmla="*/ 516997 h 1674813"/>
                <a:gd name="T104" fmla="*/ 213335 w 2727325"/>
                <a:gd name="T105" fmla="*/ 374092 h 1674813"/>
                <a:gd name="T106" fmla="*/ 299050 w 2727325"/>
                <a:gd name="T107" fmla="*/ 269613 h 1674813"/>
                <a:gd name="T108" fmla="*/ 401908 w 2727325"/>
                <a:gd name="T109" fmla="*/ 200066 h 1674813"/>
                <a:gd name="T110" fmla="*/ 589529 w 2727325"/>
                <a:gd name="T111" fmla="*/ 149256 h 1674813"/>
                <a:gd name="T112" fmla="*/ 743816 w 2727325"/>
                <a:gd name="T113" fmla="*/ 88601 h 1674813"/>
                <a:gd name="T114" fmla="*/ 789848 w 2727325"/>
                <a:gd name="T115" fmla="*/ 26676 h 1674813"/>
                <a:gd name="T116" fmla="*/ 863817 w 2727325"/>
                <a:gd name="T117" fmla="*/ 0 h 1674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7325" h="1674813">
                  <a:moveTo>
                    <a:pt x="2070886" y="1295400"/>
                  </a:moveTo>
                  <a:lnTo>
                    <a:pt x="2080419" y="1295400"/>
                  </a:lnTo>
                  <a:lnTo>
                    <a:pt x="2090269" y="1295400"/>
                  </a:lnTo>
                  <a:lnTo>
                    <a:pt x="2099802" y="1296036"/>
                  </a:lnTo>
                  <a:lnTo>
                    <a:pt x="2109335" y="1297308"/>
                  </a:lnTo>
                  <a:lnTo>
                    <a:pt x="2118551" y="1298899"/>
                  </a:lnTo>
                  <a:lnTo>
                    <a:pt x="2128084" y="1301125"/>
                  </a:lnTo>
                  <a:lnTo>
                    <a:pt x="2136981" y="1303669"/>
                  </a:lnTo>
                  <a:lnTo>
                    <a:pt x="2145561" y="1306849"/>
                  </a:lnTo>
                  <a:lnTo>
                    <a:pt x="2154141" y="1310030"/>
                  </a:lnTo>
                  <a:lnTo>
                    <a:pt x="2163038" y="1314164"/>
                  </a:lnTo>
                  <a:lnTo>
                    <a:pt x="2170982" y="1317981"/>
                  </a:lnTo>
                  <a:lnTo>
                    <a:pt x="2178609" y="1322751"/>
                  </a:lnTo>
                  <a:lnTo>
                    <a:pt x="2186553" y="1327840"/>
                  </a:lnTo>
                  <a:lnTo>
                    <a:pt x="2193861" y="1332610"/>
                  </a:lnTo>
                  <a:lnTo>
                    <a:pt x="2201170" y="1338653"/>
                  </a:lnTo>
                  <a:lnTo>
                    <a:pt x="2208161" y="1344695"/>
                  </a:lnTo>
                  <a:lnTo>
                    <a:pt x="2214834" y="1350738"/>
                  </a:lnTo>
                  <a:lnTo>
                    <a:pt x="2220871" y="1357099"/>
                  </a:lnTo>
                  <a:lnTo>
                    <a:pt x="2226909" y="1364413"/>
                  </a:lnTo>
                  <a:lnTo>
                    <a:pt x="2232629" y="1371410"/>
                  </a:lnTo>
                  <a:lnTo>
                    <a:pt x="2237713" y="1378725"/>
                  </a:lnTo>
                  <a:lnTo>
                    <a:pt x="2242797" y="1386676"/>
                  </a:lnTo>
                  <a:lnTo>
                    <a:pt x="2247564" y="1394626"/>
                  </a:lnTo>
                  <a:lnTo>
                    <a:pt x="2251377" y="1402577"/>
                  </a:lnTo>
                  <a:lnTo>
                    <a:pt x="2255508" y="1411164"/>
                  </a:lnTo>
                  <a:lnTo>
                    <a:pt x="2258686" y="1419751"/>
                  </a:lnTo>
                  <a:lnTo>
                    <a:pt x="2261863" y="1428656"/>
                  </a:lnTo>
                  <a:lnTo>
                    <a:pt x="2264405" y="1437561"/>
                  </a:lnTo>
                  <a:lnTo>
                    <a:pt x="2266630" y="1446784"/>
                  </a:lnTo>
                  <a:lnTo>
                    <a:pt x="2267901" y="1456325"/>
                  </a:lnTo>
                  <a:lnTo>
                    <a:pt x="2269490" y="1465548"/>
                  </a:lnTo>
                  <a:lnTo>
                    <a:pt x="2270125" y="1475407"/>
                  </a:lnTo>
                  <a:lnTo>
                    <a:pt x="2270125" y="1484948"/>
                  </a:lnTo>
                  <a:lnTo>
                    <a:pt x="2270125" y="1494807"/>
                  </a:lnTo>
                  <a:lnTo>
                    <a:pt x="2269490" y="1504666"/>
                  </a:lnTo>
                  <a:lnTo>
                    <a:pt x="2267901" y="1513889"/>
                  </a:lnTo>
                  <a:lnTo>
                    <a:pt x="2266630" y="1523430"/>
                  </a:lnTo>
                  <a:lnTo>
                    <a:pt x="2264405" y="1532653"/>
                  </a:lnTo>
                  <a:lnTo>
                    <a:pt x="2261863" y="1541558"/>
                  </a:lnTo>
                  <a:lnTo>
                    <a:pt x="2258686" y="1550144"/>
                  </a:lnTo>
                  <a:lnTo>
                    <a:pt x="2255508" y="1559049"/>
                  </a:lnTo>
                  <a:lnTo>
                    <a:pt x="2251377" y="1567318"/>
                  </a:lnTo>
                  <a:lnTo>
                    <a:pt x="2247564" y="1575587"/>
                  </a:lnTo>
                  <a:lnTo>
                    <a:pt x="2242797" y="1583538"/>
                  </a:lnTo>
                  <a:lnTo>
                    <a:pt x="2237713" y="1591489"/>
                  </a:lnTo>
                  <a:lnTo>
                    <a:pt x="2232629" y="1598485"/>
                  </a:lnTo>
                  <a:lnTo>
                    <a:pt x="2226909" y="1605800"/>
                  </a:lnTo>
                  <a:lnTo>
                    <a:pt x="2220871" y="1612479"/>
                  </a:lnTo>
                  <a:lnTo>
                    <a:pt x="2214834" y="1619476"/>
                  </a:lnTo>
                  <a:lnTo>
                    <a:pt x="2208161" y="1625518"/>
                  </a:lnTo>
                  <a:lnTo>
                    <a:pt x="2201170" y="1631561"/>
                  </a:lnTo>
                  <a:lnTo>
                    <a:pt x="2193861" y="1636967"/>
                  </a:lnTo>
                  <a:lnTo>
                    <a:pt x="2186553" y="1642374"/>
                  </a:lnTo>
                  <a:lnTo>
                    <a:pt x="2178609" y="1647462"/>
                  </a:lnTo>
                  <a:lnTo>
                    <a:pt x="2170982" y="1651915"/>
                  </a:lnTo>
                  <a:lnTo>
                    <a:pt x="2163038" y="1656049"/>
                  </a:lnTo>
                  <a:lnTo>
                    <a:pt x="2154141" y="1660184"/>
                  </a:lnTo>
                  <a:lnTo>
                    <a:pt x="2145561" y="1663364"/>
                  </a:lnTo>
                  <a:lnTo>
                    <a:pt x="2136981" y="1666226"/>
                  </a:lnTo>
                  <a:lnTo>
                    <a:pt x="2128084" y="1669089"/>
                  </a:lnTo>
                  <a:lnTo>
                    <a:pt x="2118551" y="1670997"/>
                  </a:lnTo>
                  <a:lnTo>
                    <a:pt x="2109335" y="1672905"/>
                  </a:lnTo>
                  <a:lnTo>
                    <a:pt x="2099802" y="1673859"/>
                  </a:lnTo>
                  <a:lnTo>
                    <a:pt x="2090269" y="1674495"/>
                  </a:lnTo>
                  <a:lnTo>
                    <a:pt x="2080419" y="1674813"/>
                  </a:lnTo>
                  <a:lnTo>
                    <a:pt x="2070886" y="1674495"/>
                  </a:lnTo>
                  <a:lnTo>
                    <a:pt x="2061035" y="1673859"/>
                  </a:lnTo>
                  <a:lnTo>
                    <a:pt x="2051820" y="1672905"/>
                  </a:lnTo>
                  <a:lnTo>
                    <a:pt x="2042287" y="1670997"/>
                  </a:lnTo>
                  <a:lnTo>
                    <a:pt x="2033072" y="1669089"/>
                  </a:lnTo>
                  <a:lnTo>
                    <a:pt x="2023856" y="1666226"/>
                  </a:lnTo>
                  <a:lnTo>
                    <a:pt x="2017277" y="1663364"/>
                  </a:lnTo>
                  <a:lnTo>
                    <a:pt x="2006697" y="1660184"/>
                  </a:lnTo>
                  <a:lnTo>
                    <a:pt x="1998435" y="1656049"/>
                  </a:lnTo>
                  <a:lnTo>
                    <a:pt x="1990173" y="1651915"/>
                  </a:lnTo>
                  <a:lnTo>
                    <a:pt x="1982229" y="1647462"/>
                  </a:lnTo>
                  <a:lnTo>
                    <a:pt x="1974285" y="1642374"/>
                  </a:lnTo>
                  <a:lnTo>
                    <a:pt x="1967294" y="1636967"/>
                  </a:lnTo>
                  <a:lnTo>
                    <a:pt x="1959985" y="1631561"/>
                  </a:lnTo>
                  <a:lnTo>
                    <a:pt x="1952994" y="1625518"/>
                  </a:lnTo>
                  <a:lnTo>
                    <a:pt x="1946321" y="1619476"/>
                  </a:lnTo>
                  <a:lnTo>
                    <a:pt x="1940284" y="1612479"/>
                  </a:lnTo>
                  <a:lnTo>
                    <a:pt x="1933928" y="1605800"/>
                  </a:lnTo>
                  <a:lnTo>
                    <a:pt x="1928526" y="1598485"/>
                  </a:lnTo>
                  <a:lnTo>
                    <a:pt x="1923124" y="1591489"/>
                  </a:lnTo>
                  <a:lnTo>
                    <a:pt x="1918040" y="1583538"/>
                  </a:lnTo>
                  <a:lnTo>
                    <a:pt x="1913591" y="1575587"/>
                  </a:lnTo>
                  <a:lnTo>
                    <a:pt x="1909460" y="1567318"/>
                  </a:lnTo>
                  <a:lnTo>
                    <a:pt x="1905647" y="1559049"/>
                  </a:lnTo>
                  <a:lnTo>
                    <a:pt x="1902470" y="1550144"/>
                  </a:lnTo>
                  <a:lnTo>
                    <a:pt x="1899610" y="1541558"/>
                  </a:lnTo>
                  <a:lnTo>
                    <a:pt x="1896750" y="1532653"/>
                  </a:lnTo>
                  <a:lnTo>
                    <a:pt x="1894843" y="1523430"/>
                  </a:lnTo>
                  <a:lnTo>
                    <a:pt x="1892937" y="1513889"/>
                  </a:lnTo>
                  <a:lnTo>
                    <a:pt x="1891983" y="1504666"/>
                  </a:lnTo>
                  <a:lnTo>
                    <a:pt x="1891348" y="1494807"/>
                  </a:lnTo>
                  <a:lnTo>
                    <a:pt x="1890712" y="1484948"/>
                  </a:lnTo>
                  <a:lnTo>
                    <a:pt x="1891348" y="1475407"/>
                  </a:lnTo>
                  <a:lnTo>
                    <a:pt x="1891983" y="1465548"/>
                  </a:lnTo>
                  <a:lnTo>
                    <a:pt x="1892937" y="1456325"/>
                  </a:lnTo>
                  <a:lnTo>
                    <a:pt x="1894843" y="1446784"/>
                  </a:lnTo>
                  <a:lnTo>
                    <a:pt x="1896750" y="1437561"/>
                  </a:lnTo>
                  <a:lnTo>
                    <a:pt x="1899610" y="1428656"/>
                  </a:lnTo>
                  <a:lnTo>
                    <a:pt x="1902470" y="1419751"/>
                  </a:lnTo>
                  <a:lnTo>
                    <a:pt x="1905647" y="1411164"/>
                  </a:lnTo>
                  <a:lnTo>
                    <a:pt x="1909460" y="1402577"/>
                  </a:lnTo>
                  <a:lnTo>
                    <a:pt x="1913591" y="1394626"/>
                  </a:lnTo>
                  <a:lnTo>
                    <a:pt x="1918040" y="1386676"/>
                  </a:lnTo>
                  <a:lnTo>
                    <a:pt x="1923124" y="1378725"/>
                  </a:lnTo>
                  <a:lnTo>
                    <a:pt x="1928526" y="1371410"/>
                  </a:lnTo>
                  <a:lnTo>
                    <a:pt x="1933928" y="1364413"/>
                  </a:lnTo>
                  <a:lnTo>
                    <a:pt x="1940284" y="1357099"/>
                  </a:lnTo>
                  <a:lnTo>
                    <a:pt x="1946321" y="1350738"/>
                  </a:lnTo>
                  <a:lnTo>
                    <a:pt x="1952994" y="1344695"/>
                  </a:lnTo>
                  <a:lnTo>
                    <a:pt x="1959985" y="1338653"/>
                  </a:lnTo>
                  <a:lnTo>
                    <a:pt x="1967294" y="1332610"/>
                  </a:lnTo>
                  <a:lnTo>
                    <a:pt x="1974285" y="1327840"/>
                  </a:lnTo>
                  <a:lnTo>
                    <a:pt x="1982229" y="1322751"/>
                  </a:lnTo>
                  <a:lnTo>
                    <a:pt x="1990173" y="1317981"/>
                  </a:lnTo>
                  <a:lnTo>
                    <a:pt x="1998435" y="1314164"/>
                  </a:lnTo>
                  <a:lnTo>
                    <a:pt x="2006697" y="1310030"/>
                  </a:lnTo>
                  <a:lnTo>
                    <a:pt x="2017277" y="1306849"/>
                  </a:lnTo>
                  <a:lnTo>
                    <a:pt x="2023856" y="1303669"/>
                  </a:lnTo>
                  <a:lnTo>
                    <a:pt x="2033072" y="1301125"/>
                  </a:lnTo>
                  <a:lnTo>
                    <a:pt x="2042287" y="1298899"/>
                  </a:lnTo>
                  <a:lnTo>
                    <a:pt x="2051820" y="1297308"/>
                  </a:lnTo>
                  <a:lnTo>
                    <a:pt x="2061035" y="1296036"/>
                  </a:lnTo>
                  <a:lnTo>
                    <a:pt x="2070886" y="1295400"/>
                  </a:lnTo>
                  <a:close/>
                  <a:moveTo>
                    <a:pt x="559268" y="1295400"/>
                  </a:moveTo>
                  <a:lnTo>
                    <a:pt x="569437" y="1295400"/>
                  </a:lnTo>
                  <a:lnTo>
                    <a:pt x="578969" y="1295400"/>
                  </a:lnTo>
                  <a:lnTo>
                    <a:pt x="588502" y="1296036"/>
                  </a:lnTo>
                  <a:lnTo>
                    <a:pt x="598035" y="1297308"/>
                  </a:lnTo>
                  <a:lnTo>
                    <a:pt x="607568" y="1298899"/>
                  </a:lnTo>
                  <a:lnTo>
                    <a:pt x="616466" y="1301125"/>
                  </a:lnTo>
                  <a:lnTo>
                    <a:pt x="625363" y="1303669"/>
                  </a:lnTo>
                  <a:lnTo>
                    <a:pt x="634579" y="1306849"/>
                  </a:lnTo>
                  <a:lnTo>
                    <a:pt x="643158" y="1310030"/>
                  </a:lnTo>
                  <a:lnTo>
                    <a:pt x="651420" y="1314164"/>
                  </a:lnTo>
                  <a:lnTo>
                    <a:pt x="659682" y="1317981"/>
                  </a:lnTo>
                  <a:lnTo>
                    <a:pt x="667626" y="1322751"/>
                  </a:lnTo>
                  <a:lnTo>
                    <a:pt x="674935" y="1327840"/>
                  </a:lnTo>
                  <a:lnTo>
                    <a:pt x="682561" y="1332610"/>
                  </a:lnTo>
                  <a:lnTo>
                    <a:pt x="689870" y="1338653"/>
                  </a:lnTo>
                  <a:lnTo>
                    <a:pt x="696543" y="1344695"/>
                  </a:lnTo>
                  <a:lnTo>
                    <a:pt x="703216" y="1350738"/>
                  </a:lnTo>
                  <a:lnTo>
                    <a:pt x="709571" y="1357099"/>
                  </a:lnTo>
                  <a:lnTo>
                    <a:pt x="715291" y="1364413"/>
                  </a:lnTo>
                  <a:lnTo>
                    <a:pt x="721011" y="1371410"/>
                  </a:lnTo>
                  <a:lnTo>
                    <a:pt x="726413" y="1378725"/>
                  </a:lnTo>
                  <a:lnTo>
                    <a:pt x="731180" y="1386676"/>
                  </a:lnTo>
                  <a:lnTo>
                    <a:pt x="735946" y="1394626"/>
                  </a:lnTo>
                  <a:lnTo>
                    <a:pt x="740077" y="1402577"/>
                  </a:lnTo>
                  <a:lnTo>
                    <a:pt x="743890" y="1411164"/>
                  </a:lnTo>
                  <a:lnTo>
                    <a:pt x="747386" y="1419751"/>
                  </a:lnTo>
                  <a:lnTo>
                    <a:pt x="750246" y="1428656"/>
                  </a:lnTo>
                  <a:lnTo>
                    <a:pt x="752788" y="1437561"/>
                  </a:lnTo>
                  <a:lnTo>
                    <a:pt x="755012" y="1446784"/>
                  </a:lnTo>
                  <a:lnTo>
                    <a:pt x="756919" y="1456325"/>
                  </a:lnTo>
                  <a:lnTo>
                    <a:pt x="757872" y="1465548"/>
                  </a:lnTo>
                  <a:lnTo>
                    <a:pt x="758507" y="1475407"/>
                  </a:lnTo>
                  <a:lnTo>
                    <a:pt x="758825" y="1484948"/>
                  </a:lnTo>
                  <a:lnTo>
                    <a:pt x="758507" y="1494807"/>
                  </a:lnTo>
                  <a:lnTo>
                    <a:pt x="757872" y="1504666"/>
                  </a:lnTo>
                  <a:lnTo>
                    <a:pt x="756919" y="1513889"/>
                  </a:lnTo>
                  <a:lnTo>
                    <a:pt x="755012" y="1523430"/>
                  </a:lnTo>
                  <a:lnTo>
                    <a:pt x="752788" y="1532653"/>
                  </a:lnTo>
                  <a:lnTo>
                    <a:pt x="750246" y="1541558"/>
                  </a:lnTo>
                  <a:lnTo>
                    <a:pt x="747386" y="1550144"/>
                  </a:lnTo>
                  <a:lnTo>
                    <a:pt x="743890" y="1559049"/>
                  </a:lnTo>
                  <a:lnTo>
                    <a:pt x="740077" y="1567318"/>
                  </a:lnTo>
                  <a:lnTo>
                    <a:pt x="735946" y="1575587"/>
                  </a:lnTo>
                  <a:lnTo>
                    <a:pt x="731180" y="1583538"/>
                  </a:lnTo>
                  <a:lnTo>
                    <a:pt x="726413" y="1591489"/>
                  </a:lnTo>
                  <a:lnTo>
                    <a:pt x="721011" y="1598485"/>
                  </a:lnTo>
                  <a:lnTo>
                    <a:pt x="715291" y="1605800"/>
                  </a:lnTo>
                  <a:lnTo>
                    <a:pt x="709571" y="1612479"/>
                  </a:lnTo>
                  <a:lnTo>
                    <a:pt x="703216" y="1619476"/>
                  </a:lnTo>
                  <a:lnTo>
                    <a:pt x="696543" y="1625518"/>
                  </a:lnTo>
                  <a:lnTo>
                    <a:pt x="689870" y="1631561"/>
                  </a:lnTo>
                  <a:lnTo>
                    <a:pt x="682561" y="1636967"/>
                  </a:lnTo>
                  <a:lnTo>
                    <a:pt x="674935" y="1642374"/>
                  </a:lnTo>
                  <a:lnTo>
                    <a:pt x="667626" y="1647462"/>
                  </a:lnTo>
                  <a:lnTo>
                    <a:pt x="659682" y="1651915"/>
                  </a:lnTo>
                  <a:lnTo>
                    <a:pt x="651420" y="1656049"/>
                  </a:lnTo>
                  <a:lnTo>
                    <a:pt x="643158" y="1660184"/>
                  </a:lnTo>
                  <a:lnTo>
                    <a:pt x="634579" y="1663364"/>
                  </a:lnTo>
                  <a:lnTo>
                    <a:pt x="625363" y="1666226"/>
                  </a:lnTo>
                  <a:lnTo>
                    <a:pt x="616466" y="1669089"/>
                  </a:lnTo>
                  <a:lnTo>
                    <a:pt x="607568" y="1670997"/>
                  </a:lnTo>
                  <a:lnTo>
                    <a:pt x="598035" y="1672905"/>
                  </a:lnTo>
                  <a:lnTo>
                    <a:pt x="588502" y="1673859"/>
                  </a:lnTo>
                  <a:lnTo>
                    <a:pt x="578969" y="1674495"/>
                  </a:lnTo>
                  <a:lnTo>
                    <a:pt x="569437" y="1674813"/>
                  </a:lnTo>
                  <a:lnTo>
                    <a:pt x="559268" y="1674495"/>
                  </a:lnTo>
                  <a:lnTo>
                    <a:pt x="549735" y="1673859"/>
                  </a:lnTo>
                  <a:lnTo>
                    <a:pt x="540202" y="1672905"/>
                  </a:lnTo>
                  <a:lnTo>
                    <a:pt x="530669" y="1670997"/>
                  </a:lnTo>
                  <a:lnTo>
                    <a:pt x="521772" y="1669089"/>
                  </a:lnTo>
                  <a:lnTo>
                    <a:pt x="512874" y="1666226"/>
                  </a:lnTo>
                  <a:lnTo>
                    <a:pt x="503659" y="1663364"/>
                  </a:lnTo>
                  <a:lnTo>
                    <a:pt x="495079" y="1660184"/>
                  </a:lnTo>
                  <a:lnTo>
                    <a:pt x="486817" y="1656049"/>
                  </a:lnTo>
                  <a:lnTo>
                    <a:pt x="478555" y="1651915"/>
                  </a:lnTo>
                  <a:lnTo>
                    <a:pt x="470611" y="1647462"/>
                  </a:lnTo>
                  <a:lnTo>
                    <a:pt x="462985" y="1642374"/>
                  </a:lnTo>
                  <a:lnTo>
                    <a:pt x="455676" y="1636967"/>
                  </a:lnTo>
                  <a:lnTo>
                    <a:pt x="448368" y="1631561"/>
                  </a:lnTo>
                  <a:lnTo>
                    <a:pt x="441377" y="1625518"/>
                  </a:lnTo>
                  <a:lnTo>
                    <a:pt x="435021" y="1619476"/>
                  </a:lnTo>
                  <a:lnTo>
                    <a:pt x="428666" y="1612479"/>
                  </a:lnTo>
                  <a:lnTo>
                    <a:pt x="422946" y="1605800"/>
                  </a:lnTo>
                  <a:lnTo>
                    <a:pt x="416909" y="1598485"/>
                  </a:lnTo>
                  <a:lnTo>
                    <a:pt x="411507" y="1591489"/>
                  </a:lnTo>
                  <a:lnTo>
                    <a:pt x="407058" y="1583538"/>
                  </a:lnTo>
                  <a:lnTo>
                    <a:pt x="402291" y="1575587"/>
                  </a:lnTo>
                  <a:lnTo>
                    <a:pt x="397843" y="1567318"/>
                  </a:lnTo>
                  <a:lnTo>
                    <a:pt x="394347" y="1559049"/>
                  </a:lnTo>
                  <a:lnTo>
                    <a:pt x="390852" y="1550144"/>
                  </a:lnTo>
                  <a:lnTo>
                    <a:pt x="387992" y="1541558"/>
                  </a:lnTo>
                  <a:lnTo>
                    <a:pt x="385450" y="1532653"/>
                  </a:lnTo>
                  <a:lnTo>
                    <a:pt x="383225" y="1523430"/>
                  </a:lnTo>
                  <a:lnTo>
                    <a:pt x="381319" y="1513889"/>
                  </a:lnTo>
                  <a:lnTo>
                    <a:pt x="380366" y="1504666"/>
                  </a:lnTo>
                  <a:lnTo>
                    <a:pt x="379730" y="1494807"/>
                  </a:lnTo>
                  <a:lnTo>
                    <a:pt x="379412" y="1484948"/>
                  </a:lnTo>
                  <a:lnTo>
                    <a:pt x="379730" y="1475407"/>
                  </a:lnTo>
                  <a:lnTo>
                    <a:pt x="380366" y="1465548"/>
                  </a:lnTo>
                  <a:lnTo>
                    <a:pt x="381319" y="1456325"/>
                  </a:lnTo>
                  <a:lnTo>
                    <a:pt x="383225" y="1446784"/>
                  </a:lnTo>
                  <a:lnTo>
                    <a:pt x="385450" y="1437561"/>
                  </a:lnTo>
                  <a:lnTo>
                    <a:pt x="387992" y="1428656"/>
                  </a:lnTo>
                  <a:lnTo>
                    <a:pt x="390852" y="1419751"/>
                  </a:lnTo>
                  <a:lnTo>
                    <a:pt x="394347" y="1411164"/>
                  </a:lnTo>
                  <a:lnTo>
                    <a:pt x="397843" y="1402577"/>
                  </a:lnTo>
                  <a:lnTo>
                    <a:pt x="402291" y="1394626"/>
                  </a:lnTo>
                  <a:lnTo>
                    <a:pt x="407058" y="1386676"/>
                  </a:lnTo>
                  <a:lnTo>
                    <a:pt x="411507" y="1378725"/>
                  </a:lnTo>
                  <a:lnTo>
                    <a:pt x="416909" y="1371410"/>
                  </a:lnTo>
                  <a:lnTo>
                    <a:pt x="422946" y="1364413"/>
                  </a:lnTo>
                  <a:lnTo>
                    <a:pt x="428666" y="1357099"/>
                  </a:lnTo>
                  <a:lnTo>
                    <a:pt x="435021" y="1350738"/>
                  </a:lnTo>
                  <a:lnTo>
                    <a:pt x="441377" y="1344695"/>
                  </a:lnTo>
                  <a:lnTo>
                    <a:pt x="448368" y="1338653"/>
                  </a:lnTo>
                  <a:lnTo>
                    <a:pt x="455676" y="1332610"/>
                  </a:lnTo>
                  <a:lnTo>
                    <a:pt x="462985" y="1327840"/>
                  </a:lnTo>
                  <a:lnTo>
                    <a:pt x="470611" y="1322751"/>
                  </a:lnTo>
                  <a:lnTo>
                    <a:pt x="478555" y="1317981"/>
                  </a:lnTo>
                  <a:lnTo>
                    <a:pt x="486817" y="1314164"/>
                  </a:lnTo>
                  <a:lnTo>
                    <a:pt x="495079" y="1310030"/>
                  </a:lnTo>
                  <a:lnTo>
                    <a:pt x="503659" y="1306849"/>
                  </a:lnTo>
                  <a:lnTo>
                    <a:pt x="512874" y="1303669"/>
                  </a:lnTo>
                  <a:lnTo>
                    <a:pt x="521772" y="1301125"/>
                  </a:lnTo>
                  <a:lnTo>
                    <a:pt x="530669" y="1298899"/>
                  </a:lnTo>
                  <a:lnTo>
                    <a:pt x="540202" y="1297308"/>
                  </a:lnTo>
                  <a:lnTo>
                    <a:pt x="549735" y="1296036"/>
                  </a:lnTo>
                  <a:lnTo>
                    <a:pt x="559268" y="1295400"/>
                  </a:lnTo>
                  <a:close/>
                  <a:moveTo>
                    <a:pt x="1493842" y="393700"/>
                  </a:moveTo>
                  <a:lnTo>
                    <a:pt x="1493842" y="648756"/>
                  </a:lnTo>
                  <a:lnTo>
                    <a:pt x="1238250" y="648756"/>
                  </a:lnTo>
                  <a:lnTo>
                    <a:pt x="1238250" y="894295"/>
                  </a:lnTo>
                  <a:lnTo>
                    <a:pt x="1493842" y="894295"/>
                  </a:lnTo>
                  <a:lnTo>
                    <a:pt x="1493842" y="1149350"/>
                  </a:lnTo>
                  <a:lnTo>
                    <a:pt x="1740214" y="1149350"/>
                  </a:lnTo>
                  <a:lnTo>
                    <a:pt x="1740214" y="894295"/>
                  </a:lnTo>
                  <a:lnTo>
                    <a:pt x="1995488" y="894295"/>
                  </a:lnTo>
                  <a:lnTo>
                    <a:pt x="1995488" y="648756"/>
                  </a:lnTo>
                  <a:lnTo>
                    <a:pt x="1740214" y="648756"/>
                  </a:lnTo>
                  <a:lnTo>
                    <a:pt x="1740214" y="393700"/>
                  </a:lnTo>
                  <a:lnTo>
                    <a:pt x="1493842" y="393700"/>
                  </a:lnTo>
                  <a:close/>
                  <a:moveTo>
                    <a:pt x="554872" y="306387"/>
                  </a:moveTo>
                  <a:lnTo>
                    <a:pt x="544412" y="306705"/>
                  </a:lnTo>
                  <a:lnTo>
                    <a:pt x="532368" y="307974"/>
                  </a:lnTo>
                  <a:lnTo>
                    <a:pt x="525395" y="308926"/>
                  </a:lnTo>
                  <a:lnTo>
                    <a:pt x="518739" y="309877"/>
                  </a:lnTo>
                  <a:lnTo>
                    <a:pt x="511131" y="311464"/>
                  </a:lnTo>
                  <a:lnTo>
                    <a:pt x="503524" y="313367"/>
                  </a:lnTo>
                  <a:lnTo>
                    <a:pt x="495600" y="315271"/>
                  </a:lnTo>
                  <a:lnTo>
                    <a:pt x="487676" y="317809"/>
                  </a:lnTo>
                  <a:lnTo>
                    <a:pt x="479752" y="320665"/>
                  </a:lnTo>
                  <a:lnTo>
                    <a:pt x="471511" y="324155"/>
                  </a:lnTo>
                  <a:lnTo>
                    <a:pt x="463587" y="327963"/>
                  </a:lnTo>
                  <a:lnTo>
                    <a:pt x="455980" y="332405"/>
                  </a:lnTo>
                  <a:lnTo>
                    <a:pt x="448056" y="336846"/>
                  </a:lnTo>
                  <a:lnTo>
                    <a:pt x="440449" y="342240"/>
                  </a:lnTo>
                  <a:lnTo>
                    <a:pt x="433159" y="348586"/>
                  </a:lnTo>
                  <a:lnTo>
                    <a:pt x="426186" y="354932"/>
                  </a:lnTo>
                  <a:lnTo>
                    <a:pt x="419213" y="362229"/>
                  </a:lnTo>
                  <a:lnTo>
                    <a:pt x="412873" y="370161"/>
                  </a:lnTo>
                  <a:lnTo>
                    <a:pt x="406851" y="378728"/>
                  </a:lnTo>
                  <a:lnTo>
                    <a:pt x="401146" y="387929"/>
                  </a:lnTo>
                  <a:lnTo>
                    <a:pt x="398610" y="393006"/>
                  </a:lnTo>
                  <a:lnTo>
                    <a:pt x="396708" y="398400"/>
                  </a:lnTo>
                  <a:lnTo>
                    <a:pt x="394490" y="403476"/>
                  </a:lnTo>
                  <a:lnTo>
                    <a:pt x="392271" y="409187"/>
                  </a:lnTo>
                  <a:lnTo>
                    <a:pt x="390369" y="414898"/>
                  </a:lnTo>
                  <a:lnTo>
                    <a:pt x="388784" y="420927"/>
                  </a:lnTo>
                  <a:lnTo>
                    <a:pt x="386883" y="427272"/>
                  </a:lnTo>
                  <a:lnTo>
                    <a:pt x="385932" y="433618"/>
                  </a:lnTo>
                  <a:lnTo>
                    <a:pt x="369450" y="491364"/>
                  </a:lnTo>
                  <a:lnTo>
                    <a:pt x="298450" y="771525"/>
                  </a:lnTo>
                  <a:lnTo>
                    <a:pt x="335535" y="771525"/>
                  </a:lnTo>
                  <a:lnTo>
                    <a:pt x="858838" y="771525"/>
                  </a:lnTo>
                  <a:lnTo>
                    <a:pt x="858838" y="306387"/>
                  </a:lnTo>
                  <a:lnTo>
                    <a:pt x="569769" y="306387"/>
                  </a:lnTo>
                  <a:lnTo>
                    <a:pt x="562796" y="306387"/>
                  </a:lnTo>
                  <a:lnTo>
                    <a:pt x="554872" y="306387"/>
                  </a:lnTo>
                  <a:close/>
                  <a:moveTo>
                    <a:pt x="863817" y="0"/>
                  </a:moveTo>
                  <a:lnTo>
                    <a:pt x="870801" y="0"/>
                  </a:lnTo>
                  <a:lnTo>
                    <a:pt x="877786" y="0"/>
                  </a:lnTo>
                  <a:lnTo>
                    <a:pt x="884770" y="635"/>
                  </a:lnTo>
                  <a:lnTo>
                    <a:pt x="891119" y="1588"/>
                  </a:lnTo>
                  <a:lnTo>
                    <a:pt x="898103" y="2541"/>
                  </a:lnTo>
                  <a:lnTo>
                    <a:pt x="904452" y="4446"/>
                  </a:lnTo>
                  <a:lnTo>
                    <a:pt x="910802" y="6034"/>
                  </a:lnTo>
                  <a:lnTo>
                    <a:pt x="917151" y="7939"/>
                  </a:lnTo>
                  <a:lnTo>
                    <a:pt x="923183" y="10480"/>
                  </a:lnTo>
                  <a:lnTo>
                    <a:pt x="929215" y="13338"/>
                  </a:lnTo>
                  <a:lnTo>
                    <a:pt x="934929" y="16196"/>
                  </a:lnTo>
                  <a:lnTo>
                    <a:pt x="940643" y="19372"/>
                  </a:lnTo>
                  <a:lnTo>
                    <a:pt x="946040" y="23183"/>
                  </a:lnTo>
                  <a:lnTo>
                    <a:pt x="951437" y="26676"/>
                  </a:lnTo>
                  <a:lnTo>
                    <a:pt x="956516" y="30487"/>
                  </a:lnTo>
                  <a:lnTo>
                    <a:pt x="961596" y="34932"/>
                  </a:lnTo>
                  <a:lnTo>
                    <a:pt x="966358" y="39696"/>
                  </a:lnTo>
                  <a:lnTo>
                    <a:pt x="970485" y="44142"/>
                  </a:lnTo>
                  <a:lnTo>
                    <a:pt x="974929" y="48905"/>
                  </a:lnTo>
                  <a:lnTo>
                    <a:pt x="978739" y="53986"/>
                  </a:lnTo>
                  <a:lnTo>
                    <a:pt x="982866" y="59385"/>
                  </a:lnTo>
                  <a:lnTo>
                    <a:pt x="986040" y="64784"/>
                  </a:lnTo>
                  <a:lnTo>
                    <a:pt x="989215" y="70500"/>
                  </a:lnTo>
                  <a:lnTo>
                    <a:pt x="992707" y="76216"/>
                  </a:lnTo>
                  <a:lnTo>
                    <a:pt x="994929" y="82250"/>
                  </a:lnTo>
                  <a:lnTo>
                    <a:pt x="997469" y="88601"/>
                  </a:lnTo>
                  <a:lnTo>
                    <a:pt x="999691" y="94635"/>
                  </a:lnTo>
                  <a:lnTo>
                    <a:pt x="1001596" y="100986"/>
                  </a:lnTo>
                  <a:lnTo>
                    <a:pt x="1002866" y="107655"/>
                  </a:lnTo>
                  <a:lnTo>
                    <a:pt x="1004136" y="114324"/>
                  </a:lnTo>
                  <a:lnTo>
                    <a:pt x="1005088" y="121310"/>
                  </a:lnTo>
                  <a:lnTo>
                    <a:pt x="1005406" y="127979"/>
                  </a:lnTo>
                  <a:lnTo>
                    <a:pt x="1005723" y="134966"/>
                  </a:lnTo>
                  <a:lnTo>
                    <a:pt x="1005723" y="146398"/>
                  </a:lnTo>
                  <a:lnTo>
                    <a:pt x="2451767" y="146398"/>
                  </a:lnTo>
                  <a:lnTo>
                    <a:pt x="2462243" y="146715"/>
                  </a:lnTo>
                  <a:lnTo>
                    <a:pt x="2472720" y="147033"/>
                  </a:lnTo>
                  <a:lnTo>
                    <a:pt x="2482879" y="147986"/>
                  </a:lnTo>
                  <a:lnTo>
                    <a:pt x="2492402" y="148621"/>
                  </a:lnTo>
                  <a:lnTo>
                    <a:pt x="2502244" y="149891"/>
                  </a:lnTo>
                  <a:lnTo>
                    <a:pt x="2511133" y="151479"/>
                  </a:lnTo>
                  <a:lnTo>
                    <a:pt x="2520339" y="152749"/>
                  </a:lnTo>
                  <a:lnTo>
                    <a:pt x="2529228" y="154972"/>
                  </a:lnTo>
                  <a:lnTo>
                    <a:pt x="2537799" y="157195"/>
                  </a:lnTo>
                  <a:lnTo>
                    <a:pt x="2546053" y="159418"/>
                  </a:lnTo>
                  <a:lnTo>
                    <a:pt x="2553990" y="162276"/>
                  </a:lnTo>
                  <a:lnTo>
                    <a:pt x="2561927" y="165134"/>
                  </a:lnTo>
                  <a:lnTo>
                    <a:pt x="2569546" y="168310"/>
                  </a:lnTo>
                  <a:lnTo>
                    <a:pt x="2577165" y="171486"/>
                  </a:lnTo>
                  <a:lnTo>
                    <a:pt x="2584149" y="175296"/>
                  </a:lnTo>
                  <a:lnTo>
                    <a:pt x="2591133" y="178790"/>
                  </a:lnTo>
                  <a:lnTo>
                    <a:pt x="2597800" y="183235"/>
                  </a:lnTo>
                  <a:lnTo>
                    <a:pt x="2604467" y="187046"/>
                  </a:lnTo>
                  <a:lnTo>
                    <a:pt x="2610499" y="191810"/>
                  </a:lnTo>
                  <a:lnTo>
                    <a:pt x="2616531" y="196256"/>
                  </a:lnTo>
                  <a:lnTo>
                    <a:pt x="2622562" y="201019"/>
                  </a:lnTo>
                  <a:lnTo>
                    <a:pt x="2628277" y="206100"/>
                  </a:lnTo>
                  <a:lnTo>
                    <a:pt x="2633673" y="211499"/>
                  </a:lnTo>
                  <a:lnTo>
                    <a:pt x="2639070" y="216897"/>
                  </a:lnTo>
                  <a:lnTo>
                    <a:pt x="2644150" y="222614"/>
                  </a:lnTo>
                  <a:lnTo>
                    <a:pt x="2649229" y="228330"/>
                  </a:lnTo>
                  <a:lnTo>
                    <a:pt x="2653991" y="234363"/>
                  </a:lnTo>
                  <a:lnTo>
                    <a:pt x="2658118" y="240715"/>
                  </a:lnTo>
                  <a:lnTo>
                    <a:pt x="2662880" y="247066"/>
                  </a:lnTo>
                  <a:lnTo>
                    <a:pt x="2667007" y="253417"/>
                  </a:lnTo>
                  <a:lnTo>
                    <a:pt x="2671134" y="260404"/>
                  </a:lnTo>
                  <a:lnTo>
                    <a:pt x="2674943" y="267390"/>
                  </a:lnTo>
                  <a:lnTo>
                    <a:pt x="2678753" y="274377"/>
                  </a:lnTo>
                  <a:lnTo>
                    <a:pt x="2681928" y="281681"/>
                  </a:lnTo>
                  <a:lnTo>
                    <a:pt x="2688912" y="296606"/>
                  </a:lnTo>
                  <a:lnTo>
                    <a:pt x="2694626" y="312167"/>
                  </a:lnTo>
                  <a:lnTo>
                    <a:pt x="2700023" y="328363"/>
                  </a:lnTo>
                  <a:lnTo>
                    <a:pt x="2705103" y="345194"/>
                  </a:lnTo>
                  <a:lnTo>
                    <a:pt x="2709229" y="362660"/>
                  </a:lnTo>
                  <a:lnTo>
                    <a:pt x="2713039" y="380126"/>
                  </a:lnTo>
                  <a:lnTo>
                    <a:pt x="2716214" y="398545"/>
                  </a:lnTo>
                  <a:lnTo>
                    <a:pt x="2719071" y="417281"/>
                  </a:lnTo>
                  <a:lnTo>
                    <a:pt x="2721293" y="436335"/>
                  </a:lnTo>
                  <a:lnTo>
                    <a:pt x="2723198" y="456024"/>
                  </a:lnTo>
                  <a:lnTo>
                    <a:pt x="2724785" y="475713"/>
                  </a:lnTo>
                  <a:lnTo>
                    <a:pt x="2725738" y="496355"/>
                  </a:lnTo>
                  <a:lnTo>
                    <a:pt x="2726690" y="516997"/>
                  </a:lnTo>
                  <a:lnTo>
                    <a:pt x="2727007" y="537638"/>
                  </a:lnTo>
                  <a:lnTo>
                    <a:pt x="2727325" y="558915"/>
                  </a:lnTo>
                  <a:lnTo>
                    <a:pt x="2727325" y="1132121"/>
                  </a:lnTo>
                  <a:lnTo>
                    <a:pt x="2727325" y="1142283"/>
                  </a:lnTo>
                  <a:lnTo>
                    <a:pt x="2727007" y="1152445"/>
                  </a:lnTo>
                  <a:lnTo>
                    <a:pt x="2726373" y="1161972"/>
                  </a:lnTo>
                  <a:lnTo>
                    <a:pt x="2725420" y="1172134"/>
                  </a:lnTo>
                  <a:lnTo>
                    <a:pt x="2724468" y="1181979"/>
                  </a:lnTo>
                  <a:lnTo>
                    <a:pt x="2722881" y="1191505"/>
                  </a:lnTo>
                  <a:lnTo>
                    <a:pt x="2721611" y="1201350"/>
                  </a:lnTo>
                  <a:lnTo>
                    <a:pt x="2719706" y="1210877"/>
                  </a:lnTo>
                  <a:lnTo>
                    <a:pt x="2717801" y="1220404"/>
                  </a:lnTo>
                  <a:lnTo>
                    <a:pt x="2715896" y="1229613"/>
                  </a:lnTo>
                  <a:lnTo>
                    <a:pt x="2713357" y="1239140"/>
                  </a:lnTo>
                  <a:lnTo>
                    <a:pt x="2710817" y="1248350"/>
                  </a:lnTo>
                  <a:lnTo>
                    <a:pt x="2707960" y="1257242"/>
                  </a:lnTo>
                  <a:lnTo>
                    <a:pt x="2705103" y="1266768"/>
                  </a:lnTo>
                  <a:lnTo>
                    <a:pt x="2701928" y="1275660"/>
                  </a:lnTo>
                  <a:lnTo>
                    <a:pt x="2698119" y="1284235"/>
                  </a:lnTo>
                  <a:lnTo>
                    <a:pt x="2694626" y="1293444"/>
                  </a:lnTo>
                  <a:lnTo>
                    <a:pt x="2691134" y="1302018"/>
                  </a:lnTo>
                  <a:lnTo>
                    <a:pt x="2687007" y="1310593"/>
                  </a:lnTo>
                  <a:lnTo>
                    <a:pt x="2682880" y="1318849"/>
                  </a:lnTo>
                  <a:lnTo>
                    <a:pt x="2673674" y="1335363"/>
                  </a:lnTo>
                  <a:lnTo>
                    <a:pt x="2664150" y="1351558"/>
                  </a:lnTo>
                  <a:lnTo>
                    <a:pt x="2653673" y="1367437"/>
                  </a:lnTo>
                  <a:lnTo>
                    <a:pt x="2642880" y="1382680"/>
                  </a:lnTo>
                  <a:lnTo>
                    <a:pt x="2630816" y="1396970"/>
                  </a:lnTo>
                  <a:lnTo>
                    <a:pt x="2618753" y="1410943"/>
                  </a:lnTo>
                  <a:lnTo>
                    <a:pt x="2605737" y="1424598"/>
                  </a:lnTo>
                  <a:lnTo>
                    <a:pt x="2592086" y="1437619"/>
                  </a:lnTo>
                  <a:lnTo>
                    <a:pt x="2578117" y="1449686"/>
                  </a:lnTo>
                  <a:lnTo>
                    <a:pt x="2563514" y="1461436"/>
                  </a:lnTo>
                  <a:lnTo>
                    <a:pt x="2548276" y="1472233"/>
                  </a:lnTo>
                  <a:lnTo>
                    <a:pt x="2532403" y="1482395"/>
                  </a:lnTo>
                  <a:lnTo>
                    <a:pt x="2516212" y="1492240"/>
                  </a:lnTo>
                  <a:lnTo>
                    <a:pt x="2499704" y="1500814"/>
                  </a:lnTo>
                  <a:lnTo>
                    <a:pt x="2491450" y="1505260"/>
                  </a:lnTo>
                  <a:lnTo>
                    <a:pt x="2482879" y="1509071"/>
                  </a:lnTo>
                  <a:lnTo>
                    <a:pt x="2473989" y="1512882"/>
                  </a:lnTo>
                  <a:lnTo>
                    <a:pt x="2465101" y="1516375"/>
                  </a:lnTo>
                  <a:lnTo>
                    <a:pt x="2456211" y="1519551"/>
                  </a:lnTo>
                  <a:lnTo>
                    <a:pt x="2447323" y="1522726"/>
                  </a:lnTo>
                  <a:lnTo>
                    <a:pt x="2438116" y="1525902"/>
                  </a:lnTo>
                  <a:lnTo>
                    <a:pt x="2428910" y="1528442"/>
                  </a:lnTo>
                  <a:lnTo>
                    <a:pt x="2420021" y="1530983"/>
                  </a:lnTo>
                  <a:lnTo>
                    <a:pt x="2410497" y="1533523"/>
                  </a:lnTo>
                  <a:lnTo>
                    <a:pt x="2400973" y="1535746"/>
                  </a:lnTo>
                  <a:lnTo>
                    <a:pt x="2391449" y="1537652"/>
                  </a:lnTo>
                  <a:lnTo>
                    <a:pt x="2381925" y="1539240"/>
                  </a:lnTo>
                  <a:lnTo>
                    <a:pt x="2381197" y="1539358"/>
                  </a:lnTo>
                  <a:lnTo>
                    <a:pt x="2382196" y="1532525"/>
                  </a:lnTo>
                  <a:lnTo>
                    <a:pt x="2384422" y="1516666"/>
                  </a:lnTo>
                  <a:lnTo>
                    <a:pt x="2385694" y="1500807"/>
                  </a:lnTo>
                  <a:lnTo>
                    <a:pt x="2386012" y="1484948"/>
                  </a:lnTo>
                  <a:lnTo>
                    <a:pt x="2385694" y="1469089"/>
                  </a:lnTo>
                  <a:lnTo>
                    <a:pt x="2384422" y="1453548"/>
                  </a:lnTo>
                  <a:lnTo>
                    <a:pt x="2382196" y="1437689"/>
                  </a:lnTo>
                  <a:lnTo>
                    <a:pt x="2379970" y="1422465"/>
                  </a:lnTo>
                  <a:lnTo>
                    <a:pt x="2376155" y="1407557"/>
                  </a:lnTo>
                  <a:lnTo>
                    <a:pt x="2372021" y="1392650"/>
                  </a:lnTo>
                  <a:lnTo>
                    <a:pt x="2367251" y="1378377"/>
                  </a:lnTo>
                  <a:lnTo>
                    <a:pt x="2361527" y="1364421"/>
                  </a:lnTo>
                  <a:lnTo>
                    <a:pt x="2355485" y="1350466"/>
                  </a:lnTo>
                  <a:lnTo>
                    <a:pt x="2348490" y="1337144"/>
                  </a:lnTo>
                  <a:lnTo>
                    <a:pt x="2340858" y="1324140"/>
                  </a:lnTo>
                  <a:lnTo>
                    <a:pt x="2332908" y="1311453"/>
                  </a:lnTo>
                  <a:lnTo>
                    <a:pt x="2324005" y="1299400"/>
                  </a:lnTo>
                  <a:lnTo>
                    <a:pt x="2315101" y="1287665"/>
                  </a:lnTo>
                  <a:lnTo>
                    <a:pt x="2305244" y="1276246"/>
                  </a:lnTo>
                  <a:lnTo>
                    <a:pt x="2294750" y="1265463"/>
                  </a:lnTo>
                  <a:lnTo>
                    <a:pt x="2283938" y="1255313"/>
                  </a:lnTo>
                  <a:lnTo>
                    <a:pt x="2272809" y="1245480"/>
                  </a:lnTo>
                  <a:lnTo>
                    <a:pt x="2261043" y="1236600"/>
                  </a:lnTo>
                  <a:lnTo>
                    <a:pt x="2248642" y="1227401"/>
                  </a:lnTo>
                  <a:lnTo>
                    <a:pt x="2236240" y="1219789"/>
                  </a:lnTo>
                  <a:lnTo>
                    <a:pt x="2223203" y="1212177"/>
                  </a:lnTo>
                  <a:lnTo>
                    <a:pt x="2209848" y="1205199"/>
                  </a:lnTo>
                  <a:lnTo>
                    <a:pt x="2195856" y="1199173"/>
                  </a:lnTo>
                  <a:lnTo>
                    <a:pt x="2181865" y="1193464"/>
                  </a:lnTo>
                  <a:lnTo>
                    <a:pt x="2167237" y="1188706"/>
                  </a:lnTo>
                  <a:lnTo>
                    <a:pt x="2152610" y="1184583"/>
                  </a:lnTo>
                  <a:lnTo>
                    <a:pt x="2137347" y="1180777"/>
                  </a:lnTo>
                  <a:lnTo>
                    <a:pt x="2122401" y="1178239"/>
                  </a:lnTo>
                  <a:lnTo>
                    <a:pt x="2106502" y="1176019"/>
                  </a:lnTo>
                  <a:lnTo>
                    <a:pt x="2090921" y="1175067"/>
                  </a:lnTo>
                  <a:lnTo>
                    <a:pt x="2074703" y="1174750"/>
                  </a:lnTo>
                  <a:lnTo>
                    <a:pt x="2058804" y="1175067"/>
                  </a:lnTo>
                  <a:lnTo>
                    <a:pt x="2043223" y="1176019"/>
                  </a:lnTo>
                  <a:lnTo>
                    <a:pt x="2027641" y="1178239"/>
                  </a:lnTo>
                  <a:lnTo>
                    <a:pt x="2012060" y="1180777"/>
                  </a:lnTo>
                  <a:lnTo>
                    <a:pt x="1997114" y="1184583"/>
                  </a:lnTo>
                  <a:lnTo>
                    <a:pt x="1982169" y="1188706"/>
                  </a:lnTo>
                  <a:lnTo>
                    <a:pt x="1967860" y="1193464"/>
                  </a:lnTo>
                  <a:lnTo>
                    <a:pt x="1965908" y="1194260"/>
                  </a:lnTo>
                  <a:lnTo>
                    <a:pt x="1960017" y="1196269"/>
                  </a:lnTo>
                  <a:lnTo>
                    <a:pt x="1946684" y="1201768"/>
                  </a:lnTo>
                  <a:lnTo>
                    <a:pt x="1933350" y="1207384"/>
                  </a:lnTo>
                  <a:lnTo>
                    <a:pt x="1920652" y="1214370"/>
                  </a:lnTo>
                  <a:lnTo>
                    <a:pt x="1908271" y="1221357"/>
                  </a:lnTo>
                  <a:lnTo>
                    <a:pt x="1896207" y="1228978"/>
                  </a:lnTo>
                  <a:lnTo>
                    <a:pt x="1884461" y="1237235"/>
                  </a:lnTo>
                  <a:lnTo>
                    <a:pt x="1873032" y="1246127"/>
                  </a:lnTo>
                  <a:lnTo>
                    <a:pt x="1862238" y="1255654"/>
                  </a:lnTo>
                  <a:lnTo>
                    <a:pt x="1851762" y="1265498"/>
                  </a:lnTo>
                  <a:lnTo>
                    <a:pt x="1842238" y="1275660"/>
                  </a:lnTo>
                  <a:lnTo>
                    <a:pt x="1832714" y="1286458"/>
                  </a:lnTo>
                  <a:lnTo>
                    <a:pt x="1823825" y="1297890"/>
                  </a:lnTo>
                  <a:lnTo>
                    <a:pt x="1815571" y="1309640"/>
                  </a:lnTo>
                  <a:lnTo>
                    <a:pt x="1807952" y="1321707"/>
                  </a:lnTo>
                  <a:lnTo>
                    <a:pt x="1800651" y="1334410"/>
                  </a:lnTo>
                  <a:lnTo>
                    <a:pt x="1793984" y="1346795"/>
                  </a:lnTo>
                  <a:lnTo>
                    <a:pt x="1788270" y="1360133"/>
                  </a:lnTo>
                  <a:lnTo>
                    <a:pt x="1782873" y="1373788"/>
                  </a:lnTo>
                  <a:lnTo>
                    <a:pt x="1778111" y="1387443"/>
                  </a:lnTo>
                  <a:lnTo>
                    <a:pt x="1774301" y="1401734"/>
                  </a:lnTo>
                  <a:lnTo>
                    <a:pt x="1770492" y="1416024"/>
                  </a:lnTo>
                  <a:lnTo>
                    <a:pt x="1767952" y="1430632"/>
                  </a:lnTo>
                  <a:lnTo>
                    <a:pt x="1767227" y="1437601"/>
                  </a:lnTo>
                  <a:lnTo>
                    <a:pt x="1767210" y="1437689"/>
                  </a:lnTo>
                  <a:lnTo>
                    <a:pt x="1765302" y="1453548"/>
                  </a:lnTo>
                  <a:lnTo>
                    <a:pt x="1764030" y="1469089"/>
                  </a:lnTo>
                  <a:lnTo>
                    <a:pt x="1763712" y="1484948"/>
                  </a:lnTo>
                  <a:lnTo>
                    <a:pt x="1764030" y="1500807"/>
                  </a:lnTo>
                  <a:lnTo>
                    <a:pt x="1765302" y="1516666"/>
                  </a:lnTo>
                  <a:lnTo>
                    <a:pt x="1767210" y="1532525"/>
                  </a:lnTo>
                  <a:lnTo>
                    <a:pt x="1769487" y="1544638"/>
                  </a:lnTo>
                  <a:lnTo>
                    <a:pt x="875287" y="1544638"/>
                  </a:lnTo>
                  <a:lnTo>
                    <a:pt x="877564" y="1532525"/>
                  </a:lnTo>
                  <a:lnTo>
                    <a:pt x="879154" y="1516666"/>
                  </a:lnTo>
                  <a:lnTo>
                    <a:pt x="880426" y="1500807"/>
                  </a:lnTo>
                  <a:lnTo>
                    <a:pt x="881062" y="1484948"/>
                  </a:lnTo>
                  <a:lnTo>
                    <a:pt x="880426" y="1469089"/>
                  </a:lnTo>
                  <a:lnTo>
                    <a:pt x="879154" y="1453548"/>
                  </a:lnTo>
                  <a:lnTo>
                    <a:pt x="877564" y="1437689"/>
                  </a:lnTo>
                  <a:lnTo>
                    <a:pt x="874702" y="1422465"/>
                  </a:lnTo>
                  <a:lnTo>
                    <a:pt x="870887" y="1407557"/>
                  </a:lnTo>
                  <a:lnTo>
                    <a:pt x="867071" y="1392650"/>
                  </a:lnTo>
                  <a:lnTo>
                    <a:pt x="861983" y="1378377"/>
                  </a:lnTo>
                  <a:lnTo>
                    <a:pt x="856577" y="1364421"/>
                  </a:lnTo>
                  <a:lnTo>
                    <a:pt x="850218" y="1350466"/>
                  </a:lnTo>
                  <a:lnTo>
                    <a:pt x="843222" y="1337144"/>
                  </a:lnTo>
                  <a:lnTo>
                    <a:pt x="835590" y="1324140"/>
                  </a:lnTo>
                  <a:lnTo>
                    <a:pt x="827640" y="1311453"/>
                  </a:lnTo>
                  <a:lnTo>
                    <a:pt x="819055" y="1299400"/>
                  </a:lnTo>
                  <a:lnTo>
                    <a:pt x="809833" y="1287665"/>
                  </a:lnTo>
                  <a:lnTo>
                    <a:pt x="799976" y="1276246"/>
                  </a:lnTo>
                  <a:lnTo>
                    <a:pt x="789482" y="1265463"/>
                  </a:lnTo>
                  <a:lnTo>
                    <a:pt x="778671" y="1255313"/>
                  </a:lnTo>
                  <a:lnTo>
                    <a:pt x="767541" y="1245480"/>
                  </a:lnTo>
                  <a:lnTo>
                    <a:pt x="756093" y="1236600"/>
                  </a:lnTo>
                  <a:lnTo>
                    <a:pt x="744010" y="1227401"/>
                  </a:lnTo>
                  <a:lnTo>
                    <a:pt x="731290" y="1219789"/>
                  </a:lnTo>
                  <a:lnTo>
                    <a:pt x="717935" y="1212177"/>
                  </a:lnTo>
                  <a:lnTo>
                    <a:pt x="704580" y="1205199"/>
                  </a:lnTo>
                  <a:lnTo>
                    <a:pt x="690906" y="1199173"/>
                  </a:lnTo>
                  <a:lnTo>
                    <a:pt x="676915" y="1193464"/>
                  </a:lnTo>
                  <a:lnTo>
                    <a:pt x="661969" y="1188706"/>
                  </a:lnTo>
                  <a:lnTo>
                    <a:pt x="647342" y="1184583"/>
                  </a:lnTo>
                  <a:lnTo>
                    <a:pt x="632715" y="1180777"/>
                  </a:lnTo>
                  <a:lnTo>
                    <a:pt x="617133" y="1178239"/>
                  </a:lnTo>
                  <a:lnTo>
                    <a:pt x="601552" y="1176019"/>
                  </a:lnTo>
                  <a:lnTo>
                    <a:pt x="585653" y="1175067"/>
                  </a:lnTo>
                  <a:lnTo>
                    <a:pt x="570071" y="1174750"/>
                  </a:lnTo>
                  <a:lnTo>
                    <a:pt x="553854" y="1175067"/>
                  </a:lnTo>
                  <a:lnTo>
                    <a:pt x="537955" y="1176019"/>
                  </a:lnTo>
                  <a:lnTo>
                    <a:pt x="522373" y="1178239"/>
                  </a:lnTo>
                  <a:lnTo>
                    <a:pt x="506792" y="1180777"/>
                  </a:lnTo>
                  <a:lnTo>
                    <a:pt x="492164" y="1184583"/>
                  </a:lnTo>
                  <a:lnTo>
                    <a:pt x="477219" y="1188706"/>
                  </a:lnTo>
                  <a:lnTo>
                    <a:pt x="462592" y="1193464"/>
                  </a:lnTo>
                  <a:lnTo>
                    <a:pt x="448600" y="1199173"/>
                  </a:lnTo>
                  <a:lnTo>
                    <a:pt x="434927" y="1205199"/>
                  </a:lnTo>
                  <a:lnTo>
                    <a:pt x="421571" y="1212177"/>
                  </a:lnTo>
                  <a:lnTo>
                    <a:pt x="408534" y="1219789"/>
                  </a:lnTo>
                  <a:lnTo>
                    <a:pt x="395497" y="1227401"/>
                  </a:lnTo>
                  <a:lnTo>
                    <a:pt x="383731" y="1236600"/>
                  </a:lnTo>
                  <a:lnTo>
                    <a:pt x="371966" y="1245480"/>
                  </a:lnTo>
                  <a:lnTo>
                    <a:pt x="360836" y="1255313"/>
                  </a:lnTo>
                  <a:lnTo>
                    <a:pt x="350024" y="1265463"/>
                  </a:lnTo>
                  <a:lnTo>
                    <a:pt x="339531" y="1276246"/>
                  </a:lnTo>
                  <a:lnTo>
                    <a:pt x="329673" y="1287665"/>
                  </a:lnTo>
                  <a:lnTo>
                    <a:pt x="320452" y="1299400"/>
                  </a:lnTo>
                  <a:lnTo>
                    <a:pt x="311866" y="1311453"/>
                  </a:lnTo>
                  <a:lnTo>
                    <a:pt x="303916" y="1324140"/>
                  </a:lnTo>
                  <a:lnTo>
                    <a:pt x="296285" y="1337144"/>
                  </a:lnTo>
                  <a:lnTo>
                    <a:pt x="289289" y="1350466"/>
                  </a:lnTo>
                  <a:lnTo>
                    <a:pt x="282929" y="1364421"/>
                  </a:lnTo>
                  <a:lnTo>
                    <a:pt x="277523" y="1378377"/>
                  </a:lnTo>
                  <a:lnTo>
                    <a:pt x="272436" y="1392650"/>
                  </a:lnTo>
                  <a:lnTo>
                    <a:pt x="268620" y="1407557"/>
                  </a:lnTo>
                  <a:lnTo>
                    <a:pt x="264804" y="1422465"/>
                  </a:lnTo>
                  <a:lnTo>
                    <a:pt x="261942" y="1437689"/>
                  </a:lnTo>
                  <a:lnTo>
                    <a:pt x="260352" y="1453548"/>
                  </a:lnTo>
                  <a:lnTo>
                    <a:pt x="259080" y="1469089"/>
                  </a:lnTo>
                  <a:lnTo>
                    <a:pt x="258762" y="1484948"/>
                  </a:lnTo>
                  <a:lnTo>
                    <a:pt x="259080" y="1500807"/>
                  </a:lnTo>
                  <a:lnTo>
                    <a:pt x="260239" y="1515247"/>
                  </a:lnTo>
                  <a:lnTo>
                    <a:pt x="248891" y="1510659"/>
                  </a:lnTo>
                  <a:lnTo>
                    <a:pt x="234605" y="1503990"/>
                  </a:lnTo>
                  <a:lnTo>
                    <a:pt x="220320" y="1497003"/>
                  </a:lnTo>
                  <a:lnTo>
                    <a:pt x="206669" y="1489382"/>
                  </a:lnTo>
                  <a:lnTo>
                    <a:pt x="193018" y="1481125"/>
                  </a:lnTo>
                  <a:lnTo>
                    <a:pt x="179684" y="1472551"/>
                  </a:lnTo>
                  <a:lnTo>
                    <a:pt x="166986" y="1463341"/>
                  </a:lnTo>
                  <a:lnTo>
                    <a:pt x="154605" y="1453814"/>
                  </a:lnTo>
                  <a:lnTo>
                    <a:pt x="142224" y="1443652"/>
                  </a:lnTo>
                  <a:lnTo>
                    <a:pt x="130795" y="1433173"/>
                  </a:lnTo>
                  <a:lnTo>
                    <a:pt x="119366" y="1422058"/>
                  </a:lnTo>
                  <a:lnTo>
                    <a:pt x="108573" y="1410943"/>
                  </a:lnTo>
                  <a:lnTo>
                    <a:pt x="98096" y="1399193"/>
                  </a:lnTo>
                  <a:lnTo>
                    <a:pt x="87938" y="1386808"/>
                  </a:lnTo>
                  <a:lnTo>
                    <a:pt x="78731" y="1374423"/>
                  </a:lnTo>
                  <a:lnTo>
                    <a:pt x="69525" y="1361403"/>
                  </a:lnTo>
                  <a:lnTo>
                    <a:pt x="60953" y="1348065"/>
                  </a:lnTo>
                  <a:lnTo>
                    <a:pt x="53017" y="1334727"/>
                  </a:lnTo>
                  <a:lnTo>
                    <a:pt x="45397" y="1320755"/>
                  </a:lnTo>
                  <a:lnTo>
                    <a:pt x="38413" y="1306147"/>
                  </a:lnTo>
                  <a:lnTo>
                    <a:pt x="31747" y="1291856"/>
                  </a:lnTo>
                  <a:lnTo>
                    <a:pt x="26032" y="1276931"/>
                  </a:lnTo>
                  <a:lnTo>
                    <a:pt x="20635" y="1261687"/>
                  </a:lnTo>
                  <a:lnTo>
                    <a:pt x="16191" y="1246127"/>
                  </a:lnTo>
                  <a:lnTo>
                    <a:pt x="11746" y="1230884"/>
                  </a:lnTo>
                  <a:lnTo>
                    <a:pt x="8254" y="1215005"/>
                  </a:lnTo>
                  <a:lnTo>
                    <a:pt x="5397" y="1198809"/>
                  </a:lnTo>
                  <a:lnTo>
                    <a:pt x="3175" y="1182296"/>
                  </a:lnTo>
                  <a:lnTo>
                    <a:pt x="1270" y="1165783"/>
                  </a:lnTo>
                  <a:lnTo>
                    <a:pt x="318" y="1149269"/>
                  </a:lnTo>
                  <a:lnTo>
                    <a:pt x="0" y="1132121"/>
                  </a:lnTo>
                  <a:lnTo>
                    <a:pt x="137462" y="558915"/>
                  </a:lnTo>
                  <a:lnTo>
                    <a:pt x="141271" y="544625"/>
                  </a:lnTo>
                  <a:lnTo>
                    <a:pt x="145398" y="530652"/>
                  </a:lnTo>
                  <a:lnTo>
                    <a:pt x="149525" y="516997"/>
                  </a:lnTo>
                  <a:lnTo>
                    <a:pt x="153970" y="503659"/>
                  </a:lnTo>
                  <a:lnTo>
                    <a:pt x="158414" y="490321"/>
                  </a:lnTo>
                  <a:lnTo>
                    <a:pt x="163176" y="477301"/>
                  </a:lnTo>
                  <a:lnTo>
                    <a:pt x="168256" y="464598"/>
                  </a:lnTo>
                  <a:lnTo>
                    <a:pt x="173018" y="452531"/>
                  </a:lnTo>
                  <a:lnTo>
                    <a:pt x="178414" y="440463"/>
                  </a:lnTo>
                  <a:lnTo>
                    <a:pt x="183811" y="428713"/>
                  </a:lnTo>
                  <a:lnTo>
                    <a:pt x="189843" y="417281"/>
                  </a:lnTo>
                  <a:lnTo>
                    <a:pt x="195240" y="406166"/>
                  </a:lnTo>
                  <a:lnTo>
                    <a:pt x="201272" y="395369"/>
                  </a:lnTo>
                  <a:lnTo>
                    <a:pt x="207304" y="384572"/>
                  </a:lnTo>
                  <a:lnTo>
                    <a:pt x="213335" y="374092"/>
                  </a:lnTo>
                  <a:lnTo>
                    <a:pt x="220002" y="363930"/>
                  </a:lnTo>
                  <a:lnTo>
                    <a:pt x="226351" y="354403"/>
                  </a:lnTo>
                  <a:lnTo>
                    <a:pt x="232701" y="344559"/>
                  </a:lnTo>
                  <a:lnTo>
                    <a:pt x="239685" y="335349"/>
                  </a:lnTo>
                  <a:lnTo>
                    <a:pt x="246669" y="326140"/>
                  </a:lnTo>
                  <a:lnTo>
                    <a:pt x="253653" y="317566"/>
                  </a:lnTo>
                  <a:lnTo>
                    <a:pt x="260955" y="308991"/>
                  </a:lnTo>
                  <a:lnTo>
                    <a:pt x="268574" y="300735"/>
                  </a:lnTo>
                  <a:lnTo>
                    <a:pt x="275558" y="292478"/>
                  </a:lnTo>
                  <a:lnTo>
                    <a:pt x="283177" y="284856"/>
                  </a:lnTo>
                  <a:lnTo>
                    <a:pt x="291114" y="276917"/>
                  </a:lnTo>
                  <a:lnTo>
                    <a:pt x="299050" y="269613"/>
                  </a:lnTo>
                  <a:lnTo>
                    <a:pt x="306987" y="262627"/>
                  </a:lnTo>
                  <a:lnTo>
                    <a:pt x="314924" y="255640"/>
                  </a:lnTo>
                  <a:lnTo>
                    <a:pt x="323178" y="249289"/>
                  </a:lnTo>
                  <a:lnTo>
                    <a:pt x="331432" y="242938"/>
                  </a:lnTo>
                  <a:lnTo>
                    <a:pt x="340003" y="236586"/>
                  </a:lnTo>
                  <a:lnTo>
                    <a:pt x="348257" y="230870"/>
                  </a:lnTo>
                  <a:lnTo>
                    <a:pt x="356829" y="225154"/>
                  </a:lnTo>
                  <a:lnTo>
                    <a:pt x="366035" y="219438"/>
                  </a:lnTo>
                  <a:lnTo>
                    <a:pt x="374607" y="214357"/>
                  </a:lnTo>
                  <a:lnTo>
                    <a:pt x="383496" y="209276"/>
                  </a:lnTo>
                  <a:lnTo>
                    <a:pt x="392385" y="204195"/>
                  </a:lnTo>
                  <a:lnTo>
                    <a:pt x="401908" y="200066"/>
                  </a:lnTo>
                  <a:lnTo>
                    <a:pt x="410797" y="195303"/>
                  </a:lnTo>
                  <a:lnTo>
                    <a:pt x="420321" y="191492"/>
                  </a:lnTo>
                  <a:lnTo>
                    <a:pt x="429528" y="187046"/>
                  </a:lnTo>
                  <a:lnTo>
                    <a:pt x="439369" y="183553"/>
                  </a:lnTo>
                  <a:lnTo>
                    <a:pt x="448576" y="179742"/>
                  </a:lnTo>
                  <a:lnTo>
                    <a:pt x="467941" y="173391"/>
                  </a:lnTo>
                  <a:lnTo>
                    <a:pt x="487623" y="167357"/>
                  </a:lnTo>
                  <a:lnTo>
                    <a:pt x="507624" y="162276"/>
                  </a:lnTo>
                  <a:lnTo>
                    <a:pt x="527624" y="157830"/>
                  </a:lnTo>
                  <a:lnTo>
                    <a:pt x="548259" y="154337"/>
                  </a:lnTo>
                  <a:lnTo>
                    <a:pt x="568577" y="151479"/>
                  </a:lnTo>
                  <a:lnTo>
                    <a:pt x="589529" y="149256"/>
                  </a:lnTo>
                  <a:lnTo>
                    <a:pt x="610799" y="147986"/>
                  </a:lnTo>
                  <a:lnTo>
                    <a:pt x="631434" y="146715"/>
                  </a:lnTo>
                  <a:lnTo>
                    <a:pt x="653022" y="146398"/>
                  </a:lnTo>
                  <a:lnTo>
                    <a:pt x="735880" y="146398"/>
                  </a:lnTo>
                  <a:lnTo>
                    <a:pt x="735880" y="134966"/>
                  </a:lnTo>
                  <a:lnTo>
                    <a:pt x="735880" y="127979"/>
                  </a:lnTo>
                  <a:lnTo>
                    <a:pt x="736514" y="121310"/>
                  </a:lnTo>
                  <a:lnTo>
                    <a:pt x="737149" y="114324"/>
                  </a:lnTo>
                  <a:lnTo>
                    <a:pt x="738419" y="107655"/>
                  </a:lnTo>
                  <a:lnTo>
                    <a:pt x="739689" y="100986"/>
                  </a:lnTo>
                  <a:lnTo>
                    <a:pt x="741911" y="94635"/>
                  </a:lnTo>
                  <a:lnTo>
                    <a:pt x="743816" y="88601"/>
                  </a:lnTo>
                  <a:lnTo>
                    <a:pt x="746356" y="82250"/>
                  </a:lnTo>
                  <a:lnTo>
                    <a:pt x="749213" y="76216"/>
                  </a:lnTo>
                  <a:lnTo>
                    <a:pt x="752070" y="70500"/>
                  </a:lnTo>
                  <a:lnTo>
                    <a:pt x="755245" y="64784"/>
                  </a:lnTo>
                  <a:lnTo>
                    <a:pt x="758737" y="59385"/>
                  </a:lnTo>
                  <a:lnTo>
                    <a:pt x="762546" y="53986"/>
                  </a:lnTo>
                  <a:lnTo>
                    <a:pt x="766356" y="48905"/>
                  </a:lnTo>
                  <a:lnTo>
                    <a:pt x="770800" y="44142"/>
                  </a:lnTo>
                  <a:lnTo>
                    <a:pt x="775245" y="39696"/>
                  </a:lnTo>
                  <a:lnTo>
                    <a:pt x="780007" y="34932"/>
                  </a:lnTo>
                  <a:lnTo>
                    <a:pt x="784769" y="30487"/>
                  </a:lnTo>
                  <a:lnTo>
                    <a:pt x="789848" y="26676"/>
                  </a:lnTo>
                  <a:lnTo>
                    <a:pt x="795245" y="23183"/>
                  </a:lnTo>
                  <a:lnTo>
                    <a:pt x="800642" y="19372"/>
                  </a:lnTo>
                  <a:lnTo>
                    <a:pt x="806356" y="16196"/>
                  </a:lnTo>
                  <a:lnTo>
                    <a:pt x="812071" y="13338"/>
                  </a:lnTo>
                  <a:lnTo>
                    <a:pt x="818102" y="10480"/>
                  </a:lnTo>
                  <a:lnTo>
                    <a:pt x="824134" y="7939"/>
                  </a:lnTo>
                  <a:lnTo>
                    <a:pt x="830484" y="6034"/>
                  </a:lnTo>
                  <a:lnTo>
                    <a:pt x="836833" y="4446"/>
                  </a:lnTo>
                  <a:lnTo>
                    <a:pt x="843500" y="2541"/>
                  </a:lnTo>
                  <a:lnTo>
                    <a:pt x="850166" y="1588"/>
                  </a:lnTo>
                  <a:lnTo>
                    <a:pt x="857150" y="635"/>
                  </a:lnTo>
                  <a:lnTo>
                    <a:pt x="863817" y="0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29256" y="1266335"/>
            <a:ext cx="1571636" cy="2351248"/>
            <a:chOff x="5429256" y="1428742"/>
            <a:chExt cx="1571636" cy="2351248"/>
          </a:xfrm>
        </p:grpSpPr>
        <p:grpSp>
          <p:nvGrpSpPr>
            <p:cNvPr id="29" name="Group 63"/>
            <p:cNvGrpSpPr/>
            <p:nvPr/>
          </p:nvGrpSpPr>
          <p:grpSpPr>
            <a:xfrm>
              <a:off x="5429256" y="1428742"/>
              <a:ext cx="1571636" cy="2351248"/>
              <a:chOff x="5429256" y="1428742"/>
              <a:chExt cx="1571636" cy="2351248"/>
            </a:xfrm>
          </p:grpSpPr>
          <p:sp>
            <p:nvSpPr>
              <p:cNvPr id="31" name="Rectangle 35"/>
              <p:cNvSpPr/>
              <p:nvPr/>
            </p:nvSpPr>
            <p:spPr>
              <a:xfrm>
                <a:off x="5429256" y="2428874"/>
                <a:ext cx="1571636" cy="285752"/>
              </a:xfrm>
              <a:prstGeom prst="rect">
                <a:avLst/>
              </a:prstGeom>
              <a:solidFill>
                <a:srgbClr val="B5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Rectangle 33"/>
              <p:cNvSpPr/>
              <p:nvPr/>
            </p:nvSpPr>
            <p:spPr>
              <a:xfrm>
                <a:off x="5429256" y="278606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33" name="Rectangle 58"/>
              <p:cNvSpPr/>
              <p:nvPr/>
            </p:nvSpPr>
            <p:spPr>
              <a:xfrm>
                <a:off x="5857884" y="142874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30" name="KSO_Shape"/>
            <p:cNvSpPr/>
            <p:nvPr/>
          </p:nvSpPr>
          <p:spPr bwMode="auto">
            <a:xfrm>
              <a:off x="6109431" y="1730450"/>
              <a:ext cx="297124" cy="412672"/>
            </a:xfrm>
            <a:custGeom>
              <a:avLst/>
              <a:gdLst>
                <a:gd name="T0" fmla="*/ 2751573 w 4387850"/>
                <a:gd name="T1" fmla="*/ 638208 h 6094413"/>
                <a:gd name="T2" fmla="*/ 2218529 w 4387850"/>
                <a:gd name="T3" fmla="*/ 1251968 h 6094413"/>
                <a:gd name="T4" fmla="*/ 3361447 w 4387850"/>
                <a:gd name="T5" fmla="*/ 874758 h 6094413"/>
                <a:gd name="T6" fmla="*/ 4127836 w 4387850"/>
                <a:gd name="T7" fmla="*/ 2232459 h 6094413"/>
                <a:gd name="T8" fmla="*/ 3986213 w 4387850"/>
                <a:gd name="T9" fmla="*/ 5565775 h 6094413"/>
                <a:gd name="T10" fmla="*/ 1518175 w 4387850"/>
                <a:gd name="T11" fmla="*/ 4851018 h 6094413"/>
                <a:gd name="T12" fmla="*/ 2381395 w 4387850"/>
                <a:gd name="T13" fmla="*/ 4459203 h 6094413"/>
                <a:gd name="T14" fmla="*/ 2506164 w 4387850"/>
                <a:gd name="T15" fmla="*/ 4405225 h 6094413"/>
                <a:gd name="T16" fmla="*/ 2603947 w 4387850"/>
                <a:gd name="T17" fmla="*/ 4350612 h 6094413"/>
                <a:gd name="T18" fmla="*/ 2715381 w 4387850"/>
                <a:gd name="T19" fmla="*/ 4275043 h 6094413"/>
                <a:gd name="T20" fmla="*/ 2834435 w 4387850"/>
                <a:gd name="T21" fmla="*/ 4175661 h 6094413"/>
                <a:gd name="T22" fmla="*/ 2955711 w 4387850"/>
                <a:gd name="T23" fmla="*/ 4049924 h 6094413"/>
                <a:gd name="T24" fmla="*/ 3073813 w 4387850"/>
                <a:gd name="T25" fmla="*/ 3894658 h 6094413"/>
                <a:gd name="T26" fmla="*/ 3183025 w 4387850"/>
                <a:gd name="T27" fmla="*/ 3707641 h 6094413"/>
                <a:gd name="T28" fmla="*/ 3277633 w 4387850"/>
                <a:gd name="T29" fmla="*/ 3485697 h 6094413"/>
                <a:gd name="T30" fmla="*/ 3305571 w 4387850"/>
                <a:gd name="T31" fmla="*/ 3359960 h 6094413"/>
                <a:gd name="T32" fmla="*/ 3232869 w 4387850"/>
                <a:gd name="T33" fmla="*/ 3348847 h 6094413"/>
                <a:gd name="T34" fmla="*/ 3163976 w 4387850"/>
                <a:gd name="T35" fmla="*/ 3328209 h 6094413"/>
                <a:gd name="T36" fmla="*/ 3099528 w 4387850"/>
                <a:gd name="T37" fmla="*/ 3298045 h 6094413"/>
                <a:gd name="T38" fmla="*/ 3040477 w 4387850"/>
                <a:gd name="T39" fmla="*/ 3259625 h 6094413"/>
                <a:gd name="T40" fmla="*/ 2987459 w 4387850"/>
                <a:gd name="T41" fmla="*/ 3213268 h 6094413"/>
                <a:gd name="T42" fmla="*/ 2941742 w 4387850"/>
                <a:gd name="T43" fmla="*/ 3160560 h 6094413"/>
                <a:gd name="T44" fmla="*/ 2903327 w 4387850"/>
                <a:gd name="T45" fmla="*/ 3101184 h 6094413"/>
                <a:gd name="T46" fmla="*/ 2873167 w 4387850"/>
                <a:gd name="T47" fmla="*/ 3036729 h 6094413"/>
                <a:gd name="T48" fmla="*/ 2852531 w 4387850"/>
                <a:gd name="T49" fmla="*/ 2967828 h 6094413"/>
                <a:gd name="T50" fmla="*/ 2841737 w 4387850"/>
                <a:gd name="T51" fmla="*/ 2895434 h 6094413"/>
                <a:gd name="T52" fmla="*/ 2842689 w 4387850"/>
                <a:gd name="T53" fmla="*/ 2811927 h 6094413"/>
                <a:gd name="T54" fmla="*/ 2858563 w 4387850"/>
                <a:gd name="T55" fmla="*/ 2723340 h 6094413"/>
                <a:gd name="T56" fmla="*/ 2889676 w 4387850"/>
                <a:gd name="T57" fmla="*/ 2640785 h 6094413"/>
                <a:gd name="T58" fmla="*/ 2933488 w 4387850"/>
                <a:gd name="T59" fmla="*/ 2566487 h 6094413"/>
                <a:gd name="T60" fmla="*/ 2989364 w 4387850"/>
                <a:gd name="T61" fmla="*/ 2500443 h 6094413"/>
                <a:gd name="T62" fmla="*/ 2613471 w 4387850"/>
                <a:gd name="T63" fmla="*/ 2281992 h 6094413"/>
                <a:gd name="T64" fmla="*/ 2517593 w 4387850"/>
                <a:gd name="T65" fmla="*/ 2506793 h 6094413"/>
                <a:gd name="T66" fmla="*/ 2476003 w 4387850"/>
                <a:gd name="T67" fmla="*/ 2548706 h 6094413"/>
                <a:gd name="T68" fmla="*/ 2425207 w 4387850"/>
                <a:gd name="T69" fmla="*/ 2576647 h 6094413"/>
                <a:gd name="T70" fmla="*/ 2368061 w 4387850"/>
                <a:gd name="T71" fmla="*/ 2588713 h 6094413"/>
                <a:gd name="T72" fmla="*/ 2309011 w 4387850"/>
                <a:gd name="T73" fmla="*/ 2584267 h 6094413"/>
                <a:gd name="T74" fmla="*/ 1694692 w 4387850"/>
                <a:gd name="T75" fmla="*/ 2939886 h 6094413"/>
                <a:gd name="T76" fmla="*/ 1864543 w 4387850"/>
                <a:gd name="T77" fmla="*/ 2405188 h 6094413"/>
                <a:gd name="T78" fmla="*/ 1820096 w 4387850"/>
                <a:gd name="T79" fmla="*/ 2365816 h 6094413"/>
                <a:gd name="T80" fmla="*/ 1789935 w 4387850"/>
                <a:gd name="T81" fmla="*/ 2316284 h 6094413"/>
                <a:gd name="T82" fmla="*/ 1774697 w 4387850"/>
                <a:gd name="T83" fmla="*/ 2260083 h 6094413"/>
                <a:gd name="T84" fmla="*/ 1776601 w 4387850"/>
                <a:gd name="T85" fmla="*/ 2201025 h 6094413"/>
                <a:gd name="T86" fmla="*/ 1776284 w 4387850"/>
                <a:gd name="T87" fmla="*/ 1947964 h 6094413"/>
                <a:gd name="T88" fmla="*/ 1685168 w 4387850"/>
                <a:gd name="T89" fmla="*/ 2159748 h 6094413"/>
                <a:gd name="T90" fmla="*/ 1643579 w 4387850"/>
                <a:gd name="T91" fmla="*/ 2201342 h 6094413"/>
                <a:gd name="T92" fmla="*/ 1593100 w 4387850"/>
                <a:gd name="T93" fmla="*/ 2229284 h 6094413"/>
                <a:gd name="T94" fmla="*/ 1535954 w 4387850"/>
                <a:gd name="T95" fmla="*/ 2241667 h 6094413"/>
                <a:gd name="T96" fmla="*/ 1476903 w 4387850"/>
                <a:gd name="T97" fmla="*/ 2237222 h 6094413"/>
                <a:gd name="T98" fmla="*/ 941954 w 4387850"/>
                <a:gd name="T99" fmla="*/ 2396298 h 6094413"/>
                <a:gd name="T100" fmla="*/ 1032118 w 4387850"/>
                <a:gd name="T101" fmla="*/ 2058143 h 6094413"/>
                <a:gd name="T102" fmla="*/ 988306 w 4387850"/>
                <a:gd name="T103" fmla="*/ 2018453 h 6094413"/>
                <a:gd name="T104" fmla="*/ 957828 w 4387850"/>
                <a:gd name="T105" fmla="*/ 1968921 h 6094413"/>
                <a:gd name="T106" fmla="*/ 942907 w 4387850"/>
                <a:gd name="T107" fmla="*/ 1912720 h 6094413"/>
                <a:gd name="T108" fmla="*/ 944494 w 4387850"/>
                <a:gd name="T109" fmla="*/ 1853979 h 6094413"/>
                <a:gd name="T110" fmla="*/ 869570 w 4387850"/>
                <a:gd name="T111" fmla="*/ 1586313 h 6094413"/>
                <a:gd name="T112" fmla="*/ 2359489 w 4387850"/>
                <a:gd name="T113" fmla="*/ 486435 h 6094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87850" h="6094413">
                  <a:moveTo>
                    <a:pt x="3008412" y="738226"/>
                  </a:moveTo>
                  <a:lnTo>
                    <a:pt x="2731890" y="1451051"/>
                  </a:lnTo>
                  <a:lnTo>
                    <a:pt x="2853166" y="1498043"/>
                  </a:lnTo>
                  <a:lnTo>
                    <a:pt x="3129689" y="785219"/>
                  </a:lnTo>
                  <a:lnTo>
                    <a:pt x="3008412" y="738226"/>
                  </a:lnTo>
                  <a:close/>
                  <a:moveTo>
                    <a:pt x="2751573" y="638208"/>
                  </a:moveTo>
                  <a:lnTo>
                    <a:pt x="2475369" y="1351668"/>
                  </a:lnTo>
                  <a:lnTo>
                    <a:pt x="2596327" y="1398343"/>
                  </a:lnTo>
                  <a:lnTo>
                    <a:pt x="2873167" y="685518"/>
                  </a:lnTo>
                  <a:lnTo>
                    <a:pt x="2751573" y="638208"/>
                  </a:lnTo>
                  <a:close/>
                  <a:moveTo>
                    <a:pt x="2495052" y="538826"/>
                  </a:moveTo>
                  <a:lnTo>
                    <a:pt x="2218529" y="1251968"/>
                  </a:lnTo>
                  <a:lnTo>
                    <a:pt x="2339806" y="1298960"/>
                  </a:lnTo>
                  <a:lnTo>
                    <a:pt x="2616646" y="585818"/>
                  </a:lnTo>
                  <a:lnTo>
                    <a:pt x="2495052" y="538826"/>
                  </a:lnTo>
                  <a:close/>
                  <a:moveTo>
                    <a:pt x="2437906" y="0"/>
                  </a:moveTo>
                  <a:lnTo>
                    <a:pt x="3535742" y="425790"/>
                  </a:lnTo>
                  <a:lnTo>
                    <a:pt x="3361447" y="874758"/>
                  </a:lnTo>
                  <a:lnTo>
                    <a:pt x="3264934" y="837609"/>
                  </a:lnTo>
                  <a:lnTo>
                    <a:pt x="2988729" y="1550751"/>
                  </a:lnTo>
                  <a:lnTo>
                    <a:pt x="2933488" y="1692999"/>
                  </a:lnTo>
                  <a:lnTo>
                    <a:pt x="2993808" y="1716495"/>
                  </a:lnTo>
                  <a:lnTo>
                    <a:pt x="2972537" y="1771743"/>
                  </a:lnTo>
                  <a:lnTo>
                    <a:pt x="4127836" y="2232459"/>
                  </a:lnTo>
                  <a:lnTo>
                    <a:pt x="3986232" y="2586831"/>
                  </a:lnTo>
                  <a:lnTo>
                    <a:pt x="3986213" y="2586831"/>
                  </a:lnTo>
                  <a:lnTo>
                    <a:pt x="3986213" y="2586879"/>
                  </a:lnTo>
                  <a:lnTo>
                    <a:pt x="3985607" y="2588395"/>
                  </a:lnTo>
                  <a:lnTo>
                    <a:pt x="3986213" y="2588395"/>
                  </a:lnTo>
                  <a:lnTo>
                    <a:pt x="3986213" y="5565775"/>
                  </a:lnTo>
                  <a:lnTo>
                    <a:pt x="4387850" y="5565775"/>
                  </a:lnTo>
                  <a:lnTo>
                    <a:pt x="4387850" y="6094413"/>
                  </a:lnTo>
                  <a:lnTo>
                    <a:pt x="342875" y="6094413"/>
                  </a:lnTo>
                  <a:lnTo>
                    <a:pt x="342875" y="5565748"/>
                  </a:lnTo>
                  <a:lnTo>
                    <a:pt x="1518175" y="5565748"/>
                  </a:lnTo>
                  <a:lnTo>
                    <a:pt x="1518175" y="4851018"/>
                  </a:lnTo>
                  <a:lnTo>
                    <a:pt x="0" y="4851018"/>
                  </a:lnTo>
                  <a:lnTo>
                    <a:pt x="0" y="4468728"/>
                  </a:lnTo>
                  <a:lnTo>
                    <a:pt x="2350600" y="4468728"/>
                  </a:lnTo>
                  <a:lnTo>
                    <a:pt x="2358854" y="4466506"/>
                  </a:lnTo>
                  <a:lnTo>
                    <a:pt x="2368061" y="4463648"/>
                  </a:lnTo>
                  <a:lnTo>
                    <a:pt x="2381395" y="4459203"/>
                  </a:lnTo>
                  <a:lnTo>
                    <a:pt x="2397904" y="4453170"/>
                  </a:lnTo>
                  <a:lnTo>
                    <a:pt x="2417270" y="4445232"/>
                  </a:lnTo>
                  <a:lnTo>
                    <a:pt x="2439493" y="4436342"/>
                  </a:lnTo>
                  <a:lnTo>
                    <a:pt x="2464574" y="4425229"/>
                  </a:lnTo>
                  <a:lnTo>
                    <a:pt x="2491877" y="4412210"/>
                  </a:lnTo>
                  <a:lnTo>
                    <a:pt x="2506164" y="4405225"/>
                  </a:lnTo>
                  <a:lnTo>
                    <a:pt x="2521403" y="4397287"/>
                  </a:lnTo>
                  <a:lnTo>
                    <a:pt x="2537277" y="4389032"/>
                  </a:lnTo>
                  <a:lnTo>
                    <a:pt x="2553150" y="4380459"/>
                  </a:lnTo>
                  <a:lnTo>
                    <a:pt x="2569659" y="4370933"/>
                  </a:lnTo>
                  <a:lnTo>
                    <a:pt x="2586803" y="4361090"/>
                  </a:lnTo>
                  <a:lnTo>
                    <a:pt x="2603947" y="4350612"/>
                  </a:lnTo>
                  <a:lnTo>
                    <a:pt x="2621725" y="4339499"/>
                  </a:lnTo>
                  <a:lnTo>
                    <a:pt x="2640139" y="4328069"/>
                  </a:lnTo>
                  <a:lnTo>
                    <a:pt x="2658235" y="4315685"/>
                  </a:lnTo>
                  <a:lnTo>
                    <a:pt x="2676966" y="4302667"/>
                  </a:lnTo>
                  <a:lnTo>
                    <a:pt x="2696015" y="4289332"/>
                  </a:lnTo>
                  <a:lnTo>
                    <a:pt x="2715381" y="4275043"/>
                  </a:lnTo>
                  <a:lnTo>
                    <a:pt x="2734747" y="4260120"/>
                  </a:lnTo>
                  <a:lnTo>
                    <a:pt x="2754431" y="4244562"/>
                  </a:lnTo>
                  <a:lnTo>
                    <a:pt x="2774114" y="4228686"/>
                  </a:lnTo>
                  <a:lnTo>
                    <a:pt x="2794115" y="4211858"/>
                  </a:lnTo>
                  <a:lnTo>
                    <a:pt x="2814434" y="4194076"/>
                  </a:lnTo>
                  <a:lnTo>
                    <a:pt x="2834435" y="4175661"/>
                  </a:lnTo>
                  <a:lnTo>
                    <a:pt x="2854436" y="4156610"/>
                  </a:lnTo>
                  <a:lnTo>
                    <a:pt x="2875072" y="4136923"/>
                  </a:lnTo>
                  <a:lnTo>
                    <a:pt x="2895073" y="4116285"/>
                  </a:lnTo>
                  <a:lnTo>
                    <a:pt x="2915074" y="4095011"/>
                  </a:lnTo>
                  <a:lnTo>
                    <a:pt x="2935710" y="4072468"/>
                  </a:lnTo>
                  <a:lnTo>
                    <a:pt x="2955711" y="4049924"/>
                  </a:lnTo>
                  <a:lnTo>
                    <a:pt x="2976030" y="4026110"/>
                  </a:lnTo>
                  <a:lnTo>
                    <a:pt x="2995713" y="4001344"/>
                  </a:lnTo>
                  <a:lnTo>
                    <a:pt x="3015714" y="3975943"/>
                  </a:lnTo>
                  <a:lnTo>
                    <a:pt x="3035081" y="3949589"/>
                  </a:lnTo>
                  <a:lnTo>
                    <a:pt x="3054447" y="3922600"/>
                  </a:lnTo>
                  <a:lnTo>
                    <a:pt x="3073813" y="3894658"/>
                  </a:lnTo>
                  <a:lnTo>
                    <a:pt x="3092861" y="3865447"/>
                  </a:lnTo>
                  <a:lnTo>
                    <a:pt x="3111592" y="3835600"/>
                  </a:lnTo>
                  <a:lnTo>
                    <a:pt x="3130006" y="3805119"/>
                  </a:lnTo>
                  <a:lnTo>
                    <a:pt x="3148102" y="3773367"/>
                  </a:lnTo>
                  <a:lnTo>
                    <a:pt x="3165881" y="3740980"/>
                  </a:lnTo>
                  <a:lnTo>
                    <a:pt x="3183025" y="3707641"/>
                  </a:lnTo>
                  <a:lnTo>
                    <a:pt x="3200169" y="3673032"/>
                  </a:lnTo>
                  <a:lnTo>
                    <a:pt x="3216677" y="3637470"/>
                  </a:lnTo>
                  <a:lnTo>
                    <a:pt x="3232551" y="3600956"/>
                  </a:lnTo>
                  <a:lnTo>
                    <a:pt x="3248107" y="3563489"/>
                  </a:lnTo>
                  <a:lnTo>
                    <a:pt x="3263029" y="3525069"/>
                  </a:lnTo>
                  <a:lnTo>
                    <a:pt x="3277633" y="3485697"/>
                  </a:lnTo>
                  <a:lnTo>
                    <a:pt x="3291602" y="3445055"/>
                  </a:lnTo>
                  <a:lnTo>
                    <a:pt x="3298586" y="3424416"/>
                  </a:lnTo>
                  <a:lnTo>
                    <a:pt x="3305253" y="3403143"/>
                  </a:lnTo>
                  <a:lnTo>
                    <a:pt x="3311603" y="3382504"/>
                  </a:lnTo>
                  <a:lnTo>
                    <a:pt x="3317953" y="3360913"/>
                  </a:lnTo>
                  <a:lnTo>
                    <a:pt x="3305571" y="3359960"/>
                  </a:lnTo>
                  <a:lnTo>
                    <a:pt x="3293189" y="3359008"/>
                  </a:lnTo>
                  <a:lnTo>
                    <a:pt x="3280807" y="3357420"/>
                  </a:lnTo>
                  <a:lnTo>
                    <a:pt x="3268743" y="3355515"/>
                  </a:lnTo>
                  <a:lnTo>
                    <a:pt x="3256679" y="3353610"/>
                  </a:lnTo>
                  <a:lnTo>
                    <a:pt x="3244615" y="3351387"/>
                  </a:lnTo>
                  <a:lnTo>
                    <a:pt x="3232869" y="3348847"/>
                  </a:lnTo>
                  <a:lnTo>
                    <a:pt x="3221122" y="3346307"/>
                  </a:lnTo>
                  <a:lnTo>
                    <a:pt x="3209375" y="3342815"/>
                  </a:lnTo>
                  <a:lnTo>
                    <a:pt x="3197946" y="3339639"/>
                  </a:lnTo>
                  <a:lnTo>
                    <a:pt x="3186517" y="3336147"/>
                  </a:lnTo>
                  <a:lnTo>
                    <a:pt x="3175088" y="3332019"/>
                  </a:lnTo>
                  <a:lnTo>
                    <a:pt x="3163976" y="3328209"/>
                  </a:lnTo>
                  <a:lnTo>
                    <a:pt x="3152864" y="3323446"/>
                  </a:lnTo>
                  <a:lnTo>
                    <a:pt x="3141753" y="3319001"/>
                  </a:lnTo>
                  <a:lnTo>
                    <a:pt x="3130959" y="3314238"/>
                  </a:lnTo>
                  <a:lnTo>
                    <a:pt x="3120482" y="3309158"/>
                  </a:lnTo>
                  <a:lnTo>
                    <a:pt x="3110005" y="3303442"/>
                  </a:lnTo>
                  <a:lnTo>
                    <a:pt x="3099528" y="3298045"/>
                  </a:lnTo>
                  <a:lnTo>
                    <a:pt x="3089051" y="3292329"/>
                  </a:lnTo>
                  <a:lnTo>
                    <a:pt x="3079210" y="3285979"/>
                  </a:lnTo>
                  <a:lnTo>
                    <a:pt x="3069368" y="3279629"/>
                  </a:lnTo>
                  <a:lnTo>
                    <a:pt x="3059209" y="3273278"/>
                  </a:lnTo>
                  <a:lnTo>
                    <a:pt x="3050002" y="3266611"/>
                  </a:lnTo>
                  <a:lnTo>
                    <a:pt x="3040477" y="3259625"/>
                  </a:lnTo>
                  <a:lnTo>
                    <a:pt x="3030953" y="3252322"/>
                  </a:lnTo>
                  <a:lnTo>
                    <a:pt x="3022064" y="3245019"/>
                  </a:lnTo>
                  <a:lnTo>
                    <a:pt x="3013175" y="3237717"/>
                  </a:lnTo>
                  <a:lnTo>
                    <a:pt x="3004603" y="3229779"/>
                  </a:lnTo>
                  <a:lnTo>
                    <a:pt x="2996031" y="3221523"/>
                  </a:lnTo>
                  <a:lnTo>
                    <a:pt x="2987459" y="3213268"/>
                  </a:lnTo>
                  <a:lnTo>
                    <a:pt x="2979205" y="3205012"/>
                  </a:lnTo>
                  <a:lnTo>
                    <a:pt x="2971585" y="3196439"/>
                  </a:lnTo>
                  <a:lnTo>
                    <a:pt x="2963648" y="3187549"/>
                  </a:lnTo>
                  <a:lnTo>
                    <a:pt x="2956346" y="3178658"/>
                  </a:lnTo>
                  <a:lnTo>
                    <a:pt x="2948727" y="3169768"/>
                  </a:lnTo>
                  <a:lnTo>
                    <a:pt x="2941742" y="3160560"/>
                  </a:lnTo>
                  <a:lnTo>
                    <a:pt x="2934440" y="3151035"/>
                  </a:lnTo>
                  <a:lnTo>
                    <a:pt x="2927773" y="3141509"/>
                  </a:lnTo>
                  <a:lnTo>
                    <a:pt x="2921106" y="3131666"/>
                  </a:lnTo>
                  <a:lnTo>
                    <a:pt x="2915074" y="3121823"/>
                  </a:lnTo>
                  <a:lnTo>
                    <a:pt x="2909042" y="3111662"/>
                  </a:lnTo>
                  <a:lnTo>
                    <a:pt x="2903327" y="3101184"/>
                  </a:lnTo>
                  <a:lnTo>
                    <a:pt x="2897613" y="3090706"/>
                  </a:lnTo>
                  <a:lnTo>
                    <a:pt x="2892216" y="3080546"/>
                  </a:lnTo>
                  <a:lnTo>
                    <a:pt x="2886819" y="3070068"/>
                  </a:lnTo>
                  <a:lnTo>
                    <a:pt x="2882057" y="3059272"/>
                  </a:lnTo>
                  <a:lnTo>
                    <a:pt x="2877612" y="3047842"/>
                  </a:lnTo>
                  <a:lnTo>
                    <a:pt x="2873167" y="3036729"/>
                  </a:lnTo>
                  <a:lnTo>
                    <a:pt x="2869040" y="3025615"/>
                  </a:lnTo>
                  <a:lnTo>
                    <a:pt x="2865230" y="3014502"/>
                  </a:lnTo>
                  <a:lnTo>
                    <a:pt x="2861738" y="3003072"/>
                  </a:lnTo>
                  <a:lnTo>
                    <a:pt x="2858246" y="2991324"/>
                  </a:lnTo>
                  <a:lnTo>
                    <a:pt x="2855389" y="2979893"/>
                  </a:lnTo>
                  <a:lnTo>
                    <a:pt x="2852531" y="2967828"/>
                  </a:lnTo>
                  <a:lnTo>
                    <a:pt x="2849991" y="2956079"/>
                  </a:lnTo>
                  <a:lnTo>
                    <a:pt x="2847769" y="2944014"/>
                  </a:lnTo>
                  <a:lnTo>
                    <a:pt x="2845864" y="2932266"/>
                  </a:lnTo>
                  <a:lnTo>
                    <a:pt x="2843959" y="2919882"/>
                  </a:lnTo>
                  <a:lnTo>
                    <a:pt x="2843007" y="2907499"/>
                  </a:lnTo>
                  <a:lnTo>
                    <a:pt x="2841737" y="2895434"/>
                  </a:lnTo>
                  <a:lnTo>
                    <a:pt x="2841102" y="2883051"/>
                  </a:lnTo>
                  <a:lnTo>
                    <a:pt x="2840785" y="2870350"/>
                  </a:lnTo>
                  <a:lnTo>
                    <a:pt x="2840467" y="2857649"/>
                  </a:lnTo>
                  <a:lnTo>
                    <a:pt x="2840785" y="2842408"/>
                  </a:lnTo>
                  <a:lnTo>
                    <a:pt x="2841419" y="2826850"/>
                  </a:lnTo>
                  <a:lnTo>
                    <a:pt x="2842689" y="2811927"/>
                  </a:lnTo>
                  <a:lnTo>
                    <a:pt x="2843959" y="2796686"/>
                  </a:lnTo>
                  <a:lnTo>
                    <a:pt x="2845864" y="2781763"/>
                  </a:lnTo>
                  <a:lnTo>
                    <a:pt x="2848404" y="2766839"/>
                  </a:lnTo>
                  <a:lnTo>
                    <a:pt x="2851579" y="2752234"/>
                  </a:lnTo>
                  <a:lnTo>
                    <a:pt x="2854753" y="2737628"/>
                  </a:lnTo>
                  <a:lnTo>
                    <a:pt x="2858563" y="2723340"/>
                  </a:lnTo>
                  <a:lnTo>
                    <a:pt x="2862690" y="2709052"/>
                  </a:lnTo>
                  <a:lnTo>
                    <a:pt x="2867135" y="2695398"/>
                  </a:lnTo>
                  <a:lnTo>
                    <a:pt x="2872532" y="2681428"/>
                  </a:lnTo>
                  <a:lnTo>
                    <a:pt x="2877612" y="2667774"/>
                  </a:lnTo>
                  <a:lnTo>
                    <a:pt x="2883326" y="2654439"/>
                  </a:lnTo>
                  <a:lnTo>
                    <a:pt x="2889676" y="2640785"/>
                  </a:lnTo>
                  <a:lnTo>
                    <a:pt x="2895708" y="2628402"/>
                  </a:lnTo>
                  <a:lnTo>
                    <a:pt x="2902693" y="2615384"/>
                  </a:lnTo>
                  <a:lnTo>
                    <a:pt x="2909995" y="2602683"/>
                  </a:lnTo>
                  <a:lnTo>
                    <a:pt x="2917614" y="2590300"/>
                  </a:lnTo>
                  <a:lnTo>
                    <a:pt x="2925233" y="2578235"/>
                  </a:lnTo>
                  <a:lnTo>
                    <a:pt x="2933488" y="2566487"/>
                  </a:lnTo>
                  <a:lnTo>
                    <a:pt x="2942059" y="2554738"/>
                  </a:lnTo>
                  <a:lnTo>
                    <a:pt x="2950949" y="2543308"/>
                  </a:lnTo>
                  <a:lnTo>
                    <a:pt x="2959838" y="2532195"/>
                  </a:lnTo>
                  <a:lnTo>
                    <a:pt x="2969680" y="2521399"/>
                  </a:lnTo>
                  <a:lnTo>
                    <a:pt x="2979205" y="2510921"/>
                  </a:lnTo>
                  <a:lnTo>
                    <a:pt x="2989364" y="2500443"/>
                  </a:lnTo>
                  <a:lnTo>
                    <a:pt x="2999841" y="2490918"/>
                  </a:lnTo>
                  <a:lnTo>
                    <a:pt x="3010317" y="2480757"/>
                  </a:lnTo>
                  <a:lnTo>
                    <a:pt x="3021429" y="2471549"/>
                  </a:lnTo>
                  <a:lnTo>
                    <a:pt x="3032541" y="2462659"/>
                  </a:lnTo>
                  <a:lnTo>
                    <a:pt x="3043652" y="2453451"/>
                  </a:lnTo>
                  <a:lnTo>
                    <a:pt x="2613471" y="2281992"/>
                  </a:lnTo>
                  <a:lnTo>
                    <a:pt x="2542039" y="2462024"/>
                  </a:lnTo>
                  <a:lnTo>
                    <a:pt x="2537911" y="2471867"/>
                  </a:lnTo>
                  <a:lnTo>
                    <a:pt x="2533467" y="2480757"/>
                  </a:lnTo>
                  <a:lnTo>
                    <a:pt x="2528387" y="2489648"/>
                  </a:lnTo>
                  <a:lnTo>
                    <a:pt x="2522990" y="2498220"/>
                  </a:lnTo>
                  <a:lnTo>
                    <a:pt x="2517593" y="2506793"/>
                  </a:lnTo>
                  <a:lnTo>
                    <a:pt x="2511243" y="2514731"/>
                  </a:lnTo>
                  <a:lnTo>
                    <a:pt x="2504894" y="2522034"/>
                  </a:lnTo>
                  <a:lnTo>
                    <a:pt x="2498227" y="2529337"/>
                  </a:lnTo>
                  <a:lnTo>
                    <a:pt x="2490925" y="2536323"/>
                  </a:lnTo>
                  <a:lnTo>
                    <a:pt x="2483623" y="2542673"/>
                  </a:lnTo>
                  <a:lnTo>
                    <a:pt x="2476003" y="2548706"/>
                  </a:lnTo>
                  <a:lnTo>
                    <a:pt x="2468067" y="2554103"/>
                  </a:lnTo>
                  <a:lnTo>
                    <a:pt x="2459812" y="2559819"/>
                  </a:lnTo>
                  <a:lnTo>
                    <a:pt x="2451557" y="2564582"/>
                  </a:lnTo>
                  <a:lnTo>
                    <a:pt x="2442986" y="2569027"/>
                  </a:lnTo>
                  <a:lnTo>
                    <a:pt x="2434096" y="2572837"/>
                  </a:lnTo>
                  <a:lnTo>
                    <a:pt x="2425207" y="2576647"/>
                  </a:lnTo>
                  <a:lnTo>
                    <a:pt x="2415683" y="2579822"/>
                  </a:lnTo>
                  <a:lnTo>
                    <a:pt x="2406476" y="2582362"/>
                  </a:lnTo>
                  <a:lnTo>
                    <a:pt x="2397269" y="2584585"/>
                  </a:lnTo>
                  <a:lnTo>
                    <a:pt x="2387427" y="2586490"/>
                  </a:lnTo>
                  <a:lnTo>
                    <a:pt x="2377903" y="2588078"/>
                  </a:lnTo>
                  <a:lnTo>
                    <a:pt x="2368061" y="2588713"/>
                  </a:lnTo>
                  <a:lnTo>
                    <a:pt x="2358537" y="2589665"/>
                  </a:lnTo>
                  <a:lnTo>
                    <a:pt x="2348377" y="2589030"/>
                  </a:lnTo>
                  <a:lnTo>
                    <a:pt x="2338536" y="2588713"/>
                  </a:lnTo>
                  <a:lnTo>
                    <a:pt x="2328694" y="2587760"/>
                  </a:lnTo>
                  <a:lnTo>
                    <a:pt x="2318852" y="2586173"/>
                  </a:lnTo>
                  <a:lnTo>
                    <a:pt x="2309011" y="2584267"/>
                  </a:lnTo>
                  <a:lnTo>
                    <a:pt x="2299169" y="2581727"/>
                  </a:lnTo>
                  <a:lnTo>
                    <a:pt x="2289009" y="2578870"/>
                  </a:lnTo>
                  <a:lnTo>
                    <a:pt x="2279485" y="2575060"/>
                  </a:lnTo>
                  <a:lnTo>
                    <a:pt x="2279167" y="2575060"/>
                  </a:lnTo>
                  <a:lnTo>
                    <a:pt x="2072807" y="3090706"/>
                  </a:lnTo>
                  <a:lnTo>
                    <a:pt x="1694692" y="2939886"/>
                  </a:lnTo>
                  <a:lnTo>
                    <a:pt x="1901053" y="2424239"/>
                  </a:lnTo>
                  <a:lnTo>
                    <a:pt x="1900735" y="2424239"/>
                  </a:lnTo>
                  <a:lnTo>
                    <a:pt x="1890893" y="2420111"/>
                  </a:lnTo>
                  <a:lnTo>
                    <a:pt x="1882004" y="2415666"/>
                  </a:lnTo>
                  <a:lnTo>
                    <a:pt x="1873115" y="2410268"/>
                  </a:lnTo>
                  <a:lnTo>
                    <a:pt x="1864543" y="2405188"/>
                  </a:lnTo>
                  <a:lnTo>
                    <a:pt x="1855971" y="2399473"/>
                  </a:lnTo>
                  <a:lnTo>
                    <a:pt x="1848034" y="2393122"/>
                  </a:lnTo>
                  <a:lnTo>
                    <a:pt x="1840732" y="2386772"/>
                  </a:lnTo>
                  <a:lnTo>
                    <a:pt x="1833747" y="2380104"/>
                  </a:lnTo>
                  <a:lnTo>
                    <a:pt x="1826445" y="2373119"/>
                  </a:lnTo>
                  <a:lnTo>
                    <a:pt x="1820096" y="2365816"/>
                  </a:lnTo>
                  <a:lnTo>
                    <a:pt x="1814381" y="2358196"/>
                  </a:lnTo>
                  <a:lnTo>
                    <a:pt x="1808667" y="2349940"/>
                  </a:lnTo>
                  <a:lnTo>
                    <a:pt x="1803587" y="2342002"/>
                  </a:lnTo>
                  <a:lnTo>
                    <a:pt x="1798190" y="2333747"/>
                  </a:lnTo>
                  <a:lnTo>
                    <a:pt x="1793745" y="2325174"/>
                  </a:lnTo>
                  <a:lnTo>
                    <a:pt x="1789935" y="2316284"/>
                  </a:lnTo>
                  <a:lnTo>
                    <a:pt x="1786443" y="2307076"/>
                  </a:lnTo>
                  <a:lnTo>
                    <a:pt x="1782951" y="2297868"/>
                  </a:lnTo>
                  <a:lnTo>
                    <a:pt x="1780411" y="2288660"/>
                  </a:lnTo>
                  <a:lnTo>
                    <a:pt x="1778189" y="2279134"/>
                  </a:lnTo>
                  <a:lnTo>
                    <a:pt x="1776284" y="2269609"/>
                  </a:lnTo>
                  <a:lnTo>
                    <a:pt x="1774697" y="2260083"/>
                  </a:lnTo>
                  <a:lnTo>
                    <a:pt x="1774062" y="2250240"/>
                  </a:lnTo>
                  <a:lnTo>
                    <a:pt x="1773427" y="2240715"/>
                  </a:lnTo>
                  <a:lnTo>
                    <a:pt x="1773744" y="2230554"/>
                  </a:lnTo>
                  <a:lnTo>
                    <a:pt x="1774062" y="2220711"/>
                  </a:lnTo>
                  <a:lnTo>
                    <a:pt x="1775331" y="2210868"/>
                  </a:lnTo>
                  <a:lnTo>
                    <a:pt x="1776601" y="2201025"/>
                  </a:lnTo>
                  <a:lnTo>
                    <a:pt x="1778506" y="2191182"/>
                  </a:lnTo>
                  <a:lnTo>
                    <a:pt x="1781046" y="2181339"/>
                  </a:lnTo>
                  <a:lnTo>
                    <a:pt x="1784221" y="2171178"/>
                  </a:lnTo>
                  <a:lnTo>
                    <a:pt x="1787713" y="2161653"/>
                  </a:lnTo>
                  <a:lnTo>
                    <a:pt x="1859780" y="1981304"/>
                  </a:lnTo>
                  <a:lnTo>
                    <a:pt x="1776284" y="1947964"/>
                  </a:lnTo>
                  <a:lnTo>
                    <a:pt x="1709614" y="2114978"/>
                  </a:lnTo>
                  <a:lnTo>
                    <a:pt x="1705487" y="2124821"/>
                  </a:lnTo>
                  <a:lnTo>
                    <a:pt x="1701042" y="2133711"/>
                  </a:lnTo>
                  <a:lnTo>
                    <a:pt x="1696280" y="2142602"/>
                  </a:lnTo>
                  <a:lnTo>
                    <a:pt x="1690883" y="2151175"/>
                  </a:lnTo>
                  <a:lnTo>
                    <a:pt x="1685168" y="2159748"/>
                  </a:lnTo>
                  <a:lnTo>
                    <a:pt x="1679136" y="2167686"/>
                  </a:lnTo>
                  <a:lnTo>
                    <a:pt x="1672787" y="2174989"/>
                  </a:lnTo>
                  <a:lnTo>
                    <a:pt x="1666119" y="2181974"/>
                  </a:lnTo>
                  <a:lnTo>
                    <a:pt x="1659135" y="2189277"/>
                  </a:lnTo>
                  <a:lnTo>
                    <a:pt x="1651515" y="2195627"/>
                  </a:lnTo>
                  <a:lnTo>
                    <a:pt x="1643579" y="2201342"/>
                  </a:lnTo>
                  <a:lnTo>
                    <a:pt x="1635959" y="2207058"/>
                  </a:lnTo>
                  <a:lnTo>
                    <a:pt x="1627705" y="2212773"/>
                  </a:lnTo>
                  <a:lnTo>
                    <a:pt x="1619450" y="2217536"/>
                  </a:lnTo>
                  <a:lnTo>
                    <a:pt x="1610879" y="2221981"/>
                  </a:lnTo>
                  <a:lnTo>
                    <a:pt x="1601989" y="2225791"/>
                  </a:lnTo>
                  <a:lnTo>
                    <a:pt x="1593100" y="2229284"/>
                  </a:lnTo>
                  <a:lnTo>
                    <a:pt x="1583893" y="2232777"/>
                  </a:lnTo>
                  <a:lnTo>
                    <a:pt x="1574369" y="2235317"/>
                  </a:lnTo>
                  <a:lnTo>
                    <a:pt x="1565162" y="2237539"/>
                  </a:lnTo>
                  <a:lnTo>
                    <a:pt x="1555320" y="2239444"/>
                  </a:lnTo>
                  <a:lnTo>
                    <a:pt x="1545796" y="2241032"/>
                  </a:lnTo>
                  <a:lnTo>
                    <a:pt x="1535954" y="2241667"/>
                  </a:lnTo>
                  <a:lnTo>
                    <a:pt x="1526429" y="2242302"/>
                  </a:lnTo>
                  <a:lnTo>
                    <a:pt x="1516270" y="2241985"/>
                  </a:lnTo>
                  <a:lnTo>
                    <a:pt x="1506746" y="2241667"/>
                  </a:lnTo>
                  <a:lnTo>
                    <a:pt x="1496587" y="2240715"/>
                  </a:lnTo>
                  <a:lnTo>
                    <a:pt x="1486427" y="2239127"/>
                  </a:lnTo>
                  <a:lnTo>
                    <a:pt x="1476903" y="2237222"/>
                  </a:lnTo>
                  <a:lnTo>
                    <a:pt x="1466744" y="2234682"/>
                  </a:lnTo>
                  <a:lnTo>
                    <a:pt x="1457219" y="2231507"/>
                  </a:lnTo>
                  <a:lnTo>
                    <a:pt x="1447378" y="2228014"/>
                  </a:lnTo>
                  <a:lnTo>
                    <a:pt x="1447060" y="2228014"/>
                  </a:lnTo>
                  <a:lnTo>
                    <a:pt x="1319752" y="2546801"/>
                  </a:lnTo>
                  <a:lnTo>
                    <a:pt x="941954" y="2396298"/>
                  </a:lnTo>
                  <a:lnTo>
                    <a:pt x="1068945" y="2077194"/>
                  </a:lnTo>
                  <a:lnTo>
                    <a:pt x="1068628" y="2077194"/>
                  </a:lnTo>
                  <a:lnTo>
                    <a:pt x="1059103" y="2073066"/>
                  </a:lnTo>
                  <a:lnTo>
                    <a:pt x="1049579" y="2068621"/>
                  </a:lnTo>
                  <a:lnTo>
                    <a:pt x="1040690" y="2063223"/>
                  </a:lnTo>
                  <a:lnTo>
                    <a:pt x="1032118" y="2058143"/>
                  </a:lnTo>
                  <a:lnTo>
                    <a:pt x="1023863" y="2052427"/>
                  </a:lnTo>
                  <a:lnTo>
                    <a:pt x="1016244" y="2046077"/>
                  </a:lnTo>
                  <a:lnTo>
                    <a:pt x="1008625" y="2039727"/>
                  </a:lnTo>
                  <a:lnTo>
                    <a:pt x="1001323" y="2033059"/>
                  </a:lnTo>
                  <a:lnTo>
                    <a:pt x="994655" y="2026073"/>
                  </a:lnTo>
                  <a:lnTo>
                    <a:pt x="988306" y="2018453"/>
                  </a:lnTo>
                  <a:lnTo>
                    <a:pt x="982274" y="2011150"/>
                  </a:lnTo>
                  <a:lnTo>
                    <a:pt x="976242" y="2002895"/>
                  </a:lnTo>
                  <a:lnTo>
                    <a:pt x="971162" y="1994639"/>
                  </a:lnTo>
                  <a:lnTo>
                    <a:pt x="966400" y="1986701"/>
                  </a:lnTo>
                  <a:lnTo>
                    <a:pt x="961638" y="1978128"/>
                  </a:lnTo>
                  <a:lnTo>
                    <a:pt x="957828" y="1968921"/>
                  </a:lnTo>
                  <a:lnTo>
                    <a:pt x="954336" y="1960030"/>
                  </a:lnTo>
                  <a:lnTo>
                    <a:pt x="950844" y="1950822"/>
                  </a:lnTo>
                  <a:lnTo>
                    <a:pt x="948304" y="1941614"/>
                  </a:lnTo>
                  <a:lnTo>
                    <a:pt x="946082" y="1932089"/>
                  </a:lnTo>
                  <a:lnTo>
                    <a:pt x="944177" y="1922563"/>
                  </a:lnTo>
                  <a:lnTo>
                    <a:pt x="942907" y="1912720"/>
                  </a:lnTo>
                  <a:lnTo>
                    <a:pt x="941637" y="1903194"/>
                  </a:lnTo>
                  <a:lnTo>
                    <a:pt x="941319" y="1893351"/>
                  </a:lnTo>
                  <a:lnTo>
                    <a:pt x="941319" y="1883508"/>
                  </a:lnTo>
                  <a:lnTo>
                    <a:pt x="941954" y="1873665"/>
                  </a:lnTo>
                  <a:lnTo>
                    <a:pt x="942907" y="1863505"/>
                  </a:lnTo>
                  <a:lnTo>
                    <a:pt x="944494" y="1853979"/>
                  </a:lnTo>
                  <a:lnTo>
                    <a:pt x="946399" y="1843819"/>
                  </a:lnTo>
                  <a:lnTo>
                    <a:pt x="949256" y="1834293"/>
                  </a:lnTo>
                  <a:lnTo>
                    <a:pt x="952114" y="1824133"/>
                  </a:lnTo>
                  <a:lnTo>
                    <a:pt x="955923" y="1814607"/>
                  </a:lnTo>
                  <a:lnTo>
                    <a:pt x="1022593" y="1647276"/>
                  </a:lnTo>
                  <a:lnTo>
                    <a:pt x="869570" y="1586313"/>
                  </a:lnTo>
                  <a:lnTo>
                    <a:pt x="1094661" y="1022403"/>
                  </a:lnTo>
                  <a:lnTo>
                    <a:pt x="1914387" y="1349446"/>
                  </a:lnTo>
                  <a:lnTo>
                    <a:pt x="1931530" y="1304676"/>
                  </a:lnTo>
                  <a:lnTo>
                    <a:pt x="2027726" y="1341825"/>
                  </a:lnTo>
                  <a:lnTo>
                    <a:pt x="2083284" y="1199260"/>
                  </a:lnTo>
                  <a:lnTo>
                    <a:pt x="2359489" y="486435"/>
                  </a:lnTo>
                  <a:lnTo>
                    <a:pt x="2263611" y="449286"/>
                  </a:lnTo>
                  <a:lnTo>
                    <a:pt x="2437906" y="0"/>
                  </a:ln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72330" y="909145"/>
            <a:ext cx="1571636" cy="2351248"/>
            <a:chOff x="7072330" y="1071552"/>
            <a:chExt cx="1571636" cy="2351248"/>
          </a:xfrm>
        </p:grpSpPr>
        <p:grpSp>
          <p:nvGrpSpPr>
            <p:cNvPr id="35" name="Group 64"/>
            <p:cNvGrpSpPr/>
            <p:nvPr/>
          </p:nvGrpSpPr>
          <p:grpSpPr>
            <a:xfrm>
              <a:off x="7072330" y="1071552"/>
              <a:ext cx="1571636" cy="2351248"/>
              <a:chOff x="7072330" y="1071552"/>
              <a:chExt cx="1571636" cy="2351248"/>
            </a:xfrm>
          </p:grpSpPr>
          <p:sp>
            <p:nvSpPr>
              <p:cNvPr id="37" name="Rectangle 37"/>
              <p:cNvSpPr/>
              <p:nvPr/>
            </p:nvSpPr>
            <p:spPr>
              <a:xfrm>
                <a:off x="7072330" y="2071684"/>
                <a:ext cx="1571636" cy="285752"/>
              </a:xfrm>
              <a:prstGeom prst="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Rectangle 36"/>
              <p:cNvSpPr/>
              <p:nvPr/>
            </p:nvSpPr>
            <p:spPr>
              <a:xfrm>
                <a:off x="7072330" y="242887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39" name="Rectangle 59"/>
              <p:cNvSpPr/>
              <p:nvPr/>
            </p:nvSpPr>
            <p:spPr>
              <a:xfrm>
                <a:off x="7500958" y="107155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36" name="KSO_Shape"/>
            <p:cNvSpPr/>
            <p:nvPr/>
          </p:nvSpPr>
          <p:spPr bwMode="auto">
            <a:xfrm>
              <a:off x="7698514" y="1360905"/>
              <a:ext cx="405106" cy="412672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8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Shape 1787"/>
          <p:cNvSpPr/>
          <p:nvPr/>
        </p:nvSpPr>
        <p:spPr>
          <a:xfrm>
            <a:off x="4596246" y="1542794"/>
            <a:ext cx="1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1" name="Shape 1785"/>
          <p:cNvSpPr/>
          <p:nvPr/>
        </p:nvSpPr>
        <p:spPr>
          <a:xfrm>
            <a:off x="4596246" y="1542795"/>
            <a:ext cx="3103813" cy="10171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2" name="Shape 1786"/>
          <p:cNvSpPr/>
          <p:nvPr/>
        </p:nvSpPr>
        <p:spPr>
          <a:xfrm>
            <a:off x="4600697" y="1542794"/>
            <a:ext cx="1561255" cy="101714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3" name="Shape 1788"/>
          <p:cNvSpPr/>
          <p:nvPr/>
        </p:nvSpPr>
        <p:spPr>
          <a:xfrm flipH="1">
            <a:off x="3041579" y="1542794"/>
            <a:ext cx="1555238" cy="101162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4" name="Shape 1789"/>
          <p:cNvSpPr/>
          <p:nvPr/>
        </p:nvSpPr>
        <p:spPr>
          <a:xfrm flipH="1">
            <a:off x="1486914" y="1542794"/>
            <a:ext cx="3109333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5" name="Shape 1794"/>
          <p:cNvSpPr/>
          <p:nvPr/>
        </p:nvSpPr>
        <p:spPr>
          <a:xfrm>
            <a:off x="786436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B58C95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6" name="Shape 1796"/>
          <p:cNvSpPr/>
          <p:nvPr/>
        </p:nvSpPr>
        <p:spPr>
          <a:xfrm>
            <a:off x="2333322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E4BDAC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7" name="Shape 1798"/>
          <p:cNvSpPr/>
          <p:nvPr/>
        </p:nvSpPr>
        <p:spPr>
          <a:xfrm>
            <a:off x="3869332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B58C95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8" name="Shape 1800"/>
          <p:cNvSpPr/>
          <p:nvPr/>
        </p:nvSpPr>
        <p:spPr>
          <a:xfrm>
            <a:off x="5385871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E4BDAC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9" name="Shape 1802"/>
          <p:cNvSpPr/>
          <p:nvPr/>
        </p:nvSpPr>
        <p:spPr>
          <a:xfrm>
            <a:off x="6920708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B58C95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0" name="Shape 1805"/>
          <p:cNvSpPr/>
          <p:nvPr/>
        </p:nvSpPr>
        <p:spPr>
          <a:xfrm>
            <a:off x="1688468" y="3129544"/>
            <a:ext cx="5806032" cy="1013135"/>
          </a:xfrm>
          <a:prstGeom prst="roundRect">
            <a:avLst>
              <a:gd name="adj" fmla="val 50000"/>
            </a:avLst>
          </a:prstGeom>
          <a:solidFill>
            <a:srgbClr val="E4BDAC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grpSp>
        <p:nvGrpSpPr>
          <p:cNvPr id="21" name="Group 33"/>
          <p:cNvGrpSpPr/>
          <p:nvPr/>
        </p:nvGrpSpPr>
        <p:grpSpPr>
          <a:xfrm>
            <a:off x="4144806" y="1129737"/>
            <a:ext cx="893356" cy="893356"/>
            <a:chOff x="5526407" y="1696816"/>
            <a:chExt cx="1191141" cy="1191141"/>
          </a:xfrm>
        </p:grpSpPr>
        <p:sp>
          <p:nvSpPr>
            <p:cNvPr id="22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58C95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300"/>
            </a:p>
          </p:txBody>
        </p:sp>
        <p:sp>
          <p:nvSpPr>
            <p:cNvPr id="23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300"/>
            </a:p>
          </p:txBody>
        </p:sp>
      </p:grpSp>
      <p:sp>
        <p:nvSpPr>
          <p:cNvPr id="24" name="Text Placeholder 3"/>
          <p:cNvSpPr txBox="1"/>
          <p:nvPr/>
        </p:nvSpPr>
        <p:spPr>
          <a:xfrm>
            <a:off x="2166476" y="3352305"/>
            <a:ext cx="4796980" cy="5676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2339137" y="2441237"/>
            <a:ext cx="1407470" cy="30655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3875146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391686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804028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6931285" y="244051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8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8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8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8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8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8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8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8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980"/>
                            </p:stCondLst>
                            <p:childTnLst>
                              <p:par>
                                <p:cTn id="8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 build="p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椭圆 9"/>
          <p:cNvSpPr/>
          <p:nvPr/>
        </p:nvSpPr>
        <p:spPr>
          <a:xfrm>
            <a:off x="4794227" y="3394828"/>
            <a:ext cx="581660" cy="581660"/>
          </a:xfrm>
          <a:prstGeom prst="ellipse">
            <a:avLst/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椭圆 10"/>
          <p:cNvSpPr/>
          <p:nvPr/>
        </p:nvSpPr>
        <p:spPr>
          <a:xfrm>
            <a:off x="4794227" y="2341711"/>
            <a:ext cx="581660" cy="581660"/>
          </a:xfrm>
          <a:prstGeom prst="ellipse">
            <a:avLst/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2" name="椭圆 11"/>
          <p:cNvSpPr/>
          <p:nvPr/>
        </p:nvSpPr>
        <p:spPr>
          <a:xfrm>
            <a:off x="4794227" y="1281809"/>
            <a:ext cx="581660" cy="581660"/>
          </a:xfrm>
          <a:prstGeom prst="ellipse">
            <a:avLst/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52" y="1271141"/>
            <a:ext cx="3154625" cy="177447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42"/>
          <p:cNvSpPr txBox="1"/>
          <p:nvPr/>
        </p:nvSpPr>
        <p:spPr>
          <a:xfrm>
            <a:off x="790812" y="3332398"/>
            <a:ext cx="3345643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5900" algn="just">
              <a:lnSpc>
                <a:spcPct val="150000"/>
              </a:lnSpc>
            </a:pP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4911923" y="2459406"/>
            <a:ext cx="346269" cy="346269"/>
          </a:xfrm>
          <a:custGeom>
            <a:avLst/>
            <a:gdLst>
              <a:gd name="T0" fmla="*/ 43 w 280"/>
              <a:gd name="T1" fmla="*/ 91 h 280"/>
              <a:gd name="T2" fmla="*/ 32 w 280"/>
              <a:gd name="T3" fmla="*/ 101 h 280"/>
              <a:gd name="T4" fmla="*/ 134 w 280"/>
              <a:gd name="T5" fmla="*/ 26 h 280"/>
              <a:gd name="T6" fmla="*/ 134 w 280"/>
              <a:gd name="T7" fmla="*/ 0 h 280"/>
              <a:gd name="T8" fmla="*/ 177 w 280"/>
              <a:gd name="T9" fmla="*/ 43 h 280"/>
              <a:gd name="T10" fmla="*/ 134 w 280"/>
              <a:gd name="T11" fmla="*/ 86 h 280"/>
              <a:gd name="T12" fmla="*/ 134 w 280"/>
              <a:gd name="T13" fmla="*/ 61 h 280"/>
              <a:gd name="T14" fmla="*/ 65 w 280"/>
              <a:gd name="T15" fmla="*/ 113 h 280"/>
              <a:gd name="T16" fmla="*/ 65 w 280"/>
              <a:gd name="T17" fmla="*/ 113 h 280"/>
              <a:gd name="T18" fmla="*/ 43 w 280"/>
              <a:gd name="T19" fmla="*/ 91 h 280"/>
              <a:gd name="T20" fmla="*/ 87 w 280"/>
              <a:gd name="T21" fmla="*/ 140 h 280"/>
              <a:gd name="T22" fmla="*/ 140 w 280"/>
              <a:gd name="T23" fmla="*/ 193 h 280"/>
              <a:gd name="T24" fmla="*/ 193 w 280"/>
              <a:gd name="T25" fmla="*/ 140 h 280"/>
              <a:gd name="T26" fmla="*/ 140 w 280"/>
              <a:gd name="T27" fmla="*/ 87 h 280"/>
              <a:gd name="T28" fmla="*/ 87 w 280"/>
              <a:gd name="T29" fmla="*/ 140 h 280"/>
              <a:gd name="T30" fmla="*/ 190 w 280"/>
              <a:gd name="T31" fmla="*/ 43 h 280"/>
              <a:gd name="T32" fmla="*/ 167 w 280"/>
              <a:gd name="T33" fmla="*/ 66 h 280"/>
              <a:gd name="T34" fmla="*/ 219 w 280"/>
              <a:gd name="T35" fmla="*/ 135 h 280"/>
              <a:gd name="T36" fmla="*/ 194 w 280"/>
              <a:gd name="T37" fmla="*/ 135 h 280"/>
              <a:gd name="T38" fmla="*/ 237 w 280"/>
              <a:gd name="T39" fmla="*/ 177 h 280"/>
              <a:gd name="T40" fmla="*/ 280 w 280"/>
              <a:gd name="T41" fmla="*/ 135 h 280"/>
              <a:gd name="T42" fmla="*/ 255 w 280"/>
              <a:gd name="T43" fmla="*/ 135 h 280"/>
              <a:gd name="T44" fmla="*/ 179 w 280"/>
              <a:gd name="T45" fmla="*/ 32 h 280"/>
              <a:gd name="T46" fmla="*/ 190 w 280"/>
              <a:gd name="T47" fmla="*/ 43 h 280"/>
              <a:gd name="T48" fmla="*/ 214 w 280"/>
              <a:gd name="T49" fmla="*/ 167 h 280"/>
              <a:gd name="T50" fmla="*/ 214 w 280"/>
              <a:gd name="T51" fmla="*/ 167 h 280"/>
              <a:gd name="T52" fmla="*/ 146 w 280"/>
              <a:gd name="T53" fmla="*/ 219 h 280"/>
              <a:gd name="T54" fmla="*/ 146 w 280"/>
              <a:gd name="T55" fmla="*/ 195 h 280"/>
              <a:gd name="T56" fmla="*/ 103 w 280"/>
              <a:gd name="T57" fmla="*/ 238 h 280"/>
              <a:gd name="T58" fmla="*/ 146 w 280"/>
              <a:gd name="T59" fmla="*/ 280 h 280"/>
              <a:gd name="T60" fmla="*/ 146 w 280"/>
              <a:gd name="T61" fmla="*/ 255 h 280"/>
              <a:gd name="T62" fmla="*/ 248 w 280"/>
              <a:gd name="T63" fmla="*/ 179 h 280"/>
              <a:gd name="T64" fmla="*/ 237 w 280"/>
              <a:gd name="T65" fmla="*/ 190 h 280"/>
              <a:gd name="T66" fmla="*/ 214 w 280"/>
              <a:gd name="T67" fmla="*/ 167 h 280"/>
              <a:gd name="T68" fmla="*/ 113 w 280"/>
              <a:gd name="T69" fmla="*/ 215 h 280"/>
              <a:gd name="T70" fmla="*/ 113 w 280"/>
              <a:gd name="T71" fmla="*/ 215 h 280"/>
              <a:gd name="T72" fmla="*/ 61 w 280"/>
              <a:gd name="T73" fmla="*/ 146 h 280"/>
              <a:gd name="T74" fmla="*/ 86 w 280"/>
              <a:gd name="T75" fmla="*/ 146 h 280"/>
              <a:gd name="T76" fmla="*/ 43 w 280"/>
              <a:gd name="T77" fmla="*/ 103 h 280"/>
              <a:gd name="T78" fmla="*/ 0 w 280"/>
              <a:gd name="T79" fmla="*/ 146 h 280"/>
              <a:gd name="T80" fmla="*/ 25 w 280"/>
              <a:gd name="T81" fmla="*/ 146 h 280"/>
              <a:gd name="T82" fmla="*/ 101 w 280"/>
              <a:gd name="T83" fmla="*/ 248 h 280"/>
              <a:gd name="T84" fmla="*/ 90 w 280"/>
              <a:gd name="T85" fmla="*/ 238 h 280"/>
              <a:gd name="T86" fmla="*/ 113 w 280"/>
              <a:gd name="T87" fmla="*/ 21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280">
                <a:moveTo>
                  <a:pt x="43" y="91"/>
                </a:moveTo>
                <a:cubicBezTo>
                  <a:pt x="32" y="101"/>
                  <a:pt x="32" y="101"/>
                  <a:pt x="32" y="101"/>
                </a:cubicBezTo>
                <a:cubicBezTo>
                  <a:pt x="47" y="59"/>
                  <a:pt x="87" y="28"/>
                  <a:pt x="134" y="26"/>
                </a:cubicBezTo>
                <a:cubicBezTo>
                  <a:pt x="134" y="0"/>
                  <a:pt x="134" y="0"/>
                  <a:pt x="134" y="0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4" y="61"/>
                  <a:pt x="134" y="61"/>
                  <a:pt x="134" y="61"/>
                </a:cubicBezTo>
                <a:cubicBezTo>
                  <a:pt x="102" y="64"/>
                  <a:pt x="76" y="85"/>
                  <a:pt x="65" y="113"/>
                </a:cubicBezTo>
                <a:cubicBezTo>
                  <a:pt x="65" y="113"/>
                  <a:pt x="65" y="113"/>
                  <a:pt x="65" y="113"/>
                </a:cubicBezTo>
                <a:lnTo>
                  <a:pt x="43" y="91"/>
                </a:lnTo>
                <a:close/>
                <a:moveTo>
                  <a:pt x="87" y="140"/>
                </a:moveTo>
                <a:cubicBezTo>
                  <a:pt x="87" y="170"/>
                  <a:pt x="111" y="193"/>
                  <a:pt x="140" y="193"/>
                </a:cubicBezTo>
                <a:cubicBezTo>
                  <a:pt x="169" y="193"/>
                  <a:pt x="193" y="170"/>
                  <a:pt x="193" y="140"/>
                </a:cubicBezTo>
                <a:cubicBezTo>
                  <a:pt x="193" y="111"/>
                  <a:pt x="169" y="87"/>
                  <a:pt x="140" y="87"/>
                </a:cubicBezTo>
                <a:cubicBezTo>
                  <a:pt x="111" y="87"/>
                  <a:pt x="87" y="111"/>
                  <a:pt x="87" y="140"/>
                </a:cubicBezTo>
                <a:close/>
                <a:moveTo>
                  <a:pt x="190" y="43"/>
                </a:moveTo>
                <a:cubicBezTo>
                  <a:pt x="167" y="66"/>
                  <a:pt x="167" y="66"/>
                  <a:pt x="167" y="66"/>
                </a:cubicBezTo>
                <a:cubicBezTo>
                  <a:pt x="196" y="76"/>
                  <a:pt x="217" y="103"/>
                  <a:pt x="219" y="135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237" y="177"/>
                  <a:pt x="237" y="177"/>
                  <a:pt x="237" y="177"/>
                </a:cubicBezTo>
                <a:cubicBezTo>
                  <a:pt x="280" y="135"/>
                  <a:pt x="280" y="135"/>
                  <a:pt x="280" y="135"/>
                </a:cubicBezTo>
                <a:cubicBezTo>
                  <a:pt x="255" y="135"/>
                  <a:pt x="255" y="135"/>
                  <a:pt x="255" y="135"/>
                </a:cubicBezTo>
                <a:cubicBezTo>
                  <a:pt x="252" y="87"/>
                  <a:pt x="221" y="48"/>
                  <a:pt x="179" y="32"/>
                </a:cubicBezTo>
                <a:cubicBezTo>
                  <a:pt x="190" y="43"/>
                  <a:pt x="190" y="43"/>
                  <a:pt x="190" y="43"/>
                </a:cubicBezTo>
                <a:close/>
                <a:moveTo>
                  <a:pt x="214" y="167"/>
                </a:moveTo>
                <a:cubicBezTo>
                  <a:pt x="214" y="167"/>
                  <a:pt x="214" y="167"/>
                  <a:pt x="214" y="167"/>
                </a:cubicBezTo>
                <a:cubicBezTo>
                  <a:pt x="204" y="196"/>
                  <a:pt x="177" y="217"/>
                  <a:pt x="146" y="219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03" y="238"/>
                  <a:pt x="103" y="238"/>
                  <a:pt x="103" y="238"/>
                </a:cubicBezTo>
                <a:cubicBezTo>
                  <a:pt x="146" y="280"/>
                  <a:pt x="146" y="280"/>
                  <a:pt x="146" y="280"/>
                </a:cubicBezTo>
                <a:cubicBezTo>
                  <a:pt x="146" y="255"/>
                  <a:pt x="146" y="255"/>
                  <a:pt x="146" y="255"/>
                </a:cubicBezTo>
                <a:cubicBezTo>
                  <a:pt x="193" y="253"/>
                  <a:pt x="232" y="222"/>
                  <a:pt x="248" y="179"/>
                </a:cubicBezTo>
                <a:cubicBezTo>
                  <a:pt x="237" y="190"/>
                  <a:pt x="237" y="190"/>
                  <a:pt x="237" y="190"/>
                </a:cubicBezTo>
                <a:lnTo>
                  <a:pt x="214" y="167"/>
                </a:lnTo>
                <a:close/>
                <a:moveTo>
                  <a:pt x="113" y="215"/>
                </a:moveTo>
                <a:cubicBezTo>
                  <a:pt x="113" y="215"/>
                  <a:pt x="113" y="215"/>
                  <a:pt x="113" y="215"/>
                </a:cubicBezTo>
                <a:cubicBezTo>
                  <a:pt x="84" y="204"/>
                  <a:pt x="63" y="178"/>
                  <a:pt x="61" y="146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0" y="146"/>
                  <a:pt x="0" y="146"/>
                  <a:pt x="0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8" y="193"/>
                  <a:pt x="59" y="233"/>
                  <a:pt x="101" y="248"/>
                </a:cubicBezTo>
                <a:cubicBezTo>
                  <a:pt x="90" y="238"/>
                  <a:pt x="90" y="238"/>
                  <a:pt x="90" y="238"/>
                </a:cubicBezTo>
                <a:lnTo>
                  <a:pt x="113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" name="Freeform 9"/>
          <p:cNvSpPr/>
          <p:nvPr/>
        </p:nvSpPr>
        <p:spPr bwMode="auto">
          <a:xfrm>
            <a:off x="4927376" y="3544740"/>
            <a:ext cx="315362" cy="281835"/>
          </a:xfrm>
          <a:custGeom>
            <a:avLst/>
            <a:gdLst>
              <a:gd name="T0" fmla="*/ 255 w 255"/>
              <a:gd name="T1" fmla="*/ 228 h 228"/>
              <a:gd name="T2" fmla="*/ 0 w 255"/>
              <a:gd name="T3" fmla="*/ 228 h 228"/>
              <a:gd name="T4" fmla="*/ 7 w 255"/>
              <a:gd name="T5" fmla="*/ 191 h 228"/>
              <a:gd name="T6" fmla="*/ 24 w 255"/>
              <a:gd name="T7" fmla="*/ 176 h 228"/>
              <a:gd name="T8" fmla="*/ 67 w 255"/>
              <a:gd name="T9" fmla="*/ 159 h 228"/>
              <a:gd name="T10" fmla="*/ 68 w 255"/>
              <a:gd name="T11" fmla="*/ 158 h 228"/>
              <a:gd name="T12" fmla="*/ 69 w 255"/>
              <a:gd name="T13" fmla="*/ 158 h 228"/>
              <a:gd name="T14" fmla="*/ 69 w 255"/>
              <a:gd name="T15" fmla="*/ 158 h 228"/>
              <a:gd name="T16" fmla="*/ 69 w 255"/>
              <a:gd name="T17" fmla="*/ 157 h 228"/>
              <a:gd name="T18" fmla="*/ 86 w 255"/>
              <a:gd name="T19" fmla="*/ 145 h 228"/>
              <a:gd name="T20" fmla="*/ 90 w 255"/>
              <a:gd name="T21" fmla="*/ 143 h 228"/>
              <a:gd name="T22" fmla="*/ 91 w 255"/>
              <a:gd name="T23" fmla="*/ 143 h 228"/>
              <a:gd name="T24" fmla="*/ 94 w 255"/>
              <a:gd name="T25" fmla="*/ 132 h 228"/>
              <a:gd name="T26" fmla="*/ 96 w 255"/>
              <a:gd name="T27" fmla="*/ 133 h 228"/>
              <a:gd name="T28" fmla="*/ 95 w 255"/>
              <a:gd name="T29" fmla="*/ 129 h 228"/>
              <a:gd name="T30" fmla="*/ 94 w 255"/>
              <a:gd name="T31" fmla="*/ 122 h 228"/>
              <a:gd name="T32" fmla="*/ 92 w 255"/>
              <a:gd name="T33" fmla="*/ 120 h 228"/>
              <a:gd name="T34" fmla="*/ 88 w 255"/>
              <a:gd name="T35" fmla="*/ 107 h 228"/>
              <a:gd name="T36" fmla="*/ 81 w 255"/>
              <a:gd name="T37" fmla="*/ 95 h 228"/>
              <a:gd name="T38" fmla="*/ 78 w 255"/>
              <a:gd name="T39" fmla="*/ 71 h 228"/>
              <a:gd name="T40" fmla="*/ 80 w 255"/>
              <a:gd name="T41" fmla="*/ 72 h 228"/>
              <a:gd name="T42" fmla="*/ 79 w 255"/>
              <a:gd name="T43" fmla="*/ 68 h 228"/>
              <a:gd name="T44" fmla="*/ 76 w 255"/>
              <a:gd name="T45" fmla="*/ 56 h 228"/>
              <a:gd name="T46" fmla="*/ 82 w 255"/>
              <a:gd name="T47" fmla="*/ 19 h 228"/>
              <a:gd name="T48" fmla="*/ 103 w 255"/>
              <a:gd name="T49" fmla="*/ 3 h 228"/>
              <a:gd name="T50" fmla="*/ 145 w 255"/>
              <a:gd name="T51" fmla="*/ 3 h 228"/>
              <a:gd name="T52" fmla="*/ 154 w 255"/>
              <a:gd name="T53" fmla="*/ 9 h 228"/>
              <a:gd name="T54" fmla="*/ 168 w 255"/>
              <a:gd name="T55" fmla="*/ 21 h 228"/>
              <a:gd name="T56" fmla="*/ 173 w 255"/>
              <a:gd name="T57" fmla="*/ 56 h 228"/>
              <a:gd name="T58" fmla="*/ 171 w 255"/>
              <a:gd name="T59" fmla="*/ 73 h 228"/>
              <a:gd name="T60" fmla="*/ 173 w 255"/>
              <a:gd name="T61" fmla="*/ 71 h 228"/>
              <a:gd name="T62" fmla="*/ 171 w 255"/>
              <a:gd name="T63" fmla="*/ 95 h 228"/>
              <a:gd name="T64" fmla="*/ 164 w 255"/>
              <a:gd name="T65" fmla="*/ 107 h 228"/>
              <a:gd name="T66" fmla="*/ 160 w 255"/>
              <a:gd name="T67" fmla="*/ 120 h 228"/>
              <a:gd name="T68" fmla="*/ 158 w 255"/>
              <a:gd name="T69" fmla="*/ 122 h 228"/>
              <a:gd name="T70" fmla="*/ 157 w 255"/>
              <a:gd name="T71" fmla="*/ 130 h 228"/>
              <a:gd name="T72" fmla="*/ 159 w 255"/>
              <a:gd name="T73" fmla="*/ 132 h 228"/>
              <a:gd name="T74" fmla="*/ 162 w 255"/>
              <a:gd name="T75" fmla="*/ 142 h 228"/>
              <a:gd name="T76" fmla="*/ 163 w 255"/>
              <a:gd name="T77" fmla="*/ 143 h 228"/>
              <a:gd name="T78" fmla="*/ 163 w 255"/>
              <a:gd name="T79" fmla="*/ 143 h 228"/>
              <a:gd name="T80" fmla="*/ 163 w 255"/>
              <a:gd name="T81" fmla="*/ 143 h 228"/>
              <a:gd name="T82" fmla="*/ 163 w 255"/>
              <a:gd name="T83" fmla="*/ 143 h 228"/>
              <a:gd name="T84" fmla="*/ 163 w 255"/>
              <a:gd name="T85" fmla="*/ 143 h 228"/>
              <a:gd name="T86" fmla="*/ 163 w 255"/>
              <a:gd name="T87" fmla="*/ 143 h 228"/>
              <a:gd name="T88" fmla="*/ 164 w 255"/>
              <a:gd name="T89" fmla="*/ 143 h 228"/>
              <a:gd name="T90" fmla="*/ 167 w 255"/>
              <a:gd name="T91" fmla="*/ 145 h 228"/>
              <a:gd name="T92" fmla="*/ 167 w 255"/>
              <a:gd name="T93" fmla="*/ 145 h 228"/>
              <a:gd name="T94" fmla="*/ 167 w 255"/>
              <a:gd name="T95" fmla="*/ 146 h 228"/>
              <a:gd name="T96" fmla="*/ 167 w 255"/>
              <a:gd name="T97" fmla="*/ 146 h 228"/>
              <a:gd name="T98" fmla="*/ 167 w 255"/>
              <a:gd name="T99" fmla="*/ 146 h 228"/>
              <a:gd name="T100" fmla="*/ 167 w 255"/>
              <a:gd name="T101" fmla="*/ 146 h 228"/>
              <a:gd name="T102" fmla="*/ 167 w 255"/>
              <a:gd name="T103" fmla="*/ 146 h 228"/>
              <a:gd name="T104" fmla="*/ 167 w 255"/>
              <a:gd name="T105" fmla="*/ 147 h 228"/>
              <a:gd name="T106" fmla="*/ 184 w 255"/>
              <a:gd name="T107" fmla="*/ 158 h 228"/>
              <a:gd name="T108" fmla="*/ 184 w 255"/>
              <a:gd name="T109" fmla="*/ 158 h 228"/>
              <a:gd name="T110" fmla="*/ 186 w 255"/>
              <a:gd name="T111" fmla="*/ 159 h 228"/>
              <a:gd name="T112" fmla="*/ 229 w 255"/>
              <a:gd name="T113" fmla="*/ 176 h 228"/>
              <a:gd name="T114" fmla="*/ 246 w 255"/>
              <a:gd name="T115" fmla="*/ 191 h 228"/>
              <a:gd name="T116" fmla="*/ 246 w 255"/>
              <a:gd name="T117" fmla="*/ 191 h 228"/>
              <a:gd name="T118" fmla="*/ 255 w 255"/>
              <a:gd name="T119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5" h="228">
                <a:moveTo>
                  <a:pt x="255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7" y="191"/>
                  <a:pt x="7" y="191"/>
                  <a:pt x="7" y="191"/>
                </a:cubicBezTo>
                <a:cubicBezTo>
                  <a:pt x="7" y="180"/>
                  <a:pt x="15" y="180"/>
                  <a:pt x="24" y="176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67" y="159"/>
                  <a:pt x="68" y="159"/>
                  <a:pt x="68" y="158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77" y="154"/>
                  <a:pt x="84" y="149"/>
                  <a:pt x="86" y="145"/>
                </a:cubicBezTo>
                <a:cubicBezTo>
                  <a:pt x="87" y="143"/>
                  <a:pt x="89" y="142"/>
                  <a:pt x="90" y="143"/>
                </a:cubicBezTo>
                <a:cubicBezTo>
                  <a:pt x="90" y="143"/>
                  <a:pt x="90" y="143"/>
                  <a:pt x="91" y="143"/>
                </a:cubicBezTo>
                <a:cubicBezTo>
                  <a:pt x="92" y="139"/>
                  <a:pt x="93" y="136"/>
                  <a:pt x="94" y="132"/>
                </a:cubicBezTo>
                <a:cubicBezTo>
                  <a:pt x="94" y="131"/>
                  <a:pt x="95" y="132"/>
                  <a:pt x="96" y="133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1"/>
                  <a:pt x="93" y="121"/>
                  <a:pt x="92" y="120"/>
                </a:cubicBezTo>
                <a:cubicBezTo>
                  <a:pt x="90" y="117"/>
                  <a:pt x="89" y="109"/>
                  <a:pt x="88" y="107"/>
                </a:cubicBezTo>
                <a:cubicBezTo>
                  <a:pt x="87" y="105"/>
                  <a:pt x="84" y="104"/>
                  <a:pt x="81" y="95"/>
                </a:cubicBezTo>
                <a:cubicBezTo>
                  <a:pt x="78" y="85"/>
                  <a:pt x="75" y="72"/>
                  <a:pt x="78" y="71"/>
                </a:cubicBezTo>
                <a:cubicBezTo>
                  <a:pt x="79" y="71"/>
                  <a:pt x="79" y="71"/>
                  <a:pt x="80" y="72"/>
                </a:cubicBezTo>
                <a:cubicBezTo>
                  <a:pt x="79" y="70"/>
                  <a:pt x="79" y="70"/>
                  <a:pt x="79" y="68"/>
                </a:cubicBezTo>
                <a:cubicBezTo>
                  <a:pt x="78" y="65"/>
                  <a:pt x="76" y="59"/>
                  <a:pt x="76" y="56"/>
                </a:cubicBezTo>
                <a:cubicBezTo>
                  <a:pt x="76" y="48"/>
                  <a:pt x="78" y="26"/>
                  <a:pt x="82" y="19"/>
                </a:cubicBezTo>
                <a:cubicBezTo>
                  <a:pt x="86" y="12"/>
                  <a:pt x="93" y="6"/>
                  <a:pt x="103" y="3"/>
                </a:cubicBezTo>
                <a:cubicBezTo>
                  <a:pt x="111" y="2"/>
                  <a:pt x="137" y="0"/>
                  <a:pt x="145" y="3"/>
                </a:cubicBezTo>
                <a:cubicBezTo>
                  <a:pt x="147" y="5"/>
                  <a:pt x="150" y="6"/>
                  <a:pt x="154" y="9"/>
                </a:cubicBezTo>
                <a:cubicBezTo>
                  <a:pt x="159" y="12"/>
                  <a:pt x="165" y="16"/>
                  <a:pt x="168" y="21"/>
                </a:cubicBezTo>
                <a:cubicBezTo>
                  <a:pt x="172" y="28"/>
                  <a:pt x="173" y="48"/>
                  <a:pt x="173" y="56"/>
                </a:cubicBezTo>
                <a:cubicBezTo>
                  <a:pt x="172" y="61"/>
                  <a:pt x="171" y="69"/>
                  <a:pt x="171" y="73"/>
                </a:cubicBezTo>
                <a:cubicBezTo>
                  <a:pt x="172" y="72"/>
                  <a:pt x="173" y="71"/>
                  <a:pt x="173" y="71"/>
                </a:cubicBezTo>
                <a:cubicBezTo>
                  <a:pt x="177" y="72"/>
                  <a:pt x="174" y="85"/>
                  <a:pt x="171" y="95"/>
                </a:cubicBezTo>
                <a:cubicBezTo>
                  <a:pt x="168" y="104"/>
                  <a:pt x="165" y="105"/>
                  <a:pt x="164" y="107"/>
                </a:cubicBezTo>
                <a:cubicBezTo>
                  <a:pt x="162" y="109"/>
                  <a:pt x="162" y="117"/>
                  <a:pt x="160" y="120"/>
                </a:cubicBezTo>
                <a:cubicBezTo>
                  <a:pt x="159" y="121"/>
                  <a:pt x="158" y="121"/>
                  <a:pt x="158" y="122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35"/>
                  <a:pt x="158" y="131"/>
                  <a:pt x="159" y="132"/>
                </a:cubicBezTo>
                <a:cubicBezTo>
                  <a:pt x="159" y="133"/>
                  <a:pt x="161" y="139"/>
                  <a:pt x="162" y="142"/>
                </a:cubicBezTo>
                <a:cubicBezTo>
                  <a:pt x="162" y="143"/>
                  <a:pt x="162" y="144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4" y="143"/>
                  <a:pt x="164" y="143"/>
                  <a:pt x="164" y="143"/>
                </a:cubicBezTo>
                <a:cubicBezTo>
                  <a:pt x="164" y="143"/>
                  <a:pt x="166" y="144"/>
                  <a:pt x="167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70" y="150"/>
                  <a:pt x="177" y="155"/>
                  <a:pt x="184" y="158"/>
                </a:cubicBezTo>
                <a:cubicBezTo>
                  <a:pt x="184" y="158"/>
                  <a:pt x="184" y="158"/>
                  <a:pt x="184" y="158"/>
                </a:cubicBezTo>
                <a:cubicBezTo>
                  <a:pt x="185" y="158"/>
                  <a:pt x="186" y="159"/>
                  <a:pt x="186" y="159"/>
                </a:cubicBezTo>
                <a:cubicBezTo>
                  <a:pt x="229" y="176"/>
                  <a:pt x="229" y="176"/>
                  <a:pt x="229" y="176"/>
                </a:cubicBezTo>
                <a:cubicBezTo>
                  <a:pt x="238" y="180"/>
                  <a:pt x="245" y="180"/>
                  <a:pt x="246" y="191"/>
                </a:cubicBezTo>
                <a:cubicBezTo>
                  <a:pt x="246" y="191"/>
                  <a:pt x="246" y="191"/>
                  <a:pt x="246" y="191"/>
                </a:cubicBezTo>
                <a:lnTo>
                  <a:pt x="255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7" name="Freeform 10"/>
          <p:cNvSpPr>
            <a:spLocks noEditPoints="1"/>
          </p:cNvSpPr>
          <p:nvPr/>
        </p:nvSpPr>
        <p:spPr bwMode="auto">
          <a:xfrm>
            <a:off x="4931044" y="1423341"/>
            <a:ext cx="308027" cy="298598"/>
          </a:xfrm>
          <a:custGeom>
            <a:avLst/>
            <a:gdLst>
              <a:gd name="T0" fmla="*/ 172 w 249"/>
              <a:gd name="T1" fmla="*/ 108 h 241"/>
              <a:gd name="T2" fmla="*/ 173 w 249"/>
              <a:gd name="T3" fmla="*/ 179 h 241"/>
              <a:gd name="T4" fmla="*/ 166 w 249"/>
              <a:gd name="T5" fmla="*/ 210 h 241"/>
              <a:gd name="T6" fmla="*/ 148 w 249"/>
              <a:gd name="T7" fmla="*/ 226 h 241"/>
              <a:gd name="T8" fmla="*/ 118 w 249"/>
              <a:gd name="T9" fmla="*/ 236 h 241"/>
              <a:gd name="T10" fmla="*/ 118 w 249"/>
              <a:gd name="T11" fmla="*/ 236 h 241"/>
              <a:gd name="T12" fmla="*/ 37 w 249"/>
              <a:gd name="T13" fmla="*/ 236 h 241"/>
              <a:gd name="T14" fmla="*/ 15 w 249"/>
              <a:gd name="T15" fmla="*/ 217 h 241"/>
              <a:gd name="T16" fmla="*/ 1 w 249"/>
              <a:gd name="T17" fmla="*/ 171 h 241"/>
              <a:gd name="T18" fmla="*/ 8 w 249"/>
              <a:gd name="T19" fmla="*/ 113 h 241"/>
              <a:gd name="T20" fmla="*/ 18 w 249"/>
              <a:gd name="T21" fmla="*/ 98 h 241"/>
              <a:gd name="T22" fmla="*/ 43 w 249"/>
              <a:gd name="T23" fmla="*/ 92 h 241"/>
              <a:gd name="T24" fmla="*/ 85 w 249"/>
              <a:gd name="T25" fmla="*/ 97 h 241"/>
              <a:gd name="T26" fmla="*/ 71 w 249"/>
              <a:gd name="T27" fmla="*/ 62 h 241"/>
              <a:gd name="T28" fmla="*/ 71 w 249"/>
              <a:gd name="T29" fmla="*/ 25 h 241"/>
              <a:gd name="T30" fmla="*/ 74 w 249"/>
              <a:gd name="T31" fmla="*/ 13 h 241"/>
              <a:gd name="T32" fmla="*/ 103 w 249"/>
              <a:gd name="T33" fmla="*/ 3 h 241"/>
              <a:gd name="T34" fmla="*/ 141 w 249"/>
              <a:gd name="T35" fmla="*/ 82 h 241"/>
              <a:gd name="T36" fmla="*/ 172 w 249"/>
              <a:gd name="T37" fmla="*/ 108 h 241"/>
              <a:gd name="T38" fmla="*/ 216 w 249"/>
              <a:gd name="T39" fmla="*/ 99 h 241"/>
              <a:gd name="T40" fmla="*/ 183 w 249"/>
              <a:gd name="T41" fmla="*/ 133 h 241"/>
              <a:gd name="T42" fmla="*/ 183 w 249"/>
              <a:gd name="T43" fmla="*/ 200 h 241"/>
              <a:gd name="T44" fmla="*/ 216 w 249"/>
              <a:gd name="T45" fmla="*/ 233 h 241"/>
              <a:gd name="T46" fmla="*/ 249 w 249"/>
              <a:gd name="T47" fmla="*/ 233 h 241"/>
              <a:gd name="T48" fmla="*/ 249 w 249"/>
              <a:gd name="T49" fmla="*/ 99 h 241"/>
              <a:gd name="T50" fmla="*/ 216 w 249"/>
              <a:gd name="T51" fmla="*/ 99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9" h="241">
                <a:moveTo>
                  <a:pt x="172" y="108"/>
                </a:moveTo>
                <a:cubicBezTo>
                  <a:pt x="177" y="131"/>
                  <a:pt x="177" y="156"/>
                  <a:pt x="173" y="179"/>
                </a:cubicBezTo>
                <a:cubicBezTo>
                  <a:pt x="172" y="190"/>
                  <a:pt x="171" y="201"/>
                  <a:pt x="166" y="210"/>
                </a:cubicBezTo>
                <a:cubicBezTo>
                  <a:pt x="162" y="217"/>
                  <a:pt x="155" y="223"/>
                  <a:pt x="148" y="226"/>
                </a:cubicBezTo>
                <a:cubicBezTo>
                  <a:pt x="139" y="231"/>
                  <a:pt x="128" y="234"/>
                  <a:pt x="118" y="236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94" y="240"/>
                  <a:pt x="50" y="241"/>
                  <a:pt x="37" y="236"/>
                </a:cubicBezTo>
                <a:cubicBezTo>
                  <a:pt x="28" y="232"/>
                  <a:pt x="21" y="225"/>
                  <a:pt x="15" y="217"/>
                </a:cubicBezTo>
                <a:cubicBezTo>
                  <a:pt x="6" y="204"/>
                  <a:pt x="2" y="187"/>
                  <a:pt x="1" y="171"/>
                </a:cubicBezTo>
                <a:cubicBezTo>
                  <a:pt x="0" y="151"/>
                  <a:pt x="3" y="132"/>
                  <a:pt x="8" y="113"/>
                </a:cubicBezTo>
                <a:cubicBezTo>
                  <a:pt x="9" y="107"/>
                  <a:pt x="13" y="102"/>
                  <a:pt x="18" y="98"/>
                </a:cubicBezTo>
                <a:cubicBezTo>
                  <a:pt x="25" y="94"/>
                  <a:pt x="34" y="92"/>
                  <a:pt x="43" y="92"/>
                </a:cubicBezTo>
                <a:cubicBezTo>
                  <a:pt x="57" y="91"/>
                  <a:pt x="72" y="94"/>
                  <a:pt x="85" y="97"/>
                </a:cubicBezTo>
                <a:cubicBezTo>
                  <a:pt x="77" y="87"/>
                  <a:pt x="73" y="75"/>
                  <a:pt x="71" y="62"/>
                </a:cubicBezTo>
                <a:cubicBezTo>
                  <a:pt x="70" y="50"/>
                  <a:pt x="70" y="37"/>
                  <a:pt x="71" y="25"/>
                </a:cubicBezTo>
                <a:cubicBezTo>
                  <a:pt x="71" y="21"/>
                  <a:pt x="72" y="17"/>
                  <a:pt x="74" y="13"/>
                </a:cubicBezTo>
                <a:cubicBezTo>
                  <a:pt x="81" y="5"/>
                  <a:pt x="96" y="0"/>
                  <a:pt x="103" y="3"/>
                </a:cubicBezTo>
                <a:cubicBezTo>
                  <a:pt x="109" y="7"/>
                  <a:pt x="116" y="57"/>
                  <a:pt x="141" y="82"/>
                </a:cubicBezTo>
                <a:cubicBezTo>
                  <a:pt x="151" y="91"/>
                  <a:pt x="161" y="100"/>
                  <a:pt x="172" y="108"/>
                </a:cubicBezTo>
                <a:close/>
                <a:moveTo>
                  <a:pt x="216" y="99"/>
                </a:moveTo>
                <a:cubicBezTo>
                  <a:pt x="198" y="99"/>
                  <a:pt x="183" y="114"/>
                  <a:pt x="183" y="133"/>
                </a:cubicBezTo>
                <a:cubicBezTo>
                  <a:pt x="183" y="200"/>
                  <a:pt x="183" y="200"/>
                  <a:pt x="183" y="200"/>
                </a:cubicBezTo>
                <a:cubicBezTo>
                  <a:pt x="183" y="218"/>
                  <a:pt x="198" y="233"/>
                  <a:pt x="216" y="233"/>
                </a:cubicBezTo>
                <a:cubicBezTo>
                  <a:pt x="249" y="233"/>
                  <a:pt x="249" y="233"/>
                  <a:pt x="249" y="233"/>
                </a:cubicBezTo>
                <a:cubicBezTo>
                  <a:pt x="249" y="99"/>
                  <a:pt x="249" y="99"/>
                  <a:pt x="249" y="99"/>
                </a:cubicBezTo>
                <a:lnTo>
                  <a:pt x="216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8" name="TextBox 46"/>
          <p:cNvSpPr txBox="1"/>
          <p:nvPr/>
        </p:nvSpPr>
        <p:spPr>
          <a:xfrm>
            <a:off x="5598114" y="1221601"/>
            <a:ext cx="1890210" cy="24436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添加标题文字</a:t>
            </a:r>
          </a:p>
        </p:txBody>
      </p:sp>
      <p:sp>
        <p:nvSpPr>
          <p:cNvPr id="19" name="TextBox 47"/>
          <p:cNvSpPr txBox="1"/>
          <p:nvPr/>
        </p:nvSpPr>
        <p:spPr>
          <a:xfrm>
            <a:off x="5572583" y="1466208"/>
            <a:ext cx="2808312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5598114" y="2272295"/>
            <a:ext cx="1890210" cy="24436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添加标题文字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5572583" y="2516902"/>
            <a:ext cx="2808312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2" name="TextBox 50"/>
          <p:cNvSpPr txBox="1"/>
          <p:nvPr/>
        </p:nvSpPr>
        <p:spPr>
          <a:xfrm>
            <a:off x="5598114" y="3332399"/>
            <a:ext cx="1890210" cy="24436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添加标题文字</a:t>
            </a:r>
          </a:p>
        </p:txBody>
      </p:sp>
      <p:sp>
        <p:nvSpPr>
          <p:cNvPr id="23" name="TextBox 51"/>
          <p:cNvSpPr txBox="1"/>
          <p:nvPr/>
        </p:nvSpPr>
        <p:spPr>
          <a:xfrm>
            <a:off x="5572583" y="3577006"/>
            <a:ext cx="2808312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80"/>
                            </p:stCondLst>
                            <p:childTnLst>
                              <p:par>
                                <p:cTn id="50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8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9552" y="2098623"/>
            <a:ext cx="8030306" cy="1559152"/>
            <a:chOff x="806609" y="3509755"/>
            <a:chExt cx="10343040" cy="2008187"/>
          </a:xfrm>
        </p:grpSpPr>
        <p:grpSp>
          <p:nvGrpSpPr>
            <p:cNvPr id="11" name="组合 44"/>
            <p:cNvGrpSpPr/>
            <p:nvPr/>
          </p:nvGrpSpPr>
          <p:grpSpPr bwMode="auto"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24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9552017" y="3641390"/>
                <a:ext cx="1128684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22" name="矩形 21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空心弧 22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20" name="矩形 19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空心弧 20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18" name="矩形 17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空心弧 18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16" name="矩形 15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空心弧 16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263670" y="2284092"/>
            <a:ext cx="1164618" cy="1164619"/>
            <a:chOff x="8179277" y="3748642"/>
            <a:chExt cx="1500028" cy="1500029"/>
          </a:xfrm>
        </p:grpSpPr>
        <p:sp>
          <p:nvSpPr>
            <p:cNvPr id="31" name="椭圆 30"/>
            <p:cNvSpPr/>
            <p:nvPr/>
          </p:nvSpPr>
          <p:spPr>
            <a:xfrm>
              <a:off x="8179277" y="3748642"/>
              <a:ext cx="1500028" cy="1500029"/>
            </a:xfrm>
            <a:prstGeom prst="ellipse">
              <a:avLst/>
            </a:prstGeom>
            <a:solidFill>
              <a:srgbClr val="E4BDA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605283" y="4234099"/>
              <a:ext cx="630396" cy="548323"/>
              <a:chOff x="11250613" y="919163"/>
              <a:chExt cx="573087" cy="498475"/>
            </a:xfrm>
          </p:grpSpPr>
          <p:sp>
            <p:nvSpPr>
              <p:cNvPr id="33" name="Freeform 193"/>
              <p:cNvSpPr/>
              <p:nvPr/>
            </p:nvSpPr>
            <p:spPr bwMode="auto">
              <a:xfrm>
                <a:off x="11250613" y="919163"/>
                <a:ext cx="573087" cy="498475"/>
              </a:xfrm>
              <a:custGeom>
                <a:avLst/>
                <a:gdLst>
                  <a:gd name="T0" fmla="*/ 0 w 248"/>
                  <a:gd name="T1" fmla="*/ 2147483646 h 216"/>
                  <a:gd name="T2" fmla="*/ 2147483646 w 248"/>
                  <a:gd name="T3" fmla="*/ 2147483646 h 216"/>
                  <a:gd name="T4" fmla="*/ 2147483646 w 248"/>
                  <a:gd name="T5" fmla="*/ 2147483646 h 216"/>
                  <a:gd name="T6" fmla="*/ 2147483646 w 248"/>
                  <a:gd name="T7" fmla="*/ 0 h 216"/>
                  <a:gd name="T8" fmla="*/ 2147483646 w 248"/>
                  <a:gd name="T9" fmla="*/ 2147483646 h 216"/>
                  <a:gd name="T10" fmla="*/ 2147483646 w 248"/>
                  <a:gd name="T11" fmla="*/ 0 h 216"/>
                  <a:gd name="T12" fmla="*/ 0 w 248"/>
                  <a:gd name="T13" fmla="*/ 214748364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8" h="216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194"/>
              <p:cNvSpPr/>
              <p:nvPr/>
            </p:nvSpPr>
            <p:spPr bwMode="auto">
              <a:xfrm>
                <a:off x="11676063" y="984250"/>
                <a:ext cx="87312" cy="92075"/>
              </a:xfrm>
              <a:custGeom>
                <a:avLst/>
                <a:gdLst>
                  <a:gd name="T0" fmla="*/ 2147483646 w 38"/>
                  <a:gd name="T1" fmla="*/ 2147483646 h 40"/>
                  <a:gd name="T2" fmla="*/ 0 w 38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1256777" y="1275606"/>
            <a:ext cx="2017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847095" y="3817952"/>
            <a:ext cx="2017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37" name="矩形 36"/>
          <p:cNvSpPr/>
          <p:nvPr/>
        </p:nvSpPr>
        <p:spPr>
          <a:xfrm>
            <a:off x="4307291" y="1275606"/>
            <a:ext cx="2017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38" name="矩形 37"/>
          <p:cNvSpPr/>
          <p:nvPr/>
        </p:nvSpPr>
        <p:spPr>
          <a:xfrm>
            <a:off x="5837970" y="3817952"/>
            <a:ext cx="2017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682477" y="2278669"/>
            <a:ext cx="1164618" cy="1164619"/>
            <a:chOff x="1682477" y="2278669"/>
            <a:chExt cx="1164618" cy="1164619"/>
          </a:xfrm>
        </p:grpSpPr>
        <p:sp>
          <p:nvSpPr>
            <p:cNvPr id="40" name="椭圆 39"/>
            <p:cNvSpPr/>
            <p:nvPr/>
          </p:nvSpPr>
          <p:spPr>
            <a:xfrm>
              <a:off x="1682477" y="2278669"/>
              <a:ext cx="1164618" cy="1164619"/>
            </a:xfrm>
            <a:prstGeom prst="ellipse">
              <a:avLst/>
            </a:prstGeom>
            <a:solidFill>
              <a:srgbClr val="B58C9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800" dirty="0">
                <a:solidFill>
                  <a:schemeClr val="tx1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1991148" y="2643393"/>
              <a:ext cx="499821" cy="465667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7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11798" y="2284092"/>
            <a:ext cx="1164617" cy="1164619"/>
            <a:chOff x="3211798" y="2284092"/>
            <a:chExt cx="1164617" cy="1164619"/>
          </a:xfrm>
        </p:grpSpPr>
        <p:sp>
          <p:nvSpPr>
            <p:cNvPr id="43" name="椭圆 42"/>
            <p:cNvSpPr/>
            <p:nvPr/>
          </p:nvSpPr>
          <p:spPr>
            <a:xfrm>
              <a:off x="3211798" y="2284092"/>
              <a:ext cx="1164617" cy="1164619"/>
            </a:xfrm>
            <a:prstGeom prst="ellipse">
              <a:avLst/>
            </a:prstGeom>
            <a:solidFill>
              <a:srgbClr val="E4BDA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3583891" y="2632626"/>
              <a:ext cx="395692" cy="499821"/>
            </a:xfrm>
            <a:custGeom>
              <a:avLst/>
              <a:gdLst>
                <a:gd name="T0" fmla="*/ 409258 w 1908175"/>
                <a:gd name="T1" fmla="*/ 1596961 h 2408238"/>
                <a:gd name="T2" fmla="*/ 401003 w 1908175"/>
                <a:gd name="T3" fmla="*/ 1624631 h 2408238"/>
                <a:gd name="T4" fmla="*/ 401003 w 1908175"/>
                <a:gd name="T5" fmla="*/ 1652937 h 2408238"/>
                <a:gd name="T6" fmla="*/ 409258 w 1908175"/>
                <a:gd name="T7" fmla="*/ 1679971 h 2408238"/>
                <a:gd name="T8" fmla="*/ 425133 w 1908175"/>
                <a:gd name="T9" fmla="*/ 1704142 h 2408238"/>
                <a:gd name="T10" fmla="*/ 554990 w 1908175"/>
                <a:gd name="T11" fmla="*/ 1802737 h 2408238"/>
                <a:gd name="T12" fmla="*/ 581660 w 1908175"/>
                <a:gd name="T13" fmla="*/ 1815459 h 2408238"/>
                <a:gd name="T14" fmla="*/ 609600 w 1908175"/>
                <a:gd name="T15" fmla="*/ 1819275 h 2408238"/>
                <a:gd name="T16" fmla="*/ 637540 w 1908175"/>
                <a:gd name="T17" fmla="*/ 1815459 h 2408238"/>
                <a:gd name="T18" fmla="*/ 663575 w 1908175"/>
                <a:gd name="T19" fmla="*/ 1803055 h 2408238"/>
                <a:gd name="T20" fmla="*/ 685483 w 1908175"/>
                <a:gd name="T21" fmla="*/ 1783336 h 2408238"/>
                <a:gd name="T22" fmla="*/ 915988 w 1908175"/>
                <a:gd name="T23" fmla="*/ 1192088 h 2408238"/>
                <a:gd name="T24" fmla="*/ 1603504 w 1908175"/>
                <a:gd name="T25" fmla="*/ 317 h 2408238"/>
                <a:gd name="T26" fmla="*/ 1642621 w 1908175"/>
                <a:gd name="T27" fmla="*/ 16177 h 2408238"/>
                <a:gd name="T28" fmla="*/ 1902769 w 1908175"/>
                <a:gd name="T29" fmla="*/ 238854 h 2408238"/>
                <a:gd name="T30" fmla="*/ 1907221 w 1908175"/>
                <a:gd name="T31" fmla="*/ 279456 h 2408238"/>
                <a:gd name="T32" fmla="*/ 1887503 w 1908175"/>
                <a:gd name="T33" fmla="*/ 316886 h 2408238"/>
                <a:gd name="T34" fmla="*/ 1850612 w 1908175"/>
                <a:gd name="T35" fmla="*/ 336552 h 2408238"/>
                <a:gd name="T36" fmla="*/ 1809586 w 1908175"/>
                <a:gd name="T37" fmla="*/ 332746 h 2408238"/>
                <a:gd name="T38" fmla="*/ 1514715 w 1908175"/>
                <a:gd name="T39" fmla="*/ 544883 h 2408238"/>
                <a:gd name="T40" fmla="*/ 1542348 w 1908175"/>
                <a:gd name="T41" fmla="*/ 572827 h 2408238"/>
                <a:gd name="T42" fmla="*/ 1559817 w 1908175"/>
                <a:gd name="T43" fmla="*/ 606169 h 2408238"/>
                <a:gd name="T44" fmla="*/ 1567122 w 1908175"/>
                <a:gd name="T45" fmla="*/ 642687 h 2408238"/>
                <a:gd name="T46" fmla="*/ 1563311 w 1908175"/>
                <a:gd name="T47" fmla="*/ 680157 h 2408238"/>
                <a:gd name="T48" fmla="*/ 1549018 w 1908175"/>
                <a:gd name="T49" fmla="*/ 715722 h 2408238"/>
                <a:gd name="T50" fmla="*/ 708286 w 1908175"/>
                <a:gd name="T51" fmla="*/ 1844913 h 2408238"/>
                <a:gd name="T52" fmla="*/ 677477 w 1908175"/>
                <a:gd name="T53" fmla="*/ 1867776 h 2408238"/>
                <a:gd name="T54" fmla="*/ 642222 w 1908175"/>
                <a:gd name="T55" fmla="*/ 1879843 h 2408238"/>
                <a:gd name="T56" fmla="*/ 605060 w 1908175"/>
                <a:gd name="T57" fmla="*/ 1882066 h 2408238"/>
                <a:gd name="T58" fmla="*/ 568217 w 1908175"/>
                <a:gd name="T59" fmla="*/ 1873174 h 2408238"/>
                <a:gd name="T60" fmla="*/ 481825 w 1908175"/>
                <a:gd name="T61" fmla="*/ 1814111 h 2408238"/>
                <a:gd name="T62" fmla="*/ 45102 w 1908175"/>
                <a:gd name="T63" fmla="*/ 2399982 h 2408238"/>
                <a:gd name="T64" fmla="*/ 32079 w 1908175"/>
                <a:gd name="T65" fmla="*/ 2407603 h 2408238"/>
                <a:gd name="T66" fmla="*/ 17469 w 1908175"/>
                <a:gd name="T67" fmla="*/ 2406650 h 2408238"/>
                <a:gd name="T68" fmla="*/ 4764 w 1908175"/>
                <a:gd name="T69" fmla="*/ 2397124 h 2408238"/>
                <a:gd name="T70" fmla="*/ 0 w 1908175"/>
                <a:gd name="T71" fmla="*/ 2379659 h 2408238"/>
                <a:gd name="T72" fmla="*/ 435770 w 1908175"/>
                <a:gd name="T73" fmla="*/ 1796328 h 2408238"/>
                <a:gd name="T74" fmla="*/ 388763 w 1908175"/>
                <a:gd name="T75" fmla="*/ 1744569 h 2408238"/>
                <a:gd name="T76" fmla="*/ 362719 w 1908175"/>
                <a:gd name="T77" fmla="*/ 1715989 h 2408238"/>
                <a:gd name="T78" fmla="*/ 346838 w 1908175"/>
                <a:gd name="T79" fmla="*/ 1681695 h 2408238"/>
                <a:gd name="T80" fmla="*/ 341438 w 1908175"/>
                <a:gd name="T81" fmla="*/ 1644542 h 2408238"/>
                <a:gd name="T82" fmla="*/ 346838 w 1908175"/>
                <a:gd name="T83" fmla="*/ 1607707 h 2408238"/>
                <a:gd name="T84" fmla="*/ 363036 w 1908175"/>
                <a:gd name="T85" fmla="*/ 1572459 h 2408238"/>
                <a:gd name="T86" fmla="*/ 1205039 w 1908175"/>
                <a:gd name="T87" fmla="*/ 444538 h 2408238"/>
                <a:gd name="T88" fmla="*/ 1236800 w 1908175"/>
                <a:gd name="T89" fmla="*/ 423263 h 2408238"/>
                <a:gd name="T90" fmla="*/ 1272374 w 1908175"/>
                <a:gd name="T91" fmla="*/ 412784 h 2408238"/>
                <a:gd name="T92" fmla="*/ 1309852 w 1908175"/>
                <a:gd name="T93" fmla="*/ 412466 h 2408238"/>
                <a:gd name="T94" fmla="*/ 1346378 w 1908175"/>
                <a:gd name="T95" fmla="*/ 423263 h 2408238"/>
                <a:gd name="T96" fmla="*/ 1396879 w 1908175"/>
                <a:gd name="T97" fmla="*/ 456287 h 2408238"/>
                <a:gd name="T98" fmla="*/ 1533856 w 1908175"/>
                <a:gd name="T99" fmla="*/ 105629 h 2408238"/>
                <a:gd name="T100" fmla="*/ 1525905 w 1908175"/>
                <a:gd name="T101" fmla="*/ 65344 h 2408238"/>
                <a:gd name="T102" fmla="*/ 1541806 w 1908175"/>
                <a:gd name="T103" fmla="*/ 26645 h 2408238"/>
                <a:gd name="T104" fmla="*/ 1576153 w 1908175"/>
                <a:gd name="T105" fmla="*/ 3172 h 2408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8175" h="2408238">
                  <a:moveTo>
                    <a:pt x="790575" y="1079500"/>
                  </a:moveTo>
                  <a:lnTo>
                    <a:pt x="419418" y="1579468"/>
                  </a:lnTo>
                  <a:lnTo>
                    <a:pt x="416560" y="1583921"/>
                  </a:lnTo>
                  <a:lnTo>
                    <a:pt x="414020" y="1587738"/>
                  </a:lnTo>
                  <a:lnTo>
                    <a:pt x="411480" y="1592190"/>
                  </a:lnTo>
                  <a:lnTo>
                    <a:pt x="409258" y="1596961"/>
                  </a:lnTo>
                  <a:lnTo>
                    <a:pt x="407035" y="1601096"/>
                  </a:lnTo>
                  <a:lnTo>
                    <a:pt x="405765" y="1605866"/>
                  </a:lnTo>
                  <a:lnTo>
                    <a:pt x="404178" y="1610637"/>
                  </a:lnTo>
                  <a:lnTo>
                    <a:pt x="402908" y="1615090"/>
                  </a:lnTo>
                  <a:lnTo>
                    <a:pt x="401638" y="1619860"/>
                  </a:lnTo>
                  <a:lnTo>
                    <a:pt x="401003" y="1624631"/>
                  </a:lnTo>
                  <a:lnTo>
                    <a:pt x="400685" y="1629084"/>
                  </a:lnTo>
                  <a:lnTo>
                    <a:pt x="400368" y="1633854"/>
                  </a:lnTo>
                  <a:lnTo>
                    <a:pt x="400050" y="1638625"/>
                  </a:lnTo>
                  <a:lnTo>
                    <a:pt x="400368" y="1643396"/>
                  </a:lnTo>
                  <a:lnTo>
                    <a:pt x="400685" y="1648166"/>
                  </a:lnTo>
                  <a:lnTo>
                    <a:pt x="401003" y="1652937"/>
                  </a:lnTo>
                  <a:lnTo>
                    <a:pt x="401955" y="1657708"/>
                  </a:lnTo>
                  <a:lnTo>
                    <a:pt x="402908" y="1662160"/>
                  </a:lnTo>
                  <a:lnTo>
                    <a:pt x="404178" y="1666613"/>
                  </a:lnTo>
                  <a:lnTo>
                    <a:pt x="405765" y="1671384"/>
                  </a:lnTo>
                  <a:lnTo>
                    <a:pt x="407353" y="1675836"/>
                  </a:lnTo>
                  <a:lnTo>
                    <a:pt x="409258" y="1679971"/>
                  </a:lnTo>
                  <a:lnTo>
                    <a:pt x="411480" y="1684424"/>
                  </a:lnTo>
                  <a:lnTo>
                    <a:pt x="413703" y="1688558"/>
                  </a:lnTo>
                  <a:lnTo>
                    <a:pt x="416243" y="1692693"/>
                  </a:lnTo>
                  <a:lnTo>
                    <a:pt x="419100" y="1696509"/>
                  </a:lnTo>
                  <a:lnTo>
                    <a:pt x="421958" y="1700644"/>
                  </a:lnTo>
                  <a:lnTo>
                    <a:pt x="425133" y="1704142"/>
                  </a:lnTo>
                  <a:lnTo>
                    <a:pt x="428625" y="1707641"/>
                  </a:lnTo>
                  <a:lnTo>
                    <a:pt x="432435" y="1711457"/>
                  </a:lnTo>
                  <a:lnTo>
                    <a:pt x="435928" y="1714638"/>
                  </a:lnTo>
                  <a:lnTo>
                    <a:pt x="439738" y="1717818"/>
                  </a:lnTo>
                  <a:lnTo>
                    <a:pt x="550545" y="1799874"/>
                  </a:lnTo>
                  <a:lnTo>
                    <a:pt x="554990" y="1802737"/>
                  </a:lnTo>
                  <a:lnTo>
                    <a:pt x="558800" y="1805599"/>
                  </a:lnTo>
                  <a:lnTo>
                    <a:pt x="563245" y="1807825"/>
                  </a:lnTo>
                  <a:lnTo>
                    <a:pt x="568008" y="1810370"/>
                  </a:lnTo>
                  <a:lnTo>
                    <a:pt x="572135" y="1812278"/>
                  </a:lnTo>
                  <a:lnTo>
                    <a:pt x="576898" y="1813868"/>
                  </a:lnTo>
                  <a:lnTo>
                    <a:pt x="581660" y="1815459"/>
                  </a:lnTo>
                  <a:lnTo>
                    <a:pt x="586105" y="1816413"/>
                  </a:lnTo>
                  <a:lnTo>
                    <a:pt x="590868" y="1817685"/>
                  </a:lnTo>
                  <a:lnTo>
                    <a:pt x="595630" y="1818321"/>
                  </a:lnTo>
                  <a:lnTo>
                    <a:pt x="600075" y="1818957"/>
                  </a:lnTo>
                  <a:lnTo>
                    <a:pt x="604838" y="1819275"/>
                  </a:lnTo>
                  <a:lnTo>
                    <a:pt x="609600" y="1819275"/>
                  </a:lnTo>
                  <a:lnTo>
                    <a:pt x="614363" y="1819275"/>
                  </a:lnTo>
                  <a:lnTo>
                    <a:pt x="619125" y="1818957"/>
                  </a:lnTo>
                  <a:lnTo>
                    <a:pt x="623888" y="1818321"/>
                  </a:lnTo>
                  <a:lnTo>
                    <a:pt x="628650" y="1817685"/>
                  </a:lnTo>
                  <a:lnTo>
                    <a:pt x="633095" y="1816413"/>
                  </a:lnTo>
                  <a:lnTo>
                    <a:pt x="637540" y="1815459"/>
                  </a:lnTo>
                  <a:lnTo>
                    <a:pt x="642303" y="1813550"/>
                  </a:lnTo>
                  <a:lnTo>
                    <a:pt x="646748" y="1812278"/>
                  </a:lnTo>
                  <a:lnTo>
                    <a:pt x="650875" y="1810052"/>
                  </a:lnTo>
                  <a:lnTo>
                    <a:pt x="655320" y="1808143"/>
                  </a:lnTo>
                  <a:lnTo>
                    <a:pt x="659448" y="1805599"/>
                  </a:lnTo>
                  <a:lnTo>
                    <a:pt x="663575" y="1803055"/>
                  </a:lnTo>
                  <a:lnTo>
                    <a:pt x="667385" y="1800192"/>
                  </a:lnTo>
                  <a:lnTo>
                    <a:pt x="671513" y="1797330"/>
                  </a:lnTo>
                  <a:lnTo>
                    <a:pt x="675005" y="1794149"/>
                  </a:lnTo>
                  <a:lnTo>
                    <a:pt x="678498" y="1790969"/>
                  </a:lnTo>
                  <a:lnTo>
                    <a:pt x="682308" y="1787470"/>
                  </a:lnTo>
                  <a:lnTo>
                    <a:pt x="685483" y="1783336"/>
                  </a:lnTo>
                  <a:lnTo>
                    <a:pt x="688658" y="1779519"/>
                  </a:lnTo>
                  <a:lnTo>
                    <a:pt x="1036638" y="1310401"/>
                  </a:lnTo>
                  <a:lnTo>
                    <a:pt x="1006793" y="1280505"/>
                  </a:lnTo>
                  <a:lnTo>
                    <a:pt x="976630" y="1250609"/>
                  </a:lnTo>
                  <a:lnTo>
                    <a:pt x="946468" y="1221031"/>
                  </a:lnTo>
                  <a:lnTo>
                    <a:pt x="915988" y="1192088"/>
                  </a:lnTo>
                  <a:lnTo>
                    <a:pt x="885508" y="1163146"/>
                  </a:lnTo>
                  <a:lnTo>
                    <a:pt x="854075" y="1135158"/>
                  </a:lnTo>
                  <a:lnTo>
                    <a:pt x="822325" y="1106852"/>
                  </a:lnTo>
                  <a:lnTo>
                    <a:pt x="790575" y="1079500"/>
                  </a:lnTo>
                  <a:close/>
                  <a:moveTo>
                    <a:pt x="1596825" y="0"/>
                  </a:moveTo>
                  <a:lnTo>
                    <a:pt x="1603504" y="317"/>
                  </a:lnTo>
                  <a:lnTo>
                    <a:pt x="1610501" y="1586"/>
                  </a:lnTo>
                  <a:lnTo>
                    <a:pt x="1617179" y="2855"/>
                  </a:lnTo>
                  <a:lnTo>
                    <a:pt x="1624176" y="5392"/>
                  </a:lnTo>
                  <a:lnTo>
                    <a:pt x="1630536" y="8247"/>
                  </a:lnTo>
                  <a:lnTo>
                    <a:pt x="1636897" y="11737"/>
                  </a:lnTo>
                  <a:lnTo>
                    <a:pt x="1642621" y="16177"/>
                  </a:lnTo>
                  <a:lnTo>
                    <a:pt x="1882097" y="210623"/>
                  </a:lnTo>
                  <a:lnTo>
                    <a:pt x="1887503" y="215698"/>
                  </a:lnTo>
                  <a:lnTo>
                    <a:pt x="1891956" y="221090"/>
                  </a:lnTo>
                  <a:lnTo>
                    <a:pt x="1896408" y="226800"/>
                  </a:lnTo>
                  <a:lnTo>
                    <a:pt x="1899906" y="232510"/>
                  </a:lnTo>
                  <a:lnTo>
                    <a:pt x="1902769" y="238854"/>
                  </a:lnTo>
                  <a:lnTo>
                    <a:pt x="1905313" y="245515"/>
                  </a:lnTo>
                  <a:lnTo>
                    <a:pt x="1906903" y="252176"/>
                  </a:lnTo>
                  <a:lnTo>
                    <a:pt x="1907857" y="259155"/>
                  </a:lnTo>
                  <a:lnTo>
                    <a:pt x="1908175" y="265816"/>
                  </a:lnTo>
                  <a:lnTo>
                    <a:pt x="1908175" y="272794"/>
                  </a:lnTo>
                  <a:lnTo>
                    <a:pt x="1907221" y="279456"/>
                  </a:lnTo>
                  <a:lnTo>
                    <a:pt x="1905313" y="286434"/>
                  </a:lnTo>
                  <a:lnTo>
                    <a:pt x="1903405" y="292778"/>
                  </a:lnTo>
                  <a:lnTo>
                    <a:pt x="1900542" y="299122"/>
                  </a:lnTo>
                  <a:lnTo>
                    <a:pt x="1896726" y="305783"/>
                  </a:lnTo>
                  <a:lnTo>
                    <a:pt x="1892592" y="311493"/>
                  </a:lnTo>
                  <a:lnTo>
                    <a:pt x="1887503" y="316886"/>
                  </a:lnTo>
                  <a:lnTo>
                    <a:pt x="1882097" y="321961"/>
                  </a:lnTo>
                  <a:lnTo>
                    <a:pt x="1876372" y="325767"/>
                  </a:lnTo>
                  <a:lnTo>
                    <a:pt x="1870012" y="329574"/>
                  </a:lnTo>
                  <a:lnTo>
                    <a:pt x="1863969" y="332746"/>
                  </a:lnTo>
                  <a:lnTo>
                    <a:pt x="1857608" y="334966"/>
                  </a:lnTo>
                  <a:lnTo>
                    <a:pt x="1850612" y="336552"/>
                  </a:lnTo>
                  <a:lnTo>
                    <a:pt x="1843933" y="337821"/>
                  </a:lnTo>
                  <a:lnTo>
                    <a:pt x="1836937" y="338138"/>
                  </a:lnTo>
                  <a:lnTo>
                    <a:pt x="1830258" y="337821"/>
                  </a:lnTo>
                  <a:lnTo>
                    <a:pt x="1823261" y="336552"/>
                  </a:lnTo>
                  <a:lnTo>
                    <a:pt x="1816583" y="335283"/>
                  </a:lnTo>
                  <a:lnTo>
                    <a:pt x="1809586" y="332746"/>
                  </a:lnTo>
                  <a:lnTo>
                    <a:pt x="1803226" y="329891"/>
                  </a:lnTo>
                  <a:lnTo>
                    <a:pt x="1797183" y="326084"/>
                  </a:lnTo>
                  <a:lnTo>
                    <a:pt x="1791141" y="321961"/>
                  </a:lnTo>
                  <a:lnTo>
                    <a:pt x="1723056" y="266679"/>
                  </a:lnTo>
                  <a:lnTo>
                    <a:pt x="1503281" y="536626"/>
                  </a:lnTo>
                  <a:lnTo>
                    <a:pt x="1514715" y="544883"/>
                  </a:lnTo>
                  <a:lnTo>
                    <a:pt x="1519797" y="549328"/>
                  </a:lnTo>
                  <a:lnTo>
                    <a:pt x="1524879" y="553456"/>
                  </a:lnTo>
                  <a:lnTo>
                    <a:pt x="1529643" y="558220"/>
                  </a:lnTo>
                  <a:lnTo>
                    <a:pt x="1534408" y="562983"/>
                  </a:lnTo>
                  <a:lnTo>
                    <a:pt x="1538219" y="567428"/>
                  </a:lnTo>
                  <a:lnTo>
                    <a:pt x="1542348" y="572827"/>
                  </a:lnTo>
                  <a:lnTo>
                    <a:pt x="1545842" y="577907"/>
                  </a:lnTo>
                  <a:lnTo>
                    <a:pt x="1549336" y="583306"/>
                  </a:lnTo>
                  <a:lnTo>
                    <a:pt x="1552194" y="588704"/>
                  </a:lnTo>
                  <a:lnTo>
                    <a:pt x="1555053" y="594420"/>
                  </a:lnTo>
                  <a:lnTo>
                    <a:pt x="1557594" y="600136"/>
                  </a:lnTo>
                  <a:lnTo>
                    <a:pt x="1559817" y="606169"/>
                  </a:lnTo>
                  <a:lnTo>
                    <a:pt x="1561723" y="612202"/>
                  </a:lnTo>
                  <a:lnTo>
                    <a:pt x="1563311" y="618236"/>
                  </a:lnTo>
                  <a:lnTo>
                    <a:pt x="1564899" y="624269"/>
                  </a:lnTo>
                  <a:lnTo>
                    <a:pt x="1565852" y="630620"/>
                  </a:lnTo>
                  <a:lnTo>
                    <a:pt x="1566804" y="636653"/>
                  </a:lnTo>
                  <a:lnTo>
                    <a:pt x="1567122" y="642687"/>
                  </a:lnTo>
                  <a:lnTo>
                    <a:pt x="1567440" y="648720"/>
                  </a:lnTo>
                  <a:lnTo>
                    <a:pt x="1567122" y="655388"/>
                  </a:lnTo>
                  <a:lnTo>
                    <a:pt x="1566804" y="661422"/>
                  </a:lnTo>
                  <a:lnTo>
                    <a:pt x="1565852" y="667455"/>
                  </a:lnTo>
                  <a:lnTo>
                    <a:pt x="1564899" y="674124"/>
                  </a:lnTo>
                  <a:lnTo>
                    <a:pt x="1563311" y="680157"/>
                  </a:lnTo>
                  <a:lnTo>
                    <a:pt x="1562040" y="686190"/>
                  </a:lnTo>
                  <a:lnTo>
                    <a:pt x="1559817" y="692224"/>
                  </a:lnTo>
                  <a:lnTo>
                    <a:pt x="1557594" y="698257"/>
                  </a:lnTo>
                  <a:lnTo>
                    <a:pt x="1555053" y="704290"/>
                  </a:lnTo>
                  <a:lnTo>
                    <a:pt x="1552194" y="710006"/>
                  </a:lnTo>
                  <a:lnTo>
                    <a:pt x="1549018" y="715722"/>
                  </a:lnTo>
                  <a:lnTo>
                    <a:pt x="1545524" y="721120"/>
                  </a:lnTo>
                  <a:lnTo>
                    <a:pt x="1541713" y="726836"/>
                  </a:lnTo>
                  <a:lnTo>
                    <a:pt x="721308" y="1829988"/>
                  </a:lnTo>
                  <a:lnTo>
                    <a:pt x="717497" y="1835386"/>
                  </a:lnTo>
                  <a:lnTo>
                    <a:pt x="713050" y="1840467"/>
                  </a:lnTo>
                  <a:lnTo>
                    <a:pt x="708286" y="1844913"/>
                  </a:lnTo>
                  <a:lnTo>
                    <a:pt x="703839" y="1849358"/>
                  </a:lnTo>
                  <a:lnTo>
                    <a:pt x="698757" y="1853487"/>
                  </a:lnTo>
                  <a:lnTo>
                    <a:pt x="693675" y="1857615"/>
                  </a:lnTo>
                  <a:lnTo>
                    <a:pt x="688594" y="1861108"/>
                  </a:lnTo>
                  <a:lnTo>
                    <a:pt x="683194" y="1864283"/>
                  </a:lnTo>
                  <a:lnTo>
                    <a:pt x="677477" y="1867776"/>
                  </a:lnTo>
                  <a:lnTo>
                    <a:pt x="672078" y="1870316"/>
                  </a:lnTo>
                  <a:lnTo>
                    <a:pt x="666360" y="1872539"/>
                  </a:lnTo>
                  <a:lnTo>
                    <a:pt x="660326" y="1875080"/>
                  </a:lnTo>
                  <a:lnTo>
                    <a:pt x="654291" y="1876985"/>
                  </a:lnTo>
                  <a:lnTo>
                    <a:pt x="648256" y="1878890"/>
                  </a:lnTo>
                  <a:lnTo>
                    <a:pt x="642222" y="1879843"/>
                  </a:lnTo>
                  <a:lnTo>
                    <a:pt x="636187" y="1881113"/>
                  </a:lnTo>
                  <a:lnTo>
                    <a:pt x="629834" y="1881748"/>
                  </a:lnTo>
                  <a:lnTo>
                    <a:pt x="623800" y="1882383"/>
                  </a:lnTo>
                  <a:lnTo>
                    <a:pt x="617447" y="1882383"/>
                  </a:lnTo>
                  <a:lnTo>
                    <a:pt x="611413" y="1882383"/>
                  </a:lnTo>
                  <a:lnTo>
                    <a:pt x="605060" y="1882066"/>
                  </a:lnTo>
                  <a:lnTo>
                    <a:pt x="598708" y="1881431"/>
                  </a:lnTo>
                  <a:lnTo>
                    <a:pt x="592673" y="1880160"/>
                  </a:lnTo>
                  <a:lnTo>
                    <a:pt x="586321" y="1878890"/>
                  </a:lnTo>
                  <a:lnTo>
                    <a:pt x="580286" y="1876985"/>
                  </a:lnTo>
                  <a:lnTo>
                    <a:pt x="574252" y="1875080"/>
                  </a:lnTo>
                  <a:lnTo>
                    <a:pt x="568217" y="1873174"/>
                  </a:lnTo>
                  <a:lnTo>
                    <a:pt x="562500" y="1870634"/>
                  </a:lnTo>
                  <a:lnTo>
                    <a:pt x="556465" y="1867141"/>
                  </a:lnTo>
                  <a:lnTo>
                    <a:pt x="550748" y="1864283"/>
                  </a:lnTo>
                  <a:lnTo>
                    <a:pt x="545031" y="1860790"/>
                  </a:lnTo>
                  <a:lnTo>
                    <a:pt x="539631" y="1856980"/>
                  </a:lnTo>
                  <a:lnTo>
                    <a:pt x="481825" y="1814111"/>
                  </a:lnTo>
                  <a:lnTo>
                    <a:pt x="481507" y="1817604"/>
                  </a:lnTo>
                  <a:lnTo>
                    <a:pt x="480554" y="1821414"/>
                  </a:lnTo>
                  <a:lnTo>
                    <a:pt x="479284" y="1824590"/>
                  </a:lnTo>
                  <a:lnTo>
                    <a:pt x="477061" y="1827765"/>
                  </a:lnTo>
                  <a:lnTo>
                    <a:pt x="47007" y="2397759"/>
                  </a:lnTo>
                  <a:lnTo>
                    <a:pt x="45102" y="2399982"/>
                  </a:lnTo>
                  <a:lnTo>
                    <a:pt x="43196" y="2401570"/>
                  </a:lnTo>
                  <a:lnTo>
                    <a:pt x="41290" y="2403475"/>
                  </a:lnTo>
                  <a:lnTo>
                    <a:pt x="39067" y="2404428"/>
                  </a:lnTo>
                  <a:lnTo>
                    <a:pt x="36844" y="2406015"/>
                  </a:lnTo>
                  <a:lnTo>
                    <a:pt x="34620" y="2406650"/>
                  </a:lnTo>
                  <a:lnTo>
                    <a:pt x="32079" y="2407603"/>
                  </a:lnTo>
                  <a:lnTo>
                    <a:pt x="29538" y="2407921"/>
                  </a:lnTo>
                  <a:lnTo>
                    <a:pt x="26997" y="2408238"/>
                  </a:lnTo>
                  <a:lnTo>
                    <a:pt x="24457" y="2408238"/>
                  </a:lnTo>
                  <a:lnTo>
                    <a:pt x="21916" y="2407921"/>
                  </a:lnTo>
                  <a:lnTo>
                    <a:pt x="20010" y="2407603"/>
                  </a:lnTo>
                  <a:lnTo>
                    <a:pt x="17469" y="2406650"/>
                  </a:lnTo>
                  <a:lnTo>
                    <a:pt x="14928" y="2405698"/>
                  </a:lnTo>
                  <a:lnTo>
                    <a:pt x="12705" y="2404428"/>
                  </a:lnTo>
                  <a:lnTo>
                    <a:pt x="10481" y="2402840"/>
                  </a:lnTo>
                  <a:lnTo>
                    <a:pt x="8258" y="2400935"/>
                  </a:lnTo>
                  <a:lnTo>
                    <a:pt x="6352" y="2399347"/>
                  </a:lnTo>
                  <a:lnTo>
                    <a:pt x="4764" y="2397124"/>
                  </a:lnTo>
                  <a:lnTo>
                    <a:pt x="3494" y="2394584"/>
                  </a:lnTo>
                  <a:lnTo>
                    <a:pt x="1906" y="2392043"/>
                  </a:lnTo>
                  <a:lnTo>
                    <a:pt x="1270" y="2389503"/>
                  </a:lnTo>
                  <a:lnTo>
                    <a:pt x="635" y="2386963"/>
                  </a:lnTo>
                  <a:lnTo>
                    <a:pt x="0" y="2384422"/>
                  </a:lnTo>
                  <a:lnTo>
                    <a:pt x="0" y="2379659"/>
                  </a:lnTo>
                  <a:lnTo>
                    <a:pt x="1270" y="2375213"/>
                  </a:lnTo>
                  <a:lnTo>
                    <a:pt x="1906" y="2372991"/>
                  </a:lnTo>
                  <a:lnTo>
                    <a:pt x="2541" y="2370768"/>
                  </a:lnTo>
                  <a:lnTo>
                    <a:pt x="4129" y="2368545"/>
                  </a:lnTo>
                  <a:lnTo>
                    <a:pt x="5399" y="2366322"/>
                  </a:lnTo>
                  <a:lnTo>
                    <a:pt x="435770" y="1796328"/>
                  </a:lnTo>
                  <a:lnTo>
                    <a:pt x="438311" y="1793788"/>
                  </a:lnTo>
                  <a:lnTo>
                    <a:pt x="441170" y="1791248"/>
                  </a:lnTo>
                  <a:lnTo>
                    <a:pt x="444029" y="1789660"/>
                  </a:lnTo>
                  <a:lnTo>
                    <a:pt x="447205" y="1788390"/>
                  </a:lnTo>
                  <a:lnTo>
                    <a:pt x="394163" y="1748697"/>
                  </a:lnTo>
                  <a:lnTo>
                    <a:pt x="388763" y="1744569"/>
                  </a:lnTo>
                  <a:lnTo>
                    <a:pt x="383681" y="1740440"/>
                  </a:lnTo>
                  <a:lnTo>
                    <a:pt x="378917" y="1735677"/>
                  </a:lnTo>
                  <a:lnTo>
                    <a:pt x="374470" y="1730914"/>
                  </a:lnTo>
                  <a:lnTo>
                    <a:pt x="370341" y="1726468"/>
                  </a:lnTo>
                  <a:lnTo>
                    <a:pt x="366212" y="1721070"/>
                  </a:lnTo>
                  <a:lnTo>
                    <a:pt x="362719" y="1715989"/>
                  </a:lnTo>
                  <a:lnTo>
                    <a:pt x="359542" y="1710591"/>
                  </a:lnTo>
                  <a:lnTo>
                    <a:pt x="356366" y="1705193"/>
                  </a:lnTo>
                  <a:lnTo>
                    <a:pt x="353825" y="1699477"/>
                  </a:lnTo>
                  <a:lnTo>
                    <a:pt x="351284" y="1693444"/>
                  </a:lnTo>
                  <a:lnTo>
                    <a:pt x="349061" y="1687728"/>
                  </a:lnTo>
                  <a:lnTo>
                    <a:pt x="346838" y="1681695"/>
                  </a:lnTo>
                  <a:lnTo>
                    <a:pt x="345567" y="1675661"/>
                  </a:lnTo>
                  <a:lnTo>
                    <a:pt x="343979" y="1669628"/>
                  </a:lnTo>
                  <a:lnTo>
                    <a:pt x="343026" y="1663277"/>
                  </a:lnTo>
                  <a:lnTo>
                    <a:pt x="342073" y="1657244"/>
                  </a:lnTo>
                  <a:lnTo>
                    <a:pt x="341438" y="1651210"/>
                  </a:lnTo>
                  <a:lnTo>
                    <a:pt x="341438" y="1644542"/>
                  </a:lnTo>
                  <a:lnTo>
                    <a:pt x="341438" y="1638508"/>
                  </a:lnTo>
                  <a:lnTo>
                    <a:pt x="342073" y="1632475"/>
                  </a:lnTo>
                  <a:lnTo>
                    <a:pt x="343026" y="1626124"/>
                  </a:lnTo>
                  <a:lnTo>
                    <a:pt x="343662" y="1619773"/>
                  </a:lnTo>
                  <a:lnTo>
                    <a:pt x="345250" y="1613740"/>
                  </a:lnTo>
                  <a:lnTo>
                    <a:pt x="346838" y="1607707"/>
                  </a:lnTo>
                  <a:lnTo>
                    <a:pt x="348743" y="1601673"/>
                  </a:lnTo>
                  <a:lnTo>
                    <a:pt x="350967" y="1595322"/>
                  </a:lnTo>
                  <a:lnTo>
                    <a:pt x="353825" y="1589606"/>
                  </a:lnTo>
                  <a:lnTo>
                    <a:pt x="356684" y="1583891"/>
                  </a:lnTo>
                  <a:lnTo>
                    <a:pt x="359860" y="1578175"/>
                  </a:lnTo>
                  <a:lnTo>
                    <a:pt x="363036" y="1572459"/>
                  </a:lnTo>
                  <a:lnTo>
                    <a:pt x="367165" y="1567061"/>
                  </a:lnTo>
                  <a:lnTo>
                    <a:pt x="1187252" y="463909"/>
                  </a:lnTo>
                  <a:lnTo>
                    <a:pt x="1191381" y="458510"/>
                  </a:lnTo>
                  <a:lnTo>
                    <a:pt x="1195828" y="453430"/>
                  </a:lnTo>
                  <a:lnTo>
                    <a:pt x="1200274" y="448984"/>
                  </a:lnTo>
                  <a:lnTo>
                    <a:pt x="1205039" y="444538"/>
                  </a:lnTo>
                  <a:lnTo>
                    <a:pt x="1209803" y="440410"/>
                  </a:lnTo>
                  <a:lnTo>
                    <a:pt x="1214885" y="436282"/>
                  </a:lnTo>
                  <a:lnTo>
                    <a:pt x="1220284" y="432789"/>
                  </a:lnTo>
                  <a:lnTo>
                    <a:pt x="1225684" y="429614"/>
                  </a:lnTo>
                  <a:lnTo>
                    <a:pt x="1231083" y="426121"/>
                  </a:lnTo>
                  <a:lnTo>
                    <a:pt x="1236800" y="423263"/>
                  </a:lnTo>
                  <a:lnTo>
                    <a:pt x="1242518" y="421040"/>
                  </a:lnTo>
                  <a:lnTo>
                    <a:pt x="1248235" y="418817"/>
                  </a:lnTo>
                  <a:lnTo>
                    <a:pt x="1254587" y="416912"/>
                  </a:lnTo>
                  <a:lnTo>
                    <a:pt x="1260304" y="415007"/>
                  </a:lnTo>
                  <a:lnTo>
                    <a:pt x="1266339" y="414054"/>
                  </a:lnTo>
                  <a:lnTo>
                    <a:pt x="1272374" y="412784"/>
                  </a:lnTo>
                  <a:lnTo>
                    <a:pt x="1279044" y="412149"/>
                  </a:lnTo>
                  <a:lnTo>
                    <a:pt x="1285078" y="411514"/>
                  </a:lnTo>
                  <a:lnTo>
                    <a:pt x="1291113" y="411514"/>
                  </a:lnTo>
                  <a:lnTo>
                    <a:pt x="1297465" y="411514"/>
                  </a:lnTo>
                  <a:lnTo>
                    <a:pt x="1303818" y="411831"/>
                  </a:lnTo>
                  <a:lnTo>
                    <a:pt x="1309852" y="412466"/>
                  </a:lnTo>
                  <a:lnTo>
                    <a:pt x="1315887" y="413736"/>
                  </a:lnTo>
                  <a:lnTo>
                    <a:pt x="1322557" y="415007"/>
                  </a:lnTo>
                  <a:lnTo>
                    <a:pt x="1328592" y="416594"/>
                  </a:lnTo>
                  <a:lnTo>
                    <a:pt x="1334626" y="418817"/>
                  </a:lnTo>
                  <a:lnTo>
                    <a:pt x="1340344" y="420722"/>
                  </a:lnTo>
                  <a:lnTo>
                    <a:pt x="1346378" y="423263"/>
                  </a:lnTo>
                  <a:lnTo>
                    <a:pt x="1352413" y="426121"/>
                  </a:lnTo>
                  <a:lnTo>
                    <a:pt x="1358130" y="429614"/>
                  </a:lnTo>
                  <a:lnTo>
                    <a:pt x="1363530" y="433107"/>
                  </a:lnTo>
                  <a:lnTo>
                    <a:pt x="1368929" y="436917"/>
                  </a:lnTo>
                  <a:lnTo>
                    <a:pt x="1414031" y="470577"/>
                  </a:lnTo>
                  <a:lnTo>
                    <a:pt x="1396879" y="456287"/>
                  </a:lnTo>
                  <a:lnTo>
                    <a:pt x="1619666" y="182730"/>
                  </a:lnTo>
                  <a:lnTo>
                    <a:pt x="1551665" y="127515"/>
                  </a:lnTo>
                  <a:lnTo>
                    <a:pt x="1546259" y="122440"/>
                  </a:lnTo>
                  <a:lnTo>
                    <a:pt x="1541806" y="117048"/>
                  </a:lnTo>
                  <a:lnTo>
                    <a:pt x="1537354" y="111338"/>
                  </a:lnTo>
                  <a:lnTo>
                    <a:pt x="1533856" y="105629"/>
                  </a:lnTo>
                  <a:lnTo>
                    <a:pt x="1530993" y="99284"/>
                  </a:lnTo>
                  <a:lnTo>
                    <a:pt x="1528449" y="92623"/>
                  </a:lnTo>
                  <a:lnTo>
                    <a:pt x="1526859" y="85962"/>
                  </a:lnTo>
                  <a:lnTo>
                    <a:pt x="1525905" y="78984"/>
                  </a:lnTo>
                  <a:lnTo>
                    <a:pt x="1525587" y="72322"/>
                  </a:lnTo>
                  <a:lnTo>
                    <a:pt x="1525905" y="65344"/>
                  </a:lnTo>
                  <a:lnTo>
                    <a:pt x="1526541" y="58683"/>
                  </a:lnTo>
                  <a:lnTo>
                    <a:pt x="1528449" y="51704"/>
                  </a:lnTo>
                  <a:lnTo>
                    <a:pt x="1530357" y="45360"/>
                  </a:lnTo>
                  <a:lnTo>
                    <a:pt x="1533220" y="38699"/>
                  </a:lnTo>
                  <a:lnTo>
                    <a:pt x="1537036" y="32355"/>
                  </a:lnTo>
                  <a:lnTo>
                    <a:pt x="1541806" y="26645"/>
                  </a:lnTo>
                  <a:lnTo>
                    <a:pt x="1546259" y="21253"/>
                  </a:lnTo>
                  <a:lnTo>
                    <a:pt x="1551665" y="16177"/>
                  </a:lnTo>
                  <a:lnTo>
                    <a:pt x="1557390" y="12371"/>
                  </a:lnTo>
                  <a:lnTo>
                    <a:pt x="1563750" y="8565"/>
                  </a:lnTo>
                  <a:lnTo>
                    <a:pt x="1569793" y="5392"/>
                  </a:lnTo>
                  <a:lnTo>
                    <a:pt x="1576153" y="3172"/>
                  </a:lnTo>
                  <a:lnTo>
                    <a:pt x="1583150" y="1586"/>
                  </a:lnTo>
                  <a:lnTo>
                    <a:pt x="1589829" y="317"/>
                  </a:lnTo>
                  <a:lnTo>
                    <a:pt x="15968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32991" y="2278669"/>
            <a:ext cx="1164618" cy="1164619"/>
            <a:chOff x="4732991" y="2278669"/>
            <a:chExt cx="1164618" cy="1164619"/>
          </a:xfrm>
        </p:grpSpPr>
        <p:sp>
          <p:nvSpPr>
            <p:cNvPr id="46" name="椭圆 45"/>
            <p:cNvSpPr/>
            <p:nvPr/>
          </p:nvSpPr>
          <p:spPr>
            <a:xfrm>
              <a:off x="4732991" y="2278669"/>
              <a:ext cx="1164618" cy="1164619"/>
            </a:xfrm>
            <a:prstGeom prst="ellipse">
              <a:avLst/>
            </a:prstGeom>
            <a:solidFill>
              <a:srgbClr val="B58C9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5076643" y="2662172"/>
              <a:ext cx="499821" cy="431512"/>
            </a:xfrm>
            <a:custGeom>
              <a:avLst/>
              <a:gdLst>
                <a:gd name="T0" fmla="*/ 432306676 w 6235"/>
                <a:gd name="T1" fmla="*/ 188202068 h 5380"/>
                <a:gd name="T2" fmla="*/ 425585249 w 6235"/>
                <a:gd name="T3" fmla="*/ 175686526 h 5380"/>
                <a:gd name="T4" fmla="*/ 419517664 w 6235"/>
                <a:gd name="T5" fmla="*/ 168307917 h 5380"/>
                <a:gd name="T6" fmla="*/ 411302791 w 6235"/>
                <a:gd name="T7" fmla="*/ 163077441 h 5380"/>
                <a:gd name="T8" fmla="*/ 405981623 w 6235"/>
                <a:gd name="T9" fmla="*/ 161396108 h 5380"/>
                <a:gd name="T10" fmla="*/ 398980328 w 6235"/>
                <a:gd name="T11" fmla="*/ 160368660 h 5380"/>
                <a:gd name="T12" fmla="*/ 391979033 w 6235"/>
                <a:gd name="T13" fmla="*/ 160648984 h 5380"/>
                <a:gd name="T14" fmla="*/ 385164419 w 6235"/>
                <a:gd name="T15" fmla="*/ 162423555 h 5380"/>
                <a:gd name="T16" fmla="*/ 378816659 w 6235"/>
                <a:gd name="T17" fmla="*/ 165412355 h 5380"/>
                <a:gd name="T18" fmla="*/ 373122435 w 6235"/>
                <a:gd name="T19" fmla="*/ 169522146 h 5380"/>
                <a:gd name="T20" fmla="*/ 368361310 w 6235"/>
                <a:gd name="T21" fmla="*/ 174752316 h 5380"/>
                <a:gd name="T22" fmla="*/ 364533895 w 6235"/>
                <a:gd name="T23" fmla="*/ 181103783 h 5380"/>
                <a:gd name="T24" fmla="*/ 268103009 w 6235"/>
                <a:gd name="T25" fmla="*/ 29888304 h 5380"/>
                <a:gd name="T26" fmla="*/ 266049214 w 6235"/>
                <a:gd name="T27" fmla="*/ 22789713 h 5380"/>
                <a:gd name="T28" fmla="*/ 262781841 w 6235"/>
                <a:gd name="T29" fmla="*/ 16438552 h 5380"/>
                <a:gd name="T30" fmla="*/ 258394383 w 6235"/>
                <a:gd name="T31" fmla="*/ 10927752 h 5380"/>
                <a:gd name="T32" fmla="*/ 252980028 w 6235"/>
                <a:gd name="T33" fmla="*/ 6444705 h 5380"/>
                <a:gd name="T34" fmla="*/ 246912443 w 6235"/>
                <a:gd name="T35" fmla="*/ 2988800 h 5380"/>
                <a:gd name="T36" fmla="*/ 240191016 w 6235"/>
                <a:gd name="T37" fmla="*/ 840667 h 5380"/>
                <a:gd name="T38" fmla="*/ 233189721 w 6235"/>
                <a:gd name="T39" fmla="*/ 0 h 5380"/>
                <a:gd name="T40" fmla="*/ 225815064 w 6235"/>
                <a:gd name="T41" fmla="*/ 560343 h 5380"/>
                <a:gd name="T42" fmla="*/ 218346914 w 6235"/>
                <a:gd name="T43" fmla="*/ 2802019 h 5380"/>
                <a:gd name="T44" fmla="*/ 209665492 w 6235"/>
                <a:gd name="T45" fmla="*/ 7845714 h 5380"/>
                <a:gd name="T46" fmla="*/ 202944065 w 6235"/>
                <a:gd name="T47" fmla="*/ 14943999 h 5380"/>
                <a:gd name="T48" fmla="*/ 198183245 w 6235"/>
                <a:gd name="T49" fmla="*/ 23630380 h 5380"/>
                <a:gd name="T50" fmla="*/ 0 w 6235"/>
                <a:gd name="T51" fmla="*/ 395364689 h 5380"/>
                <a:gd name="T52" fmla="*/ 99885245 w 6235"/>
                <a:gd name="T53" fmla="*/ 395644708 h 5380"/>
                <a:gd name="T54" fmla="*/ 106606366 w 6235"/>
                <a:gd name="T55" fmla="*/ 395177603 h 5380"/>
                <a:gd name="T56" fmla="*/ 113047619 w 6235"/>
                <a:gd name="T57" fmla="*/ 393589812 h 5380"/>
                <a:gd name="T58" fmla="*/ 119022017 w 6235"/>
                <a:gd name="T59" fmla="*/ 390974574 h 5380"/>
                <a:gd name="T60" fmla="*/ 122569258 w 6235"/>
                <a:gd name="T61" fmla="*/ 388639660 h 5380"/>
                <a:gd name="T62" fmla="*/ 126303486 w 6235"/>
                <a:gd name="T63" fmla="*/ 385557623 h 5380"/>
                <a:gd name="T64" fmla="*/ 133304781 w 6235"/>
                <a:gd name="T65" fmla="*/ 376590918 h 5380"/>
                <a:gd name="T66" fmla="*/ 218907262 w 6235"/>
                <a:gd name="T67" fmla="*/ 166439803 h 5380"/>
                <a:gd name="T68" fmla="*/ 275104304 w 6235"/>
                <a:gd name="T69" fmla="*/ 476249371 h 5380"/>
                <a:gd name="T70" fmla="*/ 277811329 w 6235"/>
                <a:gd name="T71" fmla="*/ 483067637 h 5380"/>
                <a:gd name="T72" fmla="*/ 281731932 w 6235"/>
                <a:gd name="T73" fmla="*/ 488951999 h 5380"/>
                <a:gd name="T74" fmla="*/ 286493057 w 6235"/>
                <a:gd name="T75" fmla="*/ 493995389 h 5380"/>
                <a:gd name="T76" fmla="*/ 292280774 w 6235"/>
                <a:gd name="T77" fmla="*/ 497918399 h 5380"/>
                <a:gd name="T78" fmla="*/ 298721721 w 6235"/>
                <a:gd name="T79" fmla="*/ 500813655 h 5380"/>
                <a:gd name="T80" fmla="*/ 305629828 w 6235"/>
                <a:gd name="T81" fmla="*/ 502308208 h 5380"/>
                <a:gd name="T82" fmla="*/ 312817804 w 6235"/>
                <a:gd name="T83" fmla="*/ 502401446 h 5380"/>
                <a:gd name="T84" fmla="*/ 318885695 w 6235"/>
                <a:gd name="T85" fmla="*/ 501467541 h 5380"/>
                <a:gd name="T86" fmla="*/ 327660611 w 6235"/>
                <a:gd name="T87" fmla="*/ 498011636 h 5380"/>
                <a:gd name="T88" fmla="*/ 335128455 w 6235"/>
                <a:gd name="T89" fmla="*/ 492501142 h 5380"/>
                <a:gd name="T90" fmla="*/ 340916478 w 6235"/>
                <a:gd name="T91" fmla="*/ 485496095 h 5380"/>
                <a:gd name="T92" fmla="*/ 343996864 w 6235"/>
                <a:gd name="T93" fmla="*/ 479331714 h 5380"/>
                <a:gd name="T94" fmla="*/ 345303936 w 6235"/>
                <a:gd name="T95" fmla="*/ 475221923 h 5380"/>
                <a:gd name="T96" fmla="*/ 437721031 w 6235"/>
                <a:gd name="T97" fmla="*/ 371267204 h 5380"/>
                <a:gd name="T98" fmla="*/ 443975298 w 6235"/>
                <a:gd name="T99" fmla="*/ 381261051 h 5380"/>
                <a:gd name="T100" fmla="*/ 453030387 w 6235"/>
                <a:gd name="T101" fmla="*/ 388546423 h 5380"/>
                <a:gd name="T102" fmla="*/ 463672417 w 6235"/>
                <a:gd name="T103" fmla="*/ 392562670 h 5380"/>
                <a:gd name="T104" fmla="*/ 472447333 w 6235"/>
                <a:gd name="T105" fmla="*/ 393403031 h 5380"/>
                <a:gd name="T106" fmla="*/ 493918073 w 6235"/>
                <a:gd name="T107" fmla="*/ 320550845 h 53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235" h="5380">
                  <a:moveTo>
                    <a:pt x="5291" y="3432"/>
                  </a:moveTo>
                  <a:lnTo>
                    <a:pt x="4652" y="2060"/>
                  </a:lnTo>
                  <a:lnTo>
                    <a:pt x="4631" y="2017"/>
                  </a:lnTo>
                  <a:lnTo>
                    <a:pt x="4610" y="1969"/>
                  </a:lnTo>
                  <a:lnTo>
                    <a:pt x="4586" y="1924"/>
                  </a:lnTo>
                  <a:lnTo>
                    <a:pt x="4573" y="1902"/>
                  </a:lnTo>
                  <a:lnTo>
                    <a:pt x="4559" y="1881"/>
                  </a:lnTo>
                  <a:lnTo>
                    <a:pt x="4544" y="1860"/>
                  </a:lnTo>
                  <a:lnTo>
                    <a:pt x="4529" y="1839"/>
                  </a:lnTo>
                  <a:lnTo>
                    <a:pt x="4512" y="1820"/>
                  </a:lnTo>
                  <a:lnTo>
                    <a:pt x="4494" y="1802"/>
                  </a:lnTo>
                  <a:lnTo>
                    <a:pt x="4475" y="1786"/>
                  </a:lnTo>
                  <a:lnTo>
                    <a:pt x="4454" y="1771"/>
                  </a:lnTo>
                  <a:lnTo>
                    <a:pt x="4431" y="1757"/>
                  </a:lnTo>
                  <a:lnTo>
                    <a:pt x="4406" y="1746"/>
                  </a:lnTo>
                  <a:lnTo>
                    <a:pt x="4387" y="1739"/>
                  </a:lnTo>
                  <a:lnTo>
                    <a:pt x="4369" y="1733"/>
                  </a:lnTo>
                  <a:lnTo>
                    <a:pt x="4349" y="1728"/>
                  </a:lnTo>
                  <a:lnTo>
                    <a:pt x="4331" y="1723"/>
                  </a:lnTo>
                  <a:lnTo>
                    <a:pt x="4312" y="1720"/>
                  </a:lnTo>
                  <a:lnTo>
                    <a:pt x="4292" y="1718"/>
                  </a:lnTo>
                  <a:lnTo>
                    <a:pt x="4274" y="1717"/>
                  </a:lnTo>
                  <a:lnTo>
                    <a:pt x="4254" y="1717"/>
                  </a:lnTo>
                  <a:lnTo>
                    <a:pt x="4236" y="1717"/>
                  </a:lnTo>
                  <a:lnTo>
                    <a:pt x="4217" y="1718"/>
                  </a:lnTo>
                  <a:lnTo>
                    <a:pt x="4199" y="1720"/>
                  </a:lnTo>
                  <a:lnTo>
                    <a:pt x="4180" y="1724"/>
                  </a:lnTo>
                  <a:lnTo>
                    <a:pt x="4162" y="1728"/>
                  </a:lnTo>
                  <a:lnTo>
                    <a:pt x="4143" y="1733"/>
                  </a:lnTo>
                  <a:lnTo>
                    <a:pt x="4126" y="1739"/>
                  </a:lnTo>
                  <a:lnTo>
                    <a:pt x="4109" y="1746"/>
                  </a:lnTo>
                  <a:lnTo>
                    <a:pt x="4091" y="1754"/>
                  </a:lnTo>
                  <a:lnTo>
                    <a:pt x="4074" y="1761"/>
                  </a:lnTo>
                  <a:lnTo>
                    <a:pt x="4058" y="1771"/>
                  </a:lnTo>
                  <a:lnTo>
                    <a:pt x="4042" y="1781"/>
                  </a:lnTo>
                  <a:lnTo>
                    <a:pt x="4027" y="1792"/>
                  </a:lnTo>
                  <a:lnTo>
                    <a:pt x="4012" y="1803"/>
                  </a:lnTo>
                  <a:lnTo>
                    <a:pt x="3997" y="1815"/>
                  </a:lnTo>
                  <a:lnTo>
                    <a:pt x="3984" y="1828"/>
                  </a:lnTo>
                  <a:lnTo>
                    <a:pt x="3970" y="1841"/>
                  </a:lnTo>
                  <a:lnTo>
                    <a:pt x="3958" y="1856"/>
                  </a:lnTo>
                  <a:lnTo>
                    <a:pt x="3946" y="1871"/>
                  </a:lnTo>
                  <a:lnTo>
                    <a:pt x="3935" y="1887"/>
                  </a:lnTo>
                  <a:lnTo>
                    <a:pt x="3923" y="1903"/>
                  </a:lnTo>
                  <a:lnTo>
                    <a:pt x="3915" y="1920"/>
                  </a:lnTo>
                  <a:lnTo>
                    <a:pt x="3905" y="1939"/>
                  </a:lnTo>
                  <a:lnTo>
                    <a:pt x="3898" y="1957"/>
                  </a:lnTo>
                  <a:lnTo>
                    <a:pt x="3430" y="3400"/>
                  </a:lnTo>
                  <a:lnTo>
                    <a:pt x="2872" y="320"/>
                  </a:lnTo>
                  <a:lnTo>
                    <a:pt x="2868" y="300"/>
                  </a:lnTo>
                  <a:lnTo>
                    <a:pt x="2863" y="281"/>
                  </a:lnTo>
                  <a:lnTo>
                    <a:pt x="2857" y="263"/>
                  </a:lnTo>
                  <a:lnTo>
                    <a:pt x="2850" y="244"/>
                  </a:lnTo>
                  <a:lnTo>
                    <a:pt x="2842" y="226"/>
                  </a:lnTo>
                  <a:lnTo>
                    <a:pt x="2834" y="209"/>
                  </a:lnTo>
                  <a:lnTo>
                    <a:pt x="2825" y="192"/>
                  </a:lnTo>
                  <a:lnTo>
                    <a:pt x="2815" y="176"/>
                  </a:lnTo>
                  <a:lnTo>
                    <a:pt x="2804" y="160"/>
                  </a:lnTo>
                  <a:lnTo>
                    <a:pt x="2793" y="146"/>
                  </a:lnTo>
                  <a:lnTo>
                    <a:pt x="2781" y="131"/>
                  </a:lnTo>
                  <a:lnTo>
                    <a:pt x="2768" y="117"/>
                  </a:lnTo>
                  <a:lnTo>
                    <a:pt x="2755" y="105"/>
                  </a:lnTo>
                  <a:lnTo>
                    <a:pt x="2740" y="93"/>
                  </a:lnTo>
                  <a:lnTo>
                    <a:pt x="2725" y="80"/>
                  </a:lnTo>
                  <a:lnTo>
                    <a:pt x="2710" y="69"/>
                  </a:lnTo>
                  <a:lnTo>
                    <a:pt x="2696" y="59"/>
                  </a:lnTo>
                  <a:lnTo>
                    <a:pt x="2678" y="49"/>
                  </a:lnTo>
                  <a:lnTo>
                    <a:pt x="2662" y="41"/>
                  </a:lnTo>
                  <a:lnTo>
                    <a:pt x="2645" y="32"/>
                  </a:lnTo>
                  <a:lnTo>
                    <a:pt x="2628" y="26"/>
                  </a:lnTo>
                  <a:lnTo>
                    <a:pt x="2610" y="20"/>
                  </a:lnTo>
                  <a:lnTo>
                    <a:pt x="2592" y="14"/>
                  </a:lnTo>
                  <a:lnTo>
                    <a:pt x="2573" y="9"/>
                  </a:lnTo>
                  <a:lnTo>
                    <a:pt x="2555" y="5"/>
                  </a:lnTo>
                  <a:lnTo>
                    <a:pt x="2536" y="2"/>
                  </a:lnTo>
                  <a:lnTo>
                    <a:pt x="2517" y="1"/>
                  </a:lnTo>
                  <a:lnTo>
                    <a:pt x="2498" y="0"/>
                  </a:lnTo>
                  <a:lnTo>
                    <a:pt x="2478" y="0"/>
                  </a:lnTo>
                  <a:lnTo>
                    <a:pt x="2459" y="1"/>
                  </a:lnTo>
                  <a:lnTo>
                    <a:pt x="2439" y="2"/>
                  </a:lnTo>
                  <a:lnTo>
                    <a:pt x="2419" y="6"/>
                  </a:lnTo>
                  <a:lnTo>
                    <a:pt x="2391" y="12"/>
                  </a:lnTo>
                  <a:lnTo>
                    <a:pt x="2365" y="20"/>
                  </a:lnTo>
                  <a:lnTo>
                    <a:pt x="2339" y="30"/>
                  </a:lnTo>
                  <a:lnTo>
                    <a:pt x="2314" y="41"/>
                  </a:lnTo>
                  <a:lnTo>
                    <a:pt x="2291" y="54"/>
                  </a:lnTo>
                  <a:lnTo>
                    <a:pt x="2267" y="68"/>
                  </a:lnTo>
                  <a:lnTo>
                    <a:pt x="2246" y="84"/>
                  </a:lnTo>
                  <a:lnTo>
                    <a:pt x="2227" y="101"/>
                  </a:lnTo>
                  <a:lnTo>
                    <a:pt x="2207" y="120"/>
                  </a:lnTo>
                  <a:lnTo>
                    <a:pt x="2190" y="139"/>
                  </a:lnTo>
                  <a:lnTo>
                    <a:pt x="2174" y="160"/>
                  </a:lnTo>
                  <a:lnTo>
                    <a:pt x="2159" y="183"/>
                  </a:lnTo>
                  <a:lnTo>
                    <a:pt x="2145" y="205"/>
                  </a:lnTo>
                  <a:lnTo>
                    <a:pt x="2134" y="228"/>
                  </a:lnTo>
                  <a:lnTo>
                    <a:pt x="2123" y="253"/>
                  </a:lnTo>
                  <a:lnTo>
                    <a:pt x="2116" y="279"/>
                  </a:lnTo>
                  <a:lnTo>
                    <a:pt x="823" y="3453"/>
                  </a:lnTo>
                  <a:lnTo>
                    <a:pt x="3" y="3453"/>
                  </a:lnTo>
                  <a:lnTo>
                    <a:pt x="0" y="4233"/>
                  </a:lnTo>
                  <a:lnTo>
                    <a:pt x="1033" y="4233"/>
                  </a:lnTo>
                  <a:lnTo>
                    <a:pt x="1052" y="4235"/>
                  </a:lnTo>
                  <a:lnTo>
                    <a:pt x="1070" y="4236"/>
                  </a:lnTo>
                  <a:lnTo>
                    <a:pt x="1088" y="4236"/>
                  </a:lnTo>
                  <a:lnTo>
                    <a:pt x="1106" y="4235"/>
                  </a:lnTo>
                  <a:lnTo>
                    <a:pt x="1123" y="4234"/>
                  </a:lnTo>
                  <a:lnTo>
                    <a:pt x="1142" y="4231"/>
                  </a:lnTo>
                  <a:lnTo>
                    <a:pt x="1159" y="4229"/>
                  </a:lnTo>
                  <a:lnTo>
                    <a:pt x="1176" y="4225"/>
                  </a:lnTo>
                  <a:lnTo>
                    <a:pt x="1194" y="4220"/>
                  </a:lnTo>
                  <a:lnTo>
                    <a:pt x="1211" y="4214"/>
                  </a:lnTo>
                  <a:lnTo>
                    <a:pt x="1227" y="4208"/>
                  </a:lnTo>
                  <a:lnTo>
                    <a:pt x="1243" y="4202"/>
                  </a:lnTo>
                  <a:lnTo>
                    <a:pt x="1259" y="4194"/>
                  </a:lnTo>
                  <a:lnTo>
                    <a:pt x="1275" y="4186"/>
                  </a:lnTo>
                  <a:lnTo>
                    <a:pt x="1291" y="4177"/>
                  </a:lnTo>
                  <a:lnTo>
                    <a:pt x="1306" y="4167"/>
                  </a:lnTo>
                  <a:lnTo>
                    <a:pt x="1313" y="4161"/>
                  </a:lnTo>
                  <a:lnTo>
                    <a:pt x="1331" y="4148"/>
                  </a:lnTo>
                  <a:lnTo>
                    <a:pt x="1353" y="4128"/>
                  </a:lnTo>
                  <a:lnTo>
                    <a:pt x="1375" y="4107"/>
                  </a:lnTo>
                  <a:lnTo>
                    <a:pt x="1395" y="4083"/>
                  </a:lnTo>
                  <a:lnTo>
                    <a:pt x="1412" y="4059"/>
                  </a:lnTo>
                  <a:lnTo>
                    <a:pt x="1428" y="4032"/>
                  </a:lnTo>
                  <a:lnTo>
                    <a:pt x="1442" y="4004"/>
                  </a:lnTo>
                  <a:lnTo>
                    <a:pt x="1454" y="3976"/>
                  </a:lnTo>
                  <a:lnTo>
                    <a:pt x="1463" y="3946"/>
                  </a:lnTo>
                  <a:lnTo>
                    <a:pt x="2345" y="1782"/>
                  </a:lnTo>
                  <a:lnTo>
                    <a:pt x="2939" y="5061"/>
                  </a:lnTo>
                  <a:lnTo>
                    <a:pt x="2942" y="5080"/>
                  </a:lnTo>
                  <a:lnTo>
                    <a:pt x="2947" y="5099"/>
                  </a:lnTo>
                  <a:lnTo>
                    <a:pt x="2953" y="5118"/>
                  </a:lnTo>
                  <a:lnTo>
                    <a:pt x="2960" y="5136"/>
                  </a:lnTo>
                  <a:lnTo>
                    <a:pt x="2968" y="5155"/>
                  </a:lnTo>
                  <a:lnTo>
                    <a:pt x="2976" y="5172"/>
                  </a:lnTo>
                  <a:lnTo>
                    <a:pt x="2986" y="5188"/>
                  </a:lnTo>
                  <a:lnTo>
                    <a:pt x="2995" y="5204"/>
                  </a:lnTo>
                  <a:lnTo>
                    <a:pt x="3007" y="5220"/>
                  </a:lnTo>
                  <a:lnTo>
                    <a:pt x="3018" y="5235"/>
                  </a:lnTo>
                  <a:lnTo>
                    <a:pt x="3030" y="5250"/>
                  </a:lnTo>
                  <a:lnTo>
                    <a:pt x="3042" y="5263"/>
                  </a:lnTo>
                  <a:lnTo>
                    <a:pt x="3056" y="5277"/>
                  </a:lnTo>
                  <a:lnTo>
                    <a:pt x="3069" y="5289"/>
                  </a:lnTo>
                  <a:lnTo>
                    <a:pt x="3084" y="5300"/>
                  </a:lnTo>
                  <a:lnTo>
                    <a:pt x="3099" y="5311"/>
                  </a:lnTo>
                  <a:lnTo>
                    <a:pt x="3115" y="5321"/>
                  </a:lnTo>
                  <a:lnTo>
                    <a:pt x="3131" y="5331"/>
                  </a:lnTo>
                  <a:lnTo>
                    <a:pt x="3148" y="5340"/>
                  </a:lnTo>
                  <a:lnTo>
                    <a:pt x="3164" y="5348"/>
                  </a:lnTo>
                  <a:lnTo>
                    <a:pt x="3182" y="5356"/>
                  </a:lnTo>
                  <a:lnTo>
                    <a:pt x="3200" y="5362"/>
                  </a:lnTo>
                  <a:lnTo>
                    <a:pt x="3218" y="5367"/>
                  </a:lnTo>
                  <a:lnTo>
                    <a:pt x="3236" y="5372"/>
                  </a:lnTo>
                  <a:lnTo>
                    <a:pt x="3255" y="5375"/>
                  </a:lnTo>
                  <a:lnTo>
                    <a:pt x="3274" y="5378"/>
                  </a:lnTo>
                  <a:lnTo>
                    <a:pt x="3293" y="5380"/>
                  </a:lnTo>
                  <a:lnTo>
                    <a:pt x="3313" y="5380"/>
                  </a:lnTo>
                  <a:lnTo>
                    <a:pt x="3332" y="5380"/>
                  </a:lnTo>
                  <a:lnTo>
                    <a:pt x="3351" y="5379"/>
                  </a:lnTo>
                  <a:lnTo>
                    <a:pt x="3371" y="5378"/>
                  </a:lnTo>
                  <a:lnTo>
                    <a:pt x="3390" y="5374"/>
                  </a:lnTo>
                  <a:lnTo>
                    <a:pt x="3416" y="5369"/>
                  </a:lnTo>
                  <a:lnTo>
                    <a:pt x="3441" y="5362"/>
                  </a:lnTo>
                  <a:lnTo>
                    <a:pt x="3466" y="5353"/>
                  </a:lnTo>
                  <a:lnTo>
                    <a:pt x="3488" y="5343"/>
                  </a:lnTo>
                  <a:lnTo>
                    <a:pt x="3510" y="5332"/>
                  </a:lnTo>
                  <a:lnTo>
                    <a:pt x="3532" y="5319"/>
                  </a:lnTo>
                  <a:lnTo>
                    <a:pt x="3552" y="5305"/>
                  </a:lnTo>
                  <a:lnTo>
                    <a:pt x="3572" y="5290"/>
                  </a:lnTo>
                  <a:lnTo>
                    <a:pt x="3590" y="5273"/>
                  </a:lnTo>
                  <a:lnTo>
                    <a:pt x="3608" y="5256"/>
                  </a:lnTo>
                  <a:lnTo>
                    <a:pt x="3624" y="5237"/>
                  </a:lnTo>
                  <a:lnTo>
                    <a:pt x="3638" y="5217"/>
                  </a:lnTo>
                  <a:lnTo>
                    <a:pt x="3652" y="5198"/>
                  </a:lnTo>
                  <a:lnTo>
                    <a:pt x="3664" y="5177"/>
                  </a:lnTo>
                  <a:lnTo>
                    <a:pt x="3675" y="5155"/>
                  </a:lnTo>
                  <a:lnTo>
                    <a:pt x="3685" y="5132"/>
                  </a:lnTo>
                  <a:lnTo>
                    <a:pt x="3691" y="5110"/>
                  </a:lnTo>
                  <a:lnTo>
                    <a:pt x="3699" y="5088"/>
                  </a:lnTo>
                  <a:lnTo>
                    <a:pt x="4317" y="3181"/>
                  </a:lnTo>
                  <a:lnTo>
                    <a:pt x="4676" y="3944"/>
                  </a:lnTo>
                  <a:lnTo>
                    <a:pt x="4689" y="3975"/>
                  </a:lnTo>
                  <a:lnTo>
                    <a:pt x="4702" y="4003"/>
                  </a:lnTo>
                  <a:lnTo>
                    <a:pt x="4718" y="4032"/>
                  </a:lnTo>
                  <a:lnTo>
                    <a:pt x="4737" y="4057"/>
                  </a:lnTo>
                  <a:lnTo>
                    <a:pt x="4756" y="4082"/>
                  </a:lnTo>
                  <a:lnTo>
                    <a:pt x="4779" y="4104"/>
                  </a:lnTo>
                  <a:lnTo>
                    <a:pt x="4802" y="4124"/>
                  </a:lnTo>
                  <a:lnTo>
                    <a:pt x="4827" y="4143"/>
                  </a:lnTo>
                  <a:lnTo>
                    <a:pt x="4853" y="4160"/>
                  </a:lnTo>
                  <a:lnTo>
                    <a:pt x="4880" y="4173"/>
                  </a:lnTo>
                  <a:lnTo>
                    <a:pt x="4908" y="4186"/>
                  </a:lnTo>
                  <a:lnTo>
                    <a:pt x="4938" y="4196"/>
                  </a:lnTo>
                  <a:lnTo>
                    <a:pt x="4967" y="4203"/>
                  </a:lnTo>
                  <a:lnTo>
                    <a:pt x="4998" y="4208"/>
                  </a:lnTo>
                  <a:lnTo>
                    <a:pt x="5029" y="4211"/>
                  </a:lnTo>
                  <a:lnTo>
                    <a:pt x="5061" y="4212"/>
                  </a:lnTo>
                  <a:lnTo>
                    <a:pt x="5074" y="4212"/>
                  </a:lnTo>
                  <a:lnTo>
                    <a:pt x="6235" y="4212"/>
                  </a:lnTo>
                  <a:lnTo>
                    <a:pt x="6235" y="3432"/>
                  </a:lnTo>
                  <a:lnTo>
                    <a:pt x="5291" y="34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8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98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48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98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48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35" grpId="0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8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98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48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98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48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38813" y="1536444"/>
            <a:ext cx="2796076" cy="2835506"/>
            <a:chOff x="1331640" y="1707654"/>
            <a:chExt cx="2796076" cy="2835506"/>
          </a:xfrm>
        </p:grpSpPr>
        <p:sp>
          <p:nvSpPr>
            <p:cNvPr id="11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08" y="1682322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43608" y="2414417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043608" y="3146512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043608" y="3878608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4662482" y="1897626"/>
            <a:ext cx="792087" cy="0"/>
          </a:xfrm>
          <a:prstGeom prst="line">
            <a:avLst/>
          </a:prstGeom>
          <a:ln w="6350">
            <a:solidFill>
              <a:srgbClr val="E4BDA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662482" y="2624638"/>
            <a:ext cx="792087" cy="0"/>
          </a:xfrm>
          <a:prstGeom prst="line">
            <a:avLst/>
          </a:prstGeom>
          <a:ln w="6350">
            <a:solidFill>
              <a:srgbClr val="E4BDA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4662482" y="3351650"/>
            <a:ext cx="792087" cy="0"/>
          </a:xfrm>
          <a:prstGeom prst="line">
            <a:avLst/>
          </a:prstGeom>
          <a:ln w="6350">
            <a:solidFill>
              <a:srgbClr val="E4BDA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662482" y="4078663"/>
            <a:ext cx="792087" cy="0"/>
          </a:xfrm>
          <a:prstGeom prst="line">
            <a:avLst/>
          </a:prstGeom>
          <a:ln w="6350">
            <a:solidFill>
              <a:srgbClr val="E4BDA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48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80"/>
                                </p:stCondLst>
                                <p:childTnLst>
                                  <p:par>
                                    <p:cTn id="3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8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7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48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80"/>
                                </p:stCondLst>
                                <p:childTnLst>
                                  <p:par>
                                    <p:cTn id="3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8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Oval 133"/>
          <p:cNvSpPr/>
          <p:nvPr/>
        </p:nvSpPr>
        <p:spPr>
          <a:xfrm>
            <a:off x="3103741" y="1372163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94"/>
          <p:cNvGrpSpPr/>
          <p:nvPr/>
        </p:nvGrpSpPr>
        <p:grpSpPr>
          <a:xfrm>
            <a:off x="4096134" y="1689565"/>
            <a:ext cx="951734" cy="2398964"/>
            <a:chOff x="3247039" y="1246789"/>
            <a:chExt cx="1188379" cy="2995461"/>
          </a:xfrm>
          <a:solidFill>
            <a:schemeClr val="bg1">
              <a:lumMod val="75000"/>
            </a:schemeClr>
          </a:solidFill>
        </p:grpSpPr>
        <p:sp>
          <p:nvSpPr>
            <p:cNvPr id="36" name="Freeform 27"/>
            <p:cNvSpPr/>
            <p:nvPr/>
          </p:nvSpPr>
          <p:spPr bwMode="auto">
            <a:xfrm>
              <a:off x="3247039" y="1246789"/>
              <a:ext cx="593022" cy="2995461"/>
            </a:xfrm>
            <a:custGeom>
              <a:avLst/>
              <a:gdLst/>
              <a:ahLst/>
              <a:cxnLst>
                <a:cxn ang="0">
                  <a:pos x="97" y="37"/>
                </a:cxn>
                <a:cxn ang="0">
                  <a:pos x="96" y="54"/>
                </a:cxn>
                <a:cxn ang="0">
                  <a:pos x="99" y="59"/>
                </a:cxn>
                <a:cxn ang="0">
                  <a:pos x="108" y="78"/>
                </a:cxn>
                <a:cxn ang="0">
                  <a:pos x="60" y="118"/>
                </a:cxn>
                <a:cxn ang="0">
                  <a:pos x="47" y="180"/>
                </a:cxn>
                <a:cxn ang="0">
                  <a:pos x="33" y="254"/>
                </a:cxn>
                <a:cxn ang="0">
                  <a:pos x="24" y="301"/>
                </a:cxn>
                <a:cxn ang="0">
                  <a:pos x="11" y="311"/>
                </a:cxn>
                <a:cxn ang="0">
                  <a:pos x="5" y="323"/>
                </a:cxn>
                <a:cxn ang="0">
                  <a:pos x="13" y="321"/>
                </a:cxn>
                <a:cxn ang="0">
                  <a:pos x="2" y="346"/>
                </a:cxn>
                <a:cxn ang="0">
                  <a:pos x="4" y="351"/>
                </a:cxn>
                <a:cxn ang="0">
                  <a:pos x="15" y="332"/>
                </a:cxn>
                <a:cxn ang="0">
                  <a:pos x="11" y="355"/>
                </a:cxn>
                <a:cxn ang="0">
                  <a:pos x="22" y="333"/>
                </a:cxn>
                <a:cxn ang="0">
                  <a:pos x="20" y="354"/>
                </a:cxn>
                <a:cxn ang="0">
                  <a:pos x="28" y="333"/>
                </a:cxn>
                <a:cxn ang="0">
                  <a:pos x="28" y="349"/>
                </a:cxn>
                <a:cxn ang="0">
                  <a:pos x="35" y="333"/>
                </a:cxn>
                <a:cxn ang="0">
                  <a:pos x="40" y="306"/>
                </a:cxn>
                <a:cxn ang="0">
                  <a:pos x="65" y="228"/>
                </a:cxn>
                <a:cxn ang="0">
                  <a:pos x="76" y="169"/>
                </a:cxn>
                <a:cxn ang="0">
                  <a:pos x="80" y="254"/>
                </a:cxn>
                <a:cxn ang="0">
                  <a:pos x="68" y="341"/>
                </a:cxn>
                <a:cxn ang="0">
                  <a:pos x="76" y="462"/>
                </a:cxn>
                <a:cxn ang="0">
                  <a:pos x="86" y="575"/>
                </a:cxn>
                <a:cxn ang="0">
                  <a:pos x="81" y="619"/>
                </a:cxn>
                <a:cxn ang="0">
                  <a:pos x="85" y="628"/>
                </a:cxn>
                <a:cxn ang="0">
                  <a:pos x="106" y="628"/>
                </a:cxn>
                <a:cxn ang="0">
                  <a:pos x="109" y="607"/>
                </a:cxn>
                <a:cxn ang="0">
                  <a:pos x="106" y="558"/>
                </a:cxn>
                <a:cxn ang="0">
                  <a:pos x="110" y="479"/>
                </a:cxn>
                <a:cxn ang="0">
                  <a:pos x="115" y="418"/>
                </a:cxn>
                <a:cxn ang="0">
                  <a:pos x="125" y="326"/>
                </a:cxn>
                <a:cxn ang="0">
                  <a:pos x="125" y="0"/>
                </a:cxn>
                <a:cxn ang="0">
                  <a:pos x="97" y="37"/>
                </a:cxn>
              </a:cxnLst>
              <a:rect l="0" t="0" r="r" b="b"/>
              <a:pathLst>
                <a:path w="125" h="628">
                  <a:moveTo>
                    <a:pt x="97" y="37"/>
                  </a:moveTo>
                  <a:cubicBezTo>
                    <a:pt x="91" y="41"/>
                    <a:pt x="96" y="50"/>
                    <a:pt x="96" y="54"/>
                  </a:cubicBezTo>
                  <a:cubicBezTo>
                    <a:pt x="96" y="59"/>
                    <a:pt x="99" y="59"/>
                    <a:pt x="99" y="59"/>
                  </a:cubicBezTo>
                  <a:cubicBezTo>
                    <a:pt x="101" y="66"/>
                    <a:pt x="108" y="78"/>
                    <a:pt x="108" y="78"/>
                  </a:cubicBezTo>
                  <a:cubicBezTo>
                    <a:pt x="110" y="109"/>
                    <a:pt x="76" y="108"/>
                    <a:pt x="60" y="118"/>
                  </a:cubicBezTo>
                  <a:cubicBezTo>
                    <a:pt x="43" y="128"/>
                    <a:pt x="47" y="157"/>
                    <a:pt x="47" y="180"/>
                  </a:cubicBezTo>
                  <a:cubicBezTo>
                    <a:pt x="47" y="203"/>
                    <a:pt x="40" y="225"/>
                    <a:pt x="33" y="254"/>
                  </a:cubicBezTo>
                  <a:cubicBezTo>
                    <a:pt x="27" y="278"/>
                    <a:pt x="25" y="295"/>
                    <a:pt x="24" y="301"/>
                  </a:cubicBezTo>
                  <a:cubicBezTo>
                    <a:pt x="22" y="301"/>
                    <a:pt x="17" y="303"/>
                    <a:pt x="11" y="311"/>
                  </a:cubicBezTo>
                  <a:cubicBezTo>
                    <a:pt x="8" y="316"/>
                    <a:pt x="7" y="320"/>
                    <a:pt x="5" y="323"/>
                  </a:cubicBezTo>
                  <a:cubicBezTo>
                    <a:pt x="2" y="325"/>
                    <a:pt x="7" y="331"/>
                    <a:pt x="13" y="321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2" y="346"/>
                    <a:pt x="0" y="350"/>
                    <a:pt x="4" y="351"/>
                  </a:cubicBezTo>
                  <a:cubicBezTo>
                    <a:pt x="9" y="351"/>
                    <a:pt x="13" y="332"/>
                    <a:pt x="15" y="332"/>
                  </a:cubicBezTo>
                  <a:cubicBezTo>
                    <a:pt x="17" y="332"/>
                    <a:pt x="6" y="354"/>
                    <a:pt x="11" y="355"/>
                  </a:cubicBezTo>
                  <a:cubicBezTo>
                    <a:pt x="17" y="357"/>
                    <a:pt x="21" y="333"/>
                    <a:pt x="22" y="333"/>
                  </a:cubicBezTo>
                  <a:cubicBezTo>
                    <a:pt x="23" y="334"/>
                    <a:pt x="16" y="353"/>
                    <a:pt x="20" y="354"/>
                  </a:cubicBezTo>
                  <a:cubicBezTo>
                    <a:pt x="25" y="356"/>
                    <a:pt x="25" y="333"/>
                    <a:pt x="28" y="333"/>
                  </a:cubicBezTo>
                  <a:cubicBezTo>
                    <a:pt x="29" y="333"/>
                    <a:pt x="24" y="349"/>
                    <a:pt x="28" y="349"/>
                  </a:cubicBezTo>
                  <a:cubicBezTo>
                    <a:pt x="31" y="349"/>
                    <a:pt x="31" y="339"/>
                    <a:pt x="35" y="333"/>
                  </a:cubicBezTo>
                  <a:cubicBezTo>
                    <a:pt x="38" y="328"/>
                    <a:pt x="42" y="313"/>
                    <a:pt x="40" y="306"/>
                  </a:cubicBezTo>
                  <a:cubicBezTo>
                    <a:pt x="46" y="286"/>
                    <a:pt x="61" y="245"/>
                    <a:pt x="65" y="228"/>
                  </a:cubicBezTo>
                  <a:cubicBezTo>
                    <a:pt x="69" y="208"/>
                    <a:pt x="76" y="169"/>
                    <a:pt x="76" y="169"/>
                  </a:cubicBezTo>
                  <a:cubicBezTo>
                    <a:pt x="82" y="182"/>
                    <a:pt x="86" y="239"/>
                    <a:pt x="80" y="254"/>
                  </a:cubicBezTo>
                  <a:cubicBezTo>
                    <a:pt x="75" y="270"/>
                    <a:pt x="62" y="307"/>
                    <a:pt x="68" y="341"/>
                  </a:cubicBezTo>
                  <a:cubicBezTo>
                    <a:pt x="73" y="375"/>
                    <a:pt x="78" y="421"/>
                    <a:pt x="76" y="462"/>
                  </a:cubicBezTo>
                  <a:cubicBezTo>
                    <a:pt x="74" y="502"/>
                    <a:pt x="81" y="545"/>
                    <a:pt x="86" y="575"/>
                  </a:cubicBezTo>
                  <a:cubicBezTo>
                    <a:pt x="91" y="606"/>
                    <a:pt x="85" y="613"/>
                    <a:pt x="81" y="619"/>
                  </a:cubicBezTo>
                  <a:cubicBezTo>
                    <a:pt x="77" y="624"/>
                    <a:pt x="85" y="628"/>
                    <a:pt x="85" y="628"/>
                  </a:cubicBezTo>
                  <a:cubicBezTo>
                    <a:pt x="85" y="628"/>
                    <a:pt x="98" y="628"/>
                    <a:pt x="106" y="628"/>
                  </a:cubicBezTo>
                  <a:cubicBezTo>
                    <a:pt x="114" y="628"/>
                    <a:pt x="111" y="623"/>
                    <a:pt x="109" y="607"/>
                  </a:cubicBezTo>
                  <a:cubicBezTo>
                    <a:pt x="106" y="591"/>
                    <a:pt x="103" y="579"/>
                    <a:pt x="106" y="558"/>
                  </a:cubicBezTo>
                  <a:cubicBezTo>
                    <a:pt x="110" y="537"/>
                    <a:pt x="112" y="511"/>
                    <a:pt x="110" y="479"/>
                  </a:cubicBezTo>
                  <a:cubicBezTo>
                    <a:pt x="109" y="448"/>
                    <a:pt x="109" y="441"/>
                    <a:pt x="115" y="418"/>
                  </a:cubicBezTo>
                  <a:cubicBezTo>
                    <a:pt x="121" y="394"/>
                    <a:pt x="125" y="326"/>
                    <a:pt x="125" y="326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89" y="0"/>
                    <a:pt x="97" y="37"/>
                    <a:pt x="97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3840061" y="1246789"/>
              <a:ext cx="595357" cy="2995461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29" y="54"/>
                </a:cxn>
                <a:cxn ang="0">
                  <a:pos x="26" y="59"/>
                </a:cxn>
                <a:cxn ang="0">
                  <a:pos x="18" y="78"/>
                </a:cxn>
                <a:cxn ang="0">
                  <a:pos x="66" y="118"/>
                </a:cxn>
                <a:cxn ang="0">
                  <a:pos x="78" y="180"/>
                </a:cxn>
                <a:cxn ang="0">
                  <a:pos x="92" y="254"/>
                </a:cxn>
                <a:cxn ang="0">
                  <a:pos x="101" y="301"/>
                </a:cxn>
                <a:cxn ang="0">
                  <a:pos x="114" y="311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123" y="346"/>
                </a:cxn>
                <a:cxn ang="0">
                  <a:pos x="122" y="351"/>
                </a:cxn>
                <a:cxn ang="0">
                  <a:pos x="110" y="332"/>
                </a:cxn>
                <a:cxn ang="0">
                  <a:pos x="114" y="355"/>
                </a:cxn>
                <a:cxn ang="0">
                  <a:pos x="104" y="333"/>
                </a:cxn>
                <a:cxn ang="0">
                  <a:pos x="105" y="354"/>
                </a:cxn>
                <a:cxn ang="0">
                  <a:pos x="97" y="333"/>
                </a:cxn>
                <a:cxn ang="0">
                  <a:pos x="97" y="349"/>
                </a:cxn>
                <a:cxn ang="0">
                  <a:pos x="90" y="333"/>
                </a:cxn>
                <a:cxn ang="0">
                  <a:pos x="85" y="306"/>
                </a:cxn>
                <a:cxn ang="0">
                  <a:pos x="60" y="228"/>
                </a:cxn>
                <a:cxn ang="0">
                  <a:pos x="50" y="169"/>
                </a:cxn>
                <a:cxn ang="0">
                  <a:pos x="45" y="254"/>
                </a:cxn>
                <a:cxn ang="0">
                  <a:pos x="58" y="341"/>
                </a:cxn>
                <a:cxn ang="0">
                  <a:pos x="50" y="462"/>
                </a:cxn>
                <a:cxn ang="0">
                  <a:pos x="39" y="575"/>
                </a:cxn>
                <a:cxn ang="0">
                  <a:pos x="44" y="619"/>
                </a:cxn>
                <a:cxn ang="0">
                  <a:pos x="40" y="628"/>
                </a:cxn>
                <a:cxn ang="0">
                  <a:pos x="19" y="628"/>
                </a:cxn>
                <a:cxn ang="0">
                  <a:pos x="17" y="607"/>
                </a:cxn>
                <a:cxn ang="0">
                  <a:pos x="19" y="558"/>
                </a:cxn>
                <a:cxn ang="0">
                  <a:pos x="15" y="479"/>
                </a:cxn>
                <a:cxn ang="0">
                  <a:pos x="10" y="418"/>
                </a:cxn>
                <a:cxn ang="0">
                  <a:pos x="0" y="326"/>
                </a:cxn>
                <a:cxn ang="0">
                  <a:pos x="0" y="0"/>
                </a:cxn>
                <a:cxn ang="0">
                  <a:pos x="28" y="37"/>
                </a:cxn>
              </a:cxnLst>
              <a:rect l="0" t="0" r="r" b="b"/>
              <a:pathLst>
                <a:path w="125" h="628">
                  <a:moveTo>
                    <a:pt x="28" y="37"/>
                  </a:moveTo>
                  <a:cubicBezTo>
                    <a:pt x="34" y="41"/>
                    <a:pt x="30" y="50"/>
                    <a:pt x="29" y="54"/>
                  </a:cubicBezTo>
                  <a:cubicBezTo>
                    <a:pt x="29" y="59"/>
                    <a:pt x="26" y="59"/>
                    <a:pt x="26" y="59"/>
                  </a:cubicBezTo>
                  <a:cubicBezTo>
                    <a:pt x="24" y="66"/>
                    <a:pt x="18" y="78"/>
                    <a:pt x="18" y="78"/>
                  </a:cubicBezTo>
                  <a:cubicBezTo>
                    <a:pt x="15" y="109"/>
                    <a:pt x="49" y="108"/>
                    <a:pt x="66" y="118"/>
                  </a:cubicBezTo>
                  <a:cubicBezTo>
                    <a:pt x="82" y="128"/>
                    <a:pt x="78" y="157"/>
                    <a:pt x="78" y="180"/>
                  </a:cubicBezTo>
                  <a:cubicBezTo>
                    <a:pt x="78" y="203"/>
                    <a:pt x="86" y="225"/>
                    <a:pt x="92" y="254"/>
                  </a:cubicBezTo>
                  <a:cubicBezTo>
                    <a:pt x="98" y="278"/>
                    <a:pt x="100" y="295"/>
                    <a:pt x="101" y="301"/>
                  </a:cubicBezTo>
                  <a:cubicBezTo>
                    <a:pt x="103" y="301"/>
                    <a:pt x="108" y="303"/>
                    <a:pt x="114" y="311"/>
                  </a:cubicBezTo>
                  <a:cubicBezTo>
                    <a:pt x="117" y="316"/>
                    <a:pt x="118" y="320"/>
                    <a:pt x="121" y="323"/>
                  </a:cubicBezTo>
                  <a:cubicBezTo>
                    <a:pt x="123" y="325"/>
                    <a:pt x="118" y="331"/>
                    <a:pt x="112" y="321"/>
                  </a:cubicBezTo>
                  <a:cubicBezTo>
                    <a:pt x="123" y="346"/>
                    <a:pt x="123" y="346"/>
                    <a:pt x="123" y="346"/>
                  </a:cubicBezTo>
                  <a:cubicBezTo>
                    <a:pt x="123" y="346"/>
                    <a:pt x="125" y="350"/>
                    <a:pt x="122" y="351"/>
                  </a:cubicBezTo>
                  <a:cubicBezTo>
                    <a:pt x="117" y="351"/>
                    <a:pt x="112" y="332"/>
                    <a:pt x="110" y="332"/>
                  </a:cubicBezTo>
                  <a:cubicBezTo>
                    <a:pt x="109" y="332"/>
                    <a:pt x="119" y="354"/>
                    <a:pt x="114" y="355"/>
                  </a:cubicBezTo>
                  <a:cubicBezTo>
                    <a:pt x="108" y="357"/>
                    <a:pt x="105" y="333"/>
                    <a:pt x="104" y="333"/>
                  </a:cubicBezTo>
                  <a:cubicBezTo>
                    <a:pt x="102" y="334"/>
                    <a:pt x="110" y="353"/>
                    <a:pt x="105" y="354"/>
                  </a:cubicBezTo>
                  <a:cubicBezTo>
                    <a:pt x="100" y="356"/>
                    <a:pt x="100" y="333"/>
                    <a:pt x="97" y="333"/>
                  </a:cubicBezTo>
                  <a:cubicBezTo>
                    <a:pt x="96" y="333"/>
                    <a:pt x="101" y="349"/>
                    <a:pt x="97" y="349"/>
                  </a:cubicBezTo>
                  <a:cubicBezTo>
                    <a:pt x="94" y="349"/>
                    <a:pt x="94" y="339"/>
                    <a:pt x="90" y="333"/>
                  </a:cubicBezTo>
                  <a:cubicBezTo>
                    <a:pt x="87" y="328"/>
                    <a:pt x="83" y="313"/>
                    <a:pt x="85" y="306"/>
                  </a:cubicBezTo>
                  <a:cubicBezTo>
                    <a:pt x="79" y="286"/>
                    <a:pt x="64" y="245"/>
                    <a:pt x="60" y="228"/>
                  </a:cubicBezTo>
                  <a:cubicBezTo>
                    <a:pt x="56" y="208"/>
                    <a:pt x="50" y="169"/>
                    <a:pt x="50" y="169"/>
                  </a:cubicBezTo>
                  <a:cubicBezTo>
                    <a:pt x="43" y="182"/>
                    <a:pt x="40" y="239"/>
                    <a:pt x="45" y="254"/>
                  </a:cubicBezTo>
                  <a:cubicBezTo>
                    <a:pt x="50" y="270"/>
                    <a:pt x="63" y="307"/>
                    <a:pt x="58" y="341"/>
                  </a:cubicBezTo>
                  <a:cubicBezTo>
                    <a:pt x="52" y="375"/>
                    <a:pt x="48" y="421"/>
                    <a:pt x="50" y="462"/>
                  </a:cubicBezTo>
                  <a:cubicBezTo>
                    <a:pt x="51" y="502"/>
                    <a:pt x="45" y="545"/>
                    <a:pt x="39" y="575"/>
                  </a:cubicBezTo>
                  <a:cubicBezTo>
                    <a:pt x="34" y="606"/>
                    <a:pt x="40" y="613"/>
                    <a:pt x="44" y="619"/>
                  </a:cubicBezTo>
                  <a:cubicBezTo>
                    <a:pt x="48" y="624"/>
                    <a:pt x="40" y="628"/>
                    <a:pt x="40" y="628"/>
                  </a:cubicBezTo>
                  <a:cubicBezTo>
                    <a:pt x="40" y="628"/>
                    <a:pt x="27" y="628"/>
                    <a:pt x="19" y="628"/>
                  </a:cubicBezTo>
                  <a:cubicBezTo>
                    <a:pt x="12" y="628"/>
                    <a:pt x="14" y="623"/>
                    <a:pt x="17" y="607"/>
                  </a:cubicBezTo>
                  <a:cubicBezTo>
                    <a:pt x="19" y="591"/>
                    <a:pt x="22" y="579"/>
                    <a:pt x="19" y="558"/>
                  </a:cubicBezTo>
                  <a:cubicBezTo>
                    <a:pt x="16" y="537"/>
                    <a:pt x="13" y="511"/>
                    <a:pt x="15" y="479"/>
                  </a:cubicBezTo>
                  <a:cubicBezTo>
                    <a:pt x="17" y="448"/>
                    <a:pt x="16" y="441"/>
                    <a:pt x="10" y="418"/>
                  </a:cubicBezTo>
                  <a:cubicBezTo>
                    <a:pt x="4" y="394"/>
                    <a:pt x="0" y="326"/>
                    <a:pt x="0" y="3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28" y="37"/>
                    <a:pt x="28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8" name="Group 136"/>
          <p:cNvGrpSpPr>
            <a:grpSpLocks noChangeAspect="1"/>
          </p:cNvGrpSpPr>
          <p:nvPr/>
        </p:nvGrpSpPr>
        <p:grpSpPr>
          <a:xfrm>
            <a:off x="3261801" y="1275593"/>
            <a:ext cx="849245" cy="849245"/>
            <a:chOff x="3103741" y="1655244"/>
            <a:chExt cx="566163" cy="566163"/>
          </a:xfrm>
        </p:grpSpPr>
        <p:sp>
          <p:nvSpPr>
            <p:cNvPr id="39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40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41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3" name="Group 134"/>
          <p:cNvGrpSpPr>
            <a:grpSpLocks noChangeAspect="1"/>
          </p:cNvGrpSpPr>
          <p:nvPr/>
        </p:nvGrpSpPr>
        <p:grpSpPr>
          <a:xfrm>
            <a:off x="5032856" y="1275593"/>
            <a:ext cx="849245" cy="849245"/>
            <a:chOff x="5191015" y="1475714"/>
            <a:chExt cx="566163" cy="566163"/>
          </a:xfrm>
        </p:grpSpPr>
        <p:sp>
          <p:nvSpPr>
            <p:cNvPr id="44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5" name="Freeform 128"/>
            <p:cNvSpPr/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6" name="Group 141"/>
          <p:cNvGrpSpPr>
            <a:grpSpLocks noChangeAspect="1"/>
          </p:cNvGrpSpPr>
          <p:nvPr/>
        </p:nvGrpSpPr>
        <p:grpSpPr>
          <a:xfrm>
            <a:off x="3261801" y="3579873"/>
            <a:ext cx="849245" cy="849245"/>
            <a:chOff x="3529971" y="3804732"/>
            <a:chExt cx="566163" cy="566163"/>
          </a:xfrm>
        </p:grpSpPr>
        <p:sp>
          <p:nvSpPr>
            <p:cNvPr id="47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9" name="Group 138"/>
          <p:cNvGrpSpPr>
            <a:grpSpLocks noChangeAspect="1"/>
          </p:cNvGrpSpPr>
          <p:nvPr/>
        </p:nvGrpSpPr>
        <p:grpSpPr>
          <a:xfrm>
            <a:off x="2728576" y="2415800"/>
            <a:ext cx="849245" cy="849245"/>
            <a:chOff x="2820659" y="2697407"/>
            <a:chExt cx="566163" cy="566163"/>
          </a:xfrm>
        </p:grpSpPr>
        <p:sp>
          <p:nvSpPr>
            <p:cNvPr id="50" name="Sev01"/>
            <p:cNvSpPr>
              <a:spLocks noChangeAspect="1"/>
            </p:cNvSpPr>
            <p:nvPr/>
          </p:nvSpPr>
          <p:spPr>
            <a:xfrm>
              <a:off x="2820659" y="2697407"/>
              <a:ext cx="566163" cy="566163"/>
            </a:xfrm>
            <a:prstGeom prst="ellipse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1" name="Freeform 126"/>
            <p:cNvSpPr/>
            <p:nvPr/>
          </p:nvSpPr>
          <p:spPr bwMode="auto">
            <a:xfrm>
              <a:off x="2933942" y="2847658"/>
              <a:ext cx="364947" cy="277549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76" y="7"/>
                </a:cxn>
                <a:cxn ang="0">
                  <a:pos x="54" y="9"/>
                </a:cxn>
                <a:cxn ang="0">
                  <a:pos x="13" y="28"/>
                </a:cxn>
                <a:cxn ang="0">
                  <a:pos x="6" y="84"/>
                </a:cxn>
                <a:cxn ang="0">
                  <a:pos x="6" y="116"/>
                </a:cxn>
                <a:cxn ang="0">
                  <a:pos x="38" y="107"/>
                </a:cxn>
                <a:cxn ang="0">
                  <a:pos x="72" y="100"/>
                </a:cxn>
                <a:cxn ang="0">
                  <a:pos x="99" y="74"/>
                </a:cxn>
                <a:cxn ang="0">
                  <a:pos x="126" y="62"/>
                </a:cxn>
                <a:cxn ang="0">
                  <a:pos x="141" y="51"/>
                </a:cxn>
                <a:cxn ang="0">
                  <a:pos x="152" y="33"/>
                </a:cxn>
                <a:cxn ang="0">
                  <a:pos x="162" y="9"/>
                </a:cxn>
                <a:cxn ang="0">
                  <a:pos x="130" y="9"/>
                </a:cxn>
                <a:cxn ang="0">
                  <a:pos x="95" y="11"/>
                </a:cxn>
              </a:cxnLst>
              <a:rect l="0" t="0" r="r" b="b"/>
              <a:pathLst>
                <a:path w="167" h="127">
                  <a:moveTo>
                    <a:pt x="95" y="11"/>
                  </a:moveTo>
                  <a:cubicBezTo>
                    <a:pt x="95" y="11"/>
                    <a:pt x="89" y="6"/>
                    <a:pt x="76" y="7"/>
                  </a:cubicBezTo>
                  <a:cubicBezTo>
                    <a:pt x="63" y="7"/>
                    <a:pt x="60" y="9"/>
                    <a:pt x="54" y="9"/>
                  </a:cubicBezTo>
                  <a:cubicBezTo>
                    <a:pt x="48" y="10"/>
                    <a:pt x="25" y="10"/>
                    <a:pt x="13" y="28"/>
                  </a:cubicBezTo>
                  <a:cubicBezTo>
                    <a:pt x="1" y="46"/>
                    <a:pt x="0" y="73"/>
                    <a:pt x="6" y="84"/>
                  </a:cubicBezTo>
                  <a:cubicBezTo>
                    <a:pt x="6" y="84"/>
                    <a:pt x="11" y="109"/>
                    <a:pt x="6" y="116"/>
                  </a:cubicBezTo>
                  <a:cubicBezTo>
                    <a:pt x="6" y="116"/>
                    <a:pt x="6" y="127"/>
                    <a:pt x="38" y="107"/>
                  </a:cubicBezTo>
                  <a:cubicBezTo>
                    <a:pt x="38" y="107"/>
                    <a:pt x="62" y="108"/>
                    <a:pt x="72" y="100"/>
                  </a:cubicBezTo>
                  <a:cubicBezTo>
                    <a:pt x="83" y="93"/>
                    <a:pt x="99" y="74"/>
                    <a:pt x="99" y="74"/>
                  </a:cubicBezTo>
                  <a:cubicBezTo>
                    <a:pt x="99" y="74"/>
                    <a:pt x="124" y="66"/>
                    <a:pt x="126" y="62"/>
                  </a:cubicBezTo>
                  <a:cubicBezTo>
                    <a:pt x="128" y="58"/>
                    <a:pt x="139" y="51"/>
                    <a:pt x="141" y="51"/>
                  </a:cubicBezTo>
                  <a:cubicBezTo>
                    <a:pt x="144" y="50"/>
                    <a:pt x="149" y="37"/>
                    <a:pt x="152" y="33"/>
                  </a:cubicBezTo>
                  <a:cubicBezTo>
                    <a:pt x="155" y="29"/>
                    <a:pt x="167" y="19"/>
                    <a:pt x="162" y="9"/>
                  </a:cubicBezTo>
                  <a:cubicBezTo>
                    <a:pt x="157" y="0"/>
                    <a:pt x="138" y="9"/>
                    <a:pt x="130" y="9"/>
                  </a:cubicBezTo>
                  <a:cubicBezTo>
                    <a:pt x="122" y="10"/>
                    <a:pt x="106" y="4"/>
                    <a:pt x="95" y="1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2" name="Group 143"/>
          <p:cNvGrpSpPr>
            <a:grpSpLocks noChangeAspect="1"/>
          </p:cNvGrpSpPr>
          <p:nvPr/>
        </p:nvGrpSpPr>
        <p:grpSpPr>
          <a:xfrm>
            <a:off x="5032856" y="3579873"/>
            <a:ext cx="849245" cy="849245"/>
            <a:chOff x="5191015" y="3647292"/>
            <a:chExt cx="566163" cy="566163"/>
          </a:xfrm>
        </p:grpSpPr>
        <p:sp>
          <p:nvSpPr>
            <p:cNvPr id="53" name="Sev01"/>
            <p:cNvSpPr>
              <a:spLocks noChangeAspect="1"/>
            </p:cNvSpPr>
            <p:nvPr/>
          </p:nvSpPr>
          <p:spPr>
            <a:xfrm>
              <a:off x="5191015" y="3647292"/>
              <a:ext cx="566163" cy="566163"/>
            </a:xfrm>
            <a:prstGeom prst="ellipse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4" name="Freeform 127"/>
            <p:cNvSpPr/>
            <p:nvPr/>
          </p:nvSpPr>
          <p:spPr bwMode="auto">
            <a:xfrm>
              <a:off x="5271338" y="3772933"/>
              <a:ext cx="402680" cy="349188"/>
            </a:xfrm>
            <a:custGeom>
              <a:avLst/>
              <a:gdLst/>
              <a:ahLst/>
              <a:cxnLst>
                <a:cxn ang="0">
                  <a:pos x="147" y="45"/>
                </a:cxn>
                <a:cxn ang="0">
                  <a:pos x="145" y="31"/>
                </a:cxn>
                <a:cxn ang="0">
                  <a:pos x="140" y="16"/>
                </a:cxn>
                <a:cxn ang="0">
                  <a:pos x="109" y="10"/>
                </a:cxn>
                <a:cxn ang="0">
                  <a:pos x="96" y="15"/>
                </a:cxn>
                <a:cxn ang="0">
                  <a:pos x="81" y="17"/>
                </a:cxn>
                <a:cxn ang="0">
                  <a:pos x="66" y="17"/>
                </a:cxn>
                <a:cxn ang="0">
                  <a:pos x="52" y="15"/>
                </a:cxn>
                <a:cxn ang="0">
                  <a:pos x="43" y="11"/>
                </a:cxn>
                <a:cxn ang="0">
                  <a:pos x="16" y="14"/>
                </a:cxn>
                <a:cxn ang="0">
                  <a:pos x="9" y="32"/>
                </a:cxn>
                <a:cxn ang="0">
                  <a:pos x="3" y="43"/>
                </a:cxn>
                <a:cxn ang="0">
                  <a:pos x="4" y="63"/>
                </a:cxn>
                <a:cxn ang="0">
                  <a:pos x="6" y="78"/>
                </a:cxn>
                <a:cxn ang="0">
                  <a:pos x="23" y="99"/>
                </a:cxn>
                <a:cxn ang="0">
                  <a:pos x="35" y="70"/>
                </a:cxn>
                <a:cxn ang="0">
                  <a:pos x="32" y="58"/>
                </a:cxn>
                <a:cxn ang="0">
                  <a:pos x="30" y="44"/>
                </a:cxn>
                <a:cxn ang="0">
                  <a:pos x="29" y="36"/>
                </a:cxn>
                <a:cxn ang="0">
                  <a:pos x="36" y="30"/>
                </a:cxn>
                <a:cxn ang="0">
                  <a:pos x="46" y="32"/>
                </a:cxn>
                <a:cxn ang="0">
                  <a:pos x="65" y="36"/>
                </a:cxn>
                <a:cxn ang="0">
                  <a:pos x="82" y="36"/>
                </a:cxn>
                <a:cxn ang="0">
                  <a:pos x="102" y="31"/>
                </a:cxn>
                <a:cxn ang="0">
                  <a:pos x="114" y="28"/>
                </a:cxn>
                <a:cxn ang="0">
                  <a:pos x="122" y="38"/>
                </a:cxn>
                <a:cxn ang="0">
                  <a:pos x="121" y="47"/>
                </a:cxn>
                <a:cxn ang="0">
                  <a:pos x="110" y="55"/>
                </a:cxn>
                <a:cxn ang="0">
                  <a:pos x="95" y="59"/>
                </a:cxn>
                <a:cxn ang="0">
                  <a:pos x="74" y="70"/>
                </a:cxn>
                <a:cxn ang="0">
                  <a:pos x="66" y="84"/>
                </a:cxn>
                <a:cxn ang="0">
                  <a:pos x="66" y="105"/>
                </a:cxn>
                <a:cxn ang="0">
                  <a:pos x="78" y="121"/>
                </a:cxn>
                <a:cxn ang="0">
                  <a:pos x="81" y="127"/>
                </a:cxn>
                <a:cxn ang="0">
                  <a:pos x="85" y="120"/>
                </a:cxn>
                <a:cxn ang="0">
                  <a:pos x="91" y="95"/>
                </a:cxn>
                <a:cxn ang="0">
                  <a:pos x="95" y="81"/>
                </a:cxn>
                <a:cxn ang="0">
                  <a:pos x="105" y="78"/>
                </a:cxn>
                <a:cxn ang="0">
                  <a:pos x="142" y="71"/>
                </a:cxn>
                <a:cxn ang="0">
                  <a:pos x="143" y="55"/>
                </a:cxn>
              </a:cxnLst>
              <a:rect l="0" t="0" r="r" b="b"/>
              <a:pathLst>
                <a:path w="147" h="127">
                  <a:moveTo>
                    <a:pt x="143" y="55"/>
                  </a:moveTo>
                  <a:cubicBezTo>
                    <a:pt x="146" y="52"/>
                    <a:pt x="147" y="49"/>
                    <a:pt x="147" y="45"/>
                  </a:cubicBezTo>
                  <a:cubicBezTo>
                    <a:pt x="147" y="41"/>
                    <a:pt x="146" y="38"/>
                    <a:pt x="144" y="36"/>
                  </a:cubicBezTo>
                  <a:cubicBezTo>
                    <a:pt x="144" y="34"/>
                    <a:pt x="145" y="32"/>
                    <a:pt x="145" y="31"/>
                  </a:cubicBezTo>
                  <a:cubicBezTo>
                    <a:pt x="145" y="26"/>
                    <a:pt x="142" y="22"/>
                    <a:pt x="139" y="20"/>
                  </a:cubicBezTo>
                  <a:cubicBezTo>
                    <a:pt x="139" y="19"/>
                    <a:pt x="140" y="17"/>
                    <a:pt x="140" y="16"/>
                  </a:cubicBezTo>
                  <a:cubicBezTo>
                    <a:pt x="140" y="7"/>
                    <a:pt x="133" y="0"/>
                    <a:pt x="124" y="0"/>
                  </a:cubicBezTo>
                  <a:cubicBezTo>
                    <a:pt x="117" y="0"/>
                    <a:pt x="112" y="4"/>
                    <a:pt x="109" y="10"/>
                  </a:cubicBezTo>
                  <a:cubicBezTo>
                    <a:pt x="108" y="10"/>
                    <a:pt x="107" y="9"/>
                    <a:pt x="105" y="9"/>
                  </a:cubicBezTo>
                  <a:cubicBezTo>
                    <a:pt x="101" y="9"/>
                    <a:pt x="98" y="12"/>
                    <a:pt x="96" y="15"/>
                  </a:cubicBezTo>
                  <a:cubicBezTo>
                    <a:pt x="94" y="14"/>
                    <a:pt x="92" y="14"/>
                    <a:pt x="90" y="14"/>
                  </a:cubicBezTo>
                  <a:cubicBezTo>
                    <a:pt x="86" y="14"/>
                    <a:pt x="83" y="15"/>
                    <a:pt x="81" y="17"/>
                  </a:cubicBezTo>
                  <a:cubicBezTo>
                    <a:pt x="79" y="16"/>
                    <a:pt x="76" y="15"/>
                    <a:pt x="73" y="15"/>
                  </a:cubicBezTo>
                  <a:cubicBezTo>
                    <a:pt x="70" y="15"/>
                    <a:pt x="68" y="16"/>
                    <a:pt x="66" y="17"/>
                  </a:cubicBezTo>
                  <a:cubicBezTo>
                    <a:pt x="63" y="15"/>
                    <a:pt x="61" y="14"/>
                    <a:pt x="57" y="14"/>
                  </a:cubicBezTo>
                  <a:cubicBezTo>
                    <a:pt x="55" y="14"/>
                    <a:pt x="54" y="14"/>
                    <a:pt x="52" y="15"/>
                  </a:cubicBezTo>
                  <a:cubicBezTo>
                    <a:pt x="50" y="13"/>
                    <a:pt x="47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6"/>
                    <a:pt x="36" y="3"/>
                    <a:pt x="30" y="3"/>
                  </a:cubicBezTo>
                  <a:cubicBezTo>
                    <a:pt x="23" y="3"/>
                    <a:pt x="17" y="8"/>
                    <a:pt x="16" y="14"/>
                  </a:cubicBezTo>
                  <a:cubicBezTo>
                    <a:pt x="11" y="16"/>
                    <a:pt x="7" y="21"/>
                    <a:pt x="7" y="26"/>
                  </a:cubicBezTo>
                  <a:cubicBezTo>
                    <a:pt x="7" y="28"/>
                    <a:pt x="8" y="30"/>
                    <a:pt x="9" y="32"/>
                  </a:cubicBezTo>
                  <a:cubicBezTo>
                    <a:pt x="5" y="34"/>
                    <a:pt x="3" y="38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57"/>
                    <a:pt x="2" y="60"/>
                    <a:pt x="4" y="63"/>
                  </a:cubicBezTo>
                  <a:cubicBezTo>
                    <a:pt x="4" y="65"/>
                    <a:pt x="3" y="67"/>
                    <a:pt x="3" y="68"/>
                  </a:cubicBezTo>
                  <a:cubicBezTo>
                    <a:pt x="3" y="72"/>
                    <a:pt x="4" y="75"/>
                    <a:pt x="6" y="78"/>
                  </a:cubicBezTo>
                  <a:cubicBezTo>
                    <a:pt x="6" y="79"/>
                    <a:pt x="6" y="80"/>
                    <a:pt x="6" y="82"/>
                  </a:cubicBezTo>
                  <a:cubicBezTo>
                    <a:pt x="6" y="91"/>
                    <a:pt x="13" y="99"/>
                    <a:pt x="23" y="99"/>
                  </a:cubicBezTo>
                  <a:cubicBezTo>
                    <a:pt x="32" y="99"/>
                    <a:pt x="40" y="91"/>
                    <a:pt x="40" y="82"/>
                  </a:cubicBezTo>
                  <a:cubicBezTo>
                    <a:pt x="40" y="77"/>
                    <a:pt x="38" y="73"/>
                    <a:pt x="35" y="70"/>
                  </a:cubicBezTo>
                  <a:cubicBezTo>
                    <a:pt x="35" y="70"/>
                    <a:pt x="35" y="69"/>
                    <a:pt x="35" y="68"/>
                  </a:cubicBezTo>
                  <a:cubicBezTo>
                    <a:pt x="35" y="65"/>
                    <a:pt x="34" y="61"/>
                    <a:pt x="32" y="58"/>
                  </a:cubicBezTo>
                  <a:cubicBezTo>
                    <a:pt x="33" y="57"/>
                    <a:pt x="33" y="55"/>
                    <a:pt x="33" y="53"/>
                  </a:cubicBezTo>
                  <a:cubicBezTo>
                    <a:pt x="33" y="49"/>
                    <a:pt x="32" y="46"/>
                    <a:pt x="30" y="4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0"/>
                    <a:pt x="30" y="38"/>
                    <a:pt x="29" y="36"/>
                  </a:cubicBezTo>
                  <a:cubicBezTo>
                    <a:pt x="30" y="35"/>
                    <a:pt x="31" y="33"/>
                    <a:pt x="32" y="31"/>
                  </a:cubicBezTo>
                  <a:cubicBezTo>
                    <a:pt x="34" y="31"/>
                    <a:pt x="35" y="30"/>
                    <a:pt x="36" y="30"/>
                  </a:cubicBezTo>
                  <a:cubicBezTo>
                    <a:pt x="38" y="32"/>
                    <a:pt x="41" y="33"/>
                    <a:pt x="44" y="33"/>
                  </a:cubicBezTo>
                  <a:cubicBezTo>
                    <a:pt x="45" y="33"/>
                    <a:pt x="45" y="33"/>
                    <a:pt x="46" y="32"/>
                  </a:cubicBezTo>
                  <a:cubicBezTo>
                    <a:pt x="48" y="36"/>
                    <a:pt x="53" y="39"/>
                    <a:pt x="57" y="39"/>
                  </a:cubicBezTo>
                  <a:cubicBezTo>
                    <a:pt x="60" y="39"/>
                    <a:pt x="63" y="38"/>
                    <a:pt x="65" y="36"/>
                  </a:cubicBezTo>
                  <a:cubicBezTo>
                    <a:pt x="67" y="38"/>
                    <a:pt x="70" y="39"/>
                    <a:pt x="73" y="39"/>
                  </a:cubicBezTo>
                  <a:cubicBezTo>
                    <a:pt x="76" y="39"/>
                    <a:pt x="79" y="38"/>
                    <a:pt x="82" y="36"/>
                  </a:cubicBezTo>
                  <a:cubicBezTo>
                    <a:pt x="84" y="38"/>
                    <a:pt x="87" y="39"/>
                    <a:pt x="90" y="39"/>
                  </a:cubicBezTo>
                  <a:cubicBezTo>
                    <a:pt x="95" y="39"/>
                    <a:pt x="100" y="36"/>
                    <a:pt x="102" y="31"/>
                  </a:cubicBezTo>
                  <a:cubicBezTo>
                    <a:pt x="103" y="31"/>
                    <a:pt x="104" y="32"/>
                    <a:pt x="105" y="32"/>
                  </a:cubicBezTo>
                  <a:cubicBezTo>
                    <a:pt x="109" y="32"/>
                    <a:pt x="112" y="30"/>
                    <a:pt x="114" y="28"/>
                  </a:cubicBezTo>
                  <a:cubicBezTo>
                    <a:pt x="115" y="29"/>
                    <a:pt x="117" y="30"/>
                    <a:pt x="120" y="31"/>
                  </a:cubicBezTo>
                  <a:cubicBezTo>
                    <a:pt x="120" y="34"/>
                    <a:pt x="121" y="36"/>
                    <a:pt x="122" y="38"/>
                  </a:cubicBezTo>
                  <a:cubicBezTo>
                    <a:pt x="121" y="40"/>
                    <a:pt x="121" y="43"/>
                    <a:pt x="121" y="45"/>
                  </a:cubicBezTo>
                  <a:cubicBezTo>
                    <a:pt x="121" y="46"/>
                    <a:pt x="121" y="47"/>
                    <a:pt x="121" y="47"/>
                  </a:cubicBezTo>
                  <a:cubicBezTo>
                    <a:pt x="119" y="48"/>
                    <a:pt x="117" y="50"/>
                    <a:pt x="116" y="51"/>
                  </a:cubicBezTo>
                  <a:cubicBezTo>
                    <a:pt x="114" y="52"/>
                    <a:pt x="111" y="53"/>
                    <a:pt x="110" y="55"/>
                  </a:cubicBezTo>
                  <a:cubicBezTo>
                    <a:pt x="108" y="54"/>
                    <a:pt x="107" y="54"/>
                    <a:pt x="105" y="54"/>
                  </a:cubicBezTo>
                  <a:cubicBezTo>
                    <a:pt x="101" y="54"/>
                    <a:pt x="98" y="56"/>
                    <a:pt x="95" y="59"/>
                  </a:cubicBezTo>
                  <a:cubicBezTo>
                    <a:pt x="93" y="57"/>
                    <a:pt x="90" y="56"/>
                    <a:pt x="88" y="56"/>
                  </a:cubicBezTo>
                  <a:cubicBezTo>
                    <a:pt x="80" y="56"/>
                    <a:pt x="74" y="62"/>
                    <a:pt x="74" y="70"/>
                  </a:cubicBezTo>
                  <a:cubicBezTo>
                    <a:pt x="74" y="70"/>
                    <a:pt x="74" y="71"/>
                    <a:pt x="74" y="71"/>
                  </a:cubicBezTo>
                  <a:cubicBezTo>
                    <a:pt x="69" y="73"/>
                    <a:pt x="66" y="78"/>
                    <a:pt x="66" y="84"/>
                  </a:cubicBezTo>
                  <a:cubicBezTo>
                    <a:pt x="66" y="88"/>
                    <a:pt x="68" y="92"/>
                    <a:pt x="70" y="95"/>
                  </a:cubicBezTo>
                  <a:cubicBezTo>
                    <a:pt x="68" y="97"/>
                    <a:pt x="66" y="101"/>
                    <a:pt x="66" y="105"/>
                  </a:cubicBezTo>
                  <a:cubicBezTo>
                    <a:pt x="66" y="112"/>
                    <a:pt x="71" y="118"/>
                    <a:pt x="77" y="120"/>
                  </a:cubicBezTo>
                  <a:cubicBezTo>
                    <a:pt x="77" y="120"/>
                    <a:pt x="78" y="121"/>
                    <a:pt x="78" y="121"/>
                  </a:cubicBezTo>
                  <a:cubicBezTo>
                    <a:pt x="79" y="124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3" y="124"/>
                    <a:pt x="84" y="121"/>
                  </a:cubicBezTo>
                  <a:cubicBezTo>
                    <a:pt x="84" y="121"/>
                    <a:pt x="84" y="120"/>
                    <a:pt x="85" y="120"/>
                  </a:cubicBezTo>
                  <a:cubicBezTo>
                    <a:pt x="91" y="118"/>
                    <a:pt x="96" y="112"/>
                    <a:pt x="96" y="105"/>
                  </a:cubicBezTo>
                  <a:cubicBezTo>
                    <a:pt x="96" y="101"/>
                    <a:pt x="94" y="97"/>
                    <a:pt x="91" y="95"/>
                  </a:cubicBezTo>
                  <a:cubicBezTo>
                    <a:pt x="94" y="92"/>
                    <a:pt x="96" y="88"/>
                    <a:pt x="96" y="84"/>
                  </a:cubicBezTo>
                  <a:cubicBezTo>
                    <a:pt x="96" y="83"/>
                    <a:pt x="95" y="82"/>
                    <a:pt x="95" y="81"/>
                  </a:cubicBezTo>
                  <a:cubicBezTo>
                    <a:pt x="97" y="79"/>
                    <a:pt x="98" y="78"/>
                    <a:pt x="99" y="76"/>
                  </a:cubicBezTo>
                  <a:cubicBezTo>
                    <a:pt x="101" y="77"/>
                    <a:pt x="103" y="78"/>
                    <a:pt x="105" y="78"/>
                  </a:cubicBezTo>
                  <a:cubicBezTo>
                    <a:pt x="108" y="84"/>
                    <a:pt x="115" y="89"/>
                    <a:pt x="122" y="89"/>
                  </a:cubicBezTo>
                  <a:cubicBezTo>
                    <a:pt x="133" y="89"/>
                    <a:pt x="141" y="81"/>
                    <a:pt x="142" y="71"/>
                  </a:cubicBezTo>
                  <a:cubicBezTo>
                    <a:pt x="144" y="68"/>
                    <a:pt x="145" y="65"/>
                    <a:pt x="145" y="61"/>
                  </a:cubicBezTo>
                  <a:cubicBezTo>
                    <a:pt x="145" y="59"/>
                    <a:pt x="144" y="57"/>
                    <a:pt x="143" y="5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oup 149"/>
          <p:cNvGrpSpPr>
            <a:grpSpLocks noChangeAspect="1"/>
          </p:cNvGrpSpPr>
          <p:nvPr/>
        </p:nvGrpSpPr>
        <p:grpSpPr>
          <a:xfrm>
            <a:off x="5551319" y="2415800"/>
            <a:ext cx="849245" cy="849245"/>
            <a:chOff x="5757178" y="2414326"/>
            <a:chExt cx="566163" cy="566163"/>
          </a:xfrm>
        </p:grpSpPr>
        <p:sp>
          <p:nvSpPr>
            <p:cNvPr id="56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57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58" name="Freeform 13"/>
              <p:cNvSpPr/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2" name="Group 59"/>
          <p:cNvGrpSpPr/>
          <p:nvPr/>
        </p:nvGrpSpPr>
        <p:grpSpPr>
          <a:xfrm>
            <a:off x="6040261" y="3714428"/>
            <a:ext cx="2276194" cy="562543"/>
            <a:chOff x="7154105" y="3239032"/>
            <a:chExt cx="2276194" cy="562543"/>
          </a:xfrm>
        </p:grpSpPr>
        <p:sp>
          <p:nvSpPr>
            <p:cNvPr id="63" name="TextBox 151"/>
            <p:cNvSpPr txBox="1"/>
            <p:nvPr/>
          </p:nvSpPr>
          <p:spPr>
            <a:xfrm>
              <a:off x="7154105" y="3453979"/>
              <a:ext cx="2276194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64" name="Rectangle 152"/>
            <p:cNvSpPr/>
            <p:nvPr/>
          </p:nvSpPr>
          <p:spPr>
            <a:xfrm>
              <a:off x="7307991" y="3239032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Group 57"/>
          <p:cNvGrpSpPr/>
          <p:nvPr/>
        </p:nvGrpSpPr>
        <p:grpSpPr>
          <a:xfrm>
            <a:off x="366689" y="2471520"/>
            <a:ext cx="2247089" cy="556032"/>
            <a:chOff x="-267404" y="3208256"/>
            <a:chExt cx="2247089" cy="556032"/>
          </a:xfrm>
        </p:grpSpPr>
        <p:sp>
          <p:nvSpPr>
            <p:cNvPr id="66" name="TextBox 154"/>
            <p:cNvSpPr txBox="1"/>
            <p:nvPr/>
          </p:nvSpPr>
          <p:spPr>
            <a:xfrm>
              <a:off x="-267404" y="3416692"/>
              <a:ext cx="2247089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67" name="Rectangle 155"/>
            <p:cNvSpPr/>
            <p:nvPr/>
          </p:nvSpPr>
          <p:spPr>
            <a:xfrm>
              <a:off x="1415428" y="3208256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Group 58"/>
          <p:cNvGrpSpPr/>
          <p:nvPr/>
        </p:nvGrpSpPr>
        <p:grpSpPr>
          <a:xfrm>
            <a:off x="6040260" y="1301780"/>
            <a:ext cx="2276195" cy="550568"/>
            <a:chOff x="7174424" y="1397423"/>
            <a:chExt cx="2276195" cy="550568"/>
          </a:xfrm>
        </p:grpSpPr>
        <p:sp>
          <p:nvSpPr>
            <p:cNvPr id="69" name="TextBox 157"/>
            <p:cNvSpPr txBox="1"/>
            <p:nvPr/>
          </p:nvSpPr>
          <p:spPr>
            <a:xfrm>
              <a:off x="7174424" y="1600395"/>
              <a:ext cx="2276195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70" name="Rectangle 158"/>
            <p:cNvSpPr/>
            <p:nvPr/>
          </p:nvSpPr>
          <p:spPr>
            <a:xfrm>
              <a:off x="7174424" y="1397423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Group 56"/>
          <p:cNvGrpSpPr/>
          <p:nvPr/>
        </p:nvGrpSpPr>
        <p:grpSpPr>
          <a:xfrm>
            <a:off x="835309" y="1319380"/>
            <a:ext cx="2276196" cy="532968"/>
            <a:chOff x="-296510" y="1425932"/>
            <a:chExt cx="2276196" cy="532968"/>
          </a:xfrm>
        </p:grpSpPr>
        <p:sp>
          <p:nvSpPr>
            <p:cNvPr id="72" name="TextBox 160"/>
            <p:cNvSpPr txBox="1"/>
            <p:nvPr/>
          </p:nvSpPr>
          <p:spPr>
            <a:xfrm>
              <a:off x="-296510" y="1611304"/>
              <a:ext cx="2276196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73" name="Rectangle 161"/>
            <p:cNvSpPr/>
            <p:nvPr/>
          </p:nvSpPr>
          <p:spPr>
            <a:xfrm>
              <a:off x="1415428" y="1425932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1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Group 56"/>
          <p:cNvGrpSpPr/>
          <p:nvPr/>
        </p:nvGrpSpPr>
        <p:grpSpPr>
          <a:xfrm>
            <a:off x="835309" y="3738874"/>
            <a:ext cx="2276196" cy="538097"/>
            <a:chOff x="-296510" y="1420803"/>
            <a:chExt cx="2276196" cy="538097"/>
          </a:xfrm>
        </p:grpSpPr>
        <p:sp>
          <p:nvSpPr>
            <p:cNvPr id="75" name="TextBox 163"/>
            <p:cNvSpPr txBox="1"/>
            <p:nvPr/>
          </p:nvSpPr>
          <p:spPr>
            <a:xfrm>
              <a:off x="-296510" y="1611304"/>
              <a:ext cx="2276196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76" name="Rectangle 164"/>
            <p:cNvSpPr/>
            <p:nvPr/>
          </p:nvSpPr>
          <p:spPr>
            <a:xfrm>
              <a:off x="1415428" y="1420803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Group 58"/>
          <p:cNvGrpSpPr/>
          <p:nvPr/>
        </p:nvGrpSpPr>
        <p:grpSpPr>
          <a:xfrm>
            <a:off x="6501116" y="2471520"/>
            <a:ext cx="2276195" cy="556032"/>
            <a:chOff x="7174424" y="1391959"/>
            <a:chExt cx="2276195" cy="556032"/>
          </a:xfrm>
        </p:grpSpPr>
        <p:sp>
          <p:nvSpPr>
            <p:cNvPr id="78" name="TextBox 166"/>
            <p:cNvSpPr txBox="1"/>
            <p:nvPr/>
          </p:nvSpPr>
          <p:spPr>
            <a:xfrm>
              <a:off x="7174424" y="1600395"/>
              <a:ext cx="2276195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79" name="Rectangle 167"/>
            <p:cNvSpPr/>
            <p:nvPr/>
          </p:nvSpPr>
          <p:spPr>
            <a:xfrm>
              <a:off x="7188500" y="1391959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8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8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8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8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8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57"/>
          <p:cNvGrpSpPr/>
          <p:nvPr/>
        </p:nvGrpSpPr>
        <p:grpSpPr>
          <a:xfrm>
            <a:off x="2165685" y="2688690"/>
            <a:ext cx="661589" cy="1899305"/>
            <a:chOff x="2190581" y="2398929"/>
            <a:chExt cx="661589" cy="1899305"/>
          </a:xfrm>
          <a:solidFill>
            <a:srgbClr val="E4BDAC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190581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401287" y="3333110"/>
              <a:ext cx="240176" cy="82514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44" y="301"/>
                </a:cxn>
                <a:cxn ang="0">
                  <a:pos x="88" y="26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88" h="301">
                  <a:moveTo>
                    <a:pt x="0" y="268"/>
                  </a:moveTo>
                  <a:cubicBezTo>
                    <a:pt x="0" y="268"/>
                    <a:pt x="2" y="301"/>
                    <a:pt x="44" y="301"/>
                  </a:cubicBezTo>
                  <a:cubicBezTo>
                    <a:pt x="83" y="301"/>
                    <a:pt x="88" y="268"/>
                    <a:pt x="88" y="26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3" name="Group 58"/>
          <p:cNvGrpSpPr/>
          <p:nvPr/>
        </p:nvGrpSpPr>
        <p:grpSpPr>
          <a:xfrm>
            <a:off x="2914778" y="2688690"/>
            <a:ext cx="657168" cy="1899305"/>
            <a:chOff x="2945527" y="2398929"/>
            <a:chExt cx="657168" cy="1899305"/>
          </a:xfrm>
          <a:solidFill>
            <a:srgbClr val="B58C95"/>
          </a:solidFill>
        </p:grpSpPr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2945527" y="2398929"/>
              <a:ext cx="657168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3156233" y="2603741"/>
              <a:ext cx="235755" cy="1554513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43" y="567"/>
                </a:cxn>
                <a:cxn ang="0">
                  <a:pos x="86" y="53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0" y="534"/>
                </a:cxn>
                <a:cxn ang="0">
                  <a:pos x="0" y="534"/>
                </a:cxn>
              </a:cxnLst>
              <a:rect l="0" t="0" r="r" b="b"/>
              <a:pathLst>
                <a:path w="86" h="567">
                  <a:moveTo>
                    <a:pt x="0" y="534"/>
                  </a:moveTo>
                  <a:cubicBezTo>
                    <a:pt x="0" y="534"/>
                    <a:pt x="2" y="567"/>
                    <a:pt x="43" y="567"/>
                  </a:cubicBezTo>
                  <a:cubicBezTo>
                    <a:pt x="82" y="567"/>
                    <a:pt x="86" y="534"/>
                    <a:pt x="86" y="53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34"/>
                  </a:lnTo>
                  <a:close/>
                  <a:moveTo>
                    <a:pt x="0" y="534"/>
                  </a:moveTo>
                  <a:cubicBezTo>
                    <a:pt x="0" y="534"/>
                    <a:pt x="0" y="534"/>
                    <a:pt x="0" y="53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6" name="Group 59"/>
          <p:cNvGrpSpPr/>
          <p:nvPr/>
        </p:nvGrpSpPr>
        <p:grpSpPr>
          <a:xfrm>
            <a:off x="3659451" y="2688690"/>
            <a:ext cx="655695" cy="1899305"/>
            <a:chOff x="3649177" y="2398929"/>
            <a:chExt cx="655695" cy="1899305"/>
          </a:xfrm>
          <a:solidFill>
            <a:srgbClr val="E4BDAC"/>
          </a:solidFill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649177" y="2398929"/>
              <a:ext cx="655695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3859884" y="2932326"/>
              <a:ext cx="234282" cy="1225929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43" y="447"/>
                </a:cxn>
                <a:cxn ang="0">
                  <a:pos x="86" y="41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0" y="414"/>
                </a:cxn>
              </a:cxnLst>
              <a:rect l="0" t="0" r="r" b="b"/>
              <a:pathLst>
                <a:path w="86" h="447">
                  <a:moveTo>
                    <a:pt x="0" y="414"/>
                  </a:moveTo>
                  <a:cubicBezTo>
                    <a:pt x="0" y="414"/>
                    <a:pt x="2" y="447"/>
                    <a:pt x="43" y="447"/>
                  </a:cubicBezTo>
                  <a:cubicBezTo>
                    <a:pt x="82" y="447"/>
                    <a:pt x="86" y="414"/>
                    <a:pt x="86" y="4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14"/>
                  </a:lnTo>
                  <a:close/>
                  <a:moveTo>
                    <a:pt x="0" y="414"/>
                  </a:moveTo>
                  <a:cubicBezTo>
                    <a:pt x="0" y="414"/>
                    <a:pt x="0" y="414"/>
                    <a:pt x="0" y="4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9" name="Group 56"/>
          <p:cNvGrpSpPr/>
          <p:nvPr/>
        </p:nvGrpSpPr>
        <p:grpSpPr>
          <a:xfrm>
            <a:off x="1416592" y="2688690"/>
            <a:ext cx="661589" cy="1899305"/>
            <a:chOff x="1417536" y="2398929"/>
            <a:chExt cx="661589" cy="1899305"/>
          </a:xfrm>
          <a:solidFill>
            <a:srgbClr val="B58C95"/>
          </a:solidFill>
        </p:grpSpPr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17536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628243" y="3113562"/>
              <a:ext cx="240176" cy="1044691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44" y="381"/>
                </a:cxn>
                <a:cxn ang="0">
                  <a:pos x="88" y="34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48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88" h="381">
                  <a:moveTo>
                    <a:pt x="0" y="348"/>
                  </a:moveTo>
                  <a:cubicBezTo>
                    <a:pt x="0" y="348"/>
                    <a:pt x="2" y="381"/>
                    <a:pt x="44" y="381"/>
                  </a:cubicBezTo>
                  <a:cubicBezTo>
                    <a:pt x="83" y="381"/>
                    <a:pt x="88" y="348"/>
                    <a:pt x="88" y="34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8"/>
                  </a:lnTo>
                  <a:close/>
                  <a:moveTo>
                    <a:pt x="0" y="348"/>
                  </a:moveTo>
                  <a:cubicBezTo>
                    <a:pt x="0" y="348"/>
                    <a:pt x="0" y="348"/>
                    <a:pt x="0" y="34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55"/>
          <p:cNvGrpSpPr/>
          <p:nvPr/>
        </p:nvGrpSpPr>
        <p:grpSpPr>
          <a:xfrm>
            <a:off x="667499" y="2688690"/>
            <a:ext cx="661589" cy="1899305"/>
            <a:chOff x="657225" y="2398929"/>
            <a:chExt cx="661589" cy="1899305"/>
          </a:xfrm>
          <a:solidFill>
            <a:srgbClr val="E4BDAC"/>
          </a:solidFill>
        </p:grpSpPr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657225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1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1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867932" y="3772205"/>
              <a:ext cx="237229" cy="3860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44" y="141"/>
                </a:cxn>
                <a:cxn ang="0">
                  <a:pos x="87" y="108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87" h="141">
                  <a:moveTo>
                    <a:pt x="0" y="108"/>
                  </a:moveTo>
                  <a:cubicBezTo>
                    <a:pt x="0" y="108"/>
                    <a:pt x="2" y="141"/>
                    <a:pt x="44" y="141"/>
                  </a:cubicBezTo>
                  <a:cubicBezTo>
                    <a:pt x="83" y="141"/>
                    <a:pt x="87" y="108"/>
                    <a:pt x="87" y="10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5" name="TextBox 21"/>
          <p:cNvSpPr txBox="1"/>
          <p:nvPr/>
        </p:nvSpPr>
        <p:spPr>
          <a:xfrm>
            <a:off x="4647388" y="1486134"/>
            <a:ext cx="384188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26" name="Rectangle 22"/>
          <p:cNvSpPr/>
          <p:nvPr/>
        </p:nvSpPr>
        <p:spPr>
          <a:xfrm>
            <a:off x="4647388" y="1188733"/>
            <a:ext cx="1308050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400" b="1" spc="3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Group 50"/>
          <p:cNvGrpSpPr/>
          <p:nvPr/>
        </p:nvGrpSpPr>
        <p:grpSpPr>
          <a:xfrm>
            <a:off x="4647388" y="2678677"/>
            <a:ext cx="3841886" cy="328361"/>
            <a:chOff x="3386384" y="2791301"/>
            <a:chExt cx="2459319" cy="270871"/>
          </a:xfrm>
        </p:grpSpPr>
        <p:sp>
          <p:nvSpPr>
            <p:cNvPr id="28" name="Rectangle 25"/>
            <p:cNvSpPr/>
            <p:nvPr/>
          </p:nvSpPr>
          <p:spPr>
            <a:xfrm>
              <a:off x="3386384" y="2797648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900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Group 104"/>
            <p:cNvGrpSpPr/>
            <p:nvPr/>
          </p:nvGrpSpPr>
          <p:grpSpPr>
            <a:xfrm flipV="1">
              <a:off x="3386386" y="2946958"/>
              <a:ext cx="2459317" cy="115214"/>
              <a:chOff x="5286904" y="1650039"/>
              <a:chExt cx="3087157" cy="230428"/>
            </a:xfrm>
          </p:grpSpPr>
          <p:sp>
            <p:nvSpPr>
              <p:cNvPr id="31" name="Rounded Rectangle 28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32" name="Rounded Rectangle 29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Rectangle 27"/>
            <p:cNvSpPr/>
            <p:nvPr/>
          </p:nvSpPr>
          <p:spPr>
            <a:xfrm>
              <a:off x="5643111" y="2791301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80%</a:t>
              </a:r>
            </a:p>
          </p:txBody>
        </p:sp>
      </p:grpSp>
      <p:grpSp>
        <p:nvGrpSpPr>
          <p:cNvPr id="33" name="Group 56"/>
          <p:cNvGrpSpPr/>
          <p:nvPr/>
        </p:nvGrpSpPr>
        <p:grpSpPr>
          <a:xfrm>
            <a:off x="4647388" y="3063533"/>
            <a:ext cx="3841888" cy="333200"/>
            <a:chOff x="3386384" y="3154872"/>
            <a:chExt cx="2459320" cy="274863"/>
          </a:xfrm>
        </p:grpSpPr>
        <p:sp>
          <p:nvSpPr>
            <p:cNvPr id="34" name="Rectangle 31"/>
            <p:cNvSpPr/>
            <p:nvPr/>
          </p:nvSpPr>
          <p:spPr>
            <a:xfrm>
              <a:off x="3386384" y="315487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Group 103"/>
            <p:cNvGrpSpPr/>
            <p:nvPr/>
          </p:nvGrpSpPr>
          <p:grpSpPr>
            <a:xfrm flipV="1">
              <a:off x="3386384" y="3314521"/>
              <a:ext cx="2459320" cy="115214"/>
              <a:chOff x="5286904" y="2122785"/>
              <a:chExt cx="3087157" cy="230429"/>
            </a:xfrm>
          </p:grpSpPr>
          <p:sp>
            <p:nvSpPr>
              <p:cNvPr id="37" name="Rounded Rectangle 34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38" name="Rounded Rectangle 35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rgbClr val="B5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Rectangle 33"/>
            <p:cNvSpPr/>
            <p:nvPr/>
          </p:nvSpPr>
          <p:spPr>
            <a:xfrm>
              <a:off x="5693156" y="3174103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90%</a:t>
              </a:r>
            </a:p>
          </p:txBody>
        </p:sp>
      </p:grpSp>
      <p:grpSp>
        <p:nvGrpSpPr>
          <p:cNvPr id="39" name="Group 64"/>
          <p:cNvGrpSpPr/>
          <p:nvPr/>
        </p:nvGrpSpPr>
        <p:grpSpPr>
          <a:xfrm>
            <a:off x="4647388" y="3453224"/>
            <a:ext cx="3841888" cy="319165"/>
            <a:chOff x="3386384" y="3512092"/>
            <a:chExt cx="2459320" cy="263285"/>
          </a:xfrm>
        </p:grpSpPr>
        <p:sp>
          <p:nvSpPr>
            <p:cNvPr id="40" name="Rectangle 37"/>
            <p:cNvSpPr/>
            <p:nvPr/>
          </p:nvSpPr>
          <p:spPr>
            <a:xfrm>
              <a:off x="3386384" y="351209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102"/>
            <p:cNvGrpSpPr/>
            <p:nvPr/>
          </p:nvGrpSpPr>
          <p:grpSpPr>
            <a:xfrm flipV="1">
              <a:off x="3386384" y="3660163"/>
              <a:ext cx="2459320" cy="115214"/>
              <a:chOff x="5286904" y="2613366"/>
              <a:chExt cx="3087157" cy="230429"/>
            </a:xfrm>
          </p:grpSpPr>
          <p:sp>
            <p:nvSpPr>
              <p:cNvPr id="43" name="Rounded Rectangle 40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44" name="Rounded Rectangle 41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Rectangle 39"/>
            <p:cNvSpPr/>
            <p:nvPr/>
          </p:nvSpPr>
          <p:spPr>
            <a:xfrm>
              <a:off x="5693156" y="3519745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70%</a:t>
              </a:r>
            </a:p>
          </p:txBody>
        </p:sp>
      </p:grpSp>
      <p:grpSp>
        <p:nvGrpSpPr>
          <p:cNvPr id="45" name="Group 72"/>
          <p:cNvGrpSpPr/>
          <p:nvPr/>
        </p:nvGrpSpPr>
        <p:grpSpPr>
          <a:xfrm>
            <a:off x="4647388" y="3824100"/>
            <a:ext cx="3841888" cy="309890"/>
            <a:chOff x="3386384" y="3865384"/>
            <a:chExt cx="2459320" cy="255635"/>
          </a:xfrm>
        </p:grpSpPr>
        <p:sp>
          <p:nvSpPr>
            <p:cNvPr id="46" name="Rectangle 43"/>
            <p:cNvSpPr/>
            <p:nvPr/>
          </p:nvSpPr>
          <p:spPr>
            <a:xfrm>
              <a:off x="3386384" y="3869325"/>
              <a:ext cx="394036" cy="11425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Group 102"/>
            <p:cNvGrpSpPr/>
            <p:nvPr/>
          </p:nvGrpSpPr>
          <p:grpSpPr>
            <a:xfrm flipV="1">
              <a:off x="3386384" y="4005805"/>
              <a:ext cx="2459320" cy="115214"/>
              <a:chOff x="5286904" y="2613366"/>
              <a:chExt cx="3087157" cy="230429"/>
            </a:xfrm>
          </p:grpSpPr>
          <p:sp>
            <p:nvSpPr>
              <p:cNvPr id="49" name="Rounded Rectangle 4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50" name="Rounded Rectangle 47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rgbClr val="B5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Rectangle 45"/>
            <p:cNvSpPr/>
            <p:nvPr/>
          </p:nvSpPr>
          <p:spPr>
            <a:xfrm>
              <a:off x="5693156" y="3865384"/>
              <a:ext cx="143659" cy="12694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60%</a:t>
              </a:r>
            </a:p>
          </p:txBody>
        </p:sp>
      </p:grpSp>
      <p:grpSp>
        <p:nvGrpSpPr>
          <p:cNvPr id="51" name="Group 72"/>
          <p:cNvGrpSpPr/>
          <p:nvPr/>
        </p:nvGrpSpPr>
        <p:grpSpPr>
          <a:xfrm>
            <a:off x="4647400" y="4185726"/>
            <a:ext cx="3841888" cy="309897"/>
            <a:chOff x="3386384" y="3865384"/>
            <a:chExt cx="2459320" cy="255640"/>
          </a:xfrm>
        </p:grpSpPr>
        <p:sp>
          <p:nvSpPr>
            <p:cNvPr id="52" name="Rectangle 50"/>
            <p:cNvSpPr/>
            <p:nvPr/>
          </p:nvSpPr>
          <p:spPr>
            <a:xfrm>
              <a:off x="3386384" y="386932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3" name="Group 102"/>
            <p:cNvGrpSpPr/>
            <p:nvPr/>
          </p:nvGrpSpPr>
          <p:grpSpPr>
            <a:xfrm flipV="1">
              <a:off x="3386384" y="4005810"/>
              <a:ext cx="2459320" cy="115214"/>
              <a:chOff x="5286904" y="2613367"/>
              <a:chExt cx="3087157" cy="230430"/>
            </a:xfrm>
          </p:grpSpPr>
          <p:sp>
            <p:nvSpPr>
              <p:cNvPr id="55" name="Rounded Rectangle 53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56" name="Rounded Rectangle 54"/>
              <p:cNvSpPr/>
              <p:nvPr/>
            </p:nvSpPr>
            <p:spPr>
              <a:xfrm>
                <a:off x="5286911" y="2613368"/>
                <a:ext cx="1929885" cy="230429"/>
              </a:xfrm>
              <a:prstGeom prst="round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Rectangle 52"/>
            <p:cNvSpPr/>
            <p:nvPr/>
          </p:nvSpPr>
          <p:spPr>
            <a:xfrm>
              <a:off x="5693156" y="3865384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60%</a:t>
              </a:r>
            </a:p>
          </p:txBody>
        </p:sp>
      </p:grpSp>
      <p:grpSp>
        <p:nvGrpSpPr>
          <p:cNvPr id="57" name="Group 63"/>
          <p:cNvGrpSpPr/>
          <p:nvPr/>
        </p:nvGrpSpPr>
        <p:grpSpPr>
          <a:xfrm>
            <a:off x="758036" y="2194724"/>
            <a:ext cx="403290" cy="436359"/>
            <a:chOff x="758036" y="1904963"/>
            <a:chExt cx="403290" cy="436359"/>
          </a:xfrm>
          <a:solidFill>
            <a:srgbClr val="E4BDAC"/>
          </a:solidFill>
        </p:grpSpPr>
        <p:sp>
          <p:nvSpPr>
            <p:cNvPr id="58" name="Oval 60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61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62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4"/>
          <p:cNvGrpSpPr/>
          <p:nvPr/>
        </p:nvGrpSpPr>
        <p:grpSpPr>
          <a:xfrm>
            <a:off x="1508684" y="2127104"/>
            <a:ext cx="370651" cy="495666"/>
            <a:chOff x="802535" y="1904963"/>
            <a:chExt cx="370651" cy="495666"/>
          </a:xfrm>
          <a:solidFill>
            <a:srgbClr val="B58C95"/>
          </a:solidFill>
        </p:grpSpPr>
        <p:sp>
          <p:nvSpPr>
            <p:cNvPr id="62" name="Oval 65"/>
            <p:cNvSpPr/>
            <p:nvPr/>
          </p:nvSpPr>
          <p:spPr>
            <a:xfrm>
              <a:off x="935957" y="2063300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6"/>
            <p:cNvSpPr>
              <a:spLocks noChangeAspect="1"/>
            </p:cNvSpPr>
            <p:nvPr/>
          </p:nvSpPr>
          <p:spPr>
            <a:xfrm>
              <a:off x="802535" y="2282014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7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8"/>
          <p:cNvGrpSpPr/>
          <p:nvPr/>
        </p:nvGrpSpPr>
        <p:grpSpPr>
          <a:xfrm>
            <a:off x="2213277" y="2127104"/>
            <a:ext cx="403290" cy="436359"/>
            <a:chOff x="758036" y="1904963"/>
            <a:chExt cx="403290" cy="436359"/>
          </a:xfrm>
          <a:solidFill>
            <a:srgbClr val="E4BDAC"/>
          </a:solidFill>
        </p:grpSpPr>
        <p:sp>
          <p:nvSpPr>
            <p:cNvPr id="66" name="Oval 69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70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71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72"/>
          <p:cNvGrpSpPr/>
          <p:nvPr/>
        </p:nvGrpSpPr>
        <p:grpSpPr>
          <a:xfrm>
            <a:off x="3011289" y="2170227"/>
            <a:ext cx="349950" cy="460856"/>
            <a:chOff x="811376" y="1880466"/>
            <a:chExt cx="349950" cy="460856"/>
          </a:xfrm>
          <a:solidFill>
            <a:srgbClr val="B58C95"/>
          </a:solidFill>
        </p:grpSpPr>
        <p:sp>
          <p:nvSpPr>
            <p:cNvPr id="70" name="Oval 73"/>
            <p:cNvSpPr/>
            <p:nvPr/>
          </p:nvSpPr>
          <p:spPr>
            <a:xfrm>
              <a:off x="81137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4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5"/>
            <p:cNvSpPr>
              <a:spLocks noChangeAspect="1"/>
            </p:cNvSpPr>
            <p:nvPr/>
          </p:nvSpPr>
          <p:spPr>
            <a:xfrm>
              <a:off x="1054572" y="1880466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6"/>
          <p:cNvGrpSpPr/>
          <p:nvPr/>
        </p:nvGrpSpPr>
        <p:grpSpPr>
          <a:xfrm>
            <a:off x="3753846" y="2194724"/>
            <a:ext cx="370074" cy="436359"/>
            <a:chOff x="810732" y="1904963"/>
            <a:chExt cx="370074" cy="436359"/>
          </a:xfrm>
          <a:solidFill>
            <a:srgbClr val="E4BDAC"/>
          </a:solidFill>
        </p:grpSpPr>
        <p:sp>
          <p:nvSpPr>
            <p:cNvPr id="74" name="Oval 77"/>
            <p:cNvSpPr/>
            <p:nvPr/>
          </p:nvSpPr>
          <p:spPr>
            <a:xfrm>
              <a:off x="943577" y="1961925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8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9"/>
            <p:cNvSpPr>
              <a:spLocks noChangeAspect="1"/>
            </p:cNvSpPr>
            <p:nvPr/>
          </p:nvSpPr>
          <p:spPr>
            <a:xfrm>
              <a:off x="81073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110"/>
          <p:cNvGrpSpPr/>
          <p:nvPr/>
        </p:nvGrpSpPr>
        <p:grpSpPr>
          <a:xfrm>
            <a:off x="844675" y="1362984"/>
            <a:ext cx="282129" cy="747910"/>
            <a:chOff x="844675" y="1305377"/>
            <a:chExt cx="282129" cy="747910"/>
          </a:xfrm>
        </p:grpSpPr>
        <p:sp>
          <p:nvSpPr>
            <p:cNvPr id="78" name="TextBox 83"/>
            <p:cNvSpPr txBox="1"/>
            <p:nvPr/>
          </p:nvSpPr>
          <p:spPr>
            <a:xfrm>
              <a:off x="844675" y="1305377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9" name="Group 105"/>
            <p:cNvGrpSpPr/>
            <p:nvPr/>
          </p:nvGrpSpPr>
          <p:grpSpPr>
            <a:xfrm flipV="1">
              <a:off x="881622" y="1516737"/>
              <a:ext cx="200183" cy="536550"/>
              <a:chOff x="881622" y="1280931"/>
              <a:chExt cx="200183" cy="536550"/>
            </a:xfrm>
          </p:grpSpPr>
          <p:sp>
            <p:nvSpPr>
              <p:cNvPr id="80" name="Oval 81"/>
              <p:cNvSpPr>
                <a:spLocks noChangeAspect="1"/>
              </p:cNvSpPr>
              <p:nvPr/>
            </p:nvSpPr>
            <p:spPr>
              <a:xfrm>
                <a:off x="881622" y="1280931"/>
                <a:ext cx="200183" cy="194452"/>
              </a:xfrm>
              <a:prstGeom prst="ellipse">
                <a:avLst/>
              </a:prstGeom>
              <a:solidFill>
                <a:srgbClr val="E4BDA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1" name="Straight Connector 84"/>
              <p:cNvCxnSpPr/>
              <p:nvPr/>
            </p:nvCxnSpPr>
            <p:spPr>
              <a:xfrm>
                <a:off x="981831" y="1475383"/>
                <a:ext cx="0" cy="342098"/>
              </a:xfrm>
              <a:prstGeom prst="line">
                <a:avLst/>
              </a:prstGeom>
              <a:ln w="19050">
                <a:solidFill>
                  <a:srgbClr val="E4BDA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114"/>
          <p:cNvGrpSpPr/>
          <p:nvPr/>
        </p:nvGrpSpPr>
        <p:grpSpPr>
          <a:xfrm>
            <a:off x="1594320" y="1037893"/>
            <a:ext cx="282129" cy="1015394"/>
            <a:chOff x="1594320" y="980286"/>
            <a:chExt cx="282129" cy="1015394"/>
          </a:xfrm>
        </p:grpSpPr>
        <p:grpSp>
          <p:nvGrpSpPr>
            <p:cNvPr id="83" name="Group 106"/>
            <p:cNvGrpSpPr/>
            <p:nvPr/>
          </p:nvGrpSpPr>
          <p:grpSpPr>
            <a:xfrm flipV="1">
              <a:off x="1630646" y="1149563"/>
              <a:ext cx="200183" cy="846117"/>
              <a:chOff x="1630646" y="945882"/>
              <a:chExt cx="200183" cy="846117"/>
            </a:xfrm>
          </p:grpSpPr>
          <p:sp>
            <p:nvSpPr>
              <p:cNvPr id="85" name="Oval 86"/>
              <p:cNvSpPr>
                <a:spLocks noChangeAspect="1"/>
              </p:cNvSpPr>
              <p:nvPr/>
            </p:nvSpPr>
            <p:spPr>
              <a:xfrm>
                <a:off x="1630646" y="945882"/>
                <a:ext cx="200183" cy="194452"/>
              </a:xfrm>
              <a:prstGeom prst="ellipse">
                <a:avLst/>
              </a:prstGeom>
              <a:solidFill>
                <a:srgbClr val="B58C9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6" name="Straight Connector 88"/>
              <p:cNvCxnSpPr/>
              <p:nvPr/>
            </p:nvCxnSpPr>
            <p:spPr>
              <a:xfrm>
                <a:off x="1735384" y="1140334"/>
                <a:ext cx="0" cy="651665"/>
              </a:xfrm>
              <a:prstGeom prst="line">
                <a:avLst/>
              </a:prstGeom>
              <a:ln w="19050">
                <a:solidFill>
                  <a:srgbClr val="B58C9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9"/>
            <p:cNvSpPr txBox="1"/>
            <p:nvPr/>
          </p:nvSpPr>
          <p:spPr>
            <a:xfrm>
              <a:off x="1594320" y="980286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Group 112"/>
          <p:cNvGrpSpPr/>
          <p:nvPr/>
        </p:nvGrpSpPr>
        <p:grpSpPr>
          <a:xfrm>
            <a:off x="3093610" y="1042539"/>
            <a:ext cx="282129" cy="1015395"/>
            <a:chOff x="3093610" y="984932"/>
            <a:chExt cx="282129" cy="1015395"/>
          </a:xfrm>
        </p:grpSpPr>
        <p:grpSp>
          <p:nvGrpSpPr>
            <p:cNvPr id="88" name="Group 108"/>
            <p:cNvGrpSpPr/>
            <p:nvPr/>
          </p:nvGrpSpPr>
          <p:grpSpPr>
            <a:xfrm flipV="1">
              <a:off x="3128694" y="1154210"/>
              <a:ext cx="200183" cy="846117"/>
              <a:chOff x="3128694" y="1154210"/>
              <a:chExt cx="200183" cy="846117"/>
            </a:xfrm>
          </p:grpSpPr>
          <p:sp>
            <p:nvSpPr>
              <p:cNvPr id="90" name="Oval 91"/>
              <p:cNvSpPr>
                <a:spLocks noChangeAspect="1"/>
              </p:cNvSpPr>
              <p:nvPr/>
            </p:nvSpPr>
            <p:spPr>
              <a:xfrm>
                <a:off x="3128694" y="1154210"/>
                <a:ext cx="200183" cy="194452"/>
              </a:xfrm>
              <a:prstGeom prst="ellipse">
                <a:avLst/>
              </a:prstGeom>
              <a:solidFill>
                <a:srgbClr val="B58C9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1" name="Straight Connector 93"/>
              <p:cNvCxnSpPr/>
              <p:nvPr/>
            </p:nvCxnSpPr>
            <p:spPr>
              <a:xfrm>
                <a:off x="3228785" y="1348662"/>
                <a:ext cx="0" cy="651665"/>
              </a:xfrm>
              <a:prstGeom prst="line">
                <a:avLst/>
              </a:prstGeom>
              <a:ln w="19050">
                <a:solidFill>
                  <a:srgbClr val="B58C9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94"/>
            <p:cNvSpPr txBox="1"/>
            <p:nvPr/>
          </p:nvSpPr>
          <p:spPr>
            <a:xfrm>
              <a:off x="3093610" y="984932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Group 113"/>
          <p:cNvGrpSpPr/>
          <p:nvPr/>
        </p:nvGrpSpPr>
        <p:grpSpPr>
          <a:xfrm>
            <a:off x="2343965" y="1296455"/>
            <a:ext cx="282129" cy="705827"/>
            <a:chOff x="2343965" y="1238848"/>
            <a:chExt cx="282129" cy="705827"/>
          </a:xfrm>
        </p:grpSpPr>
        <p:sp>
          <p:nvSpPr>
            <p:cNvPr id="93" name="TextBox 98"/>
            <p:cNvSpPr txBox="1"/>
            <p:nvPr/>
          </p:nvSpPr>
          <p:spPr>
            <a:xfrm>
              <a:off x="2343965" y="1238848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4" name="Group 107"/>
            <p:cNvGrpSpPr/>
            <p:nvPr/>
          </p:nvGrpSpPr>
          <p:grpSpPr>
            <a:xfrm flipV="1">
              <a:off x="2379670" y="1408125"/>
              <a:ext cx="200183" cy="536550"/>
              <a:chOff x="2379670" y="1154210"/>
              <a:chExt cx="200183" cy="536550"/>
            </a:xfrm>
          </p:grpSpPr>
          <p:sp>
            <p:nvSpPr>
              <p:cNvPr id="95" name="Oval 96"/>
              <p:cNvSpPr>
                <a:spLocks noChangeAspect="1"/>
              </p:cNvSpPr>
              <p:nvPr/>
            </p:nvSpPr>
            <p:spPr>
              <a:xfrm>
                <a:off x="2379670" y="1154210"/>
                <a:ext cx="200183" cy="194452"/>
              </a:xfrm>
              <a:prstGeom prst="ellipse">
                <a:avLst/>
              </a:prstGeom>
              <a:solidFill>
                <a:srgbClr val="E4BDA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6" name="Straight Connector 99"/>
              <p:cNvCxnSpPr/>
              <p:nvPr/>
            </p:nvCxnSpPr>
            <p:spPr>
              <a:xfrm>
                <a:off x="2481121" y="1348662"/>
                <a:ext cx="0" cy="342098"/>
              </a:xfrm>
              <a:prstGeom prst="line">
                <a:avLst/>
              </a:prstGeom>
              <a:ln w="19050">
                <a:solidFill>
                  <a:srgbClr val="E4BDA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111"/>
          <p:cNvGrpSpPr/>
          <p:nvPr/>
        </p:nvGrpSpPr>
        <p:grpSpPr>
          <a:xfrm>
            <a:off x="3843256" y="1419610"/>
            <a:ext cx="282129" cy="705827"/>
            <a:chOff x="3843256" y="1379929"/>
            <a:chExt cx="282129" cy="705827"/>
          </a:xfrm>
        </p:grpSpPr>
        <p:sp>
          <p:nvSpPr>
            <p:cNvPr id="98" name="TextBox 103"/>
            <p:cNvSpPr txBox="1"/>
            <p:nvPr/>
          </p:nvSpPr>
          <p:spPr>
            <a:xfrm>
              <a:off x="3843256" y="1379929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9" name="Group 109"/>
            <p:cNvGrpSpPr/>
            <p:nvPr/>
          </p:nvGrpSpPr>
          <p:grpSpPr>
            <a:xfrm flipV="1">
              <a:off x="3877719" y="1549206"/>
              <a:ext cx="200183" cy="536550"/>
              <a:chOff x="3877719" y="1154210"/>
              <a:chExt cx="200183" cy="536550"/>
            </a:xfrm>
          </p:grpSpPr>
          <p:sp>
            <p:nvSpPr>
              <p:cNvPr id="100" name="Oval 101"/>
              <p:cNvSpPr>
                <a:spLocks noChangeAspect="1"/>
              </p:cNvSpPr>
              <p:nvPr/>
            </p:nvSpPr>
            <p:spPr>
              <a:xfrm>
                <a:off x="3877719" y="1154210"/>
                <a:ext cx="200183" cy="194452"/>
              </a:xfrm>
              <a:prstGeom prst="ellipse">
                <a:avLst/>
              </a:prstGeom>
              <a:solidFill>
                <a:srgbClr val="E4BDA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1" name="Straight Connector 104"/>
              <p:cNvCxnSpPr/>
              <p:nvPr/>
            </p:nvCxnSpPr>
            <p:spPr>
              <a:xfrm>
                <a:off x="3977810" y="1348662"/>
                <a:ext cx="0" cy="342098"/>
              </a:xfrm>
              <a:prstGeom prst="line">
                <a:avLst/>
              </a:prstGeom>
              <a:ln w="19050">
                <a:solidFill>
                  <a:srgbClr val="E4BDA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8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8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8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80"/>
                            </p:stCondLst>
                            <p:childTnLst>
                              <p:par>
                                <p:cTn id="6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8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80"/>
                            </p:stCondLst>
                            <p:childTnLst>
                              <p:par>
                                <p:cTn id="7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8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48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980"/>
                            </p:stCondLst>
                            <p:childTnLst>
                              <p:par>
                                <p:cTn id="10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980"/>
                            </p:stCondLst>
                            <p:childTnLst>
                              <p:par>
                                <p:cTn id="10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980"/>
                            </p:stCondLst>
                            <p:childTnLst>
                              <p:par>
                                <p:cTn id="1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980"/>
                            </p:stCondLst>
                            <p:childTnLst>
                              <p:par>
                                <p:cTn id="1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980"/>
                            </p:stCondLst>
                            <p:childTnLst>
                              <p:par>
                                <p:cTn id="1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963927" y="1351217"/>
            <a:ext cx="2369080" cy="3106686"/>
            <a:chOff x="5963927" y="1351217"/>
            <a:chExt cx="2369080" cy="3106686"/>
          </a:xfrm>
        </p:grpSpPr>
        <p:grpSp>
          <p:nvGrpSpPr>
            <p:cNvPr id="11" name="组合 10"/>
            <p:cNvGrpSpPr/>
            <p:nvPr/>
          </p:nvGrpSpPr>
          <p:grpSpPr>
            <a:xfrm>
              <a:off x="5963927" y="1367912"/>
              <a:ext cx="2369080" cy="3089991"/>
              <a:chOff x="1313863" y="1205784"/>
              <a:chExt cx="3158773" cy="411998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18900000">
                <a:off x="1485500" y="1841816"/>
                <a:ext cx="2742312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E4BDA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39"/>
            <p:cNvSpPr txBox="1"/>
            <p:nvPr/>
          </p:nvSpPr>
          <p:spPr>
            <a:xfrm rot="18900000">
              <a:off x="7248401" y="1351217"/>
              <a:ext cx="345287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8900000">
              <a:off x="6557250" y="2892087"/>
              <a:ext cx="282199" cy="272633"/>
              <a:chOff x="549275" y="533400"/>
              <a:chExt cx="561975" cy="542926"/>
            </a:xfrm>
            <a:solidFill>
              <a:schemeClr val="bg1"/>
            </a:solidFill>
          </p:grpSpPr>
          <p:sp>
            <p:nvSpPr>
              <p:cNvPr id="15" name="Freeform 16"/>
              <p:cNvSpPr>
                <a:spLocks noEditPoints="1"/>
              </p:cNvSpPr>
              <p:nvPr/>
            </p:nvSpPr>
            <p:spPr bwMode="auto">
              <a:xfrm>
                <a:off x="549275" y="649288"/>
                <a:ext cx="463550" cy="427038"/>
              </a:xfrm>
              <a:custGeom>
                <a:avLst/>
                <a:gdLst>
                  <a:gd name="T0" fmla="*/ 149 w 165"/>
                  <a:gd name="T1" fmla="*/ 38 h 152"/>
                  <a:gd name="T2" fmla="*/ 147 w 165"/>
                  <a:gd name="T3" fmla="*/ 34 h 152"/>
                  <a:gd name="T4" fmla="*/ 137 w 165"/>
                  <a:gd name="T5" fmla="*/ 22 h 152"/>
                  <a:gd name="T6" fmla="*/ 125 w 165"/>
                  <a:gd name="T7" fmla="*/ 12 h 152"/>
                  <a:gd name="T8" fmla="*/ 121 w 165"/>
                  <a:gd name="T9" fmla="*/ 10 h 152"/>
                  <a:gd name="T10" fmla="*/ 118 w 165"/>
                  <a:gd name="T11" fmla="*/ 8 h 152"/>
                  <a:gd name="T12" fmla="*/ 83 w 165"/>
                  <a:gd name="T13" fmla="*/ 0 h 152"/>
                  <a:gd name="T14" fmla="*/ 29 w 165"/>
                  <a:gd name="T15" fmla="*/ 22 h 152"/>
                  <a:gd name="T16" fmla="*/ 29 w 165"/>
                  <a:gd name="T17" fmla="*/ 130 h 152"/>
                  <a:gd name="T18" fmla="*/ 83 w 165"/>
                  <a:gd name="T19" fmla="*/ 152 h 152"/>
                  <a:gd name="T20" fmla="*/ 137 w 165"/>
                  <a:gd name="T21" fmla="*/ 130 h 152"/>
                  <a:gd name="T22" fmla="*/ 151 w 165"/>
                  <a:gd name="T23" fmla="*/ 41 h 152"/>
                  <a:gd name="T24" fmla="*/ 149 w 165"/>
                  <a:gd name="T25" fmla="*/ 38 h 152"/>
                  <a:gd name="T26" fmla="*/ 83 w 165"/>
                  <a:gd name="T27" fmla="*/ 32 h 152"/>
                  <a:gd name="T28" fmla="*/ 52 w 165"/>
                  <a:gd name="T29" fmla="*/ 45 h 152"/>
                  <a:gd name="T30" fmla="*/ 39 w 165"/>
                  <a:gd name="T31" fmla="*/ 76 h 152"/>
                  <a:gd name="T32" fmla="*/ 52 w 165"/>
                  <a:gd name="T33" fmla="*/ 107 h 152"/>
                  <a:gd name="T34" fmla="*/ 52 w 165"/>
                  <a:gd name="T35" fmla="*/ 113 h 152"/>
                  <a:gd name="T36" fmla="*/ 49 w 165"/>
                  <a:gd name="T37" fmla="*/ 114 h 152"/>
                  <a:gd name="T38" fmla="*/ 46 w 165"/>
                  <a:gd name="T39" fmla="*/ 113 h 152"/>
                  <a:gd name="T40" fmla="*/ 31 w 165"/>
                  <a:gd name="T41" fmla="*/ 76 h 152"/>
                  <a:gd name="T42" fmla="*/ 46 w 165"/>
                  <a:gd name="T43" fmla="*/ 39 h 152"/>
                  <a:gd name="T44" fmla="*/ 83 w 165"/>
                  <a:gd name="T45" fmla="*/ 24 h 152"/>
                  <a:gd name="T46" fmla="*/ 87 w 165"/>
                  <a:gd name="T47" fmla="*/ 28 h 152"/>
                  <a:gd name="T48" fmla="*/ 83 w 165"/>
                  <a:gd name="T49" fmla="*/ 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152">
                    <a:moveTo>
                      <a:pt x="149" y="38"/>
                    </a:moveTo>
                    <a:cubicBezTo>
                      <a:pt x="148" y="37"/>
                      <a:pt x="147" y="35"/>
                      <a:pt x="147" y="34"/>
                    </a:cubicBezTo>
                    <a:cubicBezTo>
                      <a:pt x="144" y="30"/>
                      <a:pt x="141" y="26"/>
                      <a:pt x="137" y="22"/>
                    </a:cubicBezTo>
                    <a:cubicBezTo>
                      <a:pt x="133" y="18"/>
                      <a:pt x="129" y="15"/>
                      <a:pt x="125" y="12"/>
                    </a:cubicBezTo>
                    <a:cubicBezTo>
                      <a:pt x="124" y="12"/>
                      <a:pt x="122" y="11"/>
                      <a:pt x="121" y="10"/>
                    </a:cubicBezTo>
                    <a:cubicBezTo>
                      <a:pt x="120" y="9"/>
                      <a:pt x="119" y="9"/>
                      <a:pt x="118" y="8"/>
                    </a:cubicBezTo>
                    <a:cubicBezTo>
                      <a:pt x="107" y="3"/>
                      <a:pt x="95" y="0"/>
                      <a:pt x="83" y="0"/>
                    </a:cubicBezTo>
                    <a:cubicBezTo>
                      <a:pt x="63" y="0"/>
                      <a:pt x="44" y="8"/>
                      <a:pt x="29" y="22"/>
                    </a:cubicBezTo>
                    <a:cubicBezTo>
                      <a:pt x="0" y="52"/>
                      <a:pt x="0" y="100"/>
                      <a:pt x="29" y="130"/>
                    </a:cubicBezTo>
                    <a:cubicBezTo>
                      <a:pt x="44" y="144"/>
                      <a:pt x="63" y="152"/>
                      <a:pt x="83" y="152"/>
                    </a:cubicBezTo>
                    <a:cubicBezTo>
                      <a:pt x="103" y="152"/>
                      <a:pt x="123" y="144"/>
                      <a:pt x="137" y="130"/>
                    </a:cubicBezTo>
                    <a:cubicBezTo>
                      <a:pt x="161" y="106"/>
                      <a:pt x="165" y="70"/>
                      <a:pt x="151" y="41"/>
                    </a:cubicBezTo>
                    <a:cubicBezTo>
                      <a:pt x="150" y="40"/>
                      <a:pt x="150" y="39"/>
                      <a:pt x="149" y="38"/>
                    </a:cubicBezTo>
                    <a:close/>
                    <a:moveTo>
                      <a:pt x="83" y="32"/>
                    </a:moveTo>
                    <a:cubicBezTo>
                      <a:pt x="71" y="32"/>
                      <a:pt x="60" y="36"/>
                      <a:pt x="52" y="45"/>
                    </a:cubicBezTo>
                    <a:cubicBezTo>
                      <a:pt x="44" y="53"/>
                      <a:pt x="39" y="64"/>
                      <a:pt x="39" y="76"/>
                    </a:cubicBezTo>
                    <a:cubicBezTo>
                      <a:pt x="39" y="88"/>
                      <a:pt x="44" y="99"/>
                      <a:pt x="52" y="107"/>
                    </a:cubicBezTo>
                    <a:cubicBezTo>
                      <a:pt x="54" y="109"/>
                      <a:pt x="54" y="111"/>
                      <a:pt x="52" y="113"/>
                    </a:cubicBezTo>
                    <a:cubicBezTo>
                      <a:pt x="51" y="113"/>
                      <a:pt x="50" y="114"/>
                      <a:pt x="49" y="114"/>
                    </a:cubicBezTo>
                    <a:cubicBezTo>
                      <a:pt x="48" y="114"/>
                      <a:pt x="47" y="113"/>
                      <a:pt x="46" y="113"/>
                    </a:cubicBezTo>
                    <a:cubicBezTo>
                      <a:pt x="37" y="103"/>
                      <a:pt x="31" y="90"/>
                      <a:pt x="31" y="76"/>
                    </a:cubicBezTo>
                    <a:cubicBezTo>
                      <a:pt x="31" y="62"/>
                      <a:pt x="37" y="49"/>
                      <a:pt x="46" y="39"/>
                    </a:cubicBezTo>
                    <a:cubicBezTo>
                      <a:pt x="56" y="29"/>
                      <a:pt x="69" y="24"/>
                      <a:pt x="83" y="24"/>
                    </a:cubicBezTo>
                    <a:cubicBezTo>
                      <a:pt x="85" y="24"/>
                      <a:pt x="87" y="26"/>
                      <a:pt x="87" y="28"/>
                    </a:cubicBezTo>
                    <a:cubicBezTo>
                      <a:pt x="87" y="30"/>
                      <a:pt x="85" y="32"/>
                      <a:pt x="83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96938" y="623888"/>
                <a:ext cx="123825" cy="123825"/>
              </a:xfrm>
              <a:custGeom>
                <a:avLst/>
                <a:gdLst>
                  <a:gd name="T0" fmla="*/ 31 w 44"/>
                  <a:gd name="T1" fmla="*/ 19 h 44"/>
                  <a:gd name="T2" fmla="*/ 31 w 44"/>
                  <a:gd name="T3" fmla="*/ 19 h 44"/>
                  <a:gd name="T4" fmla="*/ 42 w 44"/>
                  <a:gd name="T5" fmla="*/ 8 h 44"/>
                  <a:gd name="T6" fmla="*/ 42 w 44"/>
                  <a:gd name="T7" fmla="*/ 2 h 44"/>
                  <a:gd name="T8" fmla="*/ 36 w 44"/>
                  <a:gd name="T9" fmla="*/ 2 h 44"/>
                  <a:gd name="T10" fmla="*/ 25 w 44"/>
                  <a:gd name="T11" fmla="*/ 13 h 44"/>
                  <a:gd name="T12" fmla="*/ 25 w 44"/>
                  <a:gd name="T13" fmla="*/ 13 h 44"/>
                  <a:gd name="T14" fmla="*/ 15 w 44"/>
                  <a:gd name="T15" fmla="*/ 2 h 44"/>
                  <a:gd name="T16" fmla="*/ 9 w 44"/>
                  <a:gd name="T17" fmla="*/ 2 h 44"/>
                  <a:gd name="T18" fmla="*/ 0 w 44"/>
                  <a:gd name="T19" fmla="*/ 11 h 44"/>
                  <a:gd name="T20" fmla="*/ 1 w 44"/>
                  <a:gd name="T21" fmla="*/ 12 h 44"/>
                  <a:gd name="T22" fmla="*/ 7 w 44"/>
                  <a:gd name="T23" fmla="*/ 16 h 44"/>
                  <a:gd name="T24" fmla="*/ 19 w 44"/>
                  <a:gd name="T25" fmla="*/ 26 h 44"/>
                  <a:gd name="T26" fmla="*/ 28 w 44"/>
                  <a:gd name="T27" fmla="*/ 37 h 44"/>
                  <a:gd name="T28" fmla="*/ 31 w 44"/>
                  <a:gd name="T29" fmla="*/ 41 h 44"/>
                  <a:gd name="T30" fmla="*/ 33 w 44"/>
                  <a:gd name="T31" fmla="*/ 44 h 44"/>
                  <a:gd name="T32" fmla="*/ 42 w 44"/>
                  <a:gd name="T33" fmla="*/ 35 h 44"/>
                  <a:gd name="T34" fmla="*/ 42 w 44"/>
                  <a:gd name="T35" fmla="*/ 29 h 44"/>
                  <a:gd name="T36" fmla="*/ 31 w 44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4">
                    <a:moveTo>
                      <a:pt x="31" y="19"/>
                    </a:moveTo>
                    <a:cubicBezTo>
                      <a:pt x="31" y="19"/>
                      <a:pt x="31" y="19"/>
                      <a:pt x="31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6"/>
                      <a:pt x="44" y="4"/>
                      <a:pt x="42" y="2"/>
                    </a:cubicBezTo>
                    <a:cubicBezTo>
                      <a:pt x="40" y="0"/>
                      <a:pt x="38" y="0"/>
                      <a:pt x="36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9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11" y="19"/>
                      <a:pt x="15" y="22"/>
                      <a:pt x="19" y="26"/>
                    </a:cubicBezTo>
                    <a:cubicBezTo>
                      <a:pt x="22" y="29"/>
                      <a:pt x="26" y="33"/>
                      <a:pt x="28" y="37"/>
                    </a:cubicBezTo>
                    <a:cubicBezTo>
                      <a:pt x="29" y="39"/>
                      <a:pt x="30" y="40"/>
                      <a:pt x="31" y="41"/>
                    </a:cubicBezTo>
                    <a:cubicBezTo>
                      <a:pt x="31" y="42"/>
                      <a:pt x="32" y="43"/>
                      <a:pt x="33" y="4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4" y="31"/>
                      <a:pt x="42" y="29"/>
                    </a:cubicBezTo>
                    <a:lnTo>
                      <a:pt x="31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1041400" y="533400"/>
                <a:ext cx="69850" cy="69850"/>
              </a:xfrm>
              <a:custGeom>
                <a:avLst/>
                <a:gdLst>
                  <a:gd name="T0" fmla="*/ 4 w 25"/>
                  <a:gd name="T1" fmla="*/ 25 h 25"/>
                  <a:gd name="T2" fmla="*/ 7 w 25"/>
                  <a:gd name="T3" fmla="*/ 24 h 25"/>
                  <a:gd name="T4" fmla="*/ 23 w 25"/>
                  <a:gd name="T5" fmla="*/ 8 h 25"/>
                  <a:gd name="T6" fmla="*/ 23 w 25"/>
                  <a:gd name="T7" fmla="*/ 2 h 25"/>
                  <a:gd name="T8" fmla="*/ 17 w 25"/>
                  <a:gd name="T9" fmla="*/ 2 h 25"/>
                  <a:gd name="T10" fmla="*/ 1 w 25"/>
                  <a:gd name="T11" fmla="*/ 18 h 25"/>
                  <a:gd name="T12" fmla="*/ 1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5" y="25"/>
                      <a:pt x="6" y="24"/>
                      <a:pt x="7" y="2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6"/>
                      <a:pt x="25" y="4"/>
                      <a:pt x="23" y="2"/>
                    </a:cubicBezTo>
                    <a:cubicBezTo>
                      <a:pt x="21" y="0"/>
                      <a:pt x="19" y="0"/>
                      <a:pt x="17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4"/>
                      <a:pt x="3" y="25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1041400" y="625475"/>
                <a:ext cx="66675" cy="23813"/>
              </a:xfrm>
              <a:custGeom>
                <a:avLst/>
                <a:gdLst>
                  <a:gd name="T0" fmla="*/ 20 w 24"/>
                  <a:gd name="T1" fmla="*/ 0 h 8"/>
                  <a:gd name="T2" fmla="*/ 4 w 24"/>
                  <a:gd name="T3" fmla="*/ 0 h 8"/>
                  <a:gd name="T4" fmla="*/ 0 w 24"/>
                  <a:gd name="T5" fmla="*/ 4 h 8"/>
                  <a:gd name="T6" fmla="*/ 4 w 24"/>
                  <a:gd name="T7" fmla="*/ 8 h 8"/>
                  <a:gd name="T8" fmla="*/ 20 w 24"/>
                  <a:gd name="T9" fmla="*/ 8 h 8"/>
                  <a:gd name="T10" fmla="*/ 24 w 24"/>
                  <a:gd name="T11" fmla="*/ 4 h 8"/>
                  <a:gd name="T12" fmla="*/ 20 w 2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1041400" y="668338"/>
                <a:ext cx="69850" cy="58738"/>
              </a:xfrm>
              <a:custGeom>
                <a:avLst/>
                <a:gdLst>
                  <a:gd name="T0" fmla="*/ 7 w 25"/>
                  <a:gd name="T1" fmla="*/ 2 h 21"/>
                  <a:gd name="T2" fmla="*/ 1 w 25"/>
                  <a:gd name="T3" fmla="*/ 2 h 21"/>
                  <a:gd name="T4" fmla="*/ 2 w 25"/>
                  <a:gd name="T5" fmla="*/ 8 h 21"/>
                  <a:gd name="T6" fmla="*/ 18 w 25"/>
                  <a:gd name="T7" fmla="*/ 20 h 21"/>
                  <a:gd name="T8" fmla="*/ 20 w 25"/>
                  <a:gd name="T9" fmla="*/ 21 h 21"/>
                  <a:gd name="T10" fmla="*/ 23 w 25"/>
                  <a:gd name="T11" fmla="*/ 19 h 21"/>
                  <a:gd name="T12" fmla="*/ 23 w 25"/>
                  <a:gd name="T13" fmla="*/ 14 h 21"/>
                  <a:gd name="T14" fmla="*/ 7 w 2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7" y="2"/>
                    </a:moveTo>
                    <a:cubicBezTo>
                      <a:pt x="5" y="0"/>
                      <a:pt x="2" y="1"/>
                      <a:pt x="1" y="2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1" y="21"/>
                      <a:pt x="23" y="20"/>
                      <a:pt x="23" y="19"/>
                    </a:cubicBezTo>
                    <a:cubicBezTo>
                      <a:pt x="25" y="17"/>
                      <a:pt x="24" y="15"/>
                      <a:pt x="23" y="14"/>
                    </a:cubicBez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995363" y="536575"/>
                <a:ext cx="23813" cy="66675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2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917575" y="533400"/>
                <a:ext cx="58738" cy="69850"/>
              </a:xfrm>
              <a:custGeom>
                <a:avLst/>
                <a:gdLst>
                  <a:gd name="T0" fmla="*/ 13 w 21"/>
                  <a:gd name="T1" fmla="*/ 23 h 25"/>
                  <a:gd name="T2" fmla="*/ 16 w 21"/>
                  <a:gd name="T3" fmla="*/ 25 h 25"/>
                  <a:gd name="T4" fmla="*/ 19 w 21"/>
                  <a:gd name="T5" fmla="*/ 24 h 25"/>
                  <a:gd name="T6" fmla="*/ 19 w 21"/>
                  <a:gd name="T7" fmla="*/ 18 h 25"/>
                  <a:gd name="T8" fmla="*/ 7 w 21"/>
                  <a:gd name="T9" fmla="*/ 2 h 25"/>
                  <a:gd name="T10" fmla="*/ 2 w 21"/>
                  <a:gd name="T11" fmla="*/ 2 h 25"/>
                  <a:gd name="T12" fmla="*/ 1 w 21"/>
                  <a:gd name="T13" fmla="*/ 7 h 25"/>
                  <a:gd name="T14" fmla="*/ 13 w 21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13" y="23"/>
                    </a:moveTo>
                    <a:cubicBezTo>
                      <a:pt x="14" y="24"/>
                      <a:pt x="15" y="25"/>
                      <a:pt x="16" y="25"/>
                    </a:cubicBezTo>
                    <a:cubicBezTo>
                      <a:pt x="17" y="25"/>
                      <a:pt x="18" y="25"/>
                      <a:pt x="19" y="24"/>
                    </a:cubicBezTo>
                    <a:cubicBezTo>
                      <a:pt x="20" y="23"/>
                      <a:pt x="21" y="20"/>
                      <a:pt x="19" y="1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0" y="3"/>
                      <a:pt x="0" y="5"/>
                      <a:pt x="1" y="7"/>
                    </a:cubicBezTo>
                    <a:lnTo>
                      <a:pt x="13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文本框 67"/>
            <p:cNvSpPr txBox="1"/>
            <p:nvPr/>
          </p:nvSpPr>
          <p:spPr>
            <a:xfrm rot="18900000">
              <a:off x="6618617" y="2254205"/>
              <a:ext cx="1074743" cy="60151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简约商务风图表系列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54252" y="1313117"/>
            <a:ext cx="2369080" cy="3099395"/>
            <a:chOff x="4754252" y="1313117"/>
            <a:chExt cx="2369080" cy="3099395"/>
          </a:xfrm>
        </p:grpSpPr>
        <p:grpSp>
          <p:nvGrpSpPr>
            <p:cNvPr id="26" name="组合 25"/>
            <p:cNvGrpSpPr/>
            <p:nvPr/>
          </p:nvGrpSpPr>
          <p:grpSpPr>
            <a:xfrm>
              <a:off x="4754252" y="1313117"/>
              <a:ext cx="2369080" cy="3099395"/>
              <a:chOff x="4754252" y="1313117"/>
              <a:chExt cx="2369080" cy="3099395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754252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33" name="任意多边形 32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 rot="18900000">
                  <a:off x="1412062" y="1872236"/>
                  <a:ext cx="2828349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B58C9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1" name="文本框 38"/>
              <p:cNvSpPr txBox="1"/>
              <p:nvPr/>
            </p:nvSpPr>
            <p:spPr>
              <a:xfrm rot="18900000">
                <a:off x="5989556" y="1313117"/>
                <a:ext cx="405400" cy="577081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altLang="zh-CN" sz="3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</a:t>
                </a:r>
                <a:endParaRPr lang="zh-CN" altLang="en-US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66"/>
              <p:cNvSpPr txBox="1"/>
              <p:nvPr/>
            </p:nvSpPr>
            <p:spPr>
              <a:xfrm rot="18900000">
                <a:off x="5370624" y="2265139"/>
                <a:ext cx="1074743" cy="60151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简约商务风图表系列</a:t>
                </a:r>
                <a:endPara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◆ 在此点击输入具体文本内容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8900000">
              <a:off x="5383836" y="2880384"/>
              <a:ext cx="190662" cy="242402"/>
              <a:chOff x="3290888" y="533400"/>
              <a:chExt cx="427038" cy="542925"/>
            </a:xfrm>
            <a:solidFill>
              <a:schemeClr val="bg1"/>
            </a:solidFill>
          </p:grpSpPr>
          <p:sp>
            <p:nvSpPr>
              <p:cNvPr id="28" name="Freeform 25"/>
              <p:cNvSpPr/>
              <p:nvPr/>
            </p:nvSpPr>
            <p:spPr bwMode="auto">
              <a:xfrm>
                <a:off x="3290888" y="533400"/>
                <a:ext cx="427038" cy="542925"/>
              </a:xfrm>
              <a:custGeom>
                <a:avLst/>
                <a:gdLst>
                  <a:gd name="T0" fmla="*/ 108 w 152"/>
                  <a:gd name="T1" fmla="*/ 161 h 193"/>
                  <a:gd name="T2" fmla="*/ 68 w 152"/>
                  <a:gd name="T3" fmla="*/ 161 h 193"/>
                  <a:gd name="T4" fmla="*/ 68 w 152"/>
                  <a:gd name="T5" fmla="*/ 145 h 193"/>
                  <a:gd name="T6" fmla="*/ 121 w 152"/>
                  <a:gd name="T7" fmla="*/ 122 h 193"/>
                  <a:gd name="T8" fmla="*/ 130 w 152"/>
                  <a:gd name="T9" fmla="*/ 19 h 193"/>
                  <a:gd name="T10" fmla="*/ 130 w 152"/>
                  <a:gd name="T11" fmla="*/ 18 h 193"/>
                  <a:gd name="T12" fmla="*/ 130 w 152"/>
                  <a:gd name="T13" fmla="*/ 18 h 193"/>
                  <a:gd name="T14" fmla="*/ 128 w 152"/>
                  <a:gd name="T15" fmla="*/ 14 h 193"/>
                  <a:gd name="T16" fmla="*/ 130 w 152"/>
                  <a:gd name="T17" fmla="*/ 10 h 193"/>
                  <a:gd name="T18" fmla="*/ 137 w 152"/>
                  <a:gd name="T19" fmla="*/ 10 h 193"/>
                  <a:gd name="T20" fmla="*/ 143 w 152"/>
                  <a:gd name="T21" fmla="*/ 10 h 193"/>
                  <a:gd name="T22" fmla="*/ 143 w 152"/>
                  <a:gd name="T23" fmla="*/ 5 h 193"/>
                  <a:gd name="T24" fmla="*/ 124 w 152"/>
                  <a:gd name="T25" fmla="*/ 5 h 193"/>
                  <a:gd name="T26" fmla="*/ 120 w 152"/>
                  <a:gd name="T27" fmla="*/ 14 h 193"/>
                  <a:gd name="T28" fmla="*/ 124 w 152"/>
                  <a:gd name="T29" fmla="*/ 23 h 193"/>
                  <a:gd name="T30" fmla="*/ 124 w 152"/>
                  <a:gd name="T31" fmla="*/ 23 h 193"/>
                  <a:gd name="T32" fmla="*/ 115 w 152"/>
                  <a:gd name="T33" fmla="*/ 116 h 193"/>
                  <a:gd name="T34" fmla="*/ 23 w 152"/>
                  <a:gd name="T35" fmla="*/ 124 h 193"/>
                  <a:gd name="T36" fmla="*/ 23 w 152"/>
                  <a:gd name="T37" fmla="*/ 124 h 193"/>
                  <a:gd name="T38" fmla="*/ 4 w 152"/>
                  <a:gd name="T39" fmla="*/ 125 h 193"/>
                  <a:gd name="T40" fmla="*/ 0 w 152"/>
                  <a:gd name="T41" fmla="*/ 134 h 193"/>
                  <a:gd name="T42" fmla="*/ 4 w 152"/>
                  <a:gd name="T43" fmla="*/ 144 h 193"/>
                  <a:gd name="T44" fmla="*/ 7 w 152"/>
                  <a:gd name="T45" fmla="*/ 145 h 193"/>
                  <a:gd name="T46" fmla="*/ 10 w 152"/>
                  <a:gd name="T47" fmla="*/ 144 h 193"/>
                  <a:gd name="T48" fmla="*/ 10 w 152"/>
                  <a:gd name="T49" fmla="*/ 138 h 193"/>
                  <a:gd name="T50" fmla="*/ 8 w 152"/>
                  <a:gd name="T51" fmla="*/ 134 h 193"/>
                  <a:gd name="T52" fmla="*/ 10 w 152"/>
                  <a:gd name="T53" fmla="*/ 130 h 193"/>
                  <a:gd name="T54" fmla="*/ 18 w 152"/>
                  <a:gd name="T55" fmla="*/ 130 h 193"/>
                  <a:gd name="T56" fmla="*/ 18 w 152"/>
                  <a:gd name="T57" fmla="*/ 131 h 193"/>
                  <a:gd name="T58" fmla="*/ 18 w 152"/>
                  <a:gd name="T59" fmla="*/ 131 h 193"/>
                  <a:gd name="T60" fmla="*/ 60 w 152"/>
                  <a:gd name="T61" fmla="*/ 145 h 193"/>
                  <a:gd name="T62" fmla="*/ 60 w 152"/>
                  <a:gd name="T63" fmla="*/ 161 h 193"/>
                  <a:gd name="T64" fmla="*/ 20 w 152"/>
                  <a:gd name="T65" fmla="*/ 161 h 193"/>
                  <a:gd name="T66" fmla="*/ 0 w 152"/>
                  <a:gd name="T67" fmla="*/ 181 h 193"/>
                  <a:gd name="T68" fmla="*/ 0 w 152"/>
                  <a:gd name="T69" fmla="*/ 189 h 193"/>
                  <a:gd name="T70" fmla="*/ 4 w 152"/>
                  <a:gd name="T71" fmla="*/ 193 h 193"/>
                  <a:gd name="T72" fmla="*/ 124 w 152"/>
                  <a:gd name="T73" fmla="*/ 193 h 193"/>
                  <a:gd name="T74" fmla="*/ 128 w 152"/>
                  <a:gd name="T75" fmla="*/ 189 h 193"/>
                  <a:gd name="T76" fmla="*/ 128 w 152"/>
                  <a:gd name="T77" fmla="*/ 181 h 193"/>
                  <a:gd name="T78" fmla="*/ 108 w 152"/>
                  <a:gd name="T79" fmla="*/ 16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2" h="193">
                    <a:moveTo>
                      <a:pt x="108" y="161"/>
                    </a:move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45"/>
                      <a:pt x="68" y="145"/>
                      <a:pt x="68" y="145"/>
                    </a:cubicBezTo>
                    <a:cubicBezTo>
                      <a:pt x="88" y="144"/>
                      <a:pt x="107" y="136"/>
                      <a:pt x="121" y="122"/>
                    </a:cubicBezTo>
                    <a:cubicBezTo>
                      <a:pt x="148" y="94"/>
                      <a:pt x="152" y="50"/>
                      <a:pt x="130" y="19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7"/>
                      <a:pt x="128" y="16"/>
                      <a:pt x="128" y="14"/>
                    </a:cubicBezTo>
                    <a:cubicBezTo>
                      <a:pt x="128" y="13"/>
                      <a:pt x="129" y="11"/>
                      <a:pt x="130" y="10"/>
                    </a:cubicBezTo>
                    <a:cubicBezTo>
                      <a:pt x="132" y="8"/>
                      <a:pt x="135" y="8"/>
                      <a:pt x="137" y="10"/>
                    </a:cubicBezTo>
                    <a:cubicBezTo>
                      <a:pt x="139" y="12"/>
                      <a:pt x="141" y="12"/>
                      <a:pt x="143" y="10"/>
                    </a:cubicBezTo>
                    <a:cubicBezTo>
                      <a:pt x="144" y="9"/>
                      <a:pt x="144" y="6"/>
                      <a:pt x="143" y="5"/>
                    </a:cubicBezTo>
                    <a:cubicBezTo>
                      <a:pt x="138" y="0"/>
                      <a:pt x="129" y="0"/>
                      <a:pt x="124" y="5"/>
                    </a:cubicBezTo>
                    <a:cubicBezTo>
                      <a:pt x="121" y="7"/>
                      <a:pt x="120" y="11"/>
                      <a:pt x="120" y="14"/>
                    </a:cubicBezTo>
                    <a:cubicBezTo>
                      <a:pt x="120" y="18"/>
                      <a:pt x="121" y="21"/>
                      <a:pt x="124" y="23"/>
                    </a:cubicBezTo>
                    <a:cubicBezTo>
                      <a:pt x="124" y="23"/>
                      <a:pt x="124" y="23"/>
                      <a:pt x="124" y="23"/>
                    </a:cubicBezTo>
                    <a:cubicBezTo>
                      <a:pt x="143" y="52"/>
                      <a:pt x="140" y="92"/>
                      <a:pt x="115" y="116"/>
                    </a:cubicBezTo>
                    <a:cubicBezTo>
                      <a:pt x="91" y="140"/>
                      <a:pt x="51" y="14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17" y="120"/>
                      <a:pt x="9" y="120"/>
                      <a:pt x="4" y="125"/>
                    </a:cubicBezTo>
                    <a:cubicBezTo>
                      <a:pt x="2" y="127"/>
                      <a:pt x="0" y="131"/>
                      <a:pt x="0" y="134"/>
                    </a:cubicBezTo>
                    <a:cubicBezTo>
                      <a:pt x="0" y="138"/>
                      <a:pt x="2" y="141"/>
                      <a:pt x="4" y="144"/>
                    </a:cubicBezTo>
                    <a:cubicBezTo>
                      <a:pt x="5" y="144"/>
                      <a:pt x="6" y="145"/>
                      <a:pt x="7" y="145"/>
                    </a:cubicBezTo>
                    <a:cubicBezTo>
                      <a:pt x="8" y="145"/>
                      <a:pt x="9" y="144"/>
                      <a:pt x="10" y="144"/>
                    </a:cubicBezTo>
                    <a:cubicBezTo>
                      <a:pt x="11" y="142"/>
                      <a:pt x="11" y="140"/>
                      <a:pt x="10" y="138"/>
                    </a:cubicBezTo>
                    <a:cubicBezTo>
                      <a:pt x="9" y="137"/>
                      <a:pt x="8" y="136"/>
                      <a:pt x="8" y="134"/>
                    </a:cubicBezTo>
                    <a:cubicBezTo>
                      <a:pt x="8" y="133"/>
                      <a:pt x="9" y="131"/>
                      <a:pt x="10" y="130"/>
                    </a:cubicBezTo>
                    <a:cubicBezTo>
                      <a:pt x="12" y="128"/>
                      <a:pt x="15" y="128"/>
                      <a:pt x="18" y="130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31" y="140"/>
                      <a:pt x="45" y="144"/>
                      <a:pt x="60" y="145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9" y="161"/>
                      <a:pt x="0" y="170"/>
                      <a:pt x="0" y="181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1"/>
                      <a:pt x="2" y="193"/>
                      <a:pt x="4" y="193"/>
                    </a:cubicBezTo>
                    <a:cubicBezTo>
                      <a:pt x="124" y="193"/>
                      <a:pt x="124" y="193"/>
                      <a:pt x="124" y="193"/>
                    </a:cubicBezTo>
                    <a:cubicBezTo>
                      <a:pt x="127" y="193"/>
                      <a:pt x="128" y="191"/>
                      <a:pt x="128" y="189"/>
                    </a:cubicBezTo>
                    <a:cubicBezTo>
                      <a:pt x="128" y="181"/>
                      <a:pt x="128" y="181"/>
                      <a:pt x="128" y="181"/>
                    </a:cubicBezTo>
                    <a:cubicBezTo>
                      <a:pt x="128" y="170"/>
                      <a:pt x="119" y="161"/>
                      <a:pt x="108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3290888" y="536575"/>
                <a:ext cx="358775" cy="357188"/>
              </a:xfrm>
              <a:custGeom>
                <a:avLst/>
                <a:gdLst>
                  <a:gd name="T0" fmla="*/ 64 w 128"/>
                  <a:gd name="T1" fmla="*/ 127 h 127"/>
                  <a:gd name="T2" fmla="*/ 128 w 128"/>
                  <a:gd name="T3" fmla="*/ 64 h 127"/>
                  <a:gd name="T4" fmla="*/ 64 w 128"/>
                  <a:gd name="T5" fmla="*/ 0 h 127"/>
                  <a:gd name="T6" fmla="*/ 0 w 128"/>
                  <a:gd name="T7" fmla="*/ 64 h 127"/>
                  <a:gd name="T8" fmla="*/ 64 w 128"/>
                  <a:gd name="T9" fmla="*/ 127 h 127"/>
                  <a:gd name="T10" fmla="*/ 64 w 128"/>
                  <a:gd name="T11" fmla="*/ 24 h 127"/>
                  <a:gd name="T12" fmla="*/ 68 w 128"/>
                  <a:gd name="T13" fmla="*/ 28 h 127"/>
                  <a:gd name="T14" fmla="*/ 64 w 128"/>
                  <a:gd name="T15" fmla="*/ 32 h 127"/>
                  <a:gd name="T16" fmla="*/ 28 w 128"/>
                  <a:gd name="T17" fmla="*/ 68 h 127"/>
                  <a:gd name="T18" fmla="*/ 24 w 128"/>
                  <a:gd name="T19" fmla="*/ 72 h 127"/>
                  <a:gd name="T20" fmla="*/ 20 w 128"/>
                  <a:gd name="T21" fmla="*/ 68 h 127"/>
                  <a:gd name="T22" fmla="*/ 64 w 128"/>
                  <a:gd name="T23" fmla="*/ 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7">
                    <a:moveTo>
                      <a:pt x="64" y="127"/>
                    </a:moveTo>
                    <a:cubicBezTo>
                      <a:pt x="99" y="127"/>
                      <a:pt x="128" y="99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7"/>
                      <a:pt x="64" y="127"/>
                    </a:cubicBezTo>
                    <a:close/>
                    <a:moveTo>
                      <a:pt x="64" y="24"/>
                    </a:moveTo>
                    <a:cubicBezTo>
                      <a:pt x="66" y="24"/>
                      <a:pt x="68" y="26"/>
                      <a:pt x="68" y="28"/>
                    </a:cubicBezTo>
                    <a:cubicBezTo>
                      <a:pt x="68" y="30"/>
                      <a:pt x="66" y="32"/>
                      <a:pt x="64" y="32"/>
                    </a:cubicBezTo>
                    <a:cubicBezTo>
                      <a:pt x="44" y="32"/>
                      <a:pt x="28" y="48"/>
                      <a:pt x="28" y="68"/>
                    </a:cubicBezTo>
                    <a:cubicBezTo>
                      <a:pt x="28" y="70"/>
                      <a:pt x="27" y="72"/>
                      <a:pt x="24" y="72"/>
                    </a:cubicBezTo>
                    <a:cubicBezTo>
                      <a:pt x="22" y="72"/>
                      <a:pt x="20" y="70"/>
                      <a:pt x="20" y="68"/>
                    </a:cubicBezTo>
                    <a:cubicBezTo>
                      <a:pt x="20" y="44"/>
                      <a:pt x="40" y="24"/>
                      <a:pt x="6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542141" y="1313118"/>
            <a:ext cx="2369080" cy="3099394"/>
            <a:chOff x="3542141" y="1313118"/>
            <a:chExt cx="2369080" cy="3099394"/>
          </a:xfrm>
        </p:grpSpPr>
        <p:grpSp>
          <p:nvGrpSpPr>
            <p:cNvPr id="37" name="组合 36"/>
            <p:cNvGrpSpPr/>
            <p:nvPr/>
          </p:nvGrpSpPr>
          <p:grpSpPr>
            <a:xfrm>
              <a:off x="3542141" y="1322521"/>
              <a:ext cx="2369080" cy="3089991"/>
              <a:chOff x="1313863" y="1205784"/>
              <a:chExt cx="3158773" cy="4119987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18900000">
                <a:off x="1447011" y="1857759"/>
                <a:ext cx="2787404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E4BDA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 rot="18900000">
              <a:off x="4801456" y="1313118"/>
              <a:ext cx="362118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 rot="18900000">
              <a:off x="4099391" y="2853127"/>
              <a:ext cx="265444" cy="265443"/>
              <a:chOff x="5821363" y="5846763"/>
              <a:chExt cx="541338" cy="541337"/>
            </a:xfrm>
            <a:solidFill>
              <a:schemeClr val="bg1"/>
            </a:solidFill>
          </p:grpSpPr>
          <p:sp>
            <p:nvSpPr>
              <p:cNvPr id="41" name="Freeform 61"/>
              <p:cNvSpPr>
                <a:spLocks noEditPoints="1"/>
              </p:cNvSpPr>
              <p:nvPr/>
            </p:nvSpPr>
            <p:spPr bwMode="auto">
              <a:xfrm>
                <a:off x="5867401" y="5846763"/>
                <a:ext cx="449263" cy="358775"/>
              </a:xfrm>
              <a:custGeom>
                <a:avLst/>
                <a:gdLst>
                  <a:gd name="T0" fmla="*/ 66 w 160"/>
                  <a:gd name="T1" fmla="*/ 101 h 127"/>
                  <a:gd name="T2" fmla="*/ 80 w 160"/>
                  <a:gd name="T3" fmla="*/ 96 h 127"/>
                  <a:gd name="T4" fmla="*/ 94 w 160"/>
                  <a:gd name="T5" fmla="*/ 102 h 127"/>
                  <a:gd name="T6" fmla="*/ 123 w 160"/>
                  <a:gd name="T7" fmla="*/ 127 h 127"/>
                  <a:gd name="T8" fmla="*/ 160 w 160"/>
                  <a:gd name="T9" fmla="*/ 79 h 127"/>
                  <a:gd name="T10" fmla="*/ 160 w 160"/>
                  <a:gd name="T11" fmla="*/ 4 h 127"/>
                  <a:gd name="T12" fmla="*/ 156 w 160"/>
                  <a:gd name="T13" fmla="*/ 0 h 127"/>
                  <a:gd name="T14" fmla="*/ 4 w 160"/>
                  <a:gd name="T15" fmla="*/ 0 h 127"/>
                  <a:gd name="T16" fmla="*/ 0 w 160"/>
                  <a:gd name="T17" fmla="*/ 4 h 127"/>
                  <a:gd name="T18" fmla="*/ 0 w 160"/>
                  <a:gd name="T19" fmla="*/ 79 h 127"/>
                  <a:gd name="T20" fmla="*/ 38 w 160"/>
                  <a:gd name="T21" fmla="*/ 127 h 127"/>
                  <a:gd name="T22" fmla="*/ 66 w 160"/>
                  <a:gd name="T23" fmla="*/ 101 h 127"/>
                  <a:gd name="T24" fmla="*/ 32 w 160"/>
                  <a:gd name="T25" fmla="*/ 20 h 127"/>
                  <a:gd name="T26" fmla="*/ 36 w 160"/>
                  <a:gd name="T27" fmla="*/ 16 h 127"/>
                  <a:gd name="T28" fmla="*/ 60 w 160"/>
                  <a:gd name="T29" fmla="*/ 16 h 127"/>
                  <a:gd name="T30" fmla="*/ 64 w 160"/>
                  <a:gd name="T31" fmla="*/ 20 h 127"/>
                  <a:gd name="T32" fmla="*/ 64 w 160"/>
                  <a:gd name="T33" fmla="*/ 44 h 127"/>
                  <a:gd name="T34" fmla="*/ 60 w 160"/>
                  <a:gd name="T35" fmla="*/ 48 h 127"/>
                  <a:gd name="T36" fmla="*/ 36 w 160"/>
                  <a:gd name="T37" fmla="*/ 48 h 127"/>
                  <a:gd name="T38" fmla="*/ 32 w 160"/>
                  <a:gd name="T39" fmla="*/ 44 h 127"/>
                  <a:gd name="T40" fmla="*/ 32 w 160"/>
                  <a:gd name="T41" fmla="*/ 20 h 127"/>
                  <a:gd name="T42" fmla="*/ 36 w 160"/>
                  <a:gd name="T43" fmla="*/ 56 h 127"/>
                  <a:gd name="T44" fmla="*/ 124 w 160"/>
                  <a:gd name="T45" fmla="*/ 56 h 127"/>
                  <a:gd name="T46" fmla="*/ 128 w 160"/>
                  <a:gd name="T47" fmla="*/ 60 h 127"/>
                  <a:gd name="T48" fmla="*/ 124 w 160"/>
                  <a:gd name="T49" fmla="*/ 64 h 127"/>
                  <a:gd name="T50" fmla="*/ 36 w 160"/>
                  <a:gd name="T51" fmla="*/ 64 h 127"/>
                  <a:gd name="T52" fmla="*/ 32 w 160"/>
                  <a:gd name="T53" fmla="*/ 60 h 127"/>
                  <a:gd name="T54" fmla="*/ 36 w 160"/>
                  <a:gd name="T55" fmla="*/ 56 h 127"/>
                  <a:gd name="T56" fmla="*/ 32 w 160"/>
                  <a:gd name="T57" fmla="*/ 76 h 127"/>
                  <a:gd name="T58" fmla="*/ 36 w 160"/>
                  <a:gd name="T59" fmla="*/ 72 h 127"/>
                  <a:gd name="T60" fmla="*/ 124 w 160"/>
                  <a:gd name="T61" fmla="*/ 72 h 127"/>
                  <a:gd name="T62" fmla="*/ 128 w 160"/>
                  <a:gd name="T63" fmla="*/ 76 h 127"/>
                  <a:gd name="T64" fmla="*/ 124 w 160"/>
                  <a:gd name="T65" fmla="*/ 80 h 127"/>
                  <a:gd name="T66" fmla="*/ 36 w 160"/>
                  <a:gd name="T67" fmla="*/ 80 h 127"/>
                  <a:gd name="T68" fmla="*/ 32 w 160"/>
                  <a:gd name="T69" fmla="*/ 7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127">
                    <a:moveTo>
                      <a:pt x="66" y="101"/>
                    </a:moveTo>
                    <a:cubicBezTo>
                      <a:pt x="70" y="98"/>
                      <a:pt x="75" y="96"/>
                      <a:pt x="80" y="96"/>
                    </a:cubicBezTo>
                    <a:cubicBezTo>
                      <a:pt x="86" y="96"/>
                      <a:pt x="91" y="98"/>
                      <a:pt x="94" y="102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58" y="0"/>
                      <a:pt x="15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8" y="127"/>
                      <a:pt x="38" y="127"/>
                      <a:pt x="38" y="127"/>
                    </a:cubicBezTo>
                    <a:lnTo>
                      <a:pt x="66" y="101"/>
                    </a:lnTo>
                    <a:close/>
                    <a:moveTo>
                      <a:pt x="32" y="20"/>
                    </a:moveTo>
                    <a:cubicBezTo>
                      <a:pt x="32" y="18"/>
                      <a:pt x="34" y="16"/>
                      <a:pt x="36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4" y="18"/>
                      <a:pt x="64" y="20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46"/>
                      <a:pt x="62" y="48"/>
                      <a:pt x="60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8"/>
                      <a:pt x="32" y="46"/>
                      <a:pt x="32" y="44"/>
                    </a:cubicBezTo>
                    <a:lnTo>
                      <a:pt x="32" y="20"/>
                    </a:lnTo>
                    <a:close/>
                    <a:moveTo>
                      <a:pt x="36" y="56"/>
                    </a:moveTo>
                    <a:cubicBezTo>
                      <a:pt x="124" y="56"/>
                      <a:pt x="124" y="56"/>
                      <a:pt x="124" y="56"/>
                    </a:cubicBezTo>
                    <a:cubicBezTo>
                      <a:pt x="126" y="56"/>
                      <a:pt x="128" y="58"/>
                      <a:pt x="128" y="60"/>
                    </a:cubicBezTo>
                    <a:cubicBezTo>
                      <a:pt x="128" y="62"/>
                      <a:pt x="126" y="64"/>
                      <a:pt x="1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4" y="64"/>
                      <a:pt x="32" y="62"/>
                      <a:pt x="32" y="60"/>
                    </a:cubicBezTo>
                    <a:cubicBezTo>
                      <a:pt x="32" y="58"/>
                      <a:pt x="34" y="56"/>
                      <a:pt x="36" y="56"/>
                    </a:cubicBezTo>
                    <a:close/>
                    <a:moveTo>
                      <a:pt x="32" y="76"/>
                    </a:moveTo>
                    <a:cubicBezTo>
                      <a:pt x="32" y="74"/>
                      <a:pt x="34" y="72"/>
                      <a:pt x="36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6" y="72"/>
                      <a:pt x="128" y="74"/>
                      <a:pt x="128" y="76"/>
                    </a:cubicBezTo>
                    <a:cubicBezTo>
                      <a:pt x="128" y="78"/>
                      <a:pt x="126" y="80"/>
                      <a:pt x="12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4" y="80"/>
                      <a:pt x="32" y="78"/>
                      <a:pt x="32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62"/>
              <p:cNvSpPr>
                <a:spLocks noChangeArrowheads="1"/>
              </p:cNvSpPr>
              <p:nvPr/>
            </p:nvSpPr>
            <p:spPr bwMode="auto">
              <a:xfrm>
                <a:off x="5978526" y="5915025"/>
                <a:ext cx="46038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3"/>
              <p:cNvSpPr/>
              <p:nvPr/>
            </p:nvSpPr>
            <p:spPr bwMode="auto">
              <a:xfrm>
                <a:off x="5821363" y="5981700"/>
                <a:ext cx="541338" cy="406400"/>
              </a:xfrm>
              <a:custGeom>
                <a:avLst/>
                <a:gdLst>
                  <a:gd name="T0" fmla="*/ 188 w 192"/>
                  <a:gd name="T1" fmla="*/ 0 h 144"/>
                  <a:gd name="T2" fmla="*/ 184 w 192"/>
                  <a:gd name="T3" fmla="*/ 0 h 144"/>
                  <a:gd name="T4" fmla="*/ 184 w 192"/>
                  <a:gd name="T5" fmla="*/ 34 h 144"/>
                  <a:gd name="T6" fmla="*/ 145 w 192"/>
                  <a:gd name="T7" fmla="*/ 85 h 144"/>
                  <a:gd name="T8" fmla="*/ 167 w 192"/>
                  <a:gd name="T9" fmla="*/ 105 h 144"/>
                  <a:gd name="T10" fmla="*/ 167 w 192"/>
                  <a:gd name="T11" fmla="*/ 111 h 144"/>
                  <a:gd name="T12" fmla="*/ 161 w 192"/>
                  <a:gd name="T13" fmla="*/ 111 h 144"/>
                  <a:gd name="T14" fmla="*/ 105 w 192"/>
                  <a:gd name="T15" fmla="*/ 60 h 144"/>
                  <a:gd name="T16" fmla="*/ 88 w 192"/>
                  <a:gd name="T17" fmla="*/ 59 h 144"/>
                  <a:gd name="T18" fmla="*/ 31 w 192"/>
                  <a:gd name="T19" fmla="*/ 111 h 144"/>
                  <a:gd name="T20" fmla="*/ 28 w 192"/>
                  <a:gd name="T21" fmla="*/ 112 h 144"/>
                  <a:gd name="T22" fmla="*/ 25 w 192"/>
                  <a:gd name="T23" fmla="*/ 111 h 144"/>
                  <a:gd name="T24" fmla="*/ 25 w 192"/>
                  <a:gd name="T25" fmla="*/ 105 h 144"/>
                  <a:gd name="T26" fmla="*/ 48 w 192"/>
                  <a:gd name="T27" fmla="*/ 85 h 144"/>
                  <a:gd name="T28" fmla="*/ 8 w 192"/>
                  <a:gd name="T29" fmla="*/ 34 h 144"/>
                  <a:gd name="T30" fmla="*/ 8 w 192"/>
                  <a:gd name="T31" fmla="*/ 0 h 144"/>
                  <a:gd name="T32" fmla="*/ 4 w 192"/>
                  <a:gd name="T33" fmla="*/ 0 h 144"/>
                  <a:gd name="T34" fmla="*/ 0 w 192"/>
                  <a:gd name="T35" fmla="*/ 4 h 144"/>
                  <a:gd name="T36" fmla="*/ 0 w 192"/>
                  <a:gd name="T37" fmla="*/ 24 h 144"/>
                  <a:gd name="T38" fmla="*/ 0 w 192"/>
                  <a:gd name="T39" fmla="*/ 124 h 144"/>
                  <a:gd name="T40" fmla="*/ 20 w 192"/>
                  <a:gd name="T41" fmla="*/ 144 h 144"/>
                  <a:gd name="T42" fmla="*/ 172 w 192"/>
                  <a:gd name="T43" fmla="*/ 144 h 144"/>
                  <a:gd name="T44" fmla="*/ 192 w 192"/>
                  <a:gd name="T45" fmla="*/ 124 h 144"/>
                  <a:gd name="T46" fmla="*/ 192 w 192"/>
                  <a:gd name="T47" fmla="*/ 24 h 144"/>
                  <a:gd name="T48" fmla="*/ 192 w 192"/>
                  <a:gd name="T49" fmla="*/ 4 h 144"/>
                  <a:gd name="T50" fmla="*/ 188 w 192"/>
                  <a:gd name="T5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44">
                    <a:moveTo>
                      <a:pt x="188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45" y="85"/>
                      <a:pt x="145" y="85"/>
                      <a:pt x="145" y="85"/>
                    </a:cubicBezTo>
                    <a:cubicBezTo>
                      <a:pt x="167" y="105"/>
                      <a:pt x="167" y="105"/>
                      <a:pt x="167" y="105"/>
                    </a:cubicBezTo>
                    <a:cubicBezTo>
                      <a:pt x="168" y="106"/>
                      <a:pt x="169" y="109"/>
                      <a:pt x="167" y="111"/>
                    </a:cubicBezTo>
                    <a:cubicBezTo>
                      <a:pt x="166" y="112"/>
                      <a:pt x="163" y="112"/>
                      <a:pt x="161" y="11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0" y="55"/>
                      <a:pt x="92" y="55"/>
                      <a:pt x="88" y="59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0" y="112"/>
                      <a:pt x="29" y="112"/>
                      <a:pt x="28" y="112"/>
                    </a:cubicBezTo>
                    <a:cubicBezTo>
                      <a:pt x="27" y="112"/>
                      <a:pt x="26" y="111"/>
                      <a:pt x="25" y="111"/>
                    </a:cubicBezTo>
                    <a:cubicBezTo>
                      <a:pt x="24" y="109"/>
                      <a:pt x="24" y="106"/>
                      <a:pt x="25" y="10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5"/>
                      <a:pt x="9" y="144"/>
                      <a:pt x="20" y="144"/>
                    </a:cubicBezTo>
                    <a:cubicBezTo>
                      <a:pt x="172" y="144"/>
                      <a:pt x="172" y="144"/>
                      <a:pt x="172" y="144"/>
                    </a:cubicBezTo>
                    <a:cubicBezTo>
                      <a:pt x="183" y="144"/>
                      <a:pt x="192" y="135"/>
                      <a:pt x="192" y="124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0" name="文本框 65"/>
            <p:cNvSpPr txBox="1"/>
            <p:nvPr/>
          </p:nvSpPr>
          <p:spPr>
            <a:xfrm rot="18900000">
              <a:off x="4170282" y="2243547"/>
              <a:ext cx="1074743" cy="60151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简约商务风图表系列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30030" y="1313119"/>
            <a:ext cx="2369080" cy="3099393"/>
            <a:chOff x="2330030" y="1313119"/>
            <a:chExt cx="2369080" cy="3099393"/>
          </a:xfrm>
        </p:grpSpPr>
        <p:grpSp>
          <p:nvGrpSpPr>
            <p:cNvPr id="48" name="组合 47"/>
            <p:cNvGrpSpPr/>
            <p:nvPr/>
          </p:nvGrpSpPr>
          <p:grpSpPr>
            <a:xfrm>
              <a:off x="2330030" y="1322521"/>
              <a:ext cx="2369080" cy="3089991"/>
              <a:chOff x="1313863" y="1205784"/>
              <a:chExt cx="3158773" cy="4119987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圆角矩形 55"/>
              <p:cNvSpPr/>
              <p:nvPr/>
            </p:nvSpPr>
            <p:spPr>
              <a:xfrm rot="18900000">
                <a:off x="1403031" y="1875976"/>
                <a:ext cx="2838930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B58C9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文本框 36"/>
            <p:cNvSpPr txBox="1"/>
            <p:nvPr/>
          </p:nvSpPr>
          <p:spPr>
            <a:xfrm rot="18900000">
              <a:off x="3585104" y="1313119"/>
              <a:ext cx="375344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 rot="18900000">
              <a:off x="2872599" y="2814967"/>
              <a:ext cx="316809" cy="290719"/>
              <a:chOff x="3222625" y="3211513"/>
              <a:chExt cx="539750" cy="495300"/>
            </a:xfrm>
            <a:solidFill>
              <a:schemeClr val="bg1"/>
            </a:solidFill>
          </p:grpSpPr>
          <p:sp>
            <p:nvSpPr>
              <p:cNvPr id="52" name="Freeform 42"/>
              <p:cNvSpPr>
                <a:spLocks noEditPoints="1"/>
              </p:cNvSpPr>
              <p:nvPr/>
            </p:nvSpPr>
            <p:spPr bwMode="auto">
              <a:xfrm>
                <a:off x="3222625" y="3211513"/>
                <a:ext cx="539750" cy="495300"/>
              </a:xfrm>
              <a:custGeom>
                <a:avLst/>
                <a:gdLst>
                  <a:gd name="T0" fmla="*/ 188 w 192"/>
                  <a:gd name="T1" fmla="*/ 0 h 176"/>
                  <a:gd name="T2" fmla="*/ 4 w 192"/>
                  <a:gd name="T3" fmla="*/ 0 h 176"/>
                  <a:gd name="T4" fmla="*/ 0 w 192"/>
                  <a:gd name="T5" fmla="*/ 4 h 176"/>
                  <a:gd name="T6" fmla="*/ 0 w 192"/>
                  <a:gd name="T7" fmla="*/ 172 h 176"/>
                  <a:gd name="T8" fmla="*/ 4 w 192"/>
                  <a:gd name="T9" fmla="*/ 176 h 176"/>
                  <a:gd name="T10" fmla="*/ 188 w 192"/>
                  <a:gd name="T11" fmla="*/ 176 h 176"/>
                  <a:gd name="T12" fmla="*/ 192 w 192"/>
                  <a:gd name="T13" fmla="*/ 172 h 176"/>
                  <a:gd name="T14" fmla="*/ 192 w 192"/>
                  <a:gd name="T15" fmla="*/ 4 h 176"/>
                  <a:gd name="T16" fmla="*/ 188 w 192"/>
                  <a:gd name="T17" fmla="*/ 0 h 176"/>
                  <a:gd name="T18" fmla="*/ 176 w 192"/>
                  <a:gd name="T19" fmla="*/ 132 h 176"/>
                  <a:gd name="T20" fmla="*/ 172 w 192"/>
                  <a:gd name="T21" fmla="*/ 136 h 176"/>
                  <a:gd name="T22" fmla="*/ 20 w 192"/>
                  <a:gd name="T23" fmla="*/ 136 h 176"/>
                  <a:gd name="T24" fmla="*/ 16 w 192"/>
                  <a:gd name="T25" fmla="*/ 132 h 176"/>
                  <a:gd name="T26" fmla="*/ 16 w 192"/>
                  <a:gd name="T27" fmla="*/ 20 h 176"/>
                  <a:gd name="T28" fmla="*/ 20 w 192"/>
                  <a:gd name="T29" fmla="*/ 16 h 176"/>
                  <a:gd name="T30" fmla="*/ 172 w 192"/>
                  <a:gd name="T31" fmla="*/ 16 h 176"/>
                  <a:gd name="T32" fmla="*/ 176 w 192"/>
                  <a:gd name="T33" fmla="*/ 20 h 176"/>
                  <a:gd name="T34" fmla="*/ 176 w 192"/>
                  <a:gd name="T35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76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188" y="176"/>
                      <a:pt x="188" y="176"/>
                      <a:pt x="188" y="176"/>
                    </a:cubicBezTo>
                    <a:cubicBezTo>
                      <a:pt x="190" y="176"/>
                      <a:pt x="192" y="174"/>
                      <a:pt x="192" y="172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  <a:moveTo>
                      <a:pt x="176" y="132"/>
                    </a:moveTo>
                    <a:cubicBezTo>
                      <a:pt x="176" y="134"/>
                      <a:pt x="174" y="136"/>
                      <a:pt x="172" y="136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8" y="136"/>
                      <a:pt x="16" y="134"/>
                      <a:pt x="16" y="13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8" y="16"/>
                      <a:pt x="20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4" y="16"/>
                      <a:pt x="176" y="18"/>
                      <a:pt x="176" y="20"/>
                    </a:cubicBezTo>
                    <a:lnTo>
                      <a:pt x="176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43"/>
              <p:cNvSpPr>
                <a:spLocks noChangeArrowheads="1"/>
              </p:cNvSpPr>
              <p:nvPr/>
            </p:nvSpPr>
            <p:spPr bwMode="auto">
              <a:xfrm>
                <a:off x="3379788" y="3302000"/>
                <a:ext cx="90488" cy="904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44"/>
              <p:cNvSpPr>
                <a:spLocks noEditPoints="1"/>
              </p:cNvSpPr>
              <p:nvPr/>
            </p:nvSpPr>
            <p:spPr bwMode="auto">
              <a:xfrm>
                <a:off x="3290888" y="3363913"/>
                <a:ext cx="404813" cy="207963"/>
              </a:xfrm>
              <a:custGeom>
                <a:avLst/>
                <a:gdLst>
                  <a:gd name="T0" fmla="*/ 77 w 144"/>
                  <a:gd name="T1" fmla="*/ 7 h 74"/>
                  <a:gd name="T2" fmla="*/ 77 w 144"/>
                  <a:gd name="T3" fmla="*/ 8 h 74"/>
                  <a:gd name="T4" fmla="*/ 49 w 144"/>
                  <a:gd name="T5" fmla="*/ 36 h 74"/>
                  <a:gd name="T6" fmla="*/ 43 w 144"/>
                  <a:gd name="T7" fmla="*/ 31 h 74"/>
                  <a:gd name="T8" fmla="*/ 13 w 144"/>
                  <a:gd name="T9" fmla="*/ 32 h 74"/>
                  <a:gd name="T10" fmla="*/ 0 w 144"/>
                  <a:gd name="T11" fmla="*/ 45 h 74"/>
                  <a:gd name="T12" fmla="*/ 0 w 144"/>
                  <a:gd name="T13" fmla="*/ 56 h 74"/>
                  <a:gd name="T14" fmla="*/ 0 w 144"/>
                  <a:gd name="T15" fmla="*/ 74 h 74"/>
                  <a:gd name="T16" fmla="*/ 144 w 144"/>
                  <a:gd name="T17" fmla="*/ 74 h 74"/>
                  <a:gd name="T18" fmla="*/ 144 w 144"/>
                  <a:gd name="T19" fmla="*/ 50 h 74"/>
                  <a:gd name="T20" fmla="*/ 144 w 144"/>
                  <a:gd name="T21" fmla="*/ 40 h 74"/>
                  <a:gd name="T22" fmla="*/ 107 w 144"/>
                  <a:gd name="T23" fmla="*/ 7 h 74"/>
                  <a:gd name="T24" fmla="*/ 77 w 144"/>
                  <a:gd name="T25" fmla="*/ 7 h 74"/>
                  <a:gd name="T26" fmla="*/ 104 w 144"/>
                  <a:gd name="T27" fmla="*/ 33 h 74"/>
                  <a:gd name="T28" fmla="*/ 94 w 144"/>
                  <a:gd name="T29" fmla="*/ 27 h 74"/>
                  <a:gd name="T30" fmla="*/ 90 w 144"/>
                  <a:gd name="T31" fmla="*/ 27 h 74"/>
                  <a:gd name="T32" fmla="*/ 80 w 144"/>
                  <a:gd name="T33" fmla="*/ 33 h 74"/>
                  <a:gd name="T34" fmla="*/ 70 w 144"/>
                  <a:gd name="T35" fmla="*/ 27 h 74"/>
                  <a:gd name="T36" fmla="*/ 70 w 144"/>
                  <a:gd name="T37" fmla="*/ 26 h 74"/>
                  <a:gd name="T38" fmla="*/ 83 w 144"/>
                  <a:gd name="T39" fmla="*/ 13 h 74"/>
                  <a:gd name="T40" fmla="*/ 102 w 144"/>
                  <a:gd name="T41" fmla="*/ 13 h 74"/>
                  <a:gd name="T42" fmla="*/ 118 w 144"/>
                  <a:gd name="T43" fmla="*/ 27 h 74"/>
                  <a:gd name="T44" fmla="*/ 104 w 144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4" h="74">
                    <a:moveTo>
                      <a:pt x="77" y="7"/>
                    </a:moveTo>
                    <a:cubicBezTo>
                      <a:pt x="77" y="7"/>
                      <a:pt x="77" y="7"/>
                      <a:pt x="77" y="8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5" y="24"/>
                      <a:pt x="22" y="24"/>
                      <a:pt x="13" y="3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4" y="50"/>
                      <a:pt x="144" y="50"/>
                      <a:pt x="144" y="50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9" y="0"/>
                      <a:pt x="85" y="0"/>
                      <a:pt x="77" y="7"/>
                    </a:cubicBezTo>
                    <a:close/>
                    <a:moveTo>
                      <a:pt x="104" y="33"/>
                    </a:move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6"/>
                      <a:pt x="91" y="26"/>
                      <a:pt x="90" y="27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8" y="9"/>
                      <a:pt x="97" y="9"/>
                      <a:pt x="102" y="13"/>
                    </a:cubicBezTo>
                    <a:cubicBezTo>
                      <a:pt x="118" y="27"/>
                      <a:pt x="118" y="27"/>
                      <a:pt x="118" y="27"/>
                    </a:cubicBezTo>
                    <a:lnTo>
                      <a:pt x="10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文本框 64"/>
            <p:cNvSpPr txBox="1"/>
            <p:nvPr/>
          </p:nvSpPr>
          <p:spPr>
            <a:xfrm rot="18900000">
              <a:off x="3008672" y="2167401"/>
              <a:ext cx="1074743" cy="60151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简约商务风图表系列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117919" y="1313120"/>
            <a:ext cx="2369080" cy="3099392"/>
            <a:chOff x="1117919" y="1313120"/>
            <a:chExt cx="2369080" cy="3099392"/>
          </a:xfrm>
        </p:grpSpPr>
        <p:grpSp>
          <p:nvGrpSpPr>
            <p:cNvPr id="59" name="组合 58"/>
            <p:cNvGrpSpPr/>
            <p:nvPr/>
          </p:nvGrpSpPr>
          <p:grpSpPr>
            <a:xfrm>
              <a:off x="1117919" y="1322521"/>
              <a:ext cx="2369080" cy="3089991"/>
              <a:chOff x="1313863" y="1205784"/>
              <a:chExt cx="3158773" cy="4119987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圆角矩形 66"/>
              <p:cNvSpPr/>
              <p:nvPr/>
            </p:nvSpPr>
            <p:spPr>
              <a:xfrm rot="18900000">
                <a:off x="1404860" y="1875219"/>
                <a:ext cx="2836786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E4BDA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文本框 35"/>
            <p:cNvSpPr txBox="1"/>
            <p:nvPr/>
          </p:nvSpPr>
          <p:spPr>
            <a:xfrm rot="18900000">
              <a:off x="2365746" y="1313120"/>
              <a:ext cx="394580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552228" y="2722191"/>
              <a:ext cx="311277" cy="311276"/>
              <a:chOff x="4549775" y="536575"/>
              <a:chExt cx="539751" cy="539750"/>
            </a:xfrm>
          </p:grpSpPr>
          <p:sp>
            <p:nvSpPr>
              <p:cNvPr id="63" name="Freeform 53"/>
              <p:cNvSpPr/>
              <p:nvPr/>
            </p:nvSpPr>
            <p:spPr bwMode="auto">
              <a:xfrm>
                <a:off x="4732338" y="536575"/>
                <a:ext cx="134938" cy="131763"/>
              </a:xfrm>
              <a:custGeom>
                <a:avLst/>
                <a:gdLst>
                  <a:gd name="T0" fmla="*/ 46 w 48"/>
                  <a:gd name="T1" fmla="*/ 29 h 47"/>
                  <a:gd name="T2" fmla="*/ 46 w 48"/>
                  <a:gd name="T3" fmla="*/ 24 h 47"/>
                  <a:gd name="T4" fmla="*/ 24 w 48"/>
                  <a:gd name="T5" fmla="*/ 1 h 47"/>
                  <a:gd name="T6" fmla="*/ 21 w 48"/>
                  <a:gd name="T7" fmla="*/ 0 h 47"/>
                  <a:gd name="T8" fmla="*/ 18 w 48"/>
                  <a:gd name="T9" fmla="*/ 1 h 47"/>
                  <a:gd name="T10" fmla="*/ 0 w 48"/>
                  <a:gd name="T11" fmla="*/ 19 h 47"/>
                  <a:gd name="T12" fmla="*/ 28 w 48"/>
                  <a:gd name="T13" fmla="*/ 47 h 47"/>
                  <a:gd name="T14" fmla="*/ 46 w 48"/>
                  <a:gd name="T15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46" y="29"/>
                    </a:moveTo>
                    <a:cubicBezTo>
                      <a:pt x="48" y="28"/>
                      <a:pt x="48" y="25"/>
                      <a:pt x="46" y="2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8" y="47"/>
                      <a:pt x="28" y="47"/>
                      <a:pt x="28" y="47"/>
                    </a:cubicBez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54"/>
              <p:cNvSpPr/>
              <p:nvPr/>
            </p:nvSpPr>
            <p:spPr bwMode="auto">
              <a:xfrm>
                <a:off x="4549775" y="606425"/>
                <a:ext cx="469900" cy="469900"/>
              </a:xfrm>
              <a:custGeom>
                <a:avLst/>
                <a:gdLst>
                  <a:gd name="T0" fmla="*/ 100 w 167"/>
                  <a:gd name="T1" fmla="*/ 118 h 167"/>
                  <a:gd name="T2" fmla="*/ 76 w 167"/>
                  <a:gd name="T3" fmla="*/ 127 h 167"/>
                  <a:gd name="T4" fmla="*/ 51 w 167"/>
                  <a:gd name="T5" fmla="*/ 116 h 167"/>
                  <a:gd name="T6" fmla="*/ 40 w 167"/>
                  <a:gd name="T7" fmla="*/ 91 h 167"/>
                  <a:gd name="T8" fmla="*/ 51 w 167"/>
                  <a:gd name="T9" fmla="*/ 65 h 167"/>
                  <a:gd name="T10" fmla="*/ 88 w 167"/>
                  <a:gd name="T11" fmla="*/ 28 h 167"/>
                  <a:gd name="T12" fmla="*/ 60 w 167"/>
                  <a:gd name="T13" fmla="*/ 0 h 167"/>
                  <a:gd name="T14" fmla="*/ 22 w 167"/>
                  <a:gd name="T15" fmla="*/ 37 h 167"/>
                  <a:gd name="T16" fmla="*/ 22 w 167"/>
                  <a:gd name="T17" fmla="*/ 37 h 167"/>
                  <a:gd name="T18" fmla="*/ 0 w 167"/>
                  <a:gd name="T19" fmla="*/ 91 h 167"/>
                  <a:gd name="T20" fmla="*/ 22 w 167"/>
                  <a:gd name="T21" fmla="*/ 145 h 167"/>
                  <a:gd name="T22" fmla="*/ 76 w 167"/>
                  <a:gd name="T23" fmla="*/ 167 h 167"/>
                  <a:gd name="T24" fmla="*/ 130 w 167"/>
                  <a:gd name="T25" fmla="*/ 145 h 167"/>
                  <a:gd name="T26" fmla="*/ 130 w 167"/>
                  <a:gd name="T27" fmla="*/ 144 h 167"/>
                  <a:gd name="T28" fmla="*/ 167 w 167"/>
                  <a:gd name="T29" fmla="*/ 107 h 167"/>
                  <a:gd name="T30" fmla="*/ 139 w 167"/>
                  <a:gd name="T31" fmla="*/ 79 h 167"/>
                  <a:gd name="T32" fmla="*/ 100 w 167"/>
                  <a:gd name="T33" fmla="*/ 11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7" h="167">
                    <a:moveTo>
                      <a:pt x="100" y="118"/>
                    </a:moveTo>
                    <a:cubicBezTo>
                      <a:pt x="94" y="124"/>
                      <a:pt x="85" y="127"/>
                      <a:pt x="76" y="127"/>
                    </a:cubicBezTo>
                    <a:cubicBezTo>
                      <a:pt x="67" y="127"/>
                      <a:pt x="57" y="123"/>
                      <a:pt x="51" y="116"/>
                    </a:cubicBezTo>
                    <a:cubicBezTo>
                      <a:pt x="44" y="110"/>
                      <a:pt x="40" y="100"/>
                      <a:pt x="40" y="91"/>
                    </a:cubicBezTo>
                    <a:cubicBezTo>
                      <a:pt x="40" y="81"/>
                      <a:pt x="44" y="72"/>
                      <a:pt x="51" y="65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8" y="52"/>
                      <a:pt x="0" y="71"/>
                      <a:pt x="0" y="91"/>
                    </a:cubicBezTo>
                    <a:cubicBezTo>
                      <a:pt x="0" y="111"/>
                      <a:pt x="8" y="130"/>
                      <a:pt x="22" y="145"/>
                    </a:cubicBezTo>
                    <a:cubicBezTo>
                      <a:pt x="37" y="159"/>
                      <a:pt x="56" y="167"/>
                      <a:pt x="76" y="167"/>
                    </a:cubicBezTo>
                    <a:cubicBezTo>
                      <a:pt x="96" y="167"/>
                      <a:pt x="116" y="159"/>
                      <a:pt x="130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39" y="79"/>
                      <a:pt x="139" y="79"/>
                      <a:pt x="139" y="79"/>
                    </a:cubicBezTo>
                    <a:lnTo>
                      <a:pt x="100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55"/>
              <p:cNvSpPr/>
              <p:nvPr/>
            </p:nvSpPr>
            <p:spPr bwMode="auto">
              <a:xfrm>
                <a:off x="4957763" y="758825"/>
                <a:ext cx="131763" cy="134938"/>
              </a:xfrm>
              <a:custGeom>
                <a:avLst/>
                <a:gdLst>
                  <a:gd name="T0" fmla="*/ 46 w 47"/>
                  <a:gd name="T1" fmla="*/ 24 h 48"/>
                  <a:gd name="T2" fmla="*/ 23 w 47"/>
                  <a:gd name="T3" fmla="*/ 2 h 48"/>
                  <a:gd name="T4" fmla="*/ 18 w 47"/>
                  <a:gd name="T5" fmla="*/ 2 h 48"/>
                  <a:gd name="T6" fmla="*/ 0 w 47"/>
                  <a:gd name="T7" fmla="*/ 20 h 48"/>
                  <a:gd name="T8" fmla="*/ 28 w 47"/>
                  <a:gd name="T9" fmla="*/ 48 h 48"/>
                  <a:gd name="T10" fmla="*/ 46 w 47"/>
                  <a:gd name="T11" fmla="*/ 29 h 48"/>
                  <a:gd name="T12" fmla="*/ 47 w 47"/>
                  <a:gd name="T13" fmla="*/ 27 h 48"/>
                  <a:gd name="T14" fmla="*/ 46 w 47"/>
                  <a:gd name="T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8">
                    <a:moveTo>
                      <a:pt x="46" y="2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2" y="0"/>
                      <a:pt x="19" y="1"/>
                      <a:pt x="18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9"/>
                      <a:pt x="47" y="28"/>
                      <a:pt x="47" y="27"/>
                    </a:cubicBezTo>
                    <a:cubicBezTo>
                      <a:pt x="47" y="25"/>
                      <a:pt x="47" y="24"/>
                      <a:pt x="4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2" name="文本框 63"/>
            <p:cNvSpPr txBox="1"/>
            <p:nvPr/>
          </p:nvSpPr>
          <p:spPr>
            <a:xfrm rot="18900000">
              <a:off x="1655579" y="2151683"/>
              <a:ext cx="1074743" cy="53495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简约商务风图表系列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09255" y="3647127"/>
            <a:ext cx="3505619" cy="371612"/>
            <a:chOff x="5182386" y="2772098"/>
            <a:chExt cx="3505619" cy="371612"/>
          </a:xfrm>
          <a:solidFill>
            <a:srgbClr val="01458E"/>
          </a:solidFill>
        </p:grpSpPr>
        <p:sp>
          <p:nvSpPr>
            <p:cNvPr id="70" name="Freeform 60"/>
            <p:cNvSpPr/>
            <p:nvPr/>
          </p:nvSpPr>
          <p:spPr bwMode="auto">
            <a:xfrm>
              <a:off x="5182386" y="2772098"/>
              <a:ext cx="345953" cy="371612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5598626" y="2871397"/>
              <a:ext cx="3089379" cy="272313"/>
            </a:xfrm>
            <a:prstGeom prst="roundRect">
              <a:avLst>
                <a:gd name="adj" fmla="val 9938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单击此处输入文本内容</a:t>
              </a:r>
            </a:p>
          </p:txBody>
        </p:sp>
      </p:grpSp>
      <p:sp>
        <p:nvSpPr>
          <p:cNvPr id="72" name="矩形 71"/>
          <p:cNvSpPr/>
          <p:nvPr/>
        </p:nvSpPr>
        <p:spPr>
          <a:xfrm>
            <a:off x="1020140" y="4119985"/>
            <a:ext cx="7440292" cy="456902"/>
          </a:xfrm>
          <a:prstGeom prst="rect">
            <a:avLst/>
          </a:prstGeom>
        </p:spPr>
        <p:txBody>
          <a:bodyPr wrap="square" lIns="65261" tIns="32630" rIns="65261" bIns="3263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74AA1"/>
              </a:buClr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输入您的文本，或者复制您的文本粘贴到此处请在此处输入您的文本，或者复制您的文本粘贴到此处请在此处输入您的文本，或者复制您的文本粘贴到此处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99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99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99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99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99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99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2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4621</Words>
  <Application>Microsoft Office PowerPoint</Application>
  <PresentationFormat>全屏显示(16:9)</PresentationFormat>
  <Paragraphs>399</Paragraphs>
  <Slides>34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Chelsea</vt:lpstr>
      <vt:lpstr>FontAwesome</vt:lpstr>
      <vt:lpstr>黑体</vt:lpstr>
      <vt:lpstr>微软雅黑</vt:lpstr>
      <vt:lpstr>Agency FB</vt:lpstr>
      <vt:lpstr>Arial</vt:lpstr>
      <vt:lpstr>Britannic Bold</vt:lpstr>
      <vt:lpstr>Calibri</vt:lpstr>
      <vt:lpstr>Calibri Light</vt:lpstr>
      <vt:lpstr>Helvetica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天 下</cp:lastModifiedBy>
  <cp:revision>3</cp:revision>
  <dcterms:created xsi:type="dcterms:W3CDTF">2020-12-02T06:35:59Z</dcterms:created>
  <dcterms:modified xsi:type="dcterms:W3CDTF">2021-03-27T23:58:13Z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