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63" r:id="rId3"/>
    <p:sldId id="267" r:id="rId4"/>
    <p:sldId id="265" r:id="rId5"/>
    <p:sldId id="271" r:id="rId6"/>
    <p:sldId id="272" r:id="rId7"/>
    <p:sldId id="273" r:id="rId8"/>
    <p:sldId id="274" r:id="rId9"/>
    <p:sldId id="268" r:id="rId10"/>
    <p:sldId id="275" r:id="rId11"/>
    <p:sldId id="276" r:id="rId12"/>
    <p:sldId id="277" r:id="rId13"/>
    <p:sldId id="278" r:id="rId14"/>
    <p:sldId id="269" r:id="rId15"/>
    <p:sldId id="279" r:id="rId16"/>
    <p:sldId id="280" r:id="rId17"/>
    <p:sldId id="281" r:id="rId18"/>
    <p:sldId id="282" r:id="rId19"/>
    <p:sldId id="270" r:id="rId20"/>
    <p:sldId id="283" r:id="rId21"/>
    <p:sldId id="284" r:id="rId22"/>
    <p:sldId id="285" r:id="rId23"/>
    <p:sldId id="286" r:id="rId24"/>
    <p:sldId id="264"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AFC6"/>
    <a:srgbClr val="84D4EF"/>
    <a:srgbClr val="FF7D80"/>
    <a:srgbClr val="0037E9"/>
    <a:srgbClr val="2B96C4"/>
    <a:srgbClr val="D89CA8"/>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0" autoAdjust="0"/>
    <p:restoredTop sz="94660"/>
  </p:normalViewPr>
  <p:slideViewPr>
    <p:cSldViewPr snapToGrid="0">
      <p:cViewPr varScale="1">
        <p:scale>
          <a:sx n="117" d="100"/>
          <a:sy n="117" d="100"/>
        </p:scale>
        <p:origin x="126" y="354"/>
      </p:cViewPr>
      <p:guideLst>
        <p:guide orient="horz" pos="2160"/>
        <p:guide pos="3868"/>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433196" y="4620895"/>
            <a:ext cx="6829878" cy="1245918"/>
            <a:chOff x="3816" y="6905"/>
            <a:chExt cx="10756" cy="1962"/>
          </a:xfrm>
        </p:grpSpPr>
        <p:sp>
          <p:nvSpPr>
            <p:cNvPr id="6" name="矩形 259"/>
            <p:cNvSpPr>
              <a:spLocks noChangeArrowheads="1"/>
            </p:cNvSpPr>
            <p:nvPr/>
          </p:nvSpPr>
          <p:spPr bwMode="auto">
            <a:xfrm>
              <a:off x="3816" y="7704"/>
              <a:ext cx="10756" cy="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1" hangingPunct="1">
                <a:spcBef>
                  <a:spcPct val="20000"/>
                </a:spcBef>
                <a:buFont typeface="Arial" panose="020B0604020202020204" pitchFamily="34" charset="0"/>
                <a:buNone/>
              </a:pPr>
              <a:r>
                <a:rPr lang="zh-CN" altLang="en-US" sz="4800" b="1" spc="300" dirty="0">
                  <a:solidFill>
                    <a:srgbClr val="25AFC6"/>
                  </a:solidFill>
                  <a:latin typeface="微软雅黑" panose="020B0503020204020204" pitchFamily="34" charset="-122"/>
                  <a:ea typeface="微软雅黑" panose="020B0503020204020204" pitchFamily="34" charset="-122"/>
                  <a:sym typeface="Calibri" panose="020F0502020204030204" pitchFamily="34" charset="0"/>
                </a:rPr>
                <a:t>愚人节活动策划</a:t>
              </a:r>
            </a:p>
          </p:txBody>
        </p:sp>
        <p:cxnSp>
          <p:nvCxnSpPr>
            <p:cNvPr id="8" name="直接连接符 7"/>
            <p:cNvCxnSpPr/>
            <p:nvPr/>
          </p:nvCxnSpPr>
          <p:spPr>
            <a:xfrm>
              <a:off x="5658" y="7680"/>
              <a:ext cx="7072" cy="1"/>
            </a:xfrm>
            <a:prstGeom prst="line">
              <a:avLst/>
            </a:prstGeom>
            <a:ln>
              <a:solidFill>
                <a:srgbClr val="25AFC6"/>
              </a:solidFill>
            </a:ln>
          </p:spPr>
          <p:style>
            <a:lnRef idx="1">
              <a:schemeClr val="accent1"/>
            </a:lnRef>
            <a:fillRef idx="0">
              <a:schemeClr val="accent1"/>
            </a:fillRef>
            <a:effectRef idx="0">
              <a:schemeClr val="accent1"/>
            </a:effectRef>
            <a:fontRef idx="minor">
              <a:schemeClr val="tx1"/>
            </a:fontRef>
          </p:style>
        </p:cxnSp>
        <p:sp>
          <p:nvSpPr>
            <p:cNvPr id="9" name="矩形 259"/>
            <p:cNvSpPr>
              <a:spLocks noChangeArrowheads="1"/>
            </p:cNvSpPr>
            <p:nvPr/>
          </p:nvSpPr>
          <p:spPr bwMode="auto">
            <a:xfrm>
              <a:off x="3970" y="6905"/>
              <a:ext cx="10448"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en-US" altLang="zh-CN" sz="3200" b="1" spc="300" dirty="0">
                  <a:solidFill>
                    <a:srgbClr val="25AFC6"/>
                  </a:solidFill>
                  <a:latin typeface="微软雅黑" panose="020B0503020204020204" pitchFamily="34" charset="-122"/>
                  <a:ea typeface="微软雅黑" panose="020B0503020204020204" pitchFamily="34" charset="-122"/>
                  <a:sym typeface="Calibri" panose="020F0502020204030204" pitchFamily="34" charset="0"/>
                </a:rPr>
                <a:t>APRIL FOOLS' DAY</a:t>
              </a:r>
            </a:p>
          </p:txBody>
        </p:sp>
      </p:grpSp>
      <p:pic>
        <p:nvPicPr>
          <p:cNvPr id="10" name="dubuque精美钢琴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6093" y="-1396459"/>
            <a:ext cx="609600" cy="609600"/>
          </a:xfrm>
          <a:prstGeom prst="rect">
            <a:avLst/>
          </a:prstGeom>
        </p:spPr>
      </p:pic>
      <p:pic>
        <p:nvPicPr>
          <p:cNvPr id="4" name="图片 3" descr="d733aabaddf8d090f52e9ba736cff878副本"/>
          <p:cNvPicPr>
            <a:picLocks noChangeAspect="1"/>
          </p:cNvPicPr>
          <p:nvPr/>
        </p:nvPicPr>
        <p:blipFill>
          <a:blip r:embed="rId6"/>
          <a:stretch>
            <a:fillRect/>
          </a:stretch>
        </p:blipFill>
        <p:spPr>
          <a:xfrm>
            <a:off x="3018155" y="-19050"/>
            <a:ext cx="5660390" cy="6379210"/>
          </a:xfrm>
          <a:prstGeom prst="rect">
            <a:avLst/>
          </a:prstGeom>
        </p:spPr>
      </p:pic>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7" repeatCount="indefinite"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310596"/>
            <a:ext cx="9952741" cy="729358"/>
            <a:chOff x="-2146775" y="538471"/>
            <a:chExt cx="9952741" cy="729358"/>
          </a:xfrm>
        </p:grpSpPr>
        <p:sp>
          <p:nvSpPr>
            <p:cNvPr id="3" name="矩形 2"/>
            <p:cNvSpPr/>
            <p:nvPr/>
          </p:nvSpPr>
          <p:spPr>
            <a:xfrm flipV="1">
              <a:off x="4391464"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95569" y="53847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rgbClr val="25AFC6"/>
                  </a:solidFill>
                  <a:latin typeface="微软雅黑" panose="020B0503020204020204" pitchFamily="34" charset="-122"/>
                  <a:ea typeface="微软雅黑" panose="020B0503020204020204" pitchFamily="34" charset="-122"/>
                  <a:sym typeface="Arial" panose="020B0604020202020204" pitchFamily="34" charset="0"/>
                </a:rPr>
                <a:t>活动执行保障</a:t>
              </a:r>
            </a:p>
          </p:txBody>
        </p:sp>
        <p:sp>
          <p:nvSpPr>
            <p:cNvPr id="5" name="TextBox 8"/>
            <p:cNvSpPr txBox="1">
              <a:spLocks noChangeArrowheads="1"/>
            </p:cNvSpPr>
            <p:nvPr/>
          </p:nvSpPr>
          <p:spPr bwMode="auto">
            <a:xfrm>
              <a:off x="1193413" y="106777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p:cNvSpPr/>
            <p:nvPr/>
          </p:nvSpPr>
          <p:spPr>
            <a:xfrm flipV="1">
              <a:off x="-2146775"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5818153" y="1683886"/>
            <a:ext cx="4896109" cy="4222543"/>
            <a:chOff x="-4816908" y="2051912"/>
            <a:chExt cx="5239175" cy="4518414"/>
          </a:xfrm>
        </p:grpSpPr>
        <p:sp>
          <p:nvSpPr>
            <p:cNvPr id="8" name="矩形 10"/>
            <p:cNvSpPr>
              <a:spLocks noChangeArrowheads="1"/>
            </p:cNvSpPr>
            <p:nvPr/>
          </p:nvSpPr>
          <p:spPr bwMode="auto">
            <a:xfrm>
              <a:off x="-4816908" y="2051912"/>
              <a:ext cx="5239174" cy="3719033"/>
            </a:xfrm>
            <a:prstGeom prst="rect">
              <a:avLst/>
            </a:prstGeom>
            <a:blipFill dpi="0" rotWithShape="1">
              <a:blip r:embed="rId3"/>
              <a:srcRect/>
              <a:stretch>
                <a:fillRect/>
              </a:stretch>
            </a:blipFill>
            <a:ln>
              <a:noFill/>
            </a:ln>
          </p:spPr>
          <p:txBody>
            <a:bodyPr anchor="ctr"/>
            <a:lstStyle/>
            <a:p>
              <a:pPr algn="ctr" eaLnBrk="1" hangingPunct="1">
                <a:buFont typeface="Arial" panose="020B0604020202020204" pitchFamily="34" charset="0"/>
                <a:buNone/>
              </a:pPr>
              <a:endParaRPr lang="zh-CN" altLang="en-US" sz="1600" dirty="0">
                <a:solidFill>
                  <a:srgbClr val="FFFFFF"/>
                </a:solidFill>
                <a:latin typeface="宋体" panose="02010600030101010101" pitchFamily="2" charset="-122"/>
                <a:sym typeface="宋体" panose="02010600030101010101" pitchFamily="2" charset="-122"/>
              </a:endParaRPr>
            </a:p>
          </p:txBody>
        </p:sp>
        <p:sp>
          <p:nvSpPr>
            <p:cNvPr id="9" name="矩形 8"/>
            <p:cNvSpPr/>
            <p:nvPr/>
          </p:nvSpPr>
          <p:spPr>
            <a:xfrm>
              <a:off x="-4816908" y="5850284"/>
              <a:ext cx="5239175" cy="720042"/>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0" name="Subtitle 2"/>
          <p:cNvSpPr txBox="1"/>
          <p:nvPr/>
        </p:nvSpPr>
        <p:spPr>
          <a:xfrm>
            <a:off x="1466310" y="3996238"/>
            <a:ext cx="3601304" cy="553006"/>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Subtitle 2"/>
          <p:cNvSpPr txBox="1"/>
          <p:nvPr/>
        </p:nvSpPr>
        <p:spPr>
          <a:xfrm>
            <a:off x="1466310" y="2066723"/>
            <a:ext cx="3601304" cy="553006"/>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Subtitle 2"/>
          <p:cNvSpPr txBox="1"/>
          <p:nvPr/>
        </p:nvSpPr>
        <p:spPr>
          <a:xfrm>
            <a:off x="1466310" y="3073119"/>
            <a:ext cx="3601304" cy="553006"/>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Subtitle 2"/>
          <p:cNvSpPr txBox="1"/>
          <p:nvPr/>
        </p:nvSpPr>
        <p:spPr>
          <a:xfrm>
            <a:off x="1466310" y="4997287"/>
            <a:ext cx="3601304" cy="553006"/>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kern="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50" fill="hold"/>
                                        <p:tgtEl>
                                          <p:spTgt spid="10"/>
                                        </p:tgtEl>
                                        <p:attrNameLst>
                                          <p:attrName>ppt_x</p:attrName>
                                        </p:attrNameLst>
                                      </p:cBhvr>
                                      <p:tavLst>
                                        <p:tav tm="0">
                                          <p:val>
                                            <p:strVal val="#ppt_x"/>
                                          </p:val>
                                        </p:tav>
                                        <p:tav tm="100000">
                                          <p:val>
                                            <p:strVal val="#ppt_x"/>
                                          </p:val>
                                        </p:tav>
                                      </p:tavLst>
                                    </p:anim>
                                    <p:anim calcmode="lin" valueType="num">
                                      <p:cBhvr additive="base">
                                        <p:cTn id="18" dur="25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50" fill="hold"/>
                                        <p:tgtEl>
                                          <p:spTgt spid="11"/>
                                        </p:tgtEl>
                                        <p:attrNameLst>
                                          <p:attrName>ppt_x</p:attrName>
                                        </p:attrNameLst>
                                      </p:cBhvr>
                                      <p:tavLst>
                                        <p:tav tm="0">
                                          <p:val>
                                            <p:strVal val="#ppt_x"/>
                                          </p:val>
                                        </p:tav>
                                        <p:tav tm="100000">
                                          <p:val>
                                            <p:strVal val="#ppt_x"/>
                                          </p:val>
                                        </p:tav>
                                      </p:tavLst>
                                    </p:anim>
                                    <p:anim calcmode="lin" valueType="num">
                                      <p:cBhvr additive="base">
                                        <p:cTn id="23" dur="25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50" fill="hold"/>
                                        <p:tgtEl>
                                          <p:spTgt spid="12"/>
                                        </p:tgtEl>
                                        <p:attrNameLst>
                                          <p:attrName>ppt_x</p:attrName>
                                        </p:attrNameLst>
                                      </p:cBhvr>
                                      <p:tavLst>
                                        <p:tav tm="0">
                                          <p:val>
                                            <p:strVal val="#ppt_x"/>
                                          </p:val>
                                        </p:tav>
                                        <p:tav tm="100000">
                                          <p:val>
                                            <p:strVal val="#ppt_x"/>
                                          </p:val>
                                        </p:tav>
                                      </p:tavLst>
                                    </p:anim>
                                    <p:anim calcmode="lin" valueType="num">
                                      <p:cBhvr additive="base">
                                        <p:cTn id="28" dur="25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250" fill="hold"/>
                                        <p:tgtEl>
                                          <p:spTgt spid="13"/>
                                        </p:tgtEl>
                                        <p:attrNameLst>
                                          <p:attrName>ppt_x</p:attrName>
                                        </p:attrNameLst>
                                      </p:cBhvr>
                                      <p:tavLst>
                                        <p:tav tm="0">
                                          <p:val>
                                            <p:strVal val="#ppt_x"/>
                                          </p:val>
                                        </p:tav>
                                        <p:tav tm="100000">
                                          <p:val>
                                            <p:strVal val="#ppt_x"/>
                                          </p:val>
                                        </p:tav>
                                      </p:tavLst>
                                    </p:anim>
                                    <p:anim calcmode="lin" valueType="num">
                                      <p:cBhvr additive="base">
                                        <p:cTn id="33" dur="2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310596"/>
            <a:ext cx="9952741" cy="729358"/>
            <a:chOff x="-2146775" y="538471"/>
            <a:chExt cx="9952741" cy="729358"/>
          </a:xfrm>
        </p:grpSpPr>
        <p:sp>
          <p:nvSpPr>
            <p:cNvPr id="3" name="矩形 2"/>
            <p:cNvSpPr/>
            <p:nvPr/>
          </p:nvSpPr>
          <p:spPr>
            <a:xfrm flipV="1">
              <a:off x="4391464"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95569" y="53847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rgbClr val="25AFC6"/>
                  </a:solidFill>
                  <a:latin typeface="微软雅黑" panose="020B0503020204020204" pitchFamily="34" charset="-122"/>
                  <a:ea typeface="微软雅黑" panose="020B0503020204020204" pitchFamily="34" charset="-122"/>
                  <a:sym typeface="Arial" panose="020B0604020202020204" pitchFamily="34" charset="0"/>
                </a:rPr>
                <a:t>活动执行保障</a:t>
              </a:r>
            </a:p>
          </p:txBody>
        </p:sp>
        <p:sp>
          <p:nvSpPr>
            <p:cNvPr id="5" name="TextBox 8"/>
            <p:cNvSpPr txBox="1">
              <a:spLocks noChangeArrowheads="1"/>
            </p:cNvSpPr>
            <p:nvPr/>
          </p:nvSpPr>
          <p:spPr bwMode="auto">
            <a:xfrm>
              <a:off x="1193413" y="106777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p:cNvSpPr/>
            <p:nvPr/>
          </p:nvSpPr>
          <p:spPr>
            <a:xfrm flipV="1">
              <a:off x="-2146775"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5364877" y="1843143"/>
            <a:ext cx="5417424" cy="3797194"/>
            <a:chOff x="5500688" y="1776413"/>
            <a:chExt cx="6024562" cy="4222750"/>
          </a:xfrm>
        </p:grpSpPr>
        <p:sp>
          <p:nvSpPr>
            <p:cNvPr id="8" name="矩形 7"/>
            <p:cNvSpPr/>
            <p:nvPr/>
          </p:nvSpPr>
          <p:spPr>
            <a:xfrm>
              <a:off x="5500688" y="1797050"/>
              <a:ext cx="2952750" cy="2043113"/>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dirty="0">
                <a:solidFill>
                  <a:prstClr val="white"/>
                </a:solidFill>
              </a:endParaRPr>
            </a:p>
          </p:txBody>
        </p:sp>
        <p:pic>
          <p:nvPicPr>
            <p:cNvPr id="9" name="组合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75" y="2120900"/>
              <a:ext cx="657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a:spLocks noChangeArrowheads="1"/>
            </p:cNvSpPr>
            <p:nvPr/>
          </p:nvSpPr>
          <p:spPr bwMode="auto">
            <a:xfrm>
              <a:off x="5735638" y="2602898"/>
              <a:ext cx="2484437" cy="7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endParaRPr lang="zh-CN" altLang="en-US" sz="1200" dirty="0">
                <a:solidFill>
                  <a:schemeClr val="bg1"/>
                </a:solidFill>
              </a:endParaRPr>
            </a:p>
          </p:txBody>
        </p:sp>
        <p:sp>
          <p:nvSpPr>
            <p:cNvPr id="11" name="文本框 10"/>
            <p:cNvSpPr txBox="1">
              <a:spLocks noChangeArrowheads="1"/>
            </p:cNvSpPr>
            <p:nvPr/>
          </p:nvSpPr>
          <p:spPr bwMode="auto">
            <a:xfrm>
              <a:off x="6359525" y="2112963"/>
              <a:ext cx="1895475" cy="6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dirty="0">
                  <a:solidFill>
                    <a:srgbClr val="FFFFFF"/>
                  </a:solidFill>
                  <a:latin typeface="微软雅黑" panose="020B0503020204020204" pitchFamily="34" charset="-122"/>
                  <a:ea typeface="微软雅黑" panose="020B0503020204020204" pitchFamily="34" charset="-122"/>
                </a:rPr>
                <a:t>单击此处添加标题</a:t>
              </a:r>
            </a:p>
          </p:txBody>
        </p:sp>
        <p:sp>
          <p:nvSpPr>
            <p:cNvPr id="12" name="矩形 11"/>
            <p:cNvSpPr/>
            <p:nvPr/>
          </p:nvSpPr>
          <p:spPr>
            <a:xfrm>
              <a:off x="5500688" y="3954463"/>
              <a:ext cx="2952750" cy="2044700"/>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prstClr val="white"/>
                </a:solidFill>
              </a:endParaRPr>
            </a:p>
          </p:txBody>
        </p:sp>
        <p:sp>
          <p:nvSpPr>
            <p:cNvPr id="13" name="文本框 23"/>
            <p:cNvSpPr txBox="1">
              <a:spLocks noChangeArrowheads="1"/>
            </p:cNvSpPr>
            <p:nvPr/>
          </p:nvSpPr>
          <p:spPr bwMode="auto">
            <a:xfrm>
              <a:off x="5735638" y="4760310"/>
              <a:ext cx="2484437" cy="7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endParaRPr lang="zh-CN" altLang="en-US" sz="1200" dirty="0">
                <a:solidFill>
                  <a:schemeClr val="bg1"/>
                </a:solidFill>
              </a:endParaRPr>
            </a:p>
          </p:txBody>
        </p:sp>
        <p:sp>
          <p:nvSpPr>
            <p:cNvPr id="14" name="文本框 24"/>
            <p:cNvSpPr txBox="1">
              <a:spLocks noChangeArrowheads="1"/>
            </p:cNvSpPr>
            <p:nvPr/>
          </p:nvSpPr>
          <p:spPr bwMode="auto">
            <a:xfrm>
              <a:off x="6359525" y="4270375"/>
              <a:ext cx="1895475" cy="6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a:solidFill>
                    <a:srgbClr val="FFFFFF"/>
                  </a:solidFill>
                  <a:latin typeface="微软雅黑" panose="020B0503020204020204" pitchFamily="34" charset="-122"/>
                  <a:ea typeface="微软雅黑" panose="020B0503020204020204" pitchFamily="34" charset="-122"/>
                </a:rPr>
                <a:t>单击此处添加标题</a:t>
              </a:r>
            </a:p>
          </p:txBody>
        </p:sp>
        <p:sp>
          <p:nvSpPr>
            <p:cNvPr id="15" name="Freeform 5"/>
            <p:cNvSpPr/>
            <p:nvPr/>
          </p:nvSpPr>
          <p:spPr bwMode="auto">
            <a:xfrm rot="19556407">
              <a:off x="5784850" y="4214813"/>
              <a:ext cx="555625" cy="450850"/>
            </a:xfrm>
            <a:custGeom>
              <a:avLst/>
              <a:gdLst>
                <a:gd name="T0" fmla="*/ 2147483647 w 1269"/>
                <a:gd name="T1" fmla="*/ 2147483647 h 1288"/>
                <a:gd name="T2" fmla="*/ 2147483647 w 1269"/>
                <a:gd name="T3" fmla="*/ 2147483647 h 1288"/>
                <a:gd name="T4" fmla="*/ 2147483647 w 1269"/>
                <a:gd name="T5" fmla="*/ 2147483647 h 1288"/>
                <a:gd name="T6" fmla="*/ 2147483647 w 1269"/>
                <a:gd name="T7" fmla="*/ 2147483647 h 1288"/>
                <a:gd name="T8" fmla="*/ 2147483647 w 1269"/>
                <a:gd name="T9" fmla="*/ 2147483647 h 1288"/>
                <a:gd name="T10" fmla="*/ 2147483647 w 1269"/>
                <a:gd name="T11" fmla="*/ 2147483647 h 1288"/>
                <a:gd name="T12" fmla="*/ 2147483647 w 1269"/>
                <a:gd name="T13" fmla="*/ 2147483647 h 1288"/>
                <a:gd name="T14" fmla="*/ 2147483647 w 1269"/>
                <a:gd name="T15" fmla="*/ 2147483647 h 1288"/>
                <a:gd name="T16" fmla="*/ 2147483647 w 1269"/>
                <a:gd name="T17" fmla="*/ 2147483647 h 1288"/>
                <a:gd name="T18" fmla="*/ 2147483647 w 1269"/>
                <a:gd name="T19" fmla="*/ 2147483647 h 1288"/>
                <a:gd name="T20" fmla="*/ 2147483647 w 1269"/>
                <a:gd name="T21" fmla="*/ 2147483647 h 1288"/>
                <a:gd name="T22" fmla="*/ 2147483647 w 1269"/>
                <a:gd name="T23" fmla="*/ 2147483647 h 1288"/>
                <a:gd name="T24" fmla="*/ 2147483647 w 1269"/>
                <a:gd name="T25" fmla="*/ 2147483647 h 1288"/>
                <a:gd name="T26" fmla="*/ 2147483647 w 1269"/>
                <a:gd name="T27" fmla="*/ 2147483647 h 1288"/>
                <a:gd name="T28" fmla="*/ 2147483647 w 1269"/>
                <a:gd name="T29" fmla="*/ 2147483647 h 1288"/>
                <a:gd name="T30" fmla="*/ 2147483647 w 1269"/>
                <a:gd name="T31" fmla="*/ 2147483647 h 1288"/>
                <a:gd name="T32" fmla="*/ 2147483647 w 1269"/>
                <a:gd name="T33" fmla="*/ 2147483647 h 1288"/>
                <a:gd name="T34" fmla="*/ 2147483647 w 1269"/>
                <a:gd name="T35" fmla="*/ 2147483647 h 1288"/>
                <a:gd name="T36" fmla="*/ 2147483647 w 1269"/>
                <a:gd name="T37" fmla="*/ 2147483647 h 1288"/>
                <a:gd name="T38" fmla="*/ 2147483647 w 1269"/>
                <a:gd name="T39" fmla="*/ 2147483647 h 1288"/>
                <a:gd name="T40" fmla="*/ 2147483647 w 1269"/>
                <a:gd name="T41" fmla="*/ 0 h 1288"/>
                <a:gd name="T42" fmla="*/ 2147483647 w 1269"/>
                <a:gd name="T43" fmla="*/ 0 h 1288"/>
                <a:gd name="T44" fmla="*/ 2147483647 w 1269"/>
                <a:gd name="T45" fmla="*/ 2147483647 h 1288"/>
                <a:gd name="T46" fmla="*/ 2147483647 w 1269"/>
                <a:gd name="T47" fmla="*/ 2147483647 h 1288"/>
                <a:gd name="T48" fmla="*/ 2147483647 w 1269"/>
                <a:gd name="T49" fmla="*/ 2147483647 h 1288"/>
                <a:gd name="T50" fmla="*/ 2147483647 w 1269"/>
                <a:gd name="T51" fmla="*/ 2147483647 h 1288"/>
                <a:gd name="T52" fmla="*/ 2147483647 w 1269"/>
                <a:gd name="T53" fmla="*/ 2147483647 h 1288"/>
                <a:gd name="T54" fmla="*/ 2147483647 w 1269"/>
                <a:gd name="T55" fmla="*/ 2147483647 h 1288"/>
                <a:gd name="T56" fmla="*/ 2147483647 w 1269"/>
                <a:gd name="T57" fmla="*/ 2147483647 h 1288"/>
                <a:gd name="T58" fmla="*/ 2147483647 w 1269"/>
                <a:gd name="T59" fmla="*/ 2147483647 h 1288"/>
                <a:gd name="T60" fmla="*/ 2147483647 w 1269"/>
                <a:gd name="T61" fmla="*/ 2147483647 h 1288"/>
                <a:gd name="T62" fmla="*/ 2147483647 w 1269"/>
                <a:gd name="T63" fmla="*/ 2147483647 h 1288"/>
                <a:gd name="T64" fmla="*/ 2147483647 w 1269"/>
                <a:gd name="T65" fmla="*/ 2147483647 h 1288"/>
                <a:gd name="T66" fmla="*/ 2147483647 w 1269"/>
                <a:gd name="T67" fmla="*/ 2147483647 h 1288"/>
                <a:gd name="T68" fmla="*/ 2147483647 w 1269"/>
                <a:gd name="T69" fmla="*/ 2147483647 h 1288"/>
                <a:gd name="T70" fmla="*/ 2147483647 w 1269"/>
                <a:gd name="T71" fmla="*/ 2147483647 h 1288"/>
                <a:gd name="T72" fmla="*/ 2147483647 w 1269"/>
                <a:gd name="T73" fmla="*/ 2147483647 h 1288"/>
                <a:gd name="T74" fmla="*/ 2147483647 w 1269"/>
                <a:gd name="T75" fmla="*/ 2147483647 h 1288"/>
                <a:gd name="T76" fmla="*/ 0 w 1269"/>
                <a:gd name="T77" fmla="*/ 2147483647 h 1288"/>
                <a:gd name="T78" fmla="*/ 2147483647 w 1269"/>
                <a:gd name="T79" fmla="*/ 2147483647 h 1288"/>
                <a:gd name="T80" fmla="*/ 2147483647 w 1269"/>
                <a:gd name="T81" fmla="*/ 2147483647 h 1288"/>
                <a:gd name="T82" fmla="*/ 2147483647 w 1269"/>
                <a:gd name="T83" fmla="*/ 2147483647 h 1288"/>
                <a:gd name="T84" fmla="*/ 2147483647 w 1269"/>
                <a:gd name="T85" fmla="*/ 2147483647 h 1288"/>
                <a:gd name="T86" fmla="*/ 2147483647 w 1269"/>
                <a:gd name="T87" fmla="*/ 2147483647 h 1288"/>
                <a:gd name="T88" fmla="*/ 2147483647 w 1269"/>
                <a:gd name="T89" fmla="*/ 2147483647 h 1288"/>
                <a:gd name="T90" fmla="*/ 2147483647 w 1269"/>
                <a:gd name="T91" fmla="*/ 2147483647 h 1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69"/>
                <a:gd name="T139" fmla="*/ 0 h 1288"/>
                <a:gd name="T140" fmla="*/ 1269 w 1269"/>
                <a:gd name="T141" fmla="*/ 1288 h 1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69" h="1288">
                  <a:moveTo>
                    <a:pt x="828" y="1179"/>
                  </a:moveTo>
                  <a:lnTo>
                    <a:pt x="730" y="1072"/>
                  </a:lnTo>
                  <a:lnTo>
                    <a:pt x="730" y="774"/>
                  </a:lnTo>
                  <a:lnTo>
                    <a:pt x="1269" y="986"/>
                  </a:lnTo>
                  <a:lnTo>
                    <a:pt x="1196" y="752"/>
                  </a:lnTo>
                  <a:lnTo>
                    <a:pt x="730" y="453"/>
                  </a:lnTo>
                  <a:lnTo>
                    <a:pt x="730" y="164"/>
                  </a:lnTo>
                  <a:lnTo>
                    <a:pt x="728" y="131"/>
                  </a:lnTo>
                  <a:lnTo>
                    <a:pt x="721" y="100"/>
                  </a:lnTo>
                  <a:lnTo>
                    <a:pt x="714" y="72"/>
                  </a:lnTo>
                  <a:lnTo>
                    <a:pt x="709" y="60"/>
                  </a:lnTo>
                  <a:lnTo>
                    <a:pt x="704" y="48"/>
                  </a:lnTo>
                  <a:lnTo>
                    <a:pt x="697" y="38"/>
                  </a:lnTo>
                  <a:lnTo>
                    <a:pt x="690" y="28"/>
                  </a:lnTo>
                  <a:lnTo>
                    <a:pt x="684" y="20"/>
                  </a:lnTo>
                  <a:lnTo>
                    <a:pt x="676" y="14"/>
                  </a:lnTo>
                  <a:lnTo>
                    <a:pt x="668" y="8"/>
                  </a:lnTo>
                  <a:lnTo>
                    <a:pt x="659" y="4"/>
                  </a:lnTo>
                  <a:lnTo>
                    <a:pt x="649" y="2"/>
                  </a:lnTo>
                  <a:lnTo>
                    <a:pt x="639" y="0"/>
                  </a:lnTo>
                  <a:lnTo>
                    <a:pt x="629" y="2"/>
                  </a:lnTo>
                  <a:lnTo>
                    <a:pt x="619" y="4"/>
                  </a:lnTo>
                  <a:lnTo>
                    <a:pt x="611" y="10"/>
                  </a:lnTo>
                  <a:lnTo>
                    <a:pt x="601" y="16"/>
                  </a:lnTo>
                  <a:lnTo>
                    <a:pt x="593" y="24"/>
                  </a:lnTo>
                  <a:lnTo>
                    <a:pt x="586" y="34"/>
                  </a:lnTo>
                  <a:lnTo>
                    <a:pt x="579" y="43"/>
                  </a:lnTo>
                  <a:lnTo>
                    <a:pt x="572" y="55"/>
                  </a:lnTo>
                  <a:lnTo>
                    <a:pt x="567" y="67"/>
                  </a:lnTo>
                  <a:lnTo>
                    <a:pt x="563" y="80"/>
                  </a:lnTo>
                  <a:lnTo>
                    <a:pt x="555" y="108"/>
                  </a:lnTo>
                  <a:lnTo>
                    <a:pt x="550" y="136"/>
                  </a:lnTo>
                  <a:lnTo>
                    <a:pt x="548" y="164"/>
                  </a:lnTo>
                  <a:lnTo>
                    <a:pt x="547" y="454"/>
                  </a:lnTo>
                  <a:lnTo>
                    <a:pt x="547" y="448"/>
                  </a:lnTo>
                  <a:lnTo>
                    <a:pt x="73" y="752"/>
                  </a:lnTo>
                  <a:lnTo>
                    <a:pt x="0" y="986"/>
                  </a:lnTo>
                  <a:lnTo>
                    <a:pt x="547" y="772"/>
                  </a:lnTo>
                  <a:lnTo>
                    <a:pt x="546" y="1081"/>
                  </a:lnTo>
                  <a:lnTo>
                    <a:pt x="457" y="1179"/>
                  </a:lnTo>
                  <a:lnTo>
                    <a:pt x="439" y="1288"/>
                  </a:lnTo>
                  <a:lnTo>
                    <a:pt x="643" y="1203"/>
                  </a:lnTo>
                  <a:lnTo>
                    <a:pt x="844" y="1288"/>
                  </a:lnTo>
                  <a:lnTo>
                    <a:pt x="828" y="117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p>
          </p:txBody>
        </p:sp>
        <p:sp>
          <p:nvSpPr>
            <p:cNvPr id="16" name="矩形 15"/>
            <p:cNvSpPr/>
            <p:nvPr/>
          </p:nvSpPr>
          <p:spPr>
            <a:xfrm>
              <a:off x="8572500" y="1776413"/>
              <a:ext cx="2952750" cy="2044700"/>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prstClr val="white"/>
                </a:solidFill>
              </a:endParaRPr>
            </a:p>
          </p:txBody>
        </p:sp>
        <p:sp>
          <p:nvSpPr>
            <p:cNvPr id="17" name="文本框 28"/>
            <p:cNvSpPr txBox="1">
              <a:spLocks noChangeArrowheads="1"/>
            </p:cNvSpPr>
            <p:nvPr/>
          </p:nvSpPr>
          <p:spPr bwMode="auto">
            <a:xfrm>
              <a:off x="8805863" y="2582261"/>
              <a:ext cx="2484437" cy="7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endParaRPr lang="zh-CN" altLang="en-US" sz="1200" dirty="0">
                <a:solidFill>
                  <a:schemeClr val="bg1"/>
                </a:solidFill>
              </a:endParaRPr>
            </a:p>
          </p:txBody>
        </p:sp>
        <p:sp>
          <p:nvSpPr>
            <p:cNvPr id="18" name="文本框 29"/>
            <p:cNvSpPr txBox="1">
              <a:spLocks noChangeArrowheads="1"/>
            </p:cNvSpPr>
            <p:nvPr/>
          </p:nvSpPr>
          <p:spPr bwMode="auto">
            <a:xfrm>
              <a:off x="9440863" y="2124074"/>
              <a:ext cx="1893887" cy="6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a:solidFill>
                    <a:srgbClr val="FFFFFF"/>
                  </a:solidFill>
                  <a:latin typeface="微软雅黑" panose="020B0503020204020204" pitchFamily="34" charset="-122"/>
                  <a:ea typeface="微软雅黑" panose="020B0503020204020204" pitchFamily="34" charset="-122"/>
                </a:rPr>
                <a:t>单击此处添加标题</a:t>
              </a:r>
            </a:p>
          </p:txBody>
        </p:sp>
        <p:pic>
          <p:nvPicPr>
            <p:cNvPr id="19" name="组合 3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1438" y="2078038"/>
              <a:ext cx="4318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a:xfrm>
              <a:off x="8572500" y="3954463"/>
              <a:ext cx="2952750" cy="2044700"/>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prstClr val="white"/>
                </a:solidFill>
              </a:endParaRPr>
            </a:p>
          </p:txBody>
        </p:sp>
        <p:sp>
          <p:nvSpPr>
            <p:cNvPr id="21" name="文本框 36"/>
            <p:cNvSpPr txBox="1">
              <a:spLocks noChangeArrowheads="1"/>
            </p:cNvSpPr>
            <p:nvPr/>
          </p:nvSpPr>
          <p:spPr bwMode="auto">
            <a:xfrm>
              <a:off x="8805863" y="4760310"/>
              <a:ext cx="2484437" cy="71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endParaRPr lang="zh-CN" altLang="en-US" sz="1200" dirty="0">
                <a:solidFill>
                  <a:schemeClr val="bg1"/>
                </a:solidFill>
              </a:endParaRPr>
            </a:p>
          </p:txBody>
        </p:sp>
        <p:sp>
          <p:nvSpPr>
            <p:cNvPr id="22" name="文本框 37"/>
            <p:cNvSpPr txBox="1">
              <a:spLocks noChangeArrowheads="1"/>
            </p:cNvSpPr>
            <p:nvPr/>
          </p:nvSpPr>
          <p:spPr bwMode="auto">
            <a:xfrm>
              <a:off x="9378950" y="4270375"/>
              <a:ext cx="1895475" cy="63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b="1">
                  <a:solidFill>
                    <a:srgbClr val="FFFFFF"/>
                  </a:solidFill>
                  <a:latin typeface="微软雅黑" panose="020B0503020204020204" pitchFamily="34" charset="-122"/>
                  <a:ea typeface="微软雅黑" panose="020B0503020204020204" pitchFamily="34" charset="-122"/>
                </a:rPr>
                <a:t>单击此处添加标题</a:t>
              </a:r>
            </a:p>
          </p:txBody>
        </p:sp>
        <p:sp>
          <p:nvSpPr>
            <p:cNvPr id="23" name="Freeform 110"/>
            <p:cNvSpPr>
              <a:spLocks noEditPoints="1"/>
            </p:cNvSpPr>
            <p:nvPr/>
          </p:nvSpPr>
          <p:spPr bwMode="auto">
            <a:xfrm>
              <a:off x="9023350" y="4240213"/>
              <a:ext cx="306388" cy="381000"/>
            </a:xfrm>
            <a:custGeom>
              <a:avLst/>
              <a:gdLst>
                <a:gd name="T0" fmla="*/ 2147483647 w 233"/>
                <a:gd name="T1" fmla="*/ 0 h 288"/>
                <a:gd name="T2" fmla="*/ 0 w 233"/>
                <a:gd name="T3" fmla="*/ 2147483647 h 288"/>
                <a:gd name="T4" fmla="*/ 2147483647 w 233"/>
                <a:gd name="T5" fmla="*/ 2147483647 h 288"/>
                <a:gd name="T6" fmla="*/ 2147483647 w 233"/>
                <a:gd name="T7" fmla="*/ 2147483647 h 288"/>
                <a:gd name="T8" fmla="*/ 2147483647 w 233"/>
                <a:gd name="T9" fmla="*/ 2147483647 h 288"/>
                <a:gd name="T10" fmla="*/ 2147483647 w 233"/>
                <a:gd name="T11" fmla="*/ 2147483647 h 288"/>
                <a:gd name="T12" fmla="*/ 2147483647 w 233"/>
                <a:gd name="T13" fmla="*/ 2147483647 h 288"/>
                <a:gd name="T14" fmla="*/ 2147483647 w 233"/>
                <a:gd name="T15" fmla="*/ 2147483647 h 288"/>
                <a:gd name="T16" fmla="*/ 2147483647 w 233"/>
                <a:gd name="T17" fmla="*/ 2147483647 h 288"/>
                <a:gd name="T18" fmla="*/ 2147483647 w 233"/>
                <a:gd name="T19" fmla="*/ 2147483647 h 288"/>
                <a:gd name="T20" fmla="*/ 2147483647 w 233"/>
                <a:gd name="T21" fmla="*/ 2147483647 h 288"/>
                <a:gd name="T22" fmla="*/ 2147483647 w 233"/>
                <a:gd name="T23" fmla="*/ 2147483647 h 288"/>
                <a:gd name="T24" fmla="*/ 2147483647 w 233"/>
                <a:gd name="T25" fmla="*/ 2147483647 h 288"/>
                <a:gd name="T26" fmla="*/ 2147483647 w 233"/>
                <a:gd name="T27" fmla="*/ 2147483647 h 288"/>
                <a:gd name="T28" fmla="*/ 2147483647 w 233"/>
                <a:gd name="T29" fmla="*/ 2147483647 h 288"/>
                <a:gd name="T30" fmla="*/ 2147483647 w 233"/>
                <a:gd name="T31" fmla="*/ 2147483647 h 288"/>
                <a:gd name="T32" fmla="*/ 2147483647 w 233"/>
                <a:gd name="T33" fmla="*/ 2147483647 h 288"/>
                <a:gd name="T34" fmla="*/ 2147483647 w 233"/>
                <a:gd name="T35" fmla="*/ 2147483647 h 288"/>
                <a:gd name="T36" fmla="*/ 2147483647 w 233"/>
                <a:gd name="T37" fmla="*/ 2147483647 h 288"/>
                <a:gd name="T38" fmla="*/ 2147483647 w 233"/>
                <a:gd name="T39" fmla="*/ 2147483647 h 288"/>
                <a:gd name="T40" fmla="*/ 2147483647 w 233"/>
                <a:gd name="T41" fmla="*/ 2147483647 h 288"/>
                <a:gd name="T42" fmla="*/ 2147483647 w 233"/>
                <a:gd name="T43" fmla="*/ 2147483647 h 288"/>
                <a:gd name="T44" fmla="*/ 2147483647 w 233"/>
                <a:gd name="T45" fmla="*/ 2147483647 h 288"/>
                <a:gd name="T46" fmla="*/ 2147483647 w 233"/>
                <a:gd name="T47" fmla="*/ 2147483647 h 288"/>
                <a:gd name="T48" fmla="*/ 2147483647 w 233"/>
                <a:gd name="T49" fmla="*/ 2147483647 h 288"/>
                <a:gd name="T50" fmla="*/ 2147483647 w 233"/>
                <a:gd name="T51" fmla="*/ 2147483647 h 288"/>
                <a:gd name="T52" fmla="*/ 2147483647 w 233"/>
                <a:gd name="T53" fmla="*/ 2147483647 h 288"/>
                <a:gd name="T54" fmla="*/ 2147483647 w 233"/>
                <a:gd name="T55" fmla="*/ 2147483647 h 288"/>
                <a:gd name="T56" fmla="*/ 2147483647 w 233"/>
                <a:gd name="T57" fmla="*/ 2147483647 h 288"/>
                <a:gd name="T58" fmla="*/ 2147483647 w 233"/>
                <a:gd name="T59" fmla="*/ 2147483647 h 288"/>
                <a:gd name="T60" fmla="*/ 2147483647 w 233"/>
                <a:gd name="T61" fmla="*/ 2147483647 h 288"/>
                <a:gd name="T62" fmla="*/ 2147483647 w 233"/>
                <a:gd name="T63" fmla="*/ 2147483647 h 288"/>
                <a:gd name="T64" fmla="*/ 2147483647 w 233"/>
                <a:gd name="T65" fmla="*/ 2147483647 h 288"/>
                <a:gd name="T66" fmla="*/ 2147483647 w 233"/>
                <a:gd name="T67" fmla="*/ 2147483647 h 288"/>
                <a:gd name="T68" fmla="*/ 2147483647 w 233"/>
                <a:gd name="T69" fmla="*/ 2147483647 h 288"/>
                <a:gd name="T70" fmla="*/ 2147483647 w 233"/>
                <a:gd name="T71" fmla="*/ 2147483647 h 288"/>
                <a:gd name="T72" fmla="*/ 2147483647 w 233"/>
                <a:gd name="T73" fmla="*/ 2147483647 h 288"/>
                <a:gd name="T74" fmla="*/ 2147483647 w 233"/>
                <a:gd name="T75" fmla="*/ 2147483647 h 288"/>
                <a:gd name="T76" fmla="*/ 2147483647 w 233"/>
                <a:gd name="T77" fmla="*/ 2147483647 h 288"/>
                <a:gd name="T78" fmla="*/ 2147483647 w 233"/>
                <a:gd name="T79" fmla="*/ 2147483647 h 288"/>
                <a:gd name="T80" fmla="*/ 2147483647 w 233"/>
                <a:gd name="T81" fmla="*/ 2147483647 h 288"/>
                <a:gd name="T82" fmla="*/ 2147483647 w 233"/>
                <a:gd name="T83" fmla="*/ 2147483647 h 288"/>
                <a:gd name="T84" fmla="*/ 2147483647 w 233"/>
                <a:gd name="T85" fmla="*/ 2147483647 h 288"/>
                <a:gd name="T86" fmla="*/ 2147483647 w 233"/>
                <a:gd name="T87" fmla="*/ 2147483647 h 288"/>
                <a:gd name="T88" fmla="*/ 2147483647 w 233"/>
                <a:gd name="T89" fmla="*/ 2147483647 h 288"/>
                <a:gd name="T90" fmla="*/ 2147483647 w 233"/>
                <a:gd name="T91" fmla="*/ 2147483647 h 288"/>
                <a:gd name="T92" fmla="*/ 2147483647 w 233"/>
                <a:gd name="T93" fmla="*/ 2147483647 h 288"/>
                <a:gd name="T94" fmla="*/ 2147483647 w 233"/>
                <a:gd name="T95" fmla="*/ 2147483647 h 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3"/>
                <a:gd name="T145" fmla="*/ 0 h 288"/>
                <a:gd name="T146" fmla="*/ 233 w 233"/>
                <a:gd name="T147" fmla="*/ 288 h 2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3" h="288">
                  <a:moveTo>
                    <a:pt x="209" y="0"/>
                  </a:moveTo>
                  <a:cubicBezTo>
                    <a:pt x="24" y="0"/>
                    <a:pt x="24" y="0"/>
                    <a:pt x="24" y="0"/>
                  </a:cubicBezTo>
                  <a:cubicBezTo>
                    <a:pt x="11" y="0"/>
                    <a:pt x="0" y="11"/>
                    <a:pt x="0" y="24"/>
                  </a:cubicBezTo>
                  <a:cubicBezTo>
                    <a:pt x="0" y="264"/>
                    <a:pt x="0" y="264"/>
                    <a:pt x="0" y="264"/>
                  </a:cubicBezTo>
                  <a:cubicBezTo>
                    <a:pt x="0" y="277"/>
                    <a:pt x="11" y="288"/>
                    <a:pt x="24" y="288"/>
                  </a:cubicBezTo>
                  <a:cubicBezTo>
                    <a:pt x="209" y="288"/>
                    <a:pt x="209" y="288"/>
                    <a:pt x="209" y="288"/>
                  </a:cubicBezTo>
                  <a:cubicBezTo>
                    <a:pt x="223" y="288"/>
                    <a:pt x="233" y="277"/>
                    <a:pt x="233" y="264"/>
                  </a:cubicBezTo>
                  <a:cubicBezTo>
                    <a:pt x="233" y="24"/>
                    <a:pt x="233" y="24"/>
                    <a:pt x="233" y="24"/>
                  </a:cubicBezTo>
                  <a:cubicBezTo>
                    <a:pt x="233" y="11"/>
                    <a:pt x="223" y="0"/>
                    <a:pt x="209" y="0"/>
                  </a:cubicBezTo>
                  <a:close/>
                  <a:moveTo>
                    <a:pt x="26" y="37"/>
                  </a:moveTo>
                  <a:cubicBezTo>
                    <a:pt x="26" y="31"/>
                    <a:pt x="32" y="26"/>
                    <a:pt x="39" y="26"/>
                  </a:cubicBezTo>
                  <a:cubicBezTo>
                    <a:pt x="194" y="26"/>
                    <a:pt x="194" y="26"/>
                    <a:pt x="194" y="26"/>
                  </a:cubicBezTo>
                  <a:cubicBezTo>
                    <a:pt x="201" y="26"/>
                    <a:pt x="207" y="31"/>
                    <a:pt x="207" y="37"/>
                  </a:cubicBezTo>
                  <a:cubicBezTo>
                    <a:pt x="207" y="82"/>
                    <a:pt x="207" y="82"/>
                    <a:pt x="207" y="82"/>
                  </a:cubicBezTo>
                  <a:cubicBezTo>
                    <a:pt x="207" y="88"/>
                    <a:pt x="201" y="93"/>
                    <a:pt x="194" y="93"/>
                  </a:cubicBezTo>
                  <a:cubicBezTo>
                    <a:pt x="39" y="93"/>
                    <a:pt x="39" y="93"/>
                    <a:pt x="39" y="93"/>
                  </a:cubicBezTo>
                  <a:cubicBezTo>
                    <a:pt x="32" y="93"/>
                    <a:pt x="26" y="88"/>
                    <a:pt x="26" y="82"/>
                  </a:cubicBezTo>
                  <a:lnTo>
                    <a:pt x="26" y="37"/>
                  </a:lnTo>
                  <a:close/>
                  <a:moveTo>
                    <a:pt x="47" y="257"/>
                  </a:moveTo>
                  <a:cubicBezTo>
                    <a:pt x="37" y="257"/>
                    <a:pt x="37" y="257"/>
                    <a:pt x="37" y="257"/>
                  </a:cubicBezTo>
                  <a:cubicBezTo>
                    <a:pt x="31" y="257"/>
                    <a:pt x="26" y="251"/>
                    <a:pt x="26" y="243"/>
                  </a:cubicBezTo>
                  <a:cubicBezTo>
                    <a:pt x="26" y="235"/>
                    <a:pt x="31" y="229"/>
                    <a:pt x="37" y="229"/>
                  </a:cubicBezTo>
                  <a:cubicBezTo>
                    <a:pt x="47" y="229"/>
                    <a:pt x="47" y="229"/>
                    <a:pt x="47" y="229"/>
                  </a:cubicBezTo>
                  <a:cubicBezTo>
                    <a:pt x="53" y="229"/>
                    <a:pt x="58" y="235"/>
                    <a:pt x="58" y="243"/>
                  </a:cubicBezTo>
                  <a:cubicBezTo>
                    <a:pt x="58" y="251"/>
                    <a:pt x="53" y="257"/>
                    <a:pt x="47" y="257"/>
                  </a:cubicBezTo>
                  <a:close/>
                  <a:moveTo>
                    <a:pt x="47" y="204"/>
                  </a:moveTo>
                  <a:cubicBezTo>
                    <a:pt x="37" y="204"/>
                    <a:pt x="37" y="204"/>
                    <a:pt x="37" y="204"/>
                  </a:cubicBezTo>
                  <a:cubicBezTo>
                    <a:pt x="31" y="204"/>
                    <a:pt x="26" y="198"/>
                    <a:pt x="26" y="190"/>
                  </a:cubicBezTo>
                  <a:cubicBezTo>
                    <a:pt x="26" y="182"/>
                    <a:pt x="31" y="175"/>
                    <a:pt x="37" y="175"/>
                  </a:cubicBezTo>
                  <a:cubicBezTo>
                    <a:pt x="47" y="175"/>
                    <a:pt x="47" y="175"/>
                    <a:pt x="47" y="175"/>
                  </a:cubicBezTo>
                  <a:cubicBezTo>
                    <a:pt x="53" y="175"/>
                    <a:pt x="58" y="182"/>
                    <a:pt x="58" y="190"/>
                  </a:cubicBezTo>
                  <a:cubicBezTo>
                    <a:pt x="58" y="198"/>
                    <a:pt x="53" y="204"/>
                    <a:pt x="47" y="204"/>
                  </a:cubicBezTo>
                  <a:close/>
                  <a:moveTo>
                    <a:pt x="47" y="151"/>
                  </a:moveTo>
                  <a:cubicBezTo>
                    <a:pt x="37" y="151"/>
                    <a:pt x="37" y="151"/>
                    <a:pt x="37" y="151"/>
                  </a:cubicBezTo>
                  <a:cubicBezTo>
                    <a:pt x="31" y="151"/>
                    <a:pt x="26" y="145"/>
                    <a:pt x="26" y="137"/>
                  </a:cubicBezTo>
                  <a:cubicBezTo>
                    <a:pt x="26" y="129"/>
                    <a:pt x="31" y="122"/>
                    <a:pt x="37" y="122"/>
                  </a:cubicBezTo>
                  <a:cubicBezTo>
                    <a:pt x="47" y="122"/>
                    <a:pt x="47" y="122"/>
                    <a:pt x="47" y="122"/>
                  </a:cubicBezTo>
                  <a:cubicBezTo>
                    <a:pt x="53" y="122"/>
                    <a:pt x="58" y="129"/>
                    <a:pt x="58" y="137"/>
                  </a:cubicBezTo>
                  <a:cubicBezTo>
                    <a:pt x="58" y="145"/>
                    <a:pt x="53" y="151"/>
                    <a:pt x="47" y="151"/>
                  </a:cubicBezTo>
                  <a:close/>
                  <a:moveTo>
                    <a:pt x="96" y="257"/>
                  </a:moveTo>
                  <a:cubicBezTo>
                    <a:pt x="86" y="257"/>
                    <a:pt x="86" y="257"/>
                    <a:pt x="86" y="257"/>
                  </a:cubicBezTo>
                  <a:cubicBezTo>
                    <a:pt x="80" y="257"/>
                    <a:pt x="75" y="251"/>
                    <a:pt x="75" y="243"/>
                  </a:cubicBezTo>
                  <a:cubicBezTo>
                    <a:pt x="75" y="235"/>
                    <a:pt x="80" y="229"/>
                    <a:pt x="86" y="229"/>
                  </a:cubicBezTo>
                  <a:cubicBezTo>
                    <a:pt x="96" y="229"/>
                    <a:pt x="96" y="229"/>
                    <a:pt x="96" y="229"/>
                  </a:cubicBezTo>
                  <a:cubicBezTo>
                    <a:pt x="102" y="229"/>
                    <a:pt x="107" y="235"/>
                    <a:pt x="107" y="243"/>
                  </a:cubicBezTo>
                  <a:cubicBezTo>
                    <a:pt x="107" y="251"/>
                    <a:pt x="102" y="257"/>
                    <a:pt x="96" y="257"/>
                  </a:cubicBezTo>
                  <a:close/>
                  <a:moveTo>
                    <a:pt x="96" y="204"/>
                  </a:moveTo>
                  <a:cubicBezTo>
                    <a:pt x="86" y="204"/>
                    <a:pt x="86" y="204"/>
                    <a:pt x="86" y="204"/>
                  </a:cubicBezTo>
                  <a:cubicBezTo>
                    <a:pt x="80" y="204"/>
                    <a:pt x="75" y="198"/>
                    <a:pt x="75" y="190"/>
                  </a:cubicBezTo>
                  <a:cubicBezTo>
                    <a:pt x="75" y="182"/>
                    <a:pt x="80" y="175"/>
                    <a:pt x="86" y="175"/>
                  </a:cubicBezTo>
                  <a:cubicBezTo>
                    <a:pt x="96" y="175"/>
                    <a:pt x="96" y="175"/>
                    <a:pt x="96" y="175"/>
                  </a:cubicBezTo>
                  <a:cubicBezTo>
                    <a:pt x="102" y="175"/>
                    <a:pt x="107" y="182"/>
                    <a:pt x="107" y="190"/>
                  </a:cubicBezTo>
                  <a:cubicBezTo>
                    <a:pt x="107" y="198"/>
                    <a:pt x="102" y="204"/>
                    <a:pt x="96" y="204"/>
                  </a:cubicBezTo>
                  <a:close/>
                  <a:moveTo>
                    <a:pt x="96" y="151"/>
                  </a:moveTo>
                  <a:cubicBezTo>
                    <a:pt x="86" y="151"/>
                    <a:pt x="86" y="151"/>
                    <a:pt x="86" y="151"/>
                  </a:cubicBezTo>
                  <a:cubicBezTo>
                    <a:pt x="80" y="151"/>
                    <a:pt x="75" y="145"/>
                    <a:pt x="75" y="137"/>
                  </a:cubicBezTo>
                  <a:cubicBezTo>
                    <a:pt x="75" y="129"/>
                    <a:pt x="80" y="122"/>
                    <a:pt x="86" y="122"/>
                  </a:cubicBezTo>
                  <a:cubicBezTo>
                    <a:pt x="96" y="122"/>
                    <a:pt x="96" y="122"/>
                    <a:pt x="96" y="122"/>
                  </a:cubicBezTo>
                  <a:cubicBezTo>
                    <a:pt x="102" y="122"/>
                    <a:pt x="107" y="129"/>
                    <a:pt x="107" y="137"/>
                  </a:cubicBezTo>
                  <a:cubicBezTo>
                    <a:pt x="107" y="145"/>
                    <a:pt x="102" y="151"/>
                    <a:pt x="96" y="151"/>
                  </a:cubicBezTo>
                  <a:close/>
                  <a:moveTo>
                    <a:pt x="145" y="257"/>
                  </a:moveTo>
                  <a:cubicBezTo>
                    <a:pt x="135" y="257"/>
                    <a:pt x="135" y="257"/>
                    <a:pt x="135" y="257"/>
                  </a:cubicBezTo>
                  <a:cubicBezTo>
                    <a:pt x="129" y="257"/>
                    <a:pt x="123" y="251"/>
                    <a:pt x="123" y="243"/>
                  </a:cubicBezTo>
                  <a:cubicBezTo>
                    <a:pt x="123" y="235"/>
                    <a:pt x="129" y="229"/>
                    <a:pt x="135" y="229"/>
                  </a:cubicBezTo>
                  <a:cubicBezTo>
                    <a:pt x="145" y="229"/>
                    <a:pt x="145" y="229"/>
                    <a:pt x="145" y="229"/>
                  </a:cubicBezTo>
                  <a:cubicBezTo>
                    <a:pt x="151" y="229"/>
                    <a:pt x="156" y="235"/>
                    <a:pt x="156" y="243"/>
                  </a:cubicBezTo>
                  <a:cubicBezTo>
                    <a:pt x="156" y="251"/>
                    <a:pt x="151" y="257"/>
                    <a:pt x="145" y="257"/>
                  </a:cubicBezTo>
                  <a:close/>
                  <a:moveTo>
                    <a:pt x="145" y="204"/>
                  </a:moveTo>
                  <a:cubicBezTo>
                    <a:pt x="135" y="204"/>
                    <a:pt x="135" y="204"/>
                    <a:pt x="135" y="204"/>
                  </a:cubicBezTo>
                  <a:cubicBezTo>
                    <a:pt x="129" y="204"/>
                    <a:pt x="123" y="198"/>
                    <a:pt x="123" y="190"/>
                  </a:cubicBezTo>
                  <a:cubicBezTo>
                    <a:pt x="123" y="182"/>
                    <a:pt x="129" y="175"/>
                    <a:pt x="135" y="175"/>
                  </a:cubicBezTo>
                  <a:cubicBezTo>
                    <a:pt x="145" y="175"/>
                    <a:pt x="145" y="175"/>
                    <a:pt x="145" y="175"/>
                  </a:cubicBezTo>
                  <a:cubicBezTo>
                    <a:pt x="151" y="175"/>
                    <a:pt x="156" y="182"/>
                    <a:pt x="156" y="190"/>
                  </a:cubicBezTo>
                  <a:cubicBezTo>
                    <a:pt x="156" y="198"/>
                    <a:pt x="151" y="204"/>
                    <a:pt x="145" y="204"/>
                  </a:cubicBezTo>
                  <a:close/>
                  <a:moveTo>
                    <a:pt x="145" y="151"/>
                  </a:moveTo>
                  <a:cubicBezTo>
                    <a:pt x="135" y="151"/>
                    <a:pt x="135" y="151"/>
                    <a:pt x="135" y="151"/>
                  </a:cubicBezTo>
                  <a:cubicBezTo>
                    <a:pt x="129" y="151"/>
                    <a:pt x="123" y="145"/>
                    <a:pt x="123" y="137"/>
                  </a:cubicBezTo>
                  <a:cubicBezTo>
                    <a:pt x="123" y="129"/>
                    <a:pt x="129" y="122"/>
                    <a:pt x="135" y="122"/>
                  </a:cubicBezTo>
                  <a:cubicBezTo>
                    <a:pt x="145" y="122"/>
                    <a:pt x="145" y="122"/>
                    <a:pt x="145" y="122"/>
                  </a:cubicBezTo>
                  <a:cubicBezTo>
                    <a:pt x="151" y="122"/>
                    <a:pt x="156" y="129"/>
                    <a:pt x="156" y="137"/>
                  </a:cubicBezTo>
                  <a:cubicBezTo>
                    <a:pt x="156" y="145"/>
                    <a:pt x="151" y="151"/>
                    <a:pt x="145" y="151"/>
                  </a:cubicBezTo>
                  <a:close/>
                  <a:moveTo>
                    <a:pt x="207" y="247"/>
                  </a:moveTo>
                  <a:cubicBezTo>
                    <a:pt x="207" y="253"/>
                    <a:pt x="200" y="257"/>
                    <a:pt x="197" y="257"/>
                  </a:cubicBezTo>
                  <a:cubicBezTo>
                    <a:pt x="185" y="257"/>
                    <a:pt x="185" y="257"/>
                    <a:pt x="185" y="257"/>
                  </a:cubicBezTo>
                  <a:cubicBezTo>
                    <a:pt x="182" y="257"/>
                    <a:pt x="175" y="253"/>
                    <a:pt x="175" y="247"/>
                  </a:cubicBezTo>
                  <a:cubicBezTo>
                    <a:pt x="175" y="185"/>
                    <a:pt x="175" y="185"/>
                    <a:pt x="175" y="185"/>
                  </a:cubicBezTo>
                  <a:cubicBezTo>
                    <a:pt x="175" y="180"/>
                    <a:pt x="182" y="175"/>
                    <a:pt x="185" y="175"/>
                  </a:cubicBezTo>
                  <a:cubicBezTo>
                    <a:pt x="197" y="175"/>
                    <a:pt x="197" y="175"/>
                    <a:pt x="197" y="175"/>
                  </a:cubicBezTo>
                  <a:cubicBezTo>
                    <a:pt x="200" y="175"/>
                    <a:pt x="207" y="180"/>
                    <a:pt x="207" y="185"/>
                  </a:cubicBezTo>
                  <a:lnTo>
                    <a:pt x="207" y="247"/>
                  </a:lnTo>
                  <a:close/>
                  <a:moveTo>
                    <a:pt x="196" y="151"/>
                  </a:moveTo>
                  <a:cubicBezTo>
                    <a:pt x="186" y="151"/>
                    <a:pt x="186" y="151"/>
                    <a:pt x="186" y="151"/>
                  </a:cubicBezTo>
                  <a:cubicBezTo>
                    <a:pt x="180" y="151"/>
                    <a:pt x="175" y="145"/>
                    <a:pt x="175" y="137"/>
                  </a:cubicBezTo>
                  <a:cubicBezTo>
                    <a:pt x="175" y="129"/>
                    <a:pt x="180" y="123"/>
                    <a:pt x="186" y="123"/>
                  </a:cubicBezTo>
                  <a:cubicBezTo>
                    <a:pt x="196" y="123"/>
                    <a:pt x="196" y="123"/>
                    <a:pt x="196" y="123"/>
                  </a:cubicBezTo>
                  <a:cubicBezTo>
                    <a:pt x="202" y="123"/>
                    <a:pt x="207" y="129"/>
                    <a:pt x="207" y="137"/>
                  </a:cubicBezTo>
                  <a:cubicBezTo>
                    <a:pt x="207" y="145"/>
                    <a:pt x="202" y="151"/>
                    <a:pt x="196" y="1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600"/>
            </a:p>
          </p:txBody>
        </p:sp>
      </p:grpSp>
      <p:sp>
        <p:nvSpPr>
          <p:cNvPr id="24" name="矩形 39"/>
          <p:cNvSpPr>
            <a:spLocks noChangeArrowheads="1"/>
          </p:cNvSpPr>
          <p:nvPr/>
        </p:nvSpPr>
        <p:spPr bwMode="auto">
          <a:xfrm>
            <a:off x="1409187" y="1843143"/>
            <a:ext cx="37226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endParaRPr lang="zh-CN" altLang="en-US" sz="1400" dirty="0">
              <a:solidFill>
                <a:schemeClr val="bg1">
                  <a:lumMod val="50000"/>
                </a:schemeClr>
              </a:solidFill>
            </a:endParaRPr>
          </a:p>
        </p:txBody>
      </p:sp>
      <p:sp>
        <p:nvSpPr>
          <p:cNvPr id="25" name="矩形 40"/>
          <p:cNvSpPr>
            <a:spLocks noChangeArrowheads="1"/>
          </p:cNvSpPr>
          <p:nvPr/>
        </p:nvSpPr>
        <p:spPr bwMode="auto">
          <a:xfrm>
            <a:off x="1409187" y="2822857"/>
            <a:ext cx="37226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pP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endParaRPr lang="zh-CN" altLang="en-US" sz="1400" dirty="0">
              <a:solidFill>
                <a:srgbClr val="FFFFFF">
                  <a:lumMod val="50000"/>
                </a:srgbClr>
              </a:solidFill>
              <a:latin typeface="Calibri" panose="020F0502020204030204"/>
            </a:endParaRPr>
          </a:p>
        </p:txBody>
      </p:sp>
      <p:sp>
        <p:nvSpPr>
          <p:cNvPr id="26" name="矩形 47"/>
          <p:cNvSpPr>
            <a:spLocks noChangeArrowheads="1"/>
          </p:cNvSpPr>
          <p:nvPr/>
        </p:nvSpPr>
        <p:spPr bwMode="auto">
          <a:xfrm>
            <a:off x="1409187" y="4846010"/>
            <a:ext cx="37226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pP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endParaRPr lang="zh-CN" altLang="en-US" sz="1400" dirty="0">
              <a:solidFill>
                <a:srgbClr val="FFFFFF">
                  <a:lumMod val="50000"/>
                </a:srgbClr>
              </a:solidFill>
              <a:latin typeface="Calibri" panose="020F0502020204030204"/>
            </a:endParaRPr>
          </a:p>
        </p:txBody>
      </p:sp>
      <p:sp>
        <p:nvSpPr>
          <p:cNvPr id="27" name="矩形 40"/>
          <p:cNvSpPr>
            <a:spLocks noChangeArrowheads="1"/>
          </p:cNvSpPr>
          <p:nvPr/>
        </p:nvSpPr>
        <p:spPr bwMode="auto">
          <a:xfrm>
            <a:off x="1372231" y="3805249"/>
            <a:ext cx="37226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ct val="150000"/>
              </a:lnSpc>
            </a:pP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r>
              <a:rPr lang="zh-CN" altLang="en-US" sz="14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rgbClr val="FFFFFF">
                    <a:lumMod val="50000"/>
                  </a:srgbClr>
                </a:solidFill>
                <a:latin typeface="微软雅黑" panose="020B0503020204020204" pitchFamily="34" charset="-122"/>
                <a:ea typeface="微软雅黑" panose="020B0503020204020204" pitchFamily="34" charset="-122"/>
                <a:cs typeface="Lato Regular"/>
              </a:rPr>
              <a:t> </a:t>
            </a:r>
            <a:endParaRPr lang="zh-CN" altLang="en-US" sz="1400" dirty="0">
              <a:solidFill>
                <a:srgbClr val="FFFFFF">
                  <a:lumMod val="50000"/>
                </a:srgbClr>
              </a:solidFill>
              <a:latin typeface="Calibri" panose="020F0502020204030204"/>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50"/>
                                        <p:tgtEl>
                                          <p:spTgt spid="24"/>
                                        </p:tgtEl>
                                      </p:cBhvr>
                                    </p:animEffect>
                                    <p:anim calcmode="lin" valueType="num">
                                      <p:cBhvr>
                                        <p:cTn id="18" dur="250" fill="hold"/>
                                        <p:tgtEl>
                                          <p:spTgt spid="24"/>
                                        </p:tgtEl>
                                        <p:attrNameLst>
                                          <p:attrName>ppt_x</p:attrName>
                                        </p:attrNameLst>
                                      </p:cBhvr>
                                      <p:tavLst>
                                        <p:tav tm="0">
                                          <p:val>
                                            <p:strVal val="#ppt_x"/>
                                          </p:val>
                                        </p:tav>
                                        <p:tav tm="100000">
                                          <p:val>
                                            <p:strVal val="#ppt_x"/>
                                          </p:val>
                                        </p:tav>
                                      </p:tavLst>
                                    </p:anim>
                                    <p:anim calcmode="lin" valueType="num">
                                      <p:cBhvr>
                                        <p:cTn id="19" dur="250" fill="hold"/>
                                        <p:tgtEl>
                                          <p:spTgt spid="2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50"/>
                                        <p:tgtEl>
                                          <p:spTgt spid="25"/>
                                        </p:tgtEl>
                                      </p:cBhvr>
                                    </p:animEffect>
                                    <p:anim calcmode="lin" valueType="num">
                                      <p:cBhvr>
                                        <p:cTn id="24" dur="250" fill="hold"/>
                                        <p:tgtEl>
                                          <p:spTgt spid="25"/>
                                        </p:tgtEl>
                                        <p:attrNameLst>
                                          <p:attrName>ppt_x</p:attrName>
                                        </p:attrNameLst>
                                      </p:cBhvr>
                                      <p:tavLst>
                                        <p:tav tm="0">
                                          <p:val>
                                            <p:strVal val="#ppt_x"/>
                                          </p:val>
                                        </p:tav>
                                        <p:tav tm="100000">
                                          <p:val>
                                            <p:strVal val="#ppt_x"/>
                                          </p:val>
                                        </p:tav>
                                      </p:tavLst>
                                    </p:anim>
                                    <p:anim calcmode="lin" valueType="num">
                                      <p:cBhvr>
                                        <p:cTn id="25" dur="250" fill="hold"/>
                                        <p:tgtEl>
                                          <p:spTgt spid="25"/>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strVal val="#ppt_x"/>
                                          </p:val>
                                        </p:tav>
                                        <p:tav tm="100000">
                                          <p:val>
                                            <p:strVal val="#ppt_x"/>
                                          </p:val>
                                        </p:tav>
                                      </p:tavLst>
                                    </p:anim>
                                    <p:anim calcmode="lin" valueType="num">
                                      <p:cBhvr>
                                        <p:cTn id="31" dur="25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250"/>
                                        <p:tgtEl>
                                          <p:spTgt spid="27"/>
                                        </p:tgtEl>
                                      </p:cBhvr>
                                    </p:animEffect>
                                    <p:anim calcmode="lin" valueType="num">
                                      <p:cBhvr>
                                        <p:cTn id="36" dur="250" fill="hold"/>
                                        <p:tgtEl>
                                          <p:spTgt spid="27"/>
                                        </p:tgtEl>
                                        <p:attrNameLst>
                                          <p:attrName>ppt_x</p:attrName>
                                        </p:attrNameLst>
                                      </p:cBhvr>
                                      <p:tavLst>
                                        <p:tav tm="0">
                                          <p:val>
                                            <p:strVal val="#ppt_x"/>
                                          </p:val>
                                        </p:tav>
                                        <p:tav tm="100000">
                                          <p:val>
                                            <p:strVal val="#ppt_x"/>
                                          </p:val>
                                        </p:tav>
                                      </p:tavLst>
                                    </p:anim>
                                    <p:anim calcmode="lin" valueType="num">
                                      <p:cBhvr>
                                        <p:cTn id="37" dur="2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310596"/>
            <a:ext cx="9952741" cy="729358"/>
            <a:chOff x="-2146775" y="538471"/>
            <a:chExt cx="9952741" cy="729358"/>
          </a:xfrm>
        </p:grpSpPr>
        <p:sp>
          <p:nvSpPr>
            <p:cNvPr id="3" name="矩形 2"/>
            <p:cNvSpPr/>
            <p:nvPr/>
          </p:nvSpPr>
          <p:spPr>
            <a:xfrm flipV="1">
              <a:off x="4391464"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95569" y="53847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rgbClr val="25AFC6"/>
                  </a:solidFill>
                  <a:latin typeface="微软雅黑" panose="020B0503020204020204" pitchFamily="34" charset="-122"/>
                  <a:ea typeface="微软雅黑" panose="020B0503020204020204" pitchFamily="34" charset="-122"/>
                  <a:sym typeface="Arial" panose="020B0604020202020204" pitchFamily="34" charset="0"/>
                </a:rPr>
                <a:t>活动执行保障</a:t>
              </a:r>
            </a:p>
          </p:txBody>
        </p:sp>
        <p:sp>
          <p:nvSpPr>
            <p:cNvPr id="5" name="TextBox 8"/>
            <p:cNvSpPr txBox="1">
              <a:spLocks noChangeArrowheads="1"/>
            </p:cNvSpPr>
            <p:nvPr/>
          </p:nvSpPr>
          <p:spPr bwMode="auto">
            <a:xfrm>
              <a:off x="1193413" y="106777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p:cNvSpPr/>
            <p:nvPr/>
          </p:nvSpPr>
          <p:spPr>
            <a:xfrm flipV="1">
              <a:off x="-2146775"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746288" y="1768266"/>
            <a:ext cx="9023312" cy="4284442"/>
            <a:chOff x="1338216" y="1978712"/>
            <a:chExt cx="9665286" cy="4589264"/>
          </a:xfrm>
        </p:grpSpPr>
        <p:sp>
          <p:nvSpPr>
            <p:cNvPr id="8" name="圆角矩形 44"/>
            <p:cNvSpPr/>
            <p:nvPr/>
          </p:nvSpPr>
          <p:spPr bwMode="auto">
            <a:xfrm>
              <a:off x="5953114" y="4332045"/>
              <a:ext cx="5050388" cy="959035"/>
            </a:xfrm>
            <a:prstGeom prst="roundRect">
              <a:avLst>
                <a:gd name="adj" fmla="val 7848"/>
              </a:avLst>
            </a:prstGeom>
            <a:solidFill>
              <a:srgbClr val="25AFC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9" name="矩形 87"/>
            <p:cNvSpPr>
              <a:spLocks noChangeArrowheads="1"/>
            </p:cNvSpPr>
            <p:nvPr/>
          </p:nvSpPr>
          <p:spPr bwMode="auto">
            <a:xfrm>
              <a:off x="6068621" y="4528813"/>
              <a:ext cx="4934880" cy="692315"/>
            </a:xfrm>
            <a:prstGeom prst="rect">
              <a:avLst/>
            </a:prstGeom>
            <a:noFill/>
            <a:ln w="9525">
              <a:noFill/>
              <a:miter lim="800000"/>
            </a:ln>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0" name="圆角矩形 46"/>
            <p:cNvSpPr/>
            <p:nvPr/>
          </p:nvSpPr>
          <p:spPr bwMode="auto">
            <a:xfrm>
              <a:off x="5953114" y="5484173"/>
              <a:ext cx="5050388" cy="959035"/>
            </a:xfrm>
            <a:prstGeom prst="roundRect">
              <a:avLst>
                <a:gd name="adj" fmla="val 7848"/>
              </a:avLst>
            </a:prstGeom>
            <a:solidFill>
              <a:srgbClr val="25AFC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11" name="矩形 87"/>
            <p:cNvSpPr>
              <a:spLocks noChangeArrowheads="1"/>
            </p:cNvSpPr>
            <p:nvPr/>
          </p:nvSpPr>
          <p:spPr bwMode="auto">
            <a:xfrm>
              <a:off x="6068621" y="5699410"/>
              <a:ext cx="4934880" cy="6793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2" name="圆角矩形 48"/>
            <p:cNvSpPr/>
            <p:nvPr/>
          </p:nvSpPr>
          <p:spPr bwMode="auto">
            <a:xfrm>
              <a:off x="5953113" y="3130840"/>
              <a:ext cx="5050388" cy="959035"/>
            </a:xfrm>
            <a:prstGeom prst="roundRect">
              <a:avLst>
                <a:gd name="adj" fmla="val 7848"/>
              </a:avLst>
            </a:prstGeom>
            <a:solidFill>
              <a:srgbClr val="25AFC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13" name="矩形 87"/>
            <p:cNvSpPr>
              <a:spLocks noChangeArrowheads="1"/>
            </p:cNvSpPr>
            <p:nvPr/>
          </p:nvSpPr>
          <p:spPr bwMode="auto">
            <a:xfrm>
              <a:off x="6068620" y="3378090"/>
              <a:ext cx="4756081" cy="692315"/>
            </a:xfrm>
            <a:prstGeom prst="rect">
              <a:avLst/>
            </a:prstGeom>
            <a:noFill/>
            <a:ln w="9525">
              <a:noFill/>
              <a:miter lim="800000"/>
            </a:ln>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4" name="圆角矩形 50"/>
            <p:cNvSpPr/>
            <p:nvPr/>
          </p:nvSpPr>
          <p:spPr bwMode="auto">
            <a:xfrm>
              <a:off x="5953114" y="1978712"/>
              <a:ext cx="5050388" cy="959035"/>
            </a:xfrm>
            <a:prstGeom prst="roundRect">
              <a:avLst>
                <a:gd name="adj" fmla="val 7848"/>
              </a:avLst>
            </a:prstGeom>
            <a:solidFill>
              <a:srgbClr val="25AFC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2"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C4261D"/>
                </a:solidFill>
                <a:effectLst/>
                <a:uLnTx/>
                <a:uFillTx/>
                <a:latin typeface="微软雅黑" panose="020B0503020204020204" pitchFamily="34" charset="-122"/>
                <a:ea typeface="微软雅黑" panose="020B0503020204020204" pitchFamily="34" charset="-122"/>
              </a:endParaRPr>
            </a:p>
          </p:txBody>
        </p:sp>
        <p:sp>
          <p:nvSpPr>
            <p:cNvPr id="15" name="矩形 87"/>
            <p:cNvSpPr>
              <a:spLocks noChangeArrowheads="1"/>
            </p:cNvSpPr>
            <p:nvPr/>
          </p:nvSpPr>
          <p:spPr bwMode="auto">
            <a:xfrm>
              <a:off x="6144181" y="2174899"/>
              <a:ext cx="4680520" cy="692315"/>
            </a:xfrm>
            <a:prstGeom prst="rect">
              <a:avLst/>
            </a:prstGeom>
            <a:noFill/>
            <a:ln w="9525">
              <a:noFill/>
              <a:miter lim="800000"/>
            </a:ln>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a:t>
              </a:r>
              <a:endParaRPr lang="en-US" altLang="zh-CN" sz="12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6" name="任意多边形 4"/>
            <p:cNvSpPr/>
            <p:nvPr/>
          </p:nvSpPr>
          <p:spPr>
            <a:xfrm>
              <a:off x="1338216" y="2004357"/>
              <a:ext cx="2571144" cy="4359655"/>
            </a:xfrm>
            <a:custGeom>
              <a:avLst/>
              <a:gdLst>
                <a:gd name="connsiteX0" fmla="*/ 2151529 w 2151529"/>
                <a:gd name="connsiteY0" fmla="*/ 0 h 4114800"/>
                <a:gd name="connsiteX1" fmla="*/ 2030505 w 2151529"/>
                <a:gd name="connsiteY1" fmla="*/ 228600 h 4114800"/>
                <a:gd name="connsiteX2" fmla="*/ 591670 w 2151529"/>
                <a:gd name="connsiteY2" fmla="*/ 2944905 h 4114800"/>
                <a:gd name="connsiteX3" fmla="*/ 0 w 2151529"/>
                <a:gd name="connsiteY3" fmla="*/ 4114800 h 4114800"/>
                <a:gd name="connsiteX0-1" fmla="*/ 2151529 w 2151529"/>
                <a:gd name="connsiteY0-2" fmla="*/ 0 h 4114800"/>
                <a:gd name="connsiteX1-3" fmla="*/ 2030505 w 2151529"/>
                <a:gd name="connsiteY1-4" fmla="*/ 228600 h 4114800"/>
                <a:gd name="connsiteX2-5" fmla="*/ 591670 w 2151529"/>
                <a:gd name="connsiteY2-6" fmla="*/ 2944905 h 4114800"/>
                <a:gd name="connsiteX3-7" fmla="*/ 0 w 2151529"/>
                <a:gd name="connsiteY3-8" fmla="*/ 4114800 h 4114800"/>
                <a:gd name="connsiteX0-9" fmla="*/ 2435130 w 2435130"/>
                <a:gd name="connsiteY0-10" fmla="*/ 0 h 4114800"/>
                <a:gd name="connsiteX1-11" fmla="*/ 2314106 w 2435130"/>
                <a:gd name="connsiteY1-12" fmla="*/ 228600 h 4114800"/>
                <a:gd name="connsiteX2-13" fmla="*/ 875271 w 2435130"/>
                <a:gd name="connsiteY2-14" fmla="*/ 2944905 h 4114800"/>
                <a:gd name="connsiteX3-15" fmla="*/ 283601 w 2435130"/>
                <a:gd name="connsiteY3-16" fmla="*/ 4114800 h 4114800"/>
                <a:gd name="connsiteX0-17" fmla="*/ 2426739 w 2426739"/>
                <a:gd name="connsiteY0-18" fmla="*/ 0 h 4114800"/>
                <a:gd name="connsiteX1-19" fmla="*/ 2305715 w 2426739"/>
                <a:gd name="connsiteY1-20" fmla="*/ 228600 h 4114800"/>
                <a:gd name="connsiteX2-21" fmla="*/ 866880 w 2426739"/>
                <a:gd name="connsiteY2-22" fmla="*/ 2944905 h 4114800"/>
                <a:gd name="connsiteX3-23" fmla="*/ 275210 w 2426739"/>
                <a:gd name="connsiteY3-24" fmla="*/ 4114800 h 4114800"/>
              </a:gdLst>
              <a:ahLst/>
              <a:cxnLst>
                <a:cxn ang="0">
                  <a:pos x="connsiteX0-1" y="connsiteY0-2"/>
                </a:cxn>
                <a:cxn ang="0">
                  <a:pos x="connsiteX1-3" y="connsiteY1-4"/>
                </a:cxn>
                <a:cxn ang="0">
                  <a:pos x="connsiteX2-5" y="connsiteY2-6"/>
                </a:cxn>
                <a:cxn ang="0">
                  <a:pos x="connsiteX3-7" y="connsiteY3-8"/>
                </a:cxn>
              </a:cxnLst>
              <a:rect l="l" t="t" r="r" b="b"/>
              <a:pathLst>
                <a:path w="2426739" h="4114800">
                  <a:moveTo>
                    <a:pt x="2426739" y="0"/>
                  </a:moveTo>
                  <a:cubicBezTo>
                    <a:pt x="2386398" y="76200"/>
                    <a:pt x="2381122" y="270404"/>
                    <a:pt x="2305715" y="228600"/>
                  </a:cubicBezTo>
                  <a:cubicBezTo>
                    <a:pt x="615868" y="-708213"/>
                    <a:pt x="-1073978" y="1676399"/>
                    <a:pt x="866880" y="2944905"/>
                  </a:cubicBezTo>
                  <a:lnTo>
                    <a:pt x="275210" y="4114800"/>
                  </a:lnTo>
                </a:path>
              </a:pathLst>
            </a:cu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17" name="任意多边形 6"/>
            <p:cNvSpPr/>
            <p:nvPr/>
          </p:nvSpPr>
          <p:spPr>
            <a:xfrm>
              <a:off x="1607202" y="4274287"/>
              <a:ext cx="2695373" cy="850029"/>
            </a:xfrm>
            <a:custGeom>
              <a:avLst/>
              <a:gdLst>
                <a:gd name="connsiteX0" fmla="*/ 0 w 2543991"/>
                <a:gd name="connsiteY0" fmla="*/ 0 h 802288"/>
                <a:gd name="connsiteX1" fmla="*/ 2543991 w 2543991"/>
                <a:gd name="connsiteY1" fmla="*/ 0 h 802288"/>
                <a:gd name="connsiteX2" fmla="*/ 2513446 w 2543991"/>
                <a:gd name="connsiteY2" fmla="*/ 63407 h 802288"/>
                <a:gd name="connsiteX3" fmla="*/ 1271995 w 2543991"/>
                <a:gd name="connsiteY3" fmla="*/ 802288 h 802288"/>
                <a:gd name="connsiteX4" fmla="*/ 30544 w 2543991"/>
                <a:gd name="connsiteY4" fmla="*/ 63407 h 802288"/>
                <a:gd name="connsiteX5" fmla="*/ 0 w 2543991"/>
                <a:gd name="connsiteY5" fmla="*/ 0 h 80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3991" h="802288">
                  <a:moveTo>
                    <a:pt x="0" y="0"/>
                  </a:moveTo>
                  <a:lnTo>
                    <a:pt x="2543991" y="0"/>
                  </a:lnTo>
                  <a:lnTo>
                    <a:pt x="2513446" y="63407"/>
                  </a:lnTo>
                  <a:cubicBezTo>
                    <a:pt x="2274364" y="503518"/>
                    <a:pt x="1808070" y="802288"/>
                    <a:pt x="1271995" y="802288"/>
                  </a:cubicBezTo>
                  <a:cubicBezTo>
                    <a:pt x="735920" y="802288"/>
                    <a:pt x="269627" y="503518"/>
                    <a:pt x="30544" y="63407"/>
                  </a:cubicBezTo>
                  <a:lnTo>
                    <a:pt x="0" y="0"/>
                  </a:lnTo>
                  <a:close/>
                </a:path>
              </a:pathLst>
            </a:custGeom>
            <a:solidFill>
              <a:srgbClr val="25AFC6">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18" name="任意多边形 7"/>
            <p:cNvSpPr/>
            <p:nvPr/>
          </p:nvSpPr>
          <p:spPr>
            <a:xfrm>
              <a:off x="1459020" y="3628448"/>
              <a:ext cx="2991735" cy="645839"/>
            </a:xfrm>
            <a:custGeom>
              <a:avLst/>
              <a:gdLst>
                <a:gd name="connsiteX0" fmla="*/ 0 w 2823708"/>
                <a:gd name="connsiteY0" fmla="*/ 0 h 609566"/>
                <a:gd name="connsiteX1" fmla="*/ 2823708 w 2823708"/>
                <a:gd name="connsiteY1" fmla="*/ 0 h 609566"/>
                <a:gd name="connsiteX2" fmla="*/ 2712757 w 2823708"/>
                <a:gd name="connsiteY2" fmla="*/ 549557 h 609566"/>
                <a:gd name="connsiteX3" fmla="*/ 2683850 w 2823708"/>
                <a:gd name="connsiteY3" fmla="*/ 609566 h 609566"/>
                <a:gd name="connsiteX4" fmla="*/ 139859 w 2823708"/>
                <a:gd name="connsiteY4" fmla="*/ 609566 h 609566"/>
                <a:gd name="connsiteX5" fmla="*/ 110951 w 2823708"/>
                <a:gd name="connsiteY5" fmla="*/ 549557 h 609566"/>
                <a:gd name="connsiteX6" fmla="*/ 0 w 2823708"/>
                <a:gd name="connsiteY6" fmla="*/ 0 h 60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708" h="609566">
                  <a:moveTo>
                    <a:pt x="0" y="0"/>
                  </a:moveTo>
                  <a:lnTo>
                    <a:pt x="2823708" y="0"/>
                  </a:lnTo>
                  <a:cubicBezTo>
                    <a:pt x="2823708" y="194936"/>
                    <a:pt x="2784201" y="380645"/>
                    <a:pt x="2712757" y="549557"/>
                  </a:cubicBezTo>
                  <a:lnTo>
                    <a:pt x="2683850" y="609566"/>
                  </a:lnTo>
                  <a:lnTo>
                    <a:pt x="139859" y="609566"/>
                  </a:lnTo>
                  <a:lnTo>
                    <a:pt x="110951" y="549557"/>
                  </a:lnTo>
                  <a:cubicBezTo>
                    <a:pt x="39507" y="380645"/>
                    <a:pt x="0" y="194936"/>
                    <a:pt x="0" y="0"/>
                  </a:cubicBezTo>
                  <a:close/>
                </a:path>
              </a:pathLst>
            </a:cu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white"/>
                </a:solidFill>
              </a:endParaRPr>
            </a:p>
          </p:txBody>
        </p:sp>
        <p:sp>
          <p:nvSpPr>
            <p:cNvPr id="19" name="椭圆 18"/>
            <p:cNvSpPr/>
            <p:nvPr/>
          </p:nvSpPr>
          <p:spPr>
            <a:xfrm>
              <a:off x="1459020" y="6018392"/>
              <a:ext cx="2450340" cy="5495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20" name="任意多边形 9"/>
            <p:cNvSpPr/>
            <p:nvPr/>
          </p:nvSpPr>
          <p:spPr>
            <a:xfrm>
              <a:off x="1625476" y="2132581"/>
              <a:ext cx="2658825" cy="812093"/>
            </a:xfrm>
            <a:custGeom>
              <a:avLst/>
              <a:gdLst>
                <a:gd name="connsiteX0" fmla="*/ 1254747 w 2509495"/>
                <a:gd name="connsiteY0" fmla="*/ 0 h 766483"/>
                <a:gd name="connsiteX1" fmla="*/ 2496198 w 2509495"/>
                <a:gd name="connsiteY1" fmla="*/ 738881 h 766483"/>
                <a:gd name="connsiteX2" fmla="*/ 2509495 w 2509495"/>
                <a:gd name="connsiteY2" fmla="*/ 766483 h 766483"/>
                <a:gd name="connsiteX3" fmla="*/ 0 w 2509495"/>
                <a:gd name="connsiteY3" fmla="*/ 766483 h 766483"/>
                <a:gd name="connsiteX4" fmla="*/ 13296 w 2509495"/>
                <a:gd name="connsiteY4" fmla="*/ 738881 h 766483"/>
                <a:gd name="connsiteX5" fmla="*/ 1254747 w 2509495"/>
                <a:gd name="connsiteY5" fmla="*/ 0 h 76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9495" h="766483">
                  <a:moveTo>
                    <a:pt x="1254747" y="0"/>
                  </a:moveTo>
                  <a:cubicBezTo>
                    <a:pt x="1790822" y="0"/>
                    <a:pt x="2257116" y="298770"/>
                    <a:pt x="2496198" y="738881"/>
                  </a:cubicBezTo>
                  <a:lnTo>
                    <a:pt x="2509495" y="766483"/>
                  </a:lnTo>
                  <a:lnTo>
                    <a:pt x="0" y="766483"/>
                  </a:lnTo>
                  <a:lnTo>
                    <a:pt x="13296" y="738881"/>
                  </a:lnTo>
                  <a:cubicBezTo>
                    <a:pt x="252379" y="298770"/>
                    <a:pt x="718672" y="0"/>
                    <a:pt x="1254747" y="0"/>
                  </a:cubicBezTo>
                  <a:close/>
                </a:path>
              </a:pathLst>
            </a:cu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white"/>
                </a:solidFill>
              </a:endParaRPr>
            </a:p>
          </p:txBody>
        </p:sp>
        <p:sp>
          <p:nvSpPr>
            <p:cNvPr id="21" name="任意多边形 10"/>
            <p:cNvSpPr/>
            <p:nvPr/>
          </p:nvSpPr>
          <p:spPr>
            <a:xfrm>
              <a:off x="1459020" y="2944674"/>
              <a:ext cx="2991735" cy="683774"/>
            </a:xfrm>
            <a:custGeom>
              <a:avLst/>
              <a:gdLst>
                <a:gd name="connsiteX0" fmla="*/ 157107 w 2823708"/>
                <a:gd name="connsiteY0" fmla="*/ 0 h 645371"/>
                <a:gd name="connsiteX1" fmla="*/ 2666602 w 2823708"/>
                <a:gd name="connsiteY1" fmla="*/ 0 h 645371"/>
                <a:gd name="connsiteX2" fmla="*/ 2712757 w 2823708"/>
                <a:gd name="connsiteY2" fmla="*/ 95814 h 645371"/>
                <a:gd name="connsiteX3" fmla="*/ 2823708 w 2823708"/>
                <a:gd name="connsiteY3" fmla="*/ 645371 h 645371"/>
                <a:gd name="connsiteX4" fmla="*/ 0 w 2823708"/>
                <a:gd name="connsiteY4" fmla="*/ 645371 h 645371"/>
                <a:gd name="connsiteX5" fmla="*/ 110951 w 2823708"/>
                <a:gd name="connsiteY5" fmla="*/ 95814 h 645371"/>
                <a:gd name="connsiteX6" fmla="*/ 157107 w 2823708"/>
                <a:gd name="connsiteY6" fmla="*/ 0 h 64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708" h="645371">
                  <a:moveTo>
                    <a:pt x="157107" y="0"/>
                  </a:moveTo>
                  <a:lnTo>
                    <a:pt x="2666602" y="0"/>
                  </a:lnTo>
                  <a:lnTo>
                    <a:pt x="2712757" y="95814"/>
                  </a:lnTo>
                  <a:cubicBezTo>
                    <a:pt x="2784201" y="264726"/>
                    <a:pt x="2823708" y="450435"/>
                    <a:pt x="2823708" y="645371"/>
                  </a:cubicBezTo>
                  <a:lnTo>
                    <a:pt x="0" y="645371"/>
                  </a:lnTo>
                  <a:cubicBezTo>
                    <a:pt x="0" y="450435"/>
                    <a:pt x="39507" y="264726"/>
                    <a:pt x="110951" y="95814"/>
                  </a:cubicBezTo>
                  <a:lnTo>
                    <a:pt x="157107" y="0"/>
                  </a:lnTo>
                  <a:close/>
                </a:path>
              </a:pathLst>
            </a:custGeom>
            <a:solidFill>
              <a:srgbClr val="25AFC6">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22" name="矩形 21"/>
            <p:cNvSpPr/>
            <p:nvPr/>
          </p:nvSpPr>
          <p:spPr>
            <a:xfrm>
              <a:off x="2509629" y="2268690"/>
              <a:ext cx="890516" cy="523220"/>
            </a:xfrm>
            <a:prstGeom prst="rect">
              <a:avLst/>
            </a:prstGeom>
          </p:spPr>
          <p:txBody>
            <a:bodyPr wrap="square">
              <a:spAutoFit/>
            </a:bodyPr>
            <a:lstStyle/>
            <a:p>
              <a:pPr algn="ctr"/>
              <a:r>
                <a:rPr lang="en-US" altLang="zh-CN" sz="2400" dirty="0">
                  <a:solidFill>
                    <a:prstClr val="white"/>
                  </a:solidFill>
                  <a:latin typeface="Haettenschweiler" panose="020B0706040902060204" pitchFamily="34" charset="0"/>
                  <a:ea typeface="微软雅黑" panose="020B0503020204020204" pitchFamily="34" charset="-122"/>
                </a:rPr>
                <a:t>01</a:t>
              </a:r>
              <a:endParaRPr lang="zh-CN" altLang="en-US" sz="2400" dirty="0">
                <a:solidFill>
                  <a:prstClr val="white"/>
                </a:solidFill>
                <a:latin typeface="Haettenschweiler" panose="020B0706040902060204" pitchFamily="34" charset="0"/>
                <a:ea typeface="微软雅黑" panose="020B0503020204020204" pitchFamily="34" charset="-122"/>
              </a:endParaRPr>
            </a:p>
          </p:txBody>
        </p:sp>
        <p:sp>
          <p:nvSpPr>
            <p:cNvPr id="23" name="矩形 22"/>
            <p:cNvSpPr/>
            <p:nvPr/>
          </p:nvSpPr>
          <p:spPr>
            <a:xfrm>
              <a:off x="2509629" y="3003912"/>
              <a:ext cx="890516" cy="523220"/>
            </a:xfrm>
            <a:prstGeom prst="rect">
              <a:avLst/>
            </a:prstGeom>
          </p:spPr>
          <p:txBody>
            <a:bodyPr wrap="square">
              <a:spAutoFit/>
            </a:bodyPr>
            <a:lstStyle/>
            <a:p>
              <a:pPr algn="ctr"/>
              <a:r>
                <a:rPr lang="en-US" altLang="zh-CN" sz="2400" dirty="0">
                  <a:solidFill>
                    <a:prstClr val="white"/>
                  </a:solidFill>
                  <a:latin typeface="Haettenschweiler" panose="020B0706040902060204" pitchFamily="34" charset="0"/>
                  <a:ea typeface="微软雅黑" panose="020B0503020204020204" pitchFamily="34" charset="-122"/>
                </a:rPr>
                <a:t>02</a:t>
              </a:r>
              <a:endParaRPr lang="zh-CN" altLang="en-US" sz="2400" dirty="0">
                <a:solidFill>
                  <a:prstClr val="white"/>
                </a:solidFill>
                <a:latin typeface="Haettenschweiler" panose="020B0706040902060204" pitchFamily="34" charset="0"/>
                <a:ea typeface="微软雅黑" panose="020B0503020204020204" pitchFamily="34" charset="-122"/>
              </a:endParaRPr>
            </a:p>
          </p:txBody>
        </p:sp>
        <p:sp>
          <p:nvSpPr>
            <p:cNvPr id="24" name="矩形 23"/>
            <p:cNvSpPr/>
            <p:nvPr/>
          </p:nvSpPr>
          <p:spPr>
            <a:xfrm>
              <a:off x="2509629" y="3676073"/>
              <a:ext cx="890516" cy="523220"/>
            </a:xfrm>
            <a:prstGeom prst="rect">
              <a:avLst/>
            </a:prstGeom>
          </p:spPr>
          <p:txBody>
            <a:bodyPr wrap="square">
              <a:spAutoFit/>
            </a:bodyPr>
            <a:lstStyle/>
            <a:p>
              <a:pPr algn="ctr"/>
              <a:r>
                <a:rPr lang="en-US" altLang="zh-CN" sz="2400" dirty="0">
                  <a:solidFill>
                    <a:prstClr val="white"/>
                  </a:solidFill>
                  <a:latin typeface="Haettenschweiler" panose="020B0706040902060204" pitchFamily="34" charset="0"/>
                  <a:ea typeface="微软雅黑" panose="020B0503020204020204" pitchFamily="34" charset="-122"/>
                </a:rPr>
                <a:t>03</a:t>
              </a:r>
              <a:endParaRPr lang="zh-CN" altLang="en-US" sz="2400" dirty="0">
                <a:solidFill>
                  <a:prstClr val="white"/>
                </a:solidFill>
                <a:latin typeface="Haettenschweiler" panose="020B0706040902060204" pitchFamily="34" charset="0"/>
                <a:ea typeface="微软雅黑" panose="020B0503020204020204" pitchFamily="34" charset="-122"/>
              </a:endParaRPr>
            </a:p>
          </p:txBody>
        </p:sp>
        <p:sp>
          <p:nvSpPr>
            <p:cNvPr id="25" name="矩形 24"/>
            <p:cNvSpPr/>
            <p:nvPr/>
          </p:nvSpPr>
          <p:spPr>
            <a:xfrm>
              <a:off x="2623788" y="4393327"/>
              <a:ext cx="680546" cy="523220"/>
            </a:xfrm>
            <a:prstGeom prst="rect">
              <a:avLst/>
            </a:prstGeom>
          </p:spPr>
          <p:txBody>
            <a:bodyPr wrap="square">
              <a:spAutoFit/>
            </a:bodyPr>
            <a:lstStyle/>
            <a:p>
              <a:pPr algn="ctr"/>
              <a:r>
                <a:rPr lang="en-US" altLang="zh-CN" sz="2400" dirty="0">
                  <a:solidFill>
                    <a:prstClr val="white"/>
                  </a:solidFill>
                  <a:latin typeface="Haettenschweiler" panose="020B0706040902060204" pitchFamily="34" charset="0"/>
                  <a:ea typeface="微软雅黑" panose="020B0503020204020204" pitchFamily="34" charset="-122"/>
                </a:rPr>
                <a:t>04</a:t>
              </a:r>
              <a:endParaRPr lang="zh-CN" altLang="en-US" sz="2400" dirty="0">
                <a:solidFill>
                  <a:prstClr val="white"/>
                </a:solidFill>
                <a:latin typeface="Haettenschweiler" panose="020B0706040902060204" pitchFamily="34" charset="0"/>
                <a:ea typeface="微软雅黑" panose="020B0503020204020204" pitchFamily="34" charset="-122"/>
              </a:endParaRPr>
            </a:p>
          </p:txBody>
        </p:sp>
      </p:gr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50" fill="hold"/>
                                        <p:tgtEl>
                                          <p:spTgt spid="7"/>
                                        </p:tgtEl>
                                        <p:attrNameLst>
                                          <p:attrName>ppt_x</p:attrName>
                                        </p:attrNameLst>
                                      </p:cBhvr>
                                      <p:tavLst>
                                        <p:tav tm="0">
                                          <p:val>
                                            <p:strVal val="0-#ppt_w/2"/>
                                          </p:val>
                                        </p:tav>
                                        <p:tav tm="100000">
                                          <p:val>
                                            <p:strVal val="#ppt_x"/>
                                          </p:val>
                                        </p:tav>
                                      </p:tavLst>
                                    </p:anim>
                                    <p:anim calcmode="lin" valueType="num">
                                      <p:cBhvr additive="base">
                                        <p:cTn id="12" dur="1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310596"/>
            <a:ext cx="9952741" cy="729358"/>
            <a:chOff x="-2146775" y="538471"/>
            <a:chExt cx="9952741" cy="729358"/>
          </a:xfrm>
        </p:grpSpPr>
        <p:sp>
          <p:nvSpPr>
            <p:cNvPr id="3" name="矩形 2"/>
            <p:cNvSpPr/>
            <p:nvPr/>
          </p:nvSpPr>
          <p:spPr>
            <a:xfrm flipV="1">
              <a:off x="4391464"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95569" y="53847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rgbClr val="25AFC6"/>
                  </a:solidFill>
                  <a:latin typeface="微软雅黑" panose="020B0503020204020204" pitchFamily="34" charset="-122"/>
                  <a:ea typeface="微软雅黑" panose="020B0503020204020204" pitchFamily="34" charset="-122"/>
                  <a:sym typeface="Arial" panose="020B0604020202020204" pitchFamily="34" charset="0"/>
                </a:rPr>
                <a:t>活动执行保障</a:t>
              </a:r>
            </a:p>
          </p:txBody>
        </p:sp>
        <p:sp>
          <p:nvSpPr>
            <p:cNvPr id="5" name="TextBox 8"/>
            <p:cNvSpPr txBox="1">
              <a:spLocks noChangeArrowheads="1"/>
            </p:cNvSpPr>
            <p:nvPr/>
          </p:nvSpPr>
          <p:spPr bwMode="auto">
            <a:xfrm>
              <a:off x="1193413" y="106777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p:cNvSpPr/>
            <p:nvPr/>
          </p:nvSpPr>
          <p:spPr>
            <a:xfrm flipV="1">
              <a:off x="-2146775"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14"/>
          <p:cNvGrpSpPr/>
          <p:nvPr/>
        </p:nvGrpSpPr>
        <p:grpSpPr bwMode="auto">
          <a:xfrm>
            <a:off x="6653356" y="1922891"/>
            <a:ext cx="4414694" cy="1211440"/>
            <a:chOff x="0" y="0"/>
            <a:chExt cx="3210812" cy="879692"/>
          </a:xfrm>
        </p:grpSpPr>
        <p:sp>
          <p:nvSpPr>
            <p:cNvPr id="8" name="矩形 15"/>
            <p:cNvSpPr>
              <a:spLocks noChangeArrowheads="1"/>
            </p:cNvSpPr>
            <p:nvPr/>
          </p:nvSpPr>
          <p:spPr bwMode="auto">
            <a:xfrm>
              <a:off x="95245" y="72172"/>
              <a:ext cx="358757" cy="229911"/>
            </a:xfrm>
            <a:prstGeom prst="rect">
              <a:avLst/>
            </a:prstGeom>
            <a:solidFill>
              <a:srgbClr val="25AFC6"/>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TextBox 16"/>
            <p:cNvSpPr>
              <a:spLocks noChangeArrowheads="1"/>
            </p:cNvSpPr>
            <p:nvPr/>
          </p:nvSpPr>
          <p:spPr bwMode="auto">
            <a:xfrm>
              <a:off x="0" y="343308"/>
              <a:ext cx="3210812" cy="53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a:t>
              </a:r>
            </a:p>
          </p:txBody>
        </p:sp>
        <p:sp>
          <p:nvSpPr>
            <p:cNvPr id="10" name="矩形 17"/>
            <p:cNvSpPr>
              <a:spLocks noChangeArrowheads="1"/>
            </p:cNvSpPr>
            <p:nvPr/>
          </p:nvSpPr>
          <p:spPr bwMode="auto">
            <a:xfrm>
              <a:off x="558773" y="0"/>
              <a:ext cx="2020788" cy="26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输入相关标题</a:t>
              </a:r>
            </a:p>
          </p:txBody>
        </p:sp>
      </p:grpSp>
      <p:grpSp>
        <p:nvGrpSpPr>
          <p:cNvPr id="11" name="组合 18"/>
          <p:cNvGrpSpPr/>
          <p:nvPr/>
        </p:nvGrpSpPr>
        <p:grpSpPr bwMode="auto">
          <a:xfrm>
            <a:off x="6653354" y="3283136"/>
            <a:ext cx="4414696" cy="1239875"/>
            <a:chOff x="0" y="0"/>
            <a:chExt cx="3210810" cy="901786"/>
          </a:xfrm>
        </p:grpSpPr>
        <p:sp>
          <p:nvSpPr>
            <p:cNvPr id="12" name="矩形 19"/>
            <p:cNvSpPr>
              <a:spLocks noChangeArrowheads="1"/>
            </p:cNvSpPr>
            <p:nvPr/>
          </p:nvSpPr>
          <p:spPr bwMode="auto">
            <a:xfrm>
              <a:off x="95245" y="92989"/>
              <a:ext cx="358757" cy="230264"/>
            </a:xfrm>
            <a:prstGeom prst="rect">
              <a:avLst/>
            </a:prstGeom>
            <a:solidFill>
              <a:srgbClr val="25AFC6"/>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TextBox 20"/>
            <p:cNvSpPr>
              <a:spLocks noChangeArrowheads="1"/>
            </p:cNvSpPr>
            <p:nvPr/>
          </p:nvSpPr>
          <p:spPr bwMode="auto">
            <a:xfrm>
              <a:off x="0" y="364541"/>
              <a:ext cx="3210810" cy="53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a:t>
              </a:r>
            </a:p>
          </p:txBody>
        </p:sp>
        <p:sp>
          <p:nvSpPr>
            <p:cNvPr id="14" name="矩形 21"/>
            <p:cNvSpPr>
              <a:spLocks noChangeArrowheads="1"/>
            </p:cNvSpPr>
            <p:nvPr/>
          </p:nvSpPr>
          <p:spPr bwMode="auto">
            <a:xfrm>
              <a:off x="558772" y="0"/>
              <a:ext cx="2020787" cy="26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输入相关标题</a:t>
              </a:r>
              <a:endParaRPr lang="zh-CN" altLang="en-US" b="1">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15" name="组合 22"/>
          <p:cNvGrpSpPr/>
          <p:nvPr/>
        </p:nvGrpSpPr>
        <p:grpSpPr bwMode="auto">
          <a:xfrm>
            <a:off x="6653354" y="4692504"/>
            <a:ext cx="4414695" cy="1193665"/>
            <a:chOff x="0" y="0"/>
            <a:chExt cx="3210809" cy="867794"/>
          </a:xfrm>
        </p:grpSpPr>
        <p:sp>
          <p:nvSpPr>
            <p:cNvPr id="16" name="矩形 23"/>
            <p:cNvSpPr>
              <a:spLocks noChangeArrowheads="1"/>
            </p:cNvSpPr>
            <p:nvPr/>
          </p:nvSpPr>
          <p:spPr bwMode="auto">
            <a:xfrm>
              <a:off x="95245" y="59234"/>
              <a:ext cx="358757" cy="230264"/>
            </a:xfrm>
            <a:prstGeom prst="rect">
              <a:avLst/>
            </a:prstGeom>
            <a:solidFill>
              <a:srgbClr val="25AFC6"/>
            </a:solidFill>
            <a:ln>
              <a:noFill/>
            </a:ln>
            <a:extLst>
              <a:ext uri="{91240B29-F687-4F45-9708-019B960494DF}">
                <a14:hiddenLine xmlns:a14="http://schemas.microsoft.com/office/drawing/2010/main" w="25400">
                  <a:solidFill>
                    <a:srgbClr val="000000"/>
                  </a:solidFill>
                  <a:bevel/>
                </a14:hiddenLine>
              </a:ext>
            </a:extLst>
          </p:spPr>
          <p:txBody>
            <a:bodyPr anchor="ctr"/>
            <a:lstStyle/>
            <a:p>
              <a:pPr algn="ctr"/>
              <a:endParaRPr lang="zh-CN" altLang="zh-CN"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7" name="TextBox 24"/>
            <p:cNvSpPr>
              <a:spLocks noChangeArrowheads="1"/>
            </p:cNvSpPr>
            <p:nvPr/>
          </p:nvSpPr>
          <p:spPr bwMode="auto">
            <a:xfrm>
              <a:off x="0" y="330786"/>
              <a:ext cx="3210809" cy="53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a:t>
              </a:r>
            </a:p>
          </p:txBody>
        </p:sp>
        <p:sp>
          <p:nvSpPr>
            <p:cNvPr id="18" name="矩形 25"/>
            <p:cNvSpPr>
              <a:spLocks noChangeArrowheads="1"/>
            </p:cNvSpPr>
            <p:nvPr/>
          </p:nvSpPr>
          <p:spPr bwMode="auto">
            <a:xfrm>
              <a:off x="558772" y="0"/>
              <a:ext cx="2020787" cy="26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输入相关标题</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398245" y="2152319"/>
            <a:ext cx="4686868" cy="3467798"/>
            <a:chOff x="1108178" y="2379935"/>
            <a:chExt cx="3750263" cy="2774808"/>
          </a:xfrm>
          <a:solidFill>
            <a:srgbClr val="25AFC6"/>
          </a:solidFill>
        </p:grpSpPr>
        <p:sp>
          <p:nvSpPr>
            <p:cNvPr id="20" name="Rectangle 89"/>
            <p:cNvSpPr/>
            <p:nvPr/>
          </p:nvSpPr>
          <p:spPr>
            <a:xfrm>
              <a:off x="1108178" y="4737241"/>
              <a:ext cx="3750263" cy="107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37"/>
            <p:cNvGrpSpPr/>
            <p:nvPr/>
          </p:nvGrpSpPr>
          <p:grpSpPr>
            <a:xfrm>
              <a:off x="1445078" y="2379935"/>
              <a:ext cx="301358" cy="2317121"/>
              <a:chOff x="1074408" y="1485901"/>
              <a:chExt cx="214311" cy="1647821"/>
            </a:xfrm>
            <a:grpFill/>
          </p:grpSpPr>
          <p:cxnSp>
            <p:nvCxnSpPr>
              <p:cNvPr id="43" name="Straight Connector 90"/>
              <p:cNvCxnSpPr/>
              <p:nvPr/>
            </p:nvCxnSpPr>
            <p:spPr>
              <a:xfrm rot="16200000" flipV="1">
                <a:off x="359569"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4" name="Rounded Rectangle 94"/>
              <p:cNvSpPr/>
              <p:nvPr/>
            </p:nvSpPr>
            <p:spPr>
              <a:xfrm>
                <a:off x="1074408" y="2190750"/>
                <a:ext cx="214311" cy="9429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138"/>
            <p:cNvGrpSpPr/>
            <p:nvPr/>
          </p:nvGrpSpPr>
          <p:grpSpPr>
            <a:xfrm>
              <a:off x="1978689" y="2379935"/>
              <a:ext cx="301358" cy="2317121"/>
              <a:chOff x="1447800" y="1485901"/>
              <a:chExt cx="214311" cy="1647821"/>
            </a:xfrm>
            <a:grpFill/>
          </p:grpSpPr>
          <p:cxnSp>
            <p:nvCxnSpPr>
              <p:cNvPr id="41" name="Straight Connector 97"/>
              <p:cNvCxnSpPr/>
              <p:nvPr/>
            </p:nvCxnSpPr>
            <p:spPr>
              <a:xfrm rot="16200000" flipV="1">
                <a:off x="732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Rounded Rectangle 100"/>
              <p:cNvSpPr/>
              <p:nvPr/>
            </p:nvSpPr>
            <p:spPr>
              <a:xfrm>
                <a:off x="1447800" y="1962150"/>
                <a:ext cx="214311" cy="11715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3" name="Group 139"/>
            <p:cNvGrpSpPr/>
            <p:nvPr/>
          </p:nvGrpSpPr>
          <p:grpSpPr>
            <a:xfrm>
              <a:off x="2512301" y="2379935"/>
              <a:ext cx="301358" cy="2317121"/>
              <a:chOff x="1828800" y="1485901"/>
              <a:chExt cx="214311" cy="1647821"/>
            </a:xfrm>
            <a:grpFill/>
          </p:grpSpPr>
          <p:cxnSp>
            <p:nvCxnSpPr>
              <p:cNvPr id="39" name="Straight Connector 103"/>
              <p:cNvCxnSpPr/>
              <p:nvPr/>
            </p:nvCxnSpPr>
            <p:spPr>
              <a:xfrm rot="16200000" flipV="1">
                <a:off x="1113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Rounded Rectangle 106"/>
              <p:cNvSpPr/>
              <p:nvPr/>
            </p:nvSpPr>
            <p:spPr>
              <a:xfrm>
                <a:off x="1828800" y="1809750"/>
                <a:ext cx="214311" cy="13239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4" name="Group 140"/>
            <p:cNvGrpSpPr/>
            <p:nvPr/>
          </p:nvGrpSpPr>
          <p:grpSpPr>
            <a:xfrm>
              <a:off x="3045913" y="2379935"/>
              <a:ext cx="301358" cy="2317121"/>
              <a:chOff x="2209800" y="1485901"/>
              <a:chExt cx="214311" cy="1647821"/>
            </a:xfrm>
            <a:grpFill/>
          </p:grpSpPr>
          <p:cxnSp>
            <p:nvCxnSpPr>
              <p:cNvPr id="37" name="Straight Connector 107"/>
              <p:cNvCxnSpPr/>
              <p:nvPr/>
            </p:nvCxnSpPr>
            <p:spPr>
              <a:xfrm rot="16200000" flipV="1">
                <a:off x="1494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Rounded Rectangle 120"/>
              <p:cNvSpPr/>
              <p:nvPr/>
            </p:nvSpPr>
            <p:spPr>
              <a:xfrm>
                <a:off x="2209800" y="2419350"/>
                <a:ext cx="214311" cy="7143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141"/>
            <p:cNvGrpSpPr/>
            <p:nvPr/>
          </p:nvGrpSpPr>
          <p:grpSpPr>
            <a:xfrm>
              <a:off x="3579524" y="2379935"/>
              <a:ext cx="301358" cy="2317121"/>
              <a:chOff x="2667000" y="1485901"/>
              <a:chExt cx="214311" cy="1647821"/>
            </a:xfrm>
            <a:grpFill/>
          </p:grpSpPr>
          <p:cxnSp>
            <p:nvCxnSpPr>
              <p:cNvPr id="35" name="Straight Connector 127"/>
              <p:cNvCxnSpPr/>
              <p:nvPr/>
            </p:nvCxnSpPr>
            <p:spPr>
              <a:xfrm rot="16200000" flipV="1">
                <a:off x="19521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6" name="Rounded Rectangle 128"/>
              <p:cNvSpPr/>
              <p:nvPr/>
            </p:nvSpPr>
            <p:spPr>
              <a:xfrm>
                <a:off x="2667000" y="1962150"/>
                <a:ext cx="214311" cy="11715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142"/>
            <p:cNvGrpSpPr/>
            <p:nvPr/>
          </p:nvGrpSpPr>
          <p:grpSpPr>
            <a:xfrm>
              <a:off x="4113139" y="2379935"/>
              <a:ext cx="301358" cy="2317121"/>
              <a:chOff x="2971800" y="1485901"/>
              <a:chExt cx="214311" cy="1647821"/>
            </a:xfrm>
            <a:grpFill/>
          </p:grpSpPr>
          <p:cxnSp>
            <p:nvCxnSpPr>
              <p:cNvPr id="33" name="Straight Connector 135"/>
              <p:cNvCxnSpPr/>
              <p:nvPr/>
            </p:nvCxnSpPr>
            <p:spPr>
              <a:xfrm rot="16200000" flipV="1">
                <a:off x="2256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4" name="Rounded Rectangle 136"/>
              <p:cNvSpPr/>
              <p:nvPr/>
            </p:nvSpPr>
            <p:spPr>
              <a:xfrm>
                <a:off x="2971800" y="1809750"/>
                <a:ext cx="214311" cy="13239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143"/>
            <p:cNvSpPr/>
            <p:nvPr/>
          </p:nvSpPr>
          <p:spPr>
            <a:xfrm>
              <a:off x="1475681" y="4886464"/>
              <a:ext cx="227626" cy="268279"/>
            </a:xfrm>
            <a:prstGeom prst="rect">
              <a:avLst/>
            </a:prstGeom>
            <a:noFill/>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p>
          </p:txBody>
        </p:sp>
        <p:sp>
          <p:nvSpPr>
            <p:cNvPr id="28" name="Rectangle 144"/>
            <p:cNvSpPr/>
            <p:nvPr/>
          </p:nvSpPr>
          <p:spPr>
            <a:xfrm>
              <a:off x="2013952" y="4886464"/>
              <a:ext cx="227626" cy="268279"/>
            </a:xfrm>
            <a:prstGeom prst="rect">
              <a:avLst/>
            </a:prstGeom>
            <a:noFill/>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29" name="Rectangle 145"/>
            <p:cNvSpPr/>
            <p:nvPr/>
          </p:nvSpPr>
          <p:spPr>
            <a:xfrm>
              <a:off x="2552223" y="4886464"/>
              <a:ext cx="227626" cy="268279"/>
            </a:xfrm>
            <a:prstGeom prst="rect">
              <a:avLst/>
            </a:prstGeom>
            <a:noFill/>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p>
          </p:txBody>
        </p:sp>
        <p:sp>
          <p:nvSpPr>
            <p:cNvPr id="30" name="Rectangle 146"/>
            <p:cNvSpPr/>
            <p:nvPr/>
          </p:nvSpPr>
          <p:spPr>
            <a:xfrm>
              <a:off x="3090494" y="4886464"/>
              <a:ext cx="227626" cy="268279"/>
            </a:xfrm>
            <a:prstGeom prst="rect">
              <a:avLst/>
            </a:prstGeom>
            <a:noFill/>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31" name="Rectangle 147"/>
            <p:cNvSpPr/>
            <p:nvPr/>
          </p:nvSpPr>
          <p:spPr>
            <a:xfrm>
              <a:off x="3628765" y="4886464"/>
              <a:ext cx="227626" cy="268279"/>
            </a:xfrm>
            <a:prstGeom prst="rect">
              <a:avLst/>
            </a:prstGeom>
            <a:noFill/>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32" name="Rectangle 148"/>
            <p:cNvSpPr/>
            <p:nvPr/>
          </p:nvSpPr>
          <p:spPr>
            <a:xfrm>
              <a:off x="4167036" y="4886464"/>
              <a:ext cx="227626" cy="268279"/>
            </a:xfrm>
            <a:prstGeom prst="rect">
              <a:avLst/>
            </a:prstGeom>
            <a:noFill/>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p:cBhvr>
                                        <p:cTn id="11" dur="750"/>
                                        <p:tgtEl>
                                          <p:spTgt spid="7"/>
                                        </p:tgtEl>
                                      </p:cBhvr>
                                    </p:animEffect>
                                    <p:anim calcmode="lin" valueType="num">
                                      <p:cBhvr>
                                        <p:cTn id="12" dur="750" fill="hold"/>
                                        <p:tgtEl>
                                          <p:spTgt spid="7"/>
                                        </p:tgtEl>
                                        <p:attrNameLst>
                                          <p:attrName>ppt_x</p:attrName>
                                        </p:attrNameLst>
                                      </p:cBhvr>
                                      <p:tavLst>
                                        <p:tav tm="0">
                                          <p:val>
                                            <p:strVal val="#ppt_x"/>
                                          </p:val>
                                        </p:tav>
                                        <p:tav tm="100000">
                                          <p:val>
                                            <p:strVal val="#ppt_x"/>
                                          </p:val>
                                        </p:tav>
                                      </p:tavLst>
                                    </p:anim>
                                    <p:anim calcmode="lin" valueType="num">
                                      <p:cBhvr>
                                        <p:cTn id="13" dur="7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p:cBhvr>
                                        <p:cTn id="23" dur="750"/>
                                        <p:tgtEl>
                                          <p:spTgt spid="15"/>
                                        </p:tgtEl>
                                      </p:cBhvr>
                                    </p:animEffect>
                                    <p:anim calcmode="lin" valueType="num">
                                      <p:cBhvr>
                                        <p:cTn id="24" dur="750" fill="hold"/>
                                        <p:tgtEl>
                                          <p:spTgt spid="15"/>
                                        </p:tgtEl>
                                        <p:attrNameLst>
                                          <p:attrName>ppt_x</p:attrName>
                                        </p:attrNameLst>
                                      </p:cBhvr>
                                      <p:tavLst>
                                        <p:tav tm="0">
                                          <p:val>
                                            <p:strVal val="#ppt_x"/>
                                          </p:val>
                                        </p:tav>
                                        <p:tav tm="100000">
                                          <p:val>
                                            <p:strVal val="#ppt_x"/>
                                          </p:val>
                                        </p:tav>
                                      </p:tavLst>
                                    </p:anim>
                                    <p:anim calcmode="lin" valueType="num">
                                      <p:cBhvr>
                                        <p:cTn id="25" dur="75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20" name="组合 19"/>
          <p:cNvGrpSpPr/>
          <p:nvPr/>
        </p:nvGrpSpPr>
        <p:grpSpPr>
          <a:xfrm>
            <a:off x="3087801" y="1887124"/>
            <a:ext cx="6075250" cy="830997"/>
            <a:chOff x="3612990" y="3518642"/>
            <a:chExt cx="5669781" cy="830997"/>
          </a:xfrm>
        </p:grpSpPr>
        <p:sp>
          <p:nvSpPr>
            <p:cNvPr id="21" name="矩形 20"/>
            <p:cNvSpPr/>
            <p:nvPr/>
          </p:nvSpPr>
          <p:spPr>
            <a:xfrm>
              <a:off x="3612990" y="3929741"/>
              <a:ext cx="1144627"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509872"/>
                </a:solidFill>
                <a:latin typeface="微软雅黑" panose="020B0503020204020204" pitchFamily="34" charset="-122"/>
                <a:ea typeface="微软雅黑" panose="020B0503020204020204" pitchFamily="34" charset="-122"/>
              </a:endParaRPr>
            </a:p>
          </p:txBody>
        </p:sp>
        <p:sp>
          <p:nvSpPr>
            <p:cNvPr id="22" name="矩形 21"/>
            <p:cNvSpPr/>
            <p:nvPr/>
          </p:nvSpPr>
          <p:spPr>
            <a:xfrm>
              <a:off x="8138144" y="3929741"/>
              <a:ext cx="1144627"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509872"/>
                </a:solidFill>
                <a:latin typeface="微软雅黑" panose="020B0503020204020204" pitchFamily="34" charset="-122"/>
                <a:ea typeface="微软雅黑" panose="020B0503020204020204" pitchFamily="34" charset="-122"/>
              </a:endParaRPr>
            </a:p>
          </p:txBody>
        </p:sp>
        <p:sp>
          <p:nvSpPr>
            <p:cNvPr id="23" name="TextBox 4"/>
            <p:cNvSpPr txBox="1"/>
            <p:nvPr/>
          </p:nvSpPr>
          <p:spPr>
            <a:xfrm>
              <a:off x="5064828" y="3518642"/>
              <a:ext cx="2757459" cy="830997"/>
            </a:xfrm>
            <a:prstGeom prst="rect">
              <a:avLst/>
            </a:prstGeom>
            <a:noFill/>
          </p:spPr>
          <p:txBody>
            <a:bodyPr wrap="none" rtlCol="0">
              <a:spAutoFit/>
            </a:bodyPr>
            <a:lstStyle/>
            <a:p>
              <a:pPr algn="ctr"/>
              <a:r>
                <a:rPr lang="zh-CN" altLang="en-US" sz="4800" b="1" spc="600" dirty="0">
                  <a:solidFill>
                    <a:srgbClr val="25AFC6"/>
                  </a:solidFill>
                  <a:latin typeface="微软雅黑" panose="020B0503020204020204" pitchFamily="34" charset="-122"/>
                  <a:ea typeface="微软雅黑" panose="020B0503020204020204" pitchFamily="34" charset="-122"/>
                </a:rPr>
                <a:t>第三部分</a:t>
              </a:r>
              <a:endParaRPr lang="en-US" altLang="zh-CN" sz="4800" b="1" spc="600" dirty="0">
                <a:solidFill>
                  <a:srgbClr val="25AFC6"/>
                </a:solidFill>
                <a:latin typeface="微软雅黑" panose="020B0503020204020204" pitchFamily="34" charset="-122"/>
                <a:ea typeface="微软雅黑" panose="020B0503020204020204" pitchFamily="34" charset="-122"/>
              </a:endParaRPr>
            </a:p>
          </p:txBody>
        </p:sp>
      </p:grpSp>
      <p:sp>
        <p:nvSpPr>
          <p:cNvPr id="24" name="文本框 3"/>
          <p:cNvSpPr txBox="1"/>
          <p:nvPr/>
        </p:nvSpPr>
        <p:spPr>
          <a:xfrm>
            <a:off x="3931229" y="2952218"/>
            <a:ext cx="4379130" cy="707886"/>
          </a:xfrm>
          <a:prstGeom prst="rect">
            <a:avLst/>
          </a:prstGeom>
          <a:solidFill>
            <a:srgbClr val="25AFC6"/>
          </a:solidFill>
          <a:ln w="12700">
            <a:noFill/>
          </a:ln>
        </p:spPr>
        <p:txBody>
          <a:bodyPr wrap="square" rtlCol="0">
            <a:spAutoFit/>
          </a:bodyPr>
          <a:lstStyle/>
          <a:p>
            <a:pPr algn="ctr"/>
            <a:r>
              <a:rPr kumimoji="1" lang="zh-CN" altLang="en-US" sz="4000" b="1" spc="600" dirty="0">
                <a:solidFill>
                  <a:schemeClr val="bg1"/>
                </a:solidFill>
                <a:latin typeface="微软雅黑" panose="020B0503020204020204" pitchFamily="34" charset="-122"/>
                <a:ea typeface="微软雅黑" panose="020B0503020204020204" pitchFamily="34" charset="-122"/>
              </a:rPr>
              <a:t>活动财务预算</a:t>
            </a:r>
          </a:p>
        </p:txBody>
      </p:sp>
      <p:sp>
        <p:nvSpPr>
          <p:cNvPr id="25" name="文本框 24"/>
          <p:cNvSpPr txBox="1"/>
          <p:nvPr/>
        </p:nvSpPr>
        <p:spPr>
          <a:xfrm>
            <a:off x="3381827" y="3795402"/>
            <a:ext cx="5428344" cy="479106"/>
          </a:xfrm>
          <a:prstGeom prst="rect">
            <a:avLst/>
          </a:prstGeom>
          <a:noFill/>
        </p:spPr>
        <p:txBody>
          <a:bodyPr wrap="square" rtlCol="0">
            <a:spAutoFit/>
          </a:bodyPr>
          <a:lstStyle/>
          <a:p>
            <a:pPr algn="ctr">
              <a:lnSpc>
                <a:spcPct val="120000"/>
              </a:lnSpc>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The user can demonstrate on a projector or computer, or print the presentation and make it into a film to be used in a wider field</a:t>
            </a: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14" presetClass="entr" presetSubtype="1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randombar(horizontal)">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310596"/>
            <a:ext cx="9952741" cy="729358"/>
            <a:chOff x="-2146775" y="538471"/>
            <a:chExt cx="9952741" cy="729358"/>
          </a:xfrm>
        </p:grpSpPr>
        <p:sp>
          <p:nvSpPr>
            <p:cNvPr id="3" name="矩形 2"/>
            <p:cNvSpPr/>
            <p:nvPr/>
          </p:nvSpPr>
          <p:spPr>
            <a:xfrm flipV="1">
              <a:off x="4391464"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95569" y="53847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rgbClr val="25AFC6"/>
                  </a:solidFill>
                  <a:latin typeface="微软雅黑" panose="020B0503020204020204" pitchFamily="34" charset="-122"/>
                  <a:ea typeface="微软雅黑" panose="020B0503020204020204" pitchFamily="34" charset="-122"/>
                  <a:sym typeface="Arial" panose="020B0604020202020204" pitchFamily="34" charset="0"/>
                </a:rPr>
                <a:t>活动财务预算</a:t>
              </a:r>
            </a:p>
          </p:txBody>
        </p:sp>
        <p:sp>
          <p:nvSpPr>
            <p:cNvPr id="5" name="TextBox 8"/>
            <p:cNvSpPr txBox="1">
              <a:spLocks noChangeArrowheads="1"/>
            </p:cNvSpPr>
            <p:nvPr/>
          </p:nvSpPr>
          <p:spPr bwMode="auto">
            <a:xfrm>
              <a:off x="1193413" y="106777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p:cNvSpPr/>
            <p:nvPr/>
          </p:nvSpPr>
          <p:spPr>
            <a:xfrm flipV="1">
              <a:off x="-2146775"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6709341" y="2049046"/>
            <a:ext cx="4959564" cy="3612972"/>
            <a:chOff x="3313574" y="1207251"/>
            <a:chExt cx="3596626" cy="2620092"/>
          </a:xfrm>
        </p:grpSpPr>
        <p:sp>
          <p:nvSpPr>
            <p:cNvPr id="8" name="椭圆 7"/>
            <p:cNvSpPr>
              <a:spLocks noChangeAspect="1"/>
            </p:cNvSpPr>
            <p:nvPr/>
          </p:nvSpPr>
          <p:spPr bwMode="auto">
            <a:xfrm>
              <a:off x="3313574" y="1223769"/>
              <a:ext cx="313078" cy="313078"/>
            </a:xfrm>
            <a:prstGeom prst="ellipse">
              <a:avLst/>
            </a:prstGeom>
            <a:solidFill>
              <a:srgbClr val="25AFC6"/>
            </a:solidFill>
            <a:ln w="9525" cap="flat" cmpd="sng" algn="ctr">
              <a:noFill/>
              <a:prstDash val="solid"/>
              <a:round/>
              <a:headEnd type="none" w="med" len="med"/>
              <a:tailEnd type="none" w="med" len="med"/>
            </a:ln>
            <a:effectLst/>
          </p:spPr>
          <p:txBody>
            <a:bodyPr vert="horz" wrap="square" lIns="68553" tIns="34277" rIns="68553" bIns="34277" numCol="1" rtlCol="0" anchor="t" anchorCtr="0" compatLnSpc="1"/>
            <a:lstStyle/>
            <a:p>
              <a:pPr defTabSz="685165"/>
              <a:r>
                <a:rPr lang="en-US" altLang="zh-CN" sz="1400" b="1" dirty="0">
                  <a:solidFill>
                    <a:schemeClr val="bg1"/>
                  </a:solidFill>
                  <a:latin typeface="+mn-ea"/>
                  <a:ea typeface="+mn-ea"/>
                </a:rPr>
                <a:t>1</a:t>
              </a:r>
              <a:endParaRPr lang="zh-CN" altLang="en-US" sz="1400" b="1" dirty="0">
                <a:solidFill>
                  <a:schemeClr val="bg1"/>
                </a:solidFill>
                <a:latin typeface="+mn-ea"/>
                <a:ea typeface="+mn-ea"/>
              </a:endParaRPr>
            </a:p>
          </p:txBody>
        </p:sp>
        <p:sp>
          <p:nvSpPr>
            <p:cNvPr id="9" name="TextBox 30"/>
            <p:cNvSpPr txBox="1"/>
            <p:nvPr/>
          </p:nvSpPr>
          <p:spPr>
            <a:xfrm>
              <a:off x="3600272" y="1207251"/>
              <a:ext cx="3309928" cy="379434"/>
            </a:xfrm>
            <a:prstGeom prst="rect">
              <a:avLst/>
            </a:prstGeom>
            <a:noFill/>
          </p:spPr>
          <p:txBody>
            <a:bodyPr wrap="squar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单击此处添加内容单击此处添加内容单击此处添加内容单击此处添加内容单击此处添加内容单击此处添加内容</a:t>
              </a:r>
            </a:p>
          </p:txBody>
        </p:sp>
        <p:sp>
          <p:nvSpPr>
            <p:cNvPr id="10" name="椭圆 9"/>
            <p:cNvSpPr>
              <a:spLocks noChangeAspect="1"/>
            </p:cNvSpPr>
            <p:nvPr/>
          </p:nvSpPr>
          <p:spPr bwMode="auto">
            <a:xfrm>
              <a:off x="3313574" y="1962140"/>
              <a:ext cx="313078" cy="313078"/>
            </a:xfrm>
            <a:prstGeom prst="ellipse">
              <a:avLst/>
            </a:prstGeom>
            <a:solidFill>
              <a:srgbClr val="25AFC6"/>
            </a:solidFill>
            <a:ln w="9525" cap="flat" cmpd="sng" algn="ctr">
              <a:noFill/>
              <a:prstDash val="solid"/>
              <a:round/>
              <a:headEnd type="none" w="med" len="med"/>
              <a:tailEnd type="none" w="med" len="med"/>
            </a:ln>
            <a:effectLst/>
          </p:spPr>
          <p:txBody>
            <a:bodyPr vert="horz" wrap="square" lIns="68553" tIns="34277" rIns="68553" bIns="34277" numCol="1" rtlCol="0" anchor="t" anchorCtr="0" compatLnSpc="1"/>
            <a:lstStyle/>
            <a:p>
              <a:pPr defTabSz="685165"/>
              <a:r>
                <a:rPr lang="en-US" altLang="zh-CN" sz="1400" b="1" dirty="0">
                  <a:solidFill>
                    <a:schemeClr val="bg1"/>
                  </a:solidFill>
                  <a:latin typeface="+mn-ea"/>
                  <a:ea typeface="+mn-ea"/>
                </a:rPr>
                <a:t>2</a:t>
              </a:r>
              <a:endParaRPr lang="zh-CN" altLang="en-US" sz="1400" b="1" dirty="0">
                <a:solidFill>
                  <a:schemeClr val="bg1"/>
                </a:solidFill>
                <a:latin typeface="+mn-ea"/>
                <a:ea typeface="+mn-ea"/>
              </a:endParaRPr>
            </a:p>
          </p:txBody>
        </p:sp>
        <p:sp>
          <p:nvSpPr>
            <p:cNvPr id="11" name="TextBox 32"/>
            <p:cNvSpPr txBox="1"/>
            <p:nvPr/>
          </p:nvSpPr>
          <p:spPr>
            <a:xfrm>
              <a:off x="3600272" y="1929104"/>
              <a:ext cx="3309928" cy="379434"/>
            </a:xfrm>
            <a:prstGeom prst="rect">
              <a:avLst/>
            </a:prstGeom>
            <a:noFill/>
          </p:spPr>
          <p:txBody>
            <a:bodyPr wrap="square" rtlCol="0">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单击此处添加内容单击此处添加内容单击此处添加内容单击此处添加内容单击此处添加内容单击此处添加内容</a:t>
              </a:r>
            </a:p>
          </p:txBody>
        </p:sp>
        <p:sp>
          <p:nvSpPr>
            <p:cNvPr id="12" name="椭圆 11"/>
            <p:cNvSpPr>
              <a:spLocks noChangeAspect="1"/>
            </p:cNvSpPr>
            <p:nvPr/>
          </p:nvSpPr>
          <p:spPr bwMode="auto">
            <a:xfrm>
              <a:off x="3313574" y="2730683"/>
              <a:ext cx="313078" cy="313078"/>
            </a:xfrm>
            <a:prstGeom prst="ellipse">
              <a:avLst/>
            </a:prstGeom>
            <a:solidFill>
              <a:srgbClr val="25AFC6"/>
            </a:solidFill>
            <a:ln w="9525" cap="flat" cmpd="sng" algn="ctr">
              <a:noFill/>
              <a:prstDash val="solid"/>
              <a:round/>
              <a:headEnd type="none" w="med" len="med"/>
              <a:tailEnd type="none" w="med" len="med"/>
            </a:ln>
            <a:effectLst/>
          </p:spPr>
          <p:txBody>
            <a:bodyPr vert="horz" wrap="square" lIns="68553" tIns="34277" rIns="68553" bIns="34277" numCol="1" rtlCol="0" anchor="t" anchorCtr="0" compatLnSpc="1"/>
            <a:lstStyle/>
            <a:p>
              <a:pPr defTabSz="685165"/>
              <a:r>
                <a:rPr lang="en-US" altLang="zh-CN" sz="1400" b="1" dirty="0">
                  <a:solidFill>
                    <a:schemeClr val="bg1"/>
                  </a:solidFill>
                  <a:latin typeface="+mn-ea"/>
                  <a:ea typeface="+mn-ea"/>
                </a:rPr>
                <a:t>3</a:t>
              </a:r>
              <a:endParaRPr lang="zh-CN" altLang="en-US" sz="1400" b="1" dirty="0">
                <a:solidFill>
                  <a:schemeClr val="bg1"/>
                </a:solidFill>
                <a:latin typeface="+mn-ea"/>
                <a:ea typeface="+mn-ea"/>
              </a:endParaRPr>
            </a:p>
          </p:txBody>
        </p:sp>
        <p:sp>
          <p:nvSpPr>
            <p:cNvPr id="13" name="TextBox 34"/>
            <p:cNvSpPr txBox="1"/>
            <p:nvPr/>
          </p:nvSpPr>
          <p:spPr>
            <a:xfrm>
              <a:off x="3600272" y="2590497"/>
              <a:ext cx="3309928" cy="379434"/>
            </a:xfrm>
            <a:prstGeom prst="rect">
              <a:avLst/>
            </a:prstGeom>
            <a:noFill/>
          </p:spPr>
          <p:txBody>
            <a:bodyPr wrap="square" rtlCol="0">
              <a:spAutoFit/>
            </a:bodyPr>
            <a:lstStyle>
              <a:defPPr>
                <a:defRPr lang="zh-CN"/>
              </a:defPPr>
              <a:lvl1pPr>
                <a:defRPr sz="2400">
                  <a:solidFill>
                    <a:schemeClr val="accent1"/>
                  </a:solidFill>
                  <a:latin typeface="微软雅黑" panose="020B0503020204020204" pitchFamily="34" charset="-122"/>
                  <a:ea typeface="微软雅黑" panose="020B0503020204020204" pitchFamily="34" charset="-122"/>
                </a:defRPr>
              </a:lvl1pPr>
            </a:lstStyle>
            <a:p>
              <a:r>
                <a:rPr lang="zh-CN" altLang="en-US" sz="1400" dirty="0">
                  <a:solidFill>
                    <a:schemeClr val="bg1">
                      <a:lumMod val="50000"/>
                    </a:schemeClr>
                  </a:solidFill>
                </a:rPr>
                <a:t>单击此处添加内容单击此处添加内容单击此处添加内容单击此处添加内容单击此处添加内容单击此处添加内容</a:t>
              </a:r>
            </a:p>
          </p:txBody>
        </p:sp>
        <p:sp>
          <p:nvSpPr>
            <p:cNvPr id="14" name="椭圆 13"/>
            <p:cNvSpPr>
              <a:spLocks noChangeAspect="1"/>
            </p:cNvSpPr>
            <p:nvPr/>
          </p:nvSpPr>
          <p:spPr bwMode="auto">
            <a:xfrm>
              <a:off x="3313574" y="3475313"/>
              <a:ext cx="313078" cy="313078"/>
            </a:xfrm>
            <a:prstGeom prst="ellipse">
              <a:avLst/>
            </a:prstGeom>
            <a:solidFill>
              <a:srgbClr val="25AFC6"/>
            </a:solidFill>
            <a:ln w="9525" cap="flat" cmpd="sng" algn="ctr">
              <a:noFill/>
              <a:prstDash val="solid"/>
              <a:round/>
              <a:headEnd type="none" w="med" len="med"/>
              <a:tailEnd type="none" w="med" len="med"/>
            </a:ln>
            <a:effectLst/>
          </p:spPr>
          <p:txBody>
            <a:bodyPr vert="horz" wrap="square" lIns="68553" tIns="34277" rIns="68553" bIns="34277" numCol="1" rtlCol="0" anchor="t" anchorCtr="0" compatLnSpc="1"/>
            <a:lstStyle/>
            <a:p>
              <a:pPr defTabSz="685165"/>
              <a:r>
                <a:rPr lang="en-US" altLang="zh-CN" sz="1400" b="1" dirty="0">
                  <a:solidFill>
                    <a:schemeClr val="bg1"/>
                  </a:solidFill>
                  <a:latin typeface="+mn-ea"/>
                  <a:ea typeface="+mn-ea"/>
                </a:rPr>
                <a:t>4</a:t>
              </a:r>
              <a:endParaRPr lang="zh-CN" altLang="en-US" sz="1400" b="1" dirty="0">
                <a:solidFill>
                  <a:schemeClr val="bg1"/>
                </a:solidFill>
                <a:latin typeface="+mn-ea"/>
                <a:ea typeface="+mn-ea"/>
              </a:endParaRPr>
            </a:p>
          </p:txBody>
        </p:sp>
        <p:sp>
          <p:nvSpPr>
            <p:cNvPr id="15" name="TextBox 36"/>
            <p:cNvSpPr txBox="1"/>
            <p:nvPr/>
          </p:nvSpPr>
          <p:spPr>
            <a:xfrm>
              <a:off x="3600272" y="3447909"/>
              <a:ext cx="3309928" cy="379434"/>
            </a:xfrm>
            <a:prstGeom prst="rect">
              <a:avLst/>
            </a:prstGeom>
            <a:noFill/>
          </p:spPr>
          <p:txBody>
            <a:bodyPr wrap="square" rtlCol="0">
              <a:spAutoFit/>
            </a:bodyPr>
            <a:lstStyle>
              <a:defPPr>
                <a:defRPr lang="zh-CN"/>
              </a:defPPr>
              <a:lvl1pPr>
                <a:defRPr sz="2400">
                  <a:solidFill>
                    <a:schemeClr val="accent1"/>
                  </a:solidFill>
                  <a:latin typeface="微软雅黑" panose="020B0503020204020204" pitchFamily="34" charset="-122"/>
                  <a:ea typeface="微软雅黑" panose="020B0503020204020204" pitchFamily="34" charset="-122"/>
                </a:defRPr>
              </a:lvl1pPr>
            </a:lstStyle>
            <a:p>
              <a:r>
                <a:rPr lang="zh-CN" altLang="en-US" sz="1400" dirty="0">
                  <a:solidFill>
                    <a:schemeClr val="bg1">
                      <a:lumMod val="50000"/>
                    </a:schemeClr>
                  </a:solidFill>
                </a:rPr>
                <a:t>单击此处添加内容单击此处添加内容单击此处添加内容单击此处添加内容单击此处添加内容单击此处添加内容</a:t>
              </a:r>
            </a:p>
          </p:txBody>
        </p:sp>
      </p:grpSp>
      <p:sp>
        <p:nvSpPr>
          <p:cNvPr id="16" name="矩形 15"/>
          <p:cNvSpPr/>
          <p:nvPr/>
        </p:nvSpPr>
        <p:spPr>
          <a:xfrm>
            <a:off x="938733" y="1860154"/>
            <a:ext cx="5064313" cy="3006251"/>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dirty="0"/>
          </a:p>
        </p:txBody>
      </p:sp>
      <p:sp>
        <p:nvSpPr>
          <p:cNvPr id="17" name="矩形 16"/>
          <p:cNvSpPr/>
          <p:nvPr/>
        </p:nvSpPr>
        <p:spPr>
          <a:xfrm flipH="1">
            <a:off x="938731" y="4912755"/>
            <a:ext cx="5064313" cy="920044"/>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TextBox 24"/>
          <p:cNvSpPr txBox="1"/>
          <p:nvPr/>
        </p:nvSpPr>
        <p:spPr>
          <a:xfrm flipH="1">
            <a:off x="1871778" y="5041741"/>
            <a:ext cx="2901180" cy="523220"/>
          </a:xfrm>
          <a:prstGeom prst="rect">
            <a:avLst/>
          </a:prstGeom>
          <a:noFill/>
        </p:spPr>
        <p:txBody>
          <a:bodyPr wrap="square" rtlCol="0">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添加标题</a:t>
            </a:r>
          </a:p>
        </p:txBody>
      </p:sp>
      <p:sp>
        <p:nvSpPr>
          <p:cNvPr id="19" name="Rectangle 13" descr="FD1DDF730CE4456e89755B07FE1653D0# #Rectangle 13"/>
          <p:cNvSpPr>
            <a:spLocks noChangeArrowheads="1"/>
          </p:cNvSpPr>
          <p:nvPr/>
        </p:nvSpPr>
        <p:spPr bwMode="auto">
          <a:xfrm flipH="1">
            <a:off x="1907663" y="5483485"/>
            <a:ext cx="290000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zh-CN" altLang="en-US" sz="1050" dirty="0">
                <a:solidFill>
                  <a:schemeClr val="bg1"/>
                </a:solidFill>
                <a:latin typeface="微软雅黑" panose="020B0503020204020204" pitchFamily="34" charset="-122"/>
                <a:ea typeface="微软雅黑" panose="020B0503020204020204" pitchFamily="34" charset="-122"/>
              </a:rPr>
              <a:t>此处添加简短文字说明。</a:t>
            </a:r>
            <a:endParaRPr lang="en-US" altLang="zh-CN" sz="105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310596"/>
            <a:ext cx="9952741" cy="729358"/>
            <a:chOff x="-2146775" y="538471"/>
            <a:chExt cx="9952741" cy="729358"/>
          </a:xfrm>
        </p:grpSpPr>
        <p:sp>
          <p:nvSpPr>
            <p:cNvPr id="3" name="矩形 2"/>
            <p:cNvSpPr/>
            <p:nvPr/>
          </p:nvSpPr>
          <p:spPr>
            <a:xfrm flipV="1">
              <a:off x="4391464"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95569" y="53847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rgbClr val="25AFC6"/>
                  </a:solidFill>
                  <a:latin typeface="微软雅黑" panose="020B0503020204020204" pitchFamily="34" charset="-122"/>
                  <a:ea typeface="微软雅黑" panose="020B0503020204020204" pitchFamily="34" charset="-122"/>
                  <a:sym typeface="Arial" panose="020B0604020202020204" pitchFamily="34" charset="0"/>
                </a:rPr>
                <a:t>活动财务预算</a:t>
              </a:r>
            </a:p>
          </p:txBody>
        </p:sp>
        <p:sp>
          <p:nvSpPr>
            <p:cNvPr id="5" name="TextBox 8"/>
            <p:cNvSpPr txBox="1">
              <a:spLocks noChangeArrowheads="1"/>
            </p:cNvSpPr>
            <p:nvPr/>
          </p:nvSpPr>
          <p:spPr bwMode="auto">
            <a:xfrm>
              <a:off x="1193413" y="106777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p:cNvSpPr/>
            <p:nvPr/>
          </p:nvSpPr>
          <p:spPr>
            <a:xfrm flipV="1">
              <a:off x="-2146775"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460405" y="2222500"/>
            <a:ext cx="11366242" cy="3486030"/>
            <a:chOff x="171743" y="1281562"/>
            <a:chExt cx="7434324" cy="2280109"/>
          </a:xfrm>
        </p:grpSpPr>
        <p:sp>
          <p:nvSpPr>
            <p:cNvPr id="8" name="Notched Right Arrow 3"/>
            <p:cNvSpPr/>
            <p:nvPr/>
          </p:nvSpPr>
          <p:spPr>
            <a:xfrm>
              <a:off x="412801" y="2164264"/>
              <a:ext cx="7193266" cy="127760"/>
            </a:xfrm>
            <a:prstGeom prst="notchedRightArrow">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dirty="0">
                <a:latin typeface="Roboto condensed"/>
                <a:cs typeface="Roboto condensed"/>
              </a:endParaRPr>
            </a:p>
          </p:txBody>
        </p:sp>
        <p:sp>
          <p:nvSpPr>
            <p:cNvPr id="9" name="Teardrop 5"/>
            <p:cNvSpPr/>
            <p:nvPr/>
          </p:nvSpPr>
          <p:spPr>
            <a:xfrm rot="2700000" flipV="1">
              <a:off x="387401" y="1281562"/>
              <a:ext cx="674282" cy="674282"/>
            </a:xfrm>
            <a:prstGeom prst="teardrop">
              <a:avLst>
                <a:gd name="adj" fmla="val 103995"/>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Roboto condensed"/>
                <a:cs typeface="Roboto condensed"/>
              </a:endParaRPr>
            </a:p>
          </p:txBody>
        </p:sp>
        <p:sp>
          <p:nvSpPr>
            <p:cNvPr id="10" name="TextBox 6"/>
            <p:cNvSpPr txBox="1"/>
            <p:nvPr/>
          </p:nvSpPr>
          <p:spPr>
            <a:xfrm>
              <a:off x="445875" y="1382918"/>
              <a:ext cx="557505" cy="494504"/>
            </a:xfrm>
            <a:prstGeom prst="rect">
              <a:avLst/>
            </a:prstGeom>
            <a:noFill/>
          </p:spPr>
          <p:txBody>
            <a:bodyPr wrap="square" lIns="72000" tIns="0" rIns="72000" bIns="0" rtlCol="0" anchor="ctr">
              <a:noAutofit/>
            </a:bodyPr>
            <a:lstStyle/>
            <a:p>
              <a:pPr lvl="0" algn="ctr">
                <a:lnSpc>
                  <a:spcPts val="1000"/>
                </a:lnSpc>
              </a:pPr>
              <a:r>
                <a:rPr lang="en-US" altLang="ko-KR" sz="1050" dirty="0">
                  <a:solidFill>
                    <a:schemeClr val="bg1">
                      <a:alpha val="70000"/>
                    </a:schemeClr>
                  </a:solidFill>
                  <a:latin typeface="Roboto condensed"/>
                  <a:cs typeface="Roboto condensed"/>
                </a:rPr>
                <a:t> </a:t>
              </a:r>
            </a:p>
            <a:p>
              <a:pPr lvl="0" algn="ctr">
                <a:lnSpc>
                  <a:spcPts val="2000"/>
                </a:lnSpc>
              </a:pPr>
              <a:r>
                <a:rPr lang="en-US" altLang="ko-KR" sz="2400" dirty="0">
                  <a:solidFill>
                    <a:schemeClr val="bg1"/>
                  </a:solidFill>
                  <a:latin typeface="Roboto condensed"/>
                  <a:cs typeface="Roboto condensed"/>
                </a:rPr>
                <a:t>01</a:t>
              </a:r>
              <a:endParaRPr lang="ko-KR" altLang="en-US" sz="2400" dirty="0">
                <a:solidFill>
                  <a:schemeClr val="bg1"/>
                </a:solidFill>
                <a:latin typeface="Roboto condensed"/>
                <a:cs typeface="Roboto condensed"/>
              </a:endParaRPr>
            </a:p>
          </p:txBody>
        </p:sp>
        <p:sp>
          <p:nvSpPr>
            <p:cNvPr id="11" name="Oval 7"/>
            <p:cNvSpPr/>
            <p:nvPr/>
          </p:nvSpPr>
          <p:spPr>
            <a:xfrm>
              <a:off x="673742" y="2176963"/>
              <a:ext cx="101600" cy="101600"/>
            </a:xfrm>
            <a:prstGeom prst="ellipse">
              <a:avLst/>
            </a:prstGeom>
            <a:solidFill>
              <a:srgbClr val="25AFC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dirty="0">
                <a:latin typeface="Roboto condensed"/>
                <a:cs typeface="Roboto condensed"/>
              </a:endParaRPr>
            </a:p>
          </p:txBody>
        </p:sp>
        <p:sp>
          <p:nvSpPr>
            <p:cNvPr id="12" name="Teardrop 9"/>
            <p:cNvSpPr/>
            <p:nvPr/>
          </p:nvSpPr>
          <p:spPr>
            <a:xfrm rot="2700000" flipV="1">
              <a:off x="1851076" y="1281562"/>
              <a:ext cx="674282" cy="674282"/>
            </a:xfrm>
            <a:prstGeom prst="teardrop">
              <a:avLst>
                <a:gd name="adj" fmla="val 103995"/>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Roboto condensed"/>
                <a:cs typeface="Roboto condensed"/>
              </a:endParaRPr>
            </a:p>
          </p:txBody>
        </p:sp>
        <p:sp>
          <p:nvSpPr>
            <p:cNvPr id="13" name="TextBox 10"/>
            <p:cNvSpPr txBox="1"/>
            <p:nvPr/>
          </p:nvSpPr>
          <p:spPr>
            <a:xfrm>
              <a:off x="1909550" y="1382918"/>
              <a:ext cx="557505" cy="494504"/>
            </a:xfrm>
            <a:prstGeom prst="rect">
              <a:avLst/>
            </a:prstGeom>
            <a:noFill/>
          </p:spPr>
          <p:txBody>
            <a:bodyPr wrap="square" lIns="72000" tIns="0" rIns="72000" bIns="0" rtlCol="0" anchor="ctr">
              <a:noAutofit/>
            </a:bodyPr>
            <a:lstStyle/>
            <a:p>
              <a:pPr lvl="0" algn="ctr">
                <a:lnSpc>
                  <a:spcPts val="1000"/>
                </a:lnSpc>
              </a:pPr>
              <a:r>
                <a:rPr lang="en-US" altLang="ko-KR" sz="1050" dirty="0">
                  <a:solidFill>
                    <a:schemeClr val="bg1">
                      <a:alpha val="70000"/>
                    </a:schemeClr>
                  </a:solidFill>
                  <a:latin typeface="Roboto condensed"/>
                  <a:cs typeface="Roboto condensed"/>
                </a:rPr>
                <a:t> </a:t>
              </a:r>
            </a:p>
            <a:p>
              <a:pPr lvl="0" algn="ctr">
                <a:lnSpc>
                  <a:spcPts val="2000"/>
                </a:lnSpc>
              </a:pPr>
              <a:r>
                <a:rPr lang="en-US" altLang="ko-KR" sz="2400" dirty="0">
                  <a:solidFill>
                    <a:schemeClr val="bg1"/>
                  </a:solidFill>
                  <a:latin typeface="Roboto condensed"/>
                  <a:cs typeface="Roboto condensed"/>
                </a:rPr>
                <a:t>02</a:t>
              </a:r>
              <a:endParaRPr lang="ko-KR" altLang="en-US" sz="2400" dirty="0">
                <a:solidFill>
                  <a:schemeClr val="bg1"/>
                </a:solidFill>
                <a:latin typeface="Roboto condensed"/>
                <a:cs typeface="Roboto condensed"/>
              </a:endParaRPr>
            </a:p>
          </p:txBody>
        </p:sp>
        <p:sp>
          <p:nvSpPr>
            <p:cNvPr id="14" name="Oval 11"/>
            <p:cNvSpPr/>
            <p:nvPr/>
          </p:nvSpPr>
          <p:spPr>
            <a:xfrm>
              <a:off x="2140592" y="2176963"/>
              <a:ext cx="101600" cy="101600"/>
            </a:xfrm>
            <a:prstGeom prst="ellipse">
              <a:avLst/>
            </a:prstGeom>
            <a:solidFill>
              <a:srgbClr val="25AFC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dirty="0">
                <a:latin typeface="Roboto condensed"/>
                <a:cs typeface="Roboto condensed"/>
              </a:endParaRPr>
            </a:p>
          </p:txBody>
        </p:sp>
        <p:sp>
          <p:nvSpPr>
            <p:cNvPr id="15" name="Teardrop 13"/>
            <p:cNvSpPr/>
            <p:nvPr/>
          </p:nvSpPr>
          <p:spPr>
            <a:xfrm rot="2700000" flipV="1">
              <a:off x="3314751" y="1281562"/>
              <a:ext cx="674282" cy="674282"/>
            </a:xfrm>
            <a:prstGeom prst="teardrop">
              <a:avLst>
                <a:gd name="adj" fmla="val 103995"/>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Roboto condensed"/>
                <a:cs typeface="Roboto condensed"/>
              </a:endParaRPr>
            </a:p>
          </p:txBody>
        </p:sp>
        <p:sp>
          <p:nvSpPr>
            <p:cNvPr id="16" name="TextBox 14"/>
            <p:cNvSpPr txBox="1"/>
            <p:nvPr/>
          </p:nvSpPr>
          <p:spPr>
            <a:xfrm>
              <a:off x="3373225" y="1382918"/>
              <a:ext cx="557505" cy="494504"/>
            </a:xfrm>
            <a:prstGeom prst="rect">
              <a:avLst/>
            </a:prstGeom>
            <a:noFill/>
          </p:spPr>
          <p:txBody>
            <a:bodyPr wrap="square" lIns="72000" tIns="0" rIns="72000" bIns="0" rtlCol="0" anchor="ctr">
              <a:noAutofit/>
            </a:bodyPr>
            <a:lstStyle/>
            <a:p>
              <a:pPr lvl="0" algn="ctr">
                <a:lnSpc>
                  <a:spcPts val="1000"/>
                </a:lnSpc>
              </a:pPr>
              <a:endParaRPr lang="en-US" altLang="ko-KR" sz="1050" dirty="0">
                <a:solidFill>
                  <a:schemeClr val="bg1">
                    <a:alpha val="70000"/>
                  </a:schemeClr>
                </a:solidFill>
                <a:latin typeface="Roboto condensed"/>
                <a:cs typeface="Roboto condensed"/>
              </a:endParaRPr>
            </a:p>
            <a:p>
              <a:pPr lvl="0" algn="ctr">
                <a:lnSpc>
                  <a:spcPts val="2000"/>
                </a:lnSpc>
              </a:pPr>
              <a:r>
                <a:rPr lang="en-US" altLang="ko-KR" sz="2400" dirty="0">
                  <a:solidFill>
                    <a:schemeClr val="bg1"/>
                  </a:solidFill>
                  <a:latin typeface="Roboto condensed"/>
                  <a:cs typeface="Roboto condensed"/>
                </a:rPr>
                <a:t>03</a:t>
              </a:r>
              <a:endParaRPr lang="ko-KR" altLang="en-US" sz="2400" dirty="0">
                <a:solidFill>
                  <a:schemeClr val="bg1"/>
                </a:solidFill>
                <a:latin typeface="Roboto condensed"/>
                <a:cs typeface="Roboto condensed"/>
              </a:endParaRPr>
            </a:p>
          </p:txBody>
        </p:sp>
        <p:sp>
          <p:nvSpPr>
            <p:cNvPr id="17" name="Oval 15"/>
            <p:cNvSpPr/>
            <p:nvPr/>
          </p:nvSpPr>
          <p:spPr>
            <a:xfrm>
              <a:off x="3601092" y="2176963"/>
              <a:ext cx="101600" cy="101600"/>
            </a:xfrm>
            <a:prstGeom prst="ellipse">
              <a:avLst/>
            </a:prstGeom>
            <a:solidFill>
              <a:srgbClr val="25AFC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dirty="0">
                <a:latin typeface="Roboto condensed"/>
                <a:cs typeface="Roboto condensed"/>
              </a:endParaRPr>
            </a:p>
          </p:txBody>
        </p:sp>
        <p:sp>
          <p:nvSpPr>
            <p:cNvPr id="18" name="Teardrop 17"/>
            <p:cNvSpPr/>
            <p:nvPr/>
          </p:nvSpPr>
          <p:spPr>
            <a:xfrm rot="2700000" flipV="1">
              <a:off x="4778426" y="1281562"/>
              <a:ext cx="674282" cy="674282"/>
            </a:xfrm>
            <a:prstGeom prst="teardrop">
              <a:avLst>
                <a:gd name="adj" fmla="val 103995"/>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Roboto condensed"/>
                <a:cs typeface="Roboto condensed"/>
              </a:endParaRPr>
            </a:p>
          </p:txBody>
        </p:sp>
        <p:sp>
          <p:nvSpPr>
            <p:cNvPr id="19" name="TextBox 18"/>
            <p:cNvSpPr txBox="1"/>
            <p:nvPr/>
          </p:nvSpPr>
          <p:spPr>
            <a:xfrm>
              <a:off x="4836900" y="1382918"/>
              <a:ext cx="557505" cy="494504"/>
            </a:xfrm>
            <a:prstGeom prst="rect">
              <a:avLst/>
            </a:prstGeom>
            <a:noFill/>
          </p:spPr>
          <p:txBody>
            <a:bodyPr wrap="square" lIns="72000" tIns="0" rIns="72000" bIns="0" rtlCol="0" anchor="ctr">
              <a:noAutofit/>
            </a:bodyPr>
            <a:lstStyle/>
            <a:p>
              <a:pPr lvl="0" algn="ctr">
                <a:lnSpc>
                  <a:spcPts val="1000"/>
                </a:lnSpc>
              </a:pPr>
              <a:endParaRPr lang="en-US" altLang="ko-KR" sz="1050" dirty="0">
                <a:solidFill>
                  <a:schemeClr val="bg1">
                    <a:alpha val="70000"/>
                  </a:schemeClr>
                </a:solidFill>
                <a:latin typeface="Roboto condensed"/>
                <a:cs typeface="Roboto condensed"/>
              </a:endParaRPr>
            </a:p>
            <a:p>
              <a:pPr lvl="0" algn="ctr">
                <a:lnSpc>
                  <a:spcPts val="2000"/>
                </a:lnSpc>
              </a:pPr>
              <a:r>
                <a:rPr lang="en-US" altLang="ko-KR" sz="2400" dirty="0">
                  <a:solidFill>
                    <a:schemeClr val="bg1"/>
                  </a:solidFill>
                  <a:latin typeface="Roboto condensed"/>
                  <a:cs typeface="Roboto condensed"/>
                </a:rPr>
                <a:t>04</a:t>
              </a:r>
              <a:endParaRPr lang="ko-KR" altLang="en-US" sz="2400" dirty="0">
                <a:solidFill>
                  <a:schemeClr val="bg1"/>
                </a:solidFill>
                <a:latin typeface="Roboto condensed"/>
                <a:cs typeface="Roboto condensed"/>
              </a:endParaRPr>
            </a:p>
          </p:txBody>
        </p:sp>
        <p:sp>
          <p:nvSpPr>
            <p:cNvPr id="20" name="Oval 19"/>
            <p:cNvSpPr/>
            <p:nvPr/>
          </p:nvSpPr>
          <p:spPr>
            <a:xfrm>
              <a:off x="5067942" y="2176963"/>
              <a:ext cx="101600" cy="101600"/>
            </a:xfrm>
            <a:prstGeom prst="ellipse">
              <a:avLst/>
            </a:prstGeom>
            <a:solidFill>
              <a:srgbClr val="25AFC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dirty="0">
                <a:latin typeface="Roboto condensed"/>
                <a:cs typeface="Roboto condensed"/>
              </a:endParaRPr>
            </a:p>
          </p:txBody>
        </p:sp>
        <p:sp>
          <p:nvSpPr>
            <p:cNvPr id="21" name="Teardrop 21"/>
            <p:cNvSpPr/>
            <p:nvPr/>
          </p:nvSpPr>
          <p:spPr>
            <a:xfrm rot="2700000" flipV="1">
              <a:off x="6242101" y="1281562"/>
              <a:ext cx="674282" cy="674282"/>
            </a:xfrm>
            <a:prstGeom prst="teardrop">
              <a:avLst>
                <a:gd name="adj" fmla="val 103995"/>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Roboto condensed"/>
                <a:cs typeface="Roboto condensed"/>
              </a:endParaRPr>
            </a:p>
          </p:txBody>
        </p:sp>
        <p:sp>
          <p:nvSpPr>
            <p:cNvPr id="22" name="TextBox 22"/>
            <p:cNvSpPr txBox="1"/>
            <p:nvPr/>
          </p:nvSpPr>
          <p:spPr>
            <a:xfrm>
              <a:off x="6300575" y="1382918"/>
              <a:ext cx="557505" cy="494504"/>
            </a:xfrm>
            <a:prstGeom prst="rect">
              <a:avLst/>
            </a:prstGeom>
            <a:noFill/>
          </p:spPr>
          <p:txBody>
            <a:bodyPr wrap="square" lIns="72000" tIns="0" rIns="72000" bIns="0" rtlCol="0" anchor="ctr">
              <a:noAutofit/>
            </a:bodyPr>
            <a:lstStyle/>
            <a:p>
              <a:pPr lvl="0" algn="ctr">
                <a:lnSpc>
                  <a:spcPts val="1000"/>
                </a:lnSpc>
              </a:pPr>
              <a:endParaRPr lang="en-US" altLang="ko-KR" sz="1050" dirty="0">
                <a:solidFill>
                  <a:schemeClr val="bg1">
                    <a:alpha val="70000"/>
                  </a:schemeClr>
                </a:solidFill>
                <a:latin typeface="Roboto condensed"/>
                <a:cs typeface="Roboto condensed"/>
              </a:endParaRPr>
            </a:p>
            <a:p>
              <a:pPr lvl="0" algn="ctr">
                <a:lnSpc>
                  <a:spcPts val="2000"/>
                </a:lnSpc>
              </a:pPr>
              <a:r>
                <a:rPr lang="en-US" altLang="ko-KR" sz="2400" dirty="0">
                  <a:solidFill>
                    <a:schemeClr val="bg1"/>
                  </a:solidFill>
                  <a:latin typeface="Roboto condensed"/>
                  <a:cs typeface="Roboto condensed"/>
                </a:rPr>
                <a:t>05</a:t>
              </a:r>
              <a:endParaRPr lang="ko-KR" altLang="en-US" sz="2400" dirty="0">
                <a:solidFill>
                  <a:schemeClr val="bg1"/>
                </a:solidFill>
                <a:latin typeface="Roboto condensed"/>
                <a:cs typeface="Roboto condensed"/>
              </a:endParaRPr>
            </a:p>
          </p:txBody>
        </p:sp>
        <p:sp>
          <p:nvSpPr>
            <p:cNvPr id="23" name="Oval 23"/>
            <p:cNvSpPr/>
            <p:nvPr/>
          </p:nvSpPr>
          <p:spPr>
            <a:xfrm>
              <a:off x="6528442" y="2176963"/>
              <a:ext cx="101600" cy="101600"/>
            </a:xfrm>
            <a:prstGeom prst="ellipse">
              <a:avLst/>
            </a:prstGeom>
            <a:solidFill>
              <a:srgbClr val="25AFC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dirty="0">
                <a:latin typeface="Roboto condensed"/>
                <a:cs typeface="Roboto condensed"/>
              </a:endParaRPr>
            </a:p>
          </p:txBody>
        </p:sp>
        <p:grpSp>
          <p:nvGrpSpPr>
            <p:cNvPr id="24" name="Group 24"/>
            <p:cNvGrpSpPr/>
            <p:nvPr/>
          </p:nvGrpSpPr>
          <p:grpSpPr>
            <a:xfrm>
              <a:off x="171743" y="2404330"/>
              <a:ext cx="1333222" cy="1157341"/>
              <a:chOff x="269347" y="2995559"/>
              <a:chExt cx="1333222" cy="1157341"/>
            </a:xfrm>
          </p:grpSpPr>
          <p:sp>
            <p:nvSpPr>
              <p:cNvPr id="37" name="TextBox 25"/>
              <p:cNvSpPr txBox="1"/>
              <p:nvPr/>
            </p:nvSpPr>
            <p:spPr>
              <a:xfrm>
                <a:off x="446469" y="2995559"/>
                <a:ext cx="1156100" cy="225918"/>
              </a:xfrm>
              <a:prstGeom prst="rect">
                <a:avLst/>
              </a:prstGeom>
              <a:noFill/>
            </p:spPr>
            <p:txBody>
              <a:bodyPr wrap="square" rtlCol="0">
                <a:spAutoFit/>
              </a:bodyPr>
              <a:lstStyle/>
              <a:p>
                <a:pPr lvl="0"/>
                <a:r>
                  <a:rPr lang="zh-CN" altLang="en-US" sz="1400" b="1" dirty="0">
                    <a:solidFill>
                      <a:schemeClr val="bg1">
                        <a:lumMod val="65000"/>
                      </a:schemeClr>
                    </a:solidFill>
                    <a:latin typeface="微软雅黑" panose="020B0503020204020204" pitchFamily="34" charset="-122"/>
                    <a:ea typeface="微软雅黑" panose="020B0503020204020204" pitchFamily="34" charset="-122"/>
                    <a:cs typeface="Roboto condensed"/>
                  </a:rPr>
                  <a:t>加入你的标题</a:t>
                </a:r>
                <a:endParaRPr lang="ko-KR" altLang="en-US" sz="1400" b="1" dirty="0">
                  <a:solidFill>
                    <a:schemeClr val="bg1">
                      <a:lumMod val="65000"/>
                    </a:schemeClr>
                  </a:solidFill>
                  <a:latin typeface="微软雅黑" panose="020B0503020204020204" pitchFamily="34" charset="-122"/>
                  <a:cs typeface="Roboto condensed"/>
                </a:endParaRPr>
              </a:p>
            </p:txBody>
          </p:sp>
          <p:sp>
            <p:nvSpPr>
              <p:cNvPr id="38" name="텍스트 개체 틀 2"/>
              <p:cNvSpPr txBox="1"/>
              <p:nvPr/>
            </p:nvSpPr>
            <p:spPr>
              <a:xfrm>
                <a:off x="269347" y="3229080"/>
                <a:ext cx="1262929" cy="92382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endParaRPr lang="en-US" altLang="zh-CN" sz="1200" dirty="0">
                  <a:solidFill>
                    <a:schemeClr val="bg1">
                      <a:lumMod val="50000"/>
                    </a:schemeClr>
                  </a:solidFill>
                  <a:latin typeface="微软雅黑" panose="020B0503020204020204" pitchFamily="34" charset="-122"/>
                </a:endParaRPr>
              </a:p>
            </p:txBody>
          </p:sp>
        </p:grpSp>
        <p:grpSp>
          <p:nvGrpSpPr>
            <p:cNvPr id="25" name="Group 27"/>
            <p:cNvGrpSpPr/>
            <p:nvPr/>
          </p:nvGrpSpPr>
          <p:grpSpPr>
            <a:xfrm>
              <a:off x="1635418" y="2404330"/>
              <a:ext cx="1333222" cy="1157341"/>
              <a:chOff x="269347" y="2995559"/>
              <a:chExt cx="1333222" cy="1157341"/>
            </a:xfrm>
          </p:grpSpPr>
          <p:sp>
            <p:nvSpPr>
              <p:cNvPr id="35" name="TextBox 28"/>
              <p:cNvSpPr txBox="1"/>
              <p:nvPr/>
            </p:nvSpPr>
            <p:spPr>
              <a:xfrm>
                <a:off x="446469" y="2995559"/>
                <a:ext cx="1156100" cy="225918"/>
              </a:xfrm>
              <a:prstGeom prst="rect">
                <a:avLst/>
              </a:prstGeom>
              <a:noFill/>
            </p:spPr>
            <p:txBody>
              <a:bodyPr wrap="square" rtlCol="0">
                <a:spAutoFit/>
              </a:bodyPr>
              <a:lstStyle/>
              <a:p>
                <a:pPr lvl="0"/>
                <a:r>
                  <a:rPr lang="zh-CN" altLang="en-US" sz="1400" b="1" dirty="0">
                    <a:solidFill>
                      <a:schemeClr val="bg1">
                        <a:lumMod val="65000"/>
                      </a:schemeClr>
                    </a:solidFill>
                    <a:latin typeface="微软雅黑" panose="020B0503020204020204" pitchFamily="34" charset="-122"/>
                    <a:ea typeface="微软雅黑" panose="020B0503020204020204" pitchFamily="34" charset="-122"/>
                    <a:cs typeface="Roboto condensed"/>
                  </a:rPr>
                  <a:t>加入你的标题</a:t>
                </a:r>
                <a:endParaRPr lang="ko-KR" altLang="en-US" sz="1400" b="1" dirty="0">
                  <a:solidFill>
                    <a:schemeClr val="bg1">
                      <a:lumMod val="65000"/>
                    </a:schemeClr>
                  </a:solidFill>
                  <a:latin typeface="微软雅黑" panose="020B0503020204020204" pitchFamily="34" charset="-122"/>
                  <a:cs typeface="Roboto condensed"/>
                </a:endParaRPr>
              </a:p>
            </p:txBody>
          </p:sp>
          <p:sp>
            <p:nvSpPr>
              <p:cNvPr id="36" name="텍스트 개체 틀 2"/>
              <p:cNvSpPr txBox="1"/>
              <p:nvPr/>
            </p:nvSpPr>
            <p:spPr>
              <a:xfrm>
                <a:off x="269347" y="3229080"/>
                <a:ext cx="1262929" cy="92382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endParaRPr lang="en-US" altLang="zh-CN" sz="1200" dirty="0">
                  <a:solidFill>
                    <a:schemeClr val="bg1">
                      <a:lumMod val="50000"/>
                    </a:schemeClr>
                  </a:solidFill>
                  <a:latin typeface="微软雅黑" panose="020B0503020204020204" pitchFamily="34" charset="-122"/>
                </a:endParaRPr>
              </a:p>
            </p:txBody>
          </p:sp>
        </p:grpSp>
        <p:grpSp>
          <p:nvGrpSpPr>
            <p:cNvPr id="26" name="Group 30"/>
            <p:cNvGrpSpPr/>
            <p:nvPr/>
          </p:nvGrpSpPr>
          <p:grpSpPr>
            <a:xfrm>
              <a:off x="3099093" y="2404330"/>
              <a:ext cx="1333222" cy="1157341"/>
              <a:chOff x="269347" y="2995559"/>
              <a:chExt cx="1333222" cy="1157341"/>
            </a:xfrm>
          </p:grpSpPr>
          <p:sp>
            <p:nvSpPr>
              <p:cNvPr id="33" name="TextBox 31"/>
              <p:cNvSpPr txBox="1"/>
              <p:nvPr/>
            </p:nvSpPr>
            <p:spPr>
              <a:xfrm>
                <a:off x="446469" y="2995559"/>
                <a:ext cx="1156100" cy="225918"/>
              </a:xfrm>
              <a:prstGeom prst="rect">
                <a:avLst/>
              </a:prstGeom>
              <a:noFill/>
            </p:spPr>
            <p:txBody>
              <a:bodyPr wrap="square" rtlCol="0">
                <a:spAutoFit/>
              </a:bodyPr>
              <a:lstStyle/>
              <a:p>
                <a:pPr lvl="0"/>
                <a:r>
                  <a:rPr lang="zh-CN" altLang="en-US" sz="1400" b="1" dirty="0">
                    <a:solidFill>
                      <a:schemeClr val="bg1">
                        <a:lumMod val="65000"/>
                      </a:schemeClr>
                    </a:solidFill>
                    <a:latin typeface="微软雅黑" panose="020B0503020204020204" pitchFamily="34" charset="-122"/>
                    <a:ea typeface="微软雅黑" panose="020B0503020204020204" pitchFamily="34" charset="-122"/>
                    <a:cs typeface="Roboto condensed"/>
                  </a:rPr>
                  <a:t>加入你的标题</a:t>
                </a:r>
                <a:endParaRPr lang="ko-KR" altLang="en-US" sz="1400" b="1" dirty="0">
                  <a:solidFill>
                    <a:schemeClr val="bg1">
                      <a:lumMod val="65000"/>
                    </a:schemeClr>
                  </a:solidFill>
                  <a:latin typeface="微软雅黑" panose="020B0503020204020204" pitchFamily="34" charset="-122"/>
                  <a:cs typeface="Roboto condensed"/>
                </a:endParaRPr>
              </a:p>
            </p:txBody>
          </p:sp>
          <p:sp>
            <p:nvSpPr>
              <p:cNvPr id="34" name="텍스트 개체 틀 2"/>
              <p:cNvSpPr txBox="1"/>
              <p:nvPr/>
            </p:nvSpPr>
            <p:spPr>
              <a:xfrm>
                <a:off x="269347" y="3229080"/>
                <a:ext cx="1262929" cy="92382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endParaRPr lang="en-US" altLang="zh-CN" sz="1200" dirty="0">
                  <a:solidFill>
                    <a:schemeClr val="bg1">
                      <a:lumMod val="50000"/>
                    </a:schemeClr>
                  </a:solidFill>
                  <a:latin typeface="微软雅黑" panose="020B0503020204020204" pitchFamily="34" charset="-122"/>
                </a:endParaRPr>
              </a:p>
            </p:txBody>
          </p:sp>
        </p:grpSp>
        <p:grpSp>
          <p:nvGrpSpPr>
            <p:cNvPr id="27" name="Group 33"/>
            <p:cNvGrpSpPr/>
            <p:nvPr/>
          </p:nvGrpSpPr>
          <p:grpSpPr>
            <a:xfrm>
              <a:off x="4562768" y="2404330"/>
              <a:ext cx="1333222" cy="1157341"/>
              <a:chOff x="269347" y="2995559"/>
              <a:chExt cx="1333222" cy="1157341"/>
            </a:xfrm>
          </p:grpSpPr>
          <p:sp>
            <p:nvSpPr>
              <p:cNvPr id="31" name="TextBox 34"/>
              <p:cNvSpPr txBox="1"/>
              <p:nvPr/>
            </p:nvSpPr>
            <p:spPr>
              <a:xfrm>
                <a:off x="446469" y="2995559"/>
                <a:ext cx="1156100" cy="225918"/>
              </a:xfrm>
              <a:prstGeom prst="rect">
                <a:avLst/>
              </a:prstGeom>
              <a:noFill/>
            </p:spPr>
            <p:txBody>
              <a:bodyPr wrap="square" rtlCol="0">
                <a:spAutoFit/>
              </a:bodyPr>
              <a:lstStyle/>
              <a:p>
                <a:pPr lvl="0"/>
                <a:r>
                  <a:rPr lang="zh-CN" altLang="en-US" sz="1400" b="1" dirty="0">
                    <a:solidFill>
                      <a:schemeClr val="bg1">
                        <a:lumMod val="65000"/>
                      </a:schemeClr>
                    </a:solidFill>
                    <a:latin typeface="微软雅黑" panose="020B0503020204020204" pitchFamily="34" charset="-122"/>
                    <a:ea typeface="微软雅黑" panose="020B0503020204020204" pitchFamily="34" charset="-122"/>
                    <a:cs typeface="Roboto condensed"/>
                  </a:rPr>
                  <a:t>加入你的标题</a:t>
                </a:r>
                <a:endParaRPr lang="ko-KR" altLang="en-US" sz="1400" b="1" dirty="0">
                  <a:solidFill>
                    <a:schemeClr val="bg1">
                      <a:lumMod val="65000"/>
                    </a:schemeClr>
                  </a:solidFill>
                  <a:latin typeface="微软雅黑" panose="020B0503020204020204" pitchFamily="34" charset="-122"/>
                  <a:cs typeface="Roboto condensed"/>
                </a:endParaRPr>
              </a:p>
            </p:txBody>
          </p:sp>
          <p:sp>
            <p:nvSpPr>
              <p:cNvPr id="32" name="텍스트 개체 틀 2"/>
              <p:cNvSpPr txBox="1"/>
              <p:nvPr/>
            </p:nvSpPr>
            <p:spPr>
              <a:xfrm>
                <a:off x="269347" y="3229080"/>
                <a:ext cx="1262929" cy="92382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endParaRPr lang="en-US" altLang="zh-CN" sz="1200" dirty="0">
                  <a:solidFill>
                    <a:schemeClr val="bg1">
                      <a:lumMod val="50000"/>
                    </a:schemeClr>
                  </a:solidFill>
                  <a:latin typeface="微软雅黑" panose="020B0503020204020204" pitchFamily="34" charset="-122"/>
                </a:endParaRPr>
              </a:p>
            </p:txBody>
          </p:sp>
        </p:grpSp>
        <p:grpSp>
          <p:nvGrpSpPr>
            <p:cNvPr id="28" name="Group 36"/>
            <p:cNvGrpSpPr/>
            <p:nvPr/>
          </p:nvGrpSpPr>
          <p:grpSpPr>
            <a:xfrm>
              <a:off x="6026442" y="2404330"/>
              <a:ext cx="1333222" cy="1157341"/>
              <a:chOff x="269346" y="2995559"/>
              <a:chExt cx="1333222" cy="1157341"/>
            </a:xfrm>
          </p:grpSpPr>
          <p:sp>
            <p:nvSpPr>
              <p:cNvPr id="29" name="TextBox 37"/>
              <p:cNvSpPr txBox="1"/>
              <p:nvPr/>
            </p:nvSpPr>
            <p:spPr>
              <a:xfrm>
                <a:off x="446468" y="2995559"/>
                <a:ext cx="1156100" cy="225918"/>
              </a:xfrm>
              <a:prstGeom prst="rect">
                <a:avLst/>
              </a:prstGeom>
              <a:noFill/>
            </p:spPr>
            <p:txBody>
              <a:bodyPr wrap="square" rtlCol="0">
                <a:spAutoFit/>
              </a:bodyPr>
              <a:lstStyle/>
              <a:p>
                <a:pPr lvl="0"/>
                <a:r>
                  <a:rPr lang="zh-CN" altLang="en-US" sz="1400" b="1" dirty="0">
                    <a:solidFill>
                      <a:schemeClr val="bg1">
                        <a:lumMod val="65000"/>
                      </a:schemeClr>
                    </a:solidFill>
                    <a:latin typeface="微软雅黑" panose="020B0503020204020204" pitchFamily="34" charset="-122"/>
                    <a:ea typeface="微软雅黑" panose="020B0503020204020204" pitchFamily="34" charset="-122"/>
                    <a:cs typeface="Roboto condensed"/>
                  </a:rPr>
                  <a:t>加入你的标题</a:t>
                </a:r>
                <a:endParaRPr lang="ko-KR" altLang="en-US" sz="1400" b="1" dirty="0">
                  <a:solidFill>
                    <a:schemeClr val="bg1">
                      <a:lumMod val="65000"/>
                    </a:schemeClr>
                  </a:solidFill>
                  <a:latin typeface="微软雅黑" panose="020B0503020204020204" pitchFamily="34" charset="-122"/>
                  <a:cs typeface="Roboto condensed"/>
                </a:endParaRPr>
              </a:p>
            </p:txBody>
          </p:sp>
          <p:sp>
            <p:nvSpPr>
              <p:cNvPr id="30" name="텍스트 개체 틀 2"/>
              <p:cNvSpPr txBox="1"/>
              <p:nvPr/>
            </p:nvSpPr>
            <p:spPr>
              <a:xfrm>
                <a:off x="269346" y="3229080"/>
                <a:ext cx="1262929" cy="92382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pPr>
                  <a:lnSpc>
                    <a:spcPct val="13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endParaRPr lang="en-US" altLang="zh-CN" sz="1200" dirty="0">
                  <a:solidFill>
                    <a:schemeClr val="bg1">
                      <a:lumMod val="50000"/>
                    </a:schemeClr>
                  </a:solidFill>
                  <a:latin typeface="微软雅黑" panose="020B0503020204020204" pitchFamily="34" charset="-122"/>
                </a:endParaRPr>
              </a:p>
            </p:txBody>
          </p:sp>
        </p:grpSp>
      </p:gr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310596"/>
            <a:ext cx="9952741" cy="729358"/>
            <a:chOff x="-2146775" y="538471"/>
            <a:chExt cx="9952741" cy="729358"/>
          </a:xfrm>
        </p:grpSpPr>
        <p:sp>
          <p:nvSpPr>
            <p:cNvPr id="3" name="矩形 2"/>
            <p:cNvSpPr/>
            <p:nvPr/>
          </p:nvSpPr>
          <p:spPr>
            <a:xfrm flipV="1">
              <a:off x="4391464"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95569" y="53847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rgbClr val="25AFC6"/>
                  </a:solidFill>
                  <a:latin typeface="微软雅黑" panose="020B0503020204020204" pitchFamily="34" charset="-122"/>
                  <a:ea typeface="微软雅黑" panose="020B0503020204020204" pitchFamily="34" charset="-122"/>
                  <a:sym typeface="Arial" panose="020B0604020202020204" pitchFamily="34" charset="0"/>
                </a:rPr>
                <a:t>活动财务预算</a:t>
              </a:r>
            </a:p>
          </p:txBody>
        </p:sp>
        <p:sp>
          <p:nvSpPr>
            <p:cNvPr id="5" name="TextBox 8"/>
            <p:cNvSpPr txBox="1">
              <a:spLocks noChangeArrowheads="1"/>
            </p:cNvSpPr>
            <p:nvPr/>
          </p:nvSpPr>
          <p:spPr bwMode="auto">
            <a:xfrm>
              <a:off x="1193413" y="106777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p:cNvSpPr/>
            <p:nvPr/>
          </p:nvSpPr>
          <p:spPr>
            <a:xfrm flipV="1">
              <a:off x="-2146775"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166562" y="1915356"/>
            <a:ext cx="9789000" cy="3950107"/>
            <a:chOff x="752531" y="1690108"/>
            <a:chExt cx="11260474" cy="4543887"/>
          </a:xfrm>
        </p:grpSpPr>
        <p:sp>
          <p:nvSpPr>
            <p:cNvPr id="23" name="Rectangle 78"/>
            <p:cNvSpPr/>
            <p:nvPr/>
          </p:nvSpPr>
          <p:spPr>
            <a:xfrm>
              <a:off x="9306161" y="1693967"/>
              <a:ext cx="727009" cy="727198"/>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1050">
                <a:solidFill>
                  <a:schemeClr val="bg1">
                    <a:lumMod val="50000"/>
                  </a:schemeClr>
                </a:solidFill>
              </a:endParaRPr>
            </a:p>
          </p:txBody>
        </p:sp>
        <p:sp>
          <p:nvSpPr>
            <p:cNvPr id="24" name="Rectangle 81"/>
            <p:cNvSpPr/>
            <p:nvPr/>
          </p:nvSpPr>
          <p:spPr>
            <a:xfrm>
              <a:off x="9309023" y="4327062"/>
              <a:ext cx="727009" cy="727198"/>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1050">
                <a:solidFill>
                  <a:schemeClr val="bg1">
                    <a:lumMod val="50000"/>
                  </a:schemeClr>
                </a:solidFill>
              </a:endParaRPr>
            </a:p>
          </p:txBody>
        </p:sp>
        <p:sp>
          <p:nvSpPr>
            <p:cNvPr id="25" name="TextBox 69"/>
            <p:cNvSpPr txBox="1"/>
            <p:nvPr/>
          </p:nvSpPr>
          <p:spPr>
            <a:xfrm>
              <a:off x="9291881" y="2456506"/>
              <a:ext cx="2624561" cy="1062125"/>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Box 67"/>
            <p:cNvSpPr txBox="1"/>
            <p:nvPr/>
          </p:nvSpPr>
          <p:spPr>
            <a:xfrm>
              <a:off x="9305143" y="5161232"/>
              <a:ext cx="2707862" cy="1062125"/>
            </a:xfrm>
            <a:prstGeom prst="rect">
              <a:avLst/>
            </a:prstGeom>
            <a:noFill/>
          </p:spPr>
          <p:txBody>
            <a:bodyPr wrap="square" rtlCol="0">
              <a:spAutoFit/>
            </a:bodyPr>
            <a:lstStyle/>
            <a:p>
              <a:pP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Rectangle 139"/>
            <p:cNvSpPr/>
            <p:nvPr/>
          </p:nvSpPr>
          <p:spPr>
            <a:xfrm>
              <a:off x="2852353" y="1690108"/>
              <a:ext cx="727009" cy="727198"/>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1050" dirty="0">
                <a:solidFill>
                  <a:schemeClr val="bg1">
                    <a:lumMod val="50000"/>
                  </a:schemeClr>
                </a:solidFill>
              </a:endParaRPr>
            </a:p>
          </p:txBody>
        </p:sp>
        <p:sp>
          <p:nvSpPr>
            <p:cNvPr id="28" name="Rectangle 140"/>
            <p:cNvSpPr/>
            <p:nvPr/>
          </p:nvSpPr>
          <p:spPr>
            <a:xfrm>
              <a:off x="2843333" y="4313193"/>
              <a:ext cx="727009" cy="727198"/>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sz="1050">
                <a:solidFill>
                  <a:schemeClr val="bg1">
                    <a:lumMod val="50000"/>
                  </a:schemeClr>
                </a:solidFill>
              </a:endParaRPr>
            </a:p>
          </p:txBody>
        </p:sp>
        <p:sp>
          <p:nvSpPr>
            <p:cNvPr id="29" name="TextBox 65"/>
            <p:cNvSpPr txBox="1"/>
            <p:nvPr/>
          </p:nvSpPr>
          <p:spPr>
            <a:xfrm>
              <a:off x="752531" y="2473593"/>
              <a:ext cx="2803080" cy="1062125"/>
            </a:xfrm>
            <a:prstGeom prst="rect">
              <a:avLst/>
            </a:prstGeom>
            <a:noFill/>
          </p:spPr>
          <p:txBody>
            <a:bodyPr wrap="square" rtlCol="0">
              <a:spAutoFit/>
            </a:bodyPr>
            <a:lstStyle/>
            <a:p>
              <a:pPr algn="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63"/>
            <p:cNvSpPr txBox="1"/>
            <p:nvPr/>
          </p:nvSpPr>
          <p:spPr>
            <a:xfrm>
              <a:off x="812613" y="5171870"/>
              <a:ext cx="2766153" cy="1062125"/>
            </a:xfrm>
            <a:prstGeom prst="rect">
              <a:avLst/>
            </a:prstGeom>
            <a:noFill/>
          </p:spPr>
          <p:txBody>
            <a:bodyPr wrap="square" rtlCol="0">
              <a:spAutoFit/>
            </a:bodyPr>
            <a:lstStyle/>
            <a:p>
              <a:pPr algn="r">
                <a:lnSpc>
                  <a:spcPct val="15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a:t>
              </a:r>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AutoShape 124"/>
            <p:cNvSpPr/>
            <p:nvPr/>
          </p:nvSpPr>
          <p:spPr bwMode="auto">
            <a:xfrm>
              <a:off x="2988987" y="1871706"/>
              <a:ext cx="452310" cy="3614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bg1"/>
            </a:solidFill>
            <a:ln>
              <a:noFill/>
            </a:ln>
            <a:effectLst/>
          </p:spPr>
          <p:txBody>
            <a:bodyPr lIns="101578" tIns="101578" rIns="101578" bIns="101578" anchor="ctr"/>
            <a:lstStyle/>
            <a:p>
              <a:pPr defTabSz="913765">
                <a:defRPr/>
              </a:pPr>
              <a:endParaRPr lang="es-ES" sz="36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32" name="AutoShape 122"/>
            <p:cNvSpPr/>
            <p:nvPr/>
          </p:nvSpPr>
          <p:spPr bwMode="auto">
            <a:xfrm>
              <a:off x="9466374" y="4464103"/>
              <a:ext cx="400255" cy="4403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bg1"/>
            </a:solidFill>
            <a:ln>
              <a:noFill/>
            </a:ln>
            <a:effectLst/>
          </p:spPr>
          <p:txBody>
            <a:bodyPr lIns="101578" tIns="101578" rIns="101578" bIns="101578" anchor="ctr"/>
            <a:lstStyle/>
            <a:p>
              <a:pPr defTabSz="913765">
                <a:defRPr/>
              </a:pPr>
              <a:endParaRPr lang="es-ES" sz="36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33" name="AutoShape 123"/>
            <p:cNvSpPr/>
            <p:nvPr/>
          </p:nvSpPr>
          <p:spPr bwMode="auto">
            <a:xfrm>
              <a:off x="9478756" y="1836074"/>
              <a:ext cx="400255" cy="4403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101578" tIns="101578" rIns="101578" bIns="101578" anchor="ctr"/>
            <a:lstStyle/>
            <a:p>
              <a:pPr defTabSz="913765">
                <a:defRPr/>
              </a:pPr>
              <a:endParaRPr lang="es-ES" sz="36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sp>
          <p:nvSpPr>
            <p:cNvPr id="34" name="AutoShape 38"/>
            <p:cNvSpPr/>
            <p:nvPr/>
          </p:nvSpPr>
          <p:spPr bwMode="auto">
            <a:xfrm>
              <a:off x="3024105" y="4519587"/>
              <a:ext cx="325285" cy="326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p:spPr>
          <p:txBody>
            <a:bodyPr lIns="101578" tIns="101578" rIns="101578" bIns="101578" anchor="ctr"/>
            <a:lstStyle/>
            <a:p>
              <a:pPr defTabSz="913765">
                <a:defRPr/>
              </a:pPr>
              <a:endParaRPr lang="es-ES" sz="3600" dirty="0">
                <a:solidFill>
                  <a:schemeClr val="bg1">
                    <a:lumMod val="50000"/>
                  </a:schemeClr>
                </a:solidFill>
                <a:effectLst>
                  <a:outerShdw blurRad="38100" dist="38100" dir="2700000" algn="tl">
                    <a:srgbClr val="000000"/>
                  </a:outerShdw>
                </a:effectLst>
                <a:latin typeface="Gill Sans" charset="0"/>
                <a:cs typeface="Gill Sans" charset="0"/>
                <a:sym typeface="Gill Sans" charset="0"/>
              </a:endParaRPr>
            </a:p>
          </p:txBody>
        </p:sp>
      </p:grpSp>
      <p:sp>
        <p:nvSpPr>
          <p:cNvPr id="35" name="Freeform 6"/>
          <p:cNvSpPr>
            <a:spLocks noChangeArrowheads="1"/>
          </p:cNvSpPr>
          <p:nvPr/>
        </p:nvSpPr>
        <p:spPr bwMode="auto">
          <a:xfrm>
            <a:off x="4486984" y="4263079"/>
            <a:ext cx="3108325" cy="279400"/>
          </a:xfrm>
          <a:custGeom>
            <a:avLst/>
            <a:gdLst>
              <a:gd name="T0" fmla="*/ 3061 w 3061"/>
              <a:gd name="T1" fmla="*/ 0 h 274"/>
              <a:gd name="T2" fmla="*/ 1623 w 3061"/>
              <a:gd name="T3" fmla="*/ 0 h 274"/>
              <a:gd name="T4" fmla="*/ 471 w 3061"/>
              <a:gd name="T5" fmla="*/ 0 h 274"/>
              <a:gd name="T6" fmla="*/ 0 w 3061"/>
              <a:gd name="T7" fmla="*/ 274 h 274"/>
              <a:gd name="T8" fmla="*/ 2592 w 3061"/>
              <a:gd name="T9" fmla="*/ 274 h 274"/>
              <a:gd name="T10" fmla="*/ 3061 w 3061"/>
              <a:gd name="T11" fmla="*/ 0 h 274"/>
            </a:gdLst>
            <a:ahLst/>
            <a:cxnLst>
              <a:cxn ang="0">
                <a:pos x="T0" y="T1"/>
              </a:cxn>
              <a:cxn ang="0">
                <a:pos x="T2" y="T3"/>
              </a:cxn>
              <a:cxn ang="0">
                <a:pos x="T4" y="T5"/>
              </a:cxn>
              <a:cxn ang="0">
                <a:pos x="T6" y="T7"/>
              </a:cxn>
              <a:cxn ang="0">
                <a:pos x="T8" y="T9"/>
              </a:cxn>
              <a:cxn ang="0">
                <a:pos x="T10" y="T11"/>
              </a:cxn>
            </a:cxnLst>
            <a:rect l="0" t="0" r="r" b="b"/>
            <a:pathLst>
              <a:path w="3061" h="274">
                <a:moveTo>
                  <a:pt x="3061" y="0"/>
                </a:moveTo>
                <a:cubicBezTo>
                  <a:pt x="1623" y="0"/>
                  <a:pt x="1623" y="0"/>
                  <a:pt x="1623" y="0"/>
                </a:cubicBezTo>
                <a:cubicBezTo>
                  <a:pt x="471" y="0"/>
                  <a:pt x="471" y="0"/>
                  <a:pt x="471" y="0"/>
                </a:cubicBezTo>
                <a:cubicBezTo>
                  <a:pt x="0" y="274"/>
                  <a:pt x="0" y="274"/>
                  <a:pt x="0" y="274"/>
                </a:cubicBezTo>
                <a:cubicBezTo>
                  <a:pt x="2592" y="274"/>
                  <a:pt x="2592" y="274"/>
                  <a:pt x="2592" y="274"/>
                </a:cubicBezTo>
                <a:cubicBezTo>
                  <a:pt x="2592" y="274"/>
                  <a:pt x="3043" y="9"/>
                  <a:pt x="3061" y="0"/>
                </a:cubicBezTo>
              </a:path>
            </a:pathLst>
          </a:custGeom>
          <a:solidFill>
            <a:schemeClr val="bg1">
              <a:lumMod val="85000"/>
            </a:schemeClr>
          </a:solidFill>
          <a:ln>
            <a:noFill/>
          </a:ln>
        </p:spPr>
        <p:txBody>
          <a:bodyPr/>
          <a:lstStyle/>
          <a:p>
            <a:endParaRPr lang="zh-CN" altLang="en-US">
              <a:solidFill>
                <a:srgbClr val="000000"/>
              </a:solidFill>
            </a:endParaRPr>
          </a:p>
        </p:txBody>
      </p:sp>
      <p:sp>
        <p:nvSpPr>
          <p:cNvPr id="36" name="Freeform 14"/>
          <p:cNvSpPr>
            <a:spLocks noChangeArrowheads="1"/>
          </p:cNvSpPr>
          <p:nvPr/>
        </p:nvSpPr>
        <p:spPr bwMode="auto">
          <a:xfrm>
            <a:off x="5087059" y="3359791"/>
            <a:ext cx="1985962" cy="177800"/>
          </a:xfrm>
          <a:custGeom>
            <a:avLst/>
            <a:gdLst>
              <a:gd name="T0" fmla="*/ 1955 w 1955"/>
              <a:gd name="T1" fmla="*/ 0 h 175"/>
              <a:gd name="T2" fmla="*/ 301 w 1955"/>
              <a:gd name="T3" fmla="*/ 0 h 175"/>
              <a:gd name="T4" fmla="*/ 0 w 1955"/>
              <a:gd name="T5" fmla="*/ 175 h 175"/>
              <a:gd name="T6" fmla="*/ 1655 w 1955"/>
              <a:gd name="T7" fmla="*/ 175 h 175"/>
              <a:gd name="T8" fmla="*/ 1955 w 1955"/>
              <a:gd name="T9" fmla="*/ 0 h 175"/>
            </a:gdLst>
            <a:ahLst/>
            <a:cxnLst>
              <a:cxn ang="0">
                <a:pos x="T0" y="T1"/>
              </a:cxn>
              <a:cxn ang="0">
                <a:pos x="T2" y="T3"/>
              </a:cxn>
              <a:cxn ang="0">
                <a:pos x="T4" y="T5"/>
              </a:cxn>
              <a:cxn ang="0">
                <a:pos x="T6" y="T7"/>
              </a:cxn>
              <a:cxn ang="0">
                <a:pos x="T8" y="T9"/>
              </a:cxn>
            </a:cxnLst>
            <a:rect l="0" t="0" r="r" b="b"/>
            <a:pathLst>
              <a:path w="1955" h="175">
                <a:moveTo>
                  <a:pt x="1955" y="0"/>
                </a:moveTo>
                <a:cubicBezTo>
                  <a:pt x="301" y="0"/>
                  <a:pt x="301" y="0"/>
                  <a:pt x="301" y="0"/>
                </a:cubicBezTo>
                <a:cubicBezTo>
                  <a:pt x="0" y="175"/>
                  <a:pt x="0" y="175"/>
                  <a:pt x="0" y="175"/>
                </a:cubicBezTo>
                <a:cubicBezTo>
                  <a:pt x="1655" y="175"/>
                  <a:pt x="1655" y="175"/>
                  <a:pt x="1655" y="175"/>
                </a:cubicBezTo>
                <a:cubicBezTo>
                  <a:pt x="1655" y="175"/>
                  <a:pt x="1954" y="0"/>
                  <a:pt x="1955" y="0"/>
                </a:cubicBezTo>
              </a:path>
            </a:pathLst>
          </a:custGeom>
          <a:solidFill>
            <a:schemeClr val="bg1">
              <a:lumMod val="85000"/>
            </a:schemeClr>
          </a:solidFill>
          <a:ln>
            <a:noFill/>
          </a:ln>
        </p:spPr>
        <p:txBody>
          <a:bodyPr/>
          <a:lstStyle/>
          <a:p>
            <a:endParaRPr lang="zh-CN" altLang="en-US">
              <a:solidFill>
                <a:srgbClr val="000000"/>
              </a:solidFill>
            </a:endParaRPr>
          </a:p>
        </p:txBody>
      </p:sp>
      <p:sp>
        <p:nvSpPr>
          <p:cNvPr id="37" name="Freeform 16"/>
          <p:cNvSpPr>
            <a:spLocks noChangeArrowheads="1"/>
          </p:cNvSpPr>
          <p:nvPr/>
        </p:nvSpPr>
        <p:spPr bwMode="auto">
          <a:xfrm>
            <a:off x="5612521" y="2450154"/>
            <a:ext cx="936625" cy="180975"/>
          </a:xfrm>
          <a:custGeom>
            <a:avLst/>
            <a:gdLst>
              <a:gd name="T0" fmla="*/ 921 w 922"/>
              <a:gd name="T1" fmla="*/ 0 h 179"/>
              <a:gd name="T2" fmla="*/ 298 w 922"/>
              <a:gd name="T3" fmla="*/ 0 h 179"/>
              <a:gd name="T4" fmla="*/ 0 w 922"/>
              <a:gd name="T5" fmla="*/ 179 h 179"/>
              <a:gd name="T6" fmla="*/ 626 w 922"/>
              <a:gd name="T7" fmla="*/ 179 h 179"/>
              <a:gd name="T8" fmla="*/ 921 w 922"/>
              <a:gd name="T9" fmla="*/ 0 h 179"/>
            </a:gdLst>
            <a:ahLst/>
            <a:cxnLst>
              <a:cxn ang="0">
                <a:pos x="T0" y="T1"/>
              </a:cxn>
              <a:cxn ang="0">
                <a:pos x="T2" y="T3"/>
              </a:cxn>
              <a:cxn ang="0">
                <a:pos x="T4" y="T5"/>
              </a:cxn>
              <a:cxn ang="0">
                <a:pos x="T6" y="T7"/>
              </a:cxn>
              <a:cxn ang="0">
                <a:pos x="T8" y="T9"/>
              </a:cxn>
            </a:cxnLst>
            <a:rect l="0" t="0" r="r" b="b"/>
            <a:pathLst>
              <a:path w="922" h="179">
                <a:moveTo>
                  <a:pt x="921" y="0"/>
                </a:moveTo>
                <a:cubicBezTo>
                  <a:pt x="298" y="0"/>
                  <a:pt x="298" y="0"/>
                  <a:pt x="298" y="0"/>
                </a:cubicBezTo>
                <a:cubicBezTo>
                  <a:pt x="298" y="0"/>
                  <a:pt x="2" y="179"/>
                  <a:pt x="0" y="179"/>
                </a:cubicBezTo>
                <a:cubicBezTo>
                  <a:pt x="626" y="179"/>
                  <a:pt x="626" y="179"/>
                  <a:pt x="626" y="179"/>
                </a:cubicBezTo>
                <a:cubicBezTo>
                  <a:pt x="626" y="179"/>
                  <a:pt x="922" y="0"/>
                  <a:pt x="921" y="0"/>
                </a:cubicBezTo>
              </a:path>
            </a:pathLst>
          </a:custGeom>
          <a:solidFill>
            <a:schemeClr val="bg1">
              <a:lumMod val="85000"/>
            </a:schemeClr>
          </a:solidFill>
          <a:ln>
            <a:noFill/>
          </a:ln>
        </p:spPr>
        <p:txBody>
          <a:bodyPr/>
          <a:lstStyle/>
          <a:p>
            <a:endParaRPr lang="zh-CN" altLang="en-US">
              <a:solidFill>
                <a:srgbClr val="000000"/>
              </a:solidFill>
            </a:endParaRPr>
          </a:p>
        </p:txBody>
      </p:sp>
      <p:sp>
        <p:nvSpPr>
          <p:cNvPr id="38" name="Freeform 7"/>
          <p:cNvSpPr>
            <a:spLocks noChangeArrowheads="1"/>
          </p:cNvSpPr>
          <p:nvPr/>
        </p:nvSpPr>
        <p:spPr bwMode="auto">
          <a:xfrm>
            <a:off x="3842459" y="4542479"/>
            <a:ext cx="4560887" cy="1138237"/>
          </a:xfrm>
          <a:custGeom>
            <a:avLst/>
            <a:gdLst>
              <a:gd name="T0" fmla="*/ 508 w 3590"/>
              <a:gd name="T1" fmla="*/ 0 h 895"/>
              <a:gd name="T2" fmla="*/ 0 w 3590"/>
              <a:gd name="T3" fmla="*/ 895 h 895"/>
              <a:gd name="T4" fmla="*/ 1795 w 3590"/>
              <a:gd name="T5" fmla="*/ 895 h 895"/>
              <a:gd name="T6" fmla="*/ 3590 w 3590"/>
              <a:gd name="T7" fmla="*/ 895 h 895"/>
              <a:gd name="T8" fmla="*/ 3082 w 3590"/>
              <a:gd name="T9" fmla="*/ 0 h 895"/>
              <a:gd name="T10" fmla="*/ 508 w 3590"/>
              <a:gd name="T11" fmla="*/ 0 h 895"/>
            </a:gdLst>
            <a:ahLst/>
            <a:cxnLst>
              <a:cxn ang="0">
                <a:pos x="T0" y="T1"/>
              </a:cxn>
              <a:cxn ang="0">
                <a:pos x="T2" y="T3"/>
              </a:cxn>
              <a:cxn ang="0">
                <a:pos x="T4" y="T5"/>
              </a:cxn>
              <a:cxn ang="0">
                <a:pos x="T6" y="T7"/>
              </a:cxn>
              <a:cxn ang="0">
                <a:pos x="T8" y="T9"/>
              </a:cxn>
              <a:cxn ang="0">
                <a:pos x="T10" y="T11"/>
              </a:cxn>
            </a:cxnLst>
            <a:rect l="0" t="0" r="r" b="b"/>
            <a:pathLst>
              <a:path w="3590" h="895">
                <a:moveTo>
                  <a:pt x="508" y="0"/>
                </a:moveTo>
                <a:lnTo>
                  <a:pt x="0" y="895"/>
                </a:lnTo>
                <a:lnTo>
                  <a:pt x="1795" y="895"/>
                </a:lnTo>
                <a:lnTo>
                  <a:pt x="3590" y="895"/>
                </a:lnTo>
                <a:lnTo>
                  <a:pt x="3082" y="0"/>
                </a:lnTo>
                <a:lnTo>
                  <a:pt x="508" y="0"/>
                </a:lnTo>
                <a:close/>
              </a:path>
            </a:pathLst>
          </a:custGeom>
          <a:solidFill>
            <a:srgbClr val="25AFC6"/>
          </a:solidFill>
          <a:ln>
            <a:noFill/>
          </a:ln>
        </p:spPr>
        <p:txBody>
          <a:bodyPr/>
          <a:lstStyle/>
          <a:p>
            <a:endParaRPr lang="zh-CN" altLang="en-US">
              <a:solidFill>
                <a:srgbClr val="000000"/>
              </a:solidFill>
            </a:endParaRPr>
          </a:p>
        </p:txBody>
      </p:sp>
      <p:sp>
        <p:nvSpPr>
          <p:cNvPr id="39" name="Freeform 8"/>
          <p:cNvSpPr>
            <a:spLocks noChangeArrowheads="1"/>
          </p:cNvSpPr>
          <p:nvPr/>
        </p:nvSpPr>
        <p:spPr bwMode="auto">
          <a:xfrm>
            <a:off x="5722059" y="1726254"/>
            <a:ext cx="827087" cy="723900"/>
          </a:xfrm>
          <a:custGeom>
            <a:avLst/>
            <a:gdLst>
              <a:gd name="T0" fmla="*/ 651 w 651"/>
              <a:gd name="T1" fmla="*/ 570 h 570"/>
              <a:gd name="T2" fmla="*/ 325 w 651"/>
              <a:gd name="T3" fmla="*/ 0 h 570"/>
              <a:gd name="T4" fmla="*/ 0 w 651"/>
              <a:gd name="T5" fmla="*/ 570 h 570"/>
              <a:gd name="T6" fmla="*/ 651 w 651"/>
              <a:gd name="T7" fmla="*/ 570 h 570"/>
            </a:gdLst>
            <a:ahLst/>
            <a:cxnLst>
              <a:cxn ang="0">
                <a:pos x="T0" y="T1"/>
              </a:cxn>
              <a:cxn ang="0">
                <a:pos x="T2" y="T3"/>
              </a:cxn>
              <a:cxn ang="0">
                <a:pos x="T4" y="T5"/>
              </a:cxn>
              <a:cxn ang="0">
                <a:pos x="T6" y="T7"/>
              </a:cxn>
            </a:cxnLst>
            <a:rect l="0" t="0" r="r" b="b"/>
            <a:pathLst>
              <a:path w="651" h="570">
                <a:moveTo>
                  <a:pt x="651" y="570"/>
                </a:moveTo>
                <a:lnTo>
                  <a:pt x="325" y="0"/>
                </a:lnTo>
                <a:lnTo>
                  <a:pt x="0" y="570"/>
                </a:lnTo>
                <a:lnTo>
                  <a:pt x="651" y="570"/>
                </a:lnTo>
                <a:close/>
              </a:path>
            </a:pathLst>
          </a:custGeom>
          <a:solidFill>
            <a:srgbClr val="25AFC6"/>
          </a:solidFill>
          <a:ln>
            <a:noFill/>
          </a:ln>
        </p:spPr>
        <p:txBody>
          <a:bodyPr/>
          <a:lstStyle/>
          <a:p>
            <a:endParaRPr lang="zh-CN" altLang="en-US">
              <a:solidFill>
                <a:srgbClr val="000000"/>
              </a:solidFill>
            </a:endParaRPr>
          </a:p>
        </p:txBody>
      </p:sp>
      <p:sp>
        <p:nvSpPr>
          <p:cNvPr id="40" name="Freeform 10"/>
          <p:cNvSpPr>
            <a:spLocks noChangeArrowheads="1"/>
          </p:cNvSpPr>
          <p:nvPr/>
        </p:nvSpPr>
        <p:spPr bwMode="auto">
          <a:xfrm>
            <a:off x="5196596" y="2631129"/>
            <a:ext cx="1876425" cy="728662"/>
          </a:xfrm>
          <a:custGeom>
            <a:avLst/>
            <a:gdLst>
              <a:gd name="T0" fmla="*/ 1313 w 1477"/>
              <a:gd name="T1" fmla="*/ 287 h 573"/>
              <a:gd name="T2" fmla="*/ 1150 w 1477"/>
              <a:gd name="T3" fmla="*/ 0 h 573"/>
              <a:gd name="T4" fmla="*/ 327 w 1477"/>
              <a:gd name="T5" fmla="*/ 0 h 573"/>
              <a:gd name="T6" fmla="*/ 164 w 1477"/>
              <a:gd name="T7" fmla="*/ 287 h 573"/>
              <a:gd name="T8" fmla="*/ 0 w 1477"/>
              <a:gd name="T9" fmla="*/ 573 h 573"/>
              <a:gd name="T10" fmla="*/ 1477 w 1477"/>
              <a:gd name="T11" fmla="*/ 573 h 573"/>
              <a:gd name="T12" fmla="*/ 1313 w 1477"/>
              <a:gd name="T13" fmla="*/ 287 h 573"/>
            </a:gdLst>
            <a:ahLst/>
            <a:cxnLst>
              <a:cxn ang="0">
                <a:pos x="T0" y="T1"/>
              </a:cxn>
              <a:cxn ang="0">
                <a:pos x="T2" y="T3"/>
              </a:cxn>
              <a:cxn ang="0">
                <a:pos x="T4" y="T5"/>
              </a:cxn>
              <a:cxn ang="0">
                <a:pos x="T6" y="T7"/>
              </a:cxn>
              <a:cxn ang="0">
                <a:pos x="T8" y="T9"/>
              </a:cxn>
              <a:cxn ang="0">
                <a:pos x="T10" y="T11"/>
              </a:cxn>
              <a:cxn ang="0">
                <a:pos x="T12" y="T13"/>
              </a:cxn>
            </a:cxnLst>
            <a:rect l="0" t="0" r="r" b="b"/>
            <a:pathLst>
              <a:path w="1477" h="573">
                <a:moveTo>
                  <a:pt x="1313" y="287"/>
                </a:moveTo>
                <a:lnTo>
                  <a:pt x="1150" y="0"/>
                </a:lnTo>
                <a:lnTo>
                  <a:pt x="327" y="0"/>
                </a:lnTo>
                <a:lnTo>
                  <a:pt x="164" y="287"/>
                </a:lnTo>
                <a:lnTo>
                  <a:pt x="0" y="573"/>
                </a:lnTo>
                <a:lnTo>
                  <a:pt x="1477" y="573"/>
                </a:lnTo>
                <a:lnTo>
                  <a:pt x="1313" y="287"/>
                </a:lnTo>
              </a:path>
            </a:pathLst>
          </a:custGeom>
          <a:solidFill>
            <a:srgbClr val="25AFC6"/>
          </a:solidFill>
          <a:ln>
            <a:noFill/>
          </a:ln>
        </p:spPr>
        <p:txBody>
          <a:bodyPr/>
          <a:lstStyle/>
          <a:p>
            <a:endParaRPr lang="zh-CN" altLang="en-US">
              <a:solidFill>
                <a:srgbClr val="000000"/>
              </a:solidFill>
            </a:endParaRPr>
          </a:p>
        </p:txBody>
      </p:sp>
      <p:sp>
        <p:nvSpPr>
          <p:cNvPr id="41" name="Freeform 12"/>
          <p:cNvSpPr>
            <a:spLocks noChangeArrowheads="1"/>
          </p:cNvSpPr>
          <p:nvPr/>
        </p:nvSpPr>
        <p:spPr bwMode="auto">
          <a:xfrm>
            <a:off x="4674309" y="3534416"/>
            <a:ext cx="2921000" cy="728663"/>
          </a:xfrm>
          <a:custGeom>
            <a:avLst/>
            <a:gdLst>
              <a:gd name="T0" fmla="*/ 325 w 2299"/>
              <a:gd name="T1" fmla="*/ 0 h 574"/>
              <a:gd name="T2" fmla="*/ 0 w 2299"/>
              <a:gd name="T3" fmla="*/ 574 h 574"/>
              <a:gd name="T4" fmla="*/ 1149 w 2299"/>
              <a:gd name="T5" fmla="*/ 574 h 574"/>
              <a:gd name="T6" fmla="*/ 2299 w 2299"/>
              <a:gd name="T7" fmla="*/ 574 h 574"/>
              <a:gd name="T8" fmla="*/ 1974 w 2299"/>
              <a:gd name="T9" fmla="*/ 0 h 574"/>
              <a:gd name="T10" fmla="*/ 325 w 2299"/>
              <a:gd name="T11" fmla="*/ 0 h 574"/>
            </a:gdLst>
            <a:ahLst/>
            <a:cxnLst>
              <a:cxn ang="0">
                <a:pos x="T0" y="T1"/>
              </a:cxn>
              <a:cxn ang="0">
                <a:pos x="T2" y="T3"/>
              </a:cxn>
              <a:cxn ang="0">
                <a:pos x="T4" y="T5"/>
              </a:cxn>
              <a:cxn ang="0">
                <a:pos x="T6" y="T7"/>
              </a:cxn>
              <a:cxn ang="0">
                <a:pos x="T8" y="T9"/>
              </a:cxn>
              <a:cxn ang="0">
                <a:pos x="T10" y="T11"/>
              </a:cxn>
            </a:cxnLst>
            <a:rect l="0" t="0" r="r" b="b"/>
            <a:pathLst>
              <a:path w="2299" h="574">
                <a:moveTo>
                  <a:pt x="325" y="0"/>
                </a:moveTo>
                <a:lnTo>
                  <a:pt x="0" y="574"/>
                </a:lnTo>
                <a:lnTo>
                  <a:pt x="1149" y="574"/>
                </a:lnTo>
                <a:lnTo>
                  <a:pt x="2299" y="574"/>
                </a:lnTo>
                <a:lnTo>
                  <a:pt x="1974" y="0"/>
                </a:lnTo>
                <a:lnTo>
                  <a:pt x="325" y="0"/>
                </a:lnTo>
              </a:path>
            </a:pathLst>
          </a:custGeom>
          <a:solidFill>
            <a:srgbClr val="25AFC6"/>
          </a:solidFill>
          <a:ln>
            <a:noFill/>
          </a:ln>
        </p:spPr>
        <p:txBody>
          <a:bodyPr/>
          <a:lstStyle/>
          <a:p>
            <a:endParaRPr lang="zh-CN" altLang="en-US">
              <a:solidFill>
                <a:srgbClr val="000000"/>
              </a:solidFill>
            </a:endParaRPr>
          </a:p>
        </p:txBody>
      </p:sp>
      <p:grpSp>
        <p:nvGrpSpPr>
          <p:cNvPr id="42" name="组合 41"/>
          <p:cNvGrpSpPr/>
          <p:nvPr/>
        </p:nvGrpSpPr>
        <p:grpSpPr>
          <a:xfrm>
            <a:off x="5993116" y="1967755"/>
            <a:ext cx="251371" cy="372476"/>
            <a:chOff x="1788810" y="2276744"/>
            <a:chExt cx="392113" cy="581026"/>
          </a:xfrm>
          <a:solidFill>
            <a:srgbClr val="FEFEFE"/>
          </a:solidFill>
        </p:grpSpPr>
        <p:sp>
          <p:nvSpPr>
            <p:cNvPr id="43"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44"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45"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grpSp>
      <p:sp>
        <p:nvSpPr>
          <p:cNvPr id="46" name="Freeform 13"/>
          <p:cNvSpPr>
            <a:spLocks noEditPoints="1"/>
          </p:cNvSpPr>
          <p:nvPr/>
        </p:nvSpPr>
        <p:spPr bwMode="auto">
          <a:xfrm>
            <a:off x="6025271" y="2802579"/>
            <a:ext cx="219075" cy="376237"/>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47" name="Freeform 19"/>
          <p:cNvSpPr>
            <a:spLocks noEditPoints="1"/>
          </p:cNvSpPr>
          <p:nvPr/>
        </p:nvSpPr>
        <p:spPr bwMode="auto">
          <a:xfrm>
            <a:off x="5968121" y="3747141"/>
            <a:ext cx="309563" cy="311150"/>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grpSp>
        <p:nvGrpSpPr>
          <p:cNvPr id="48" name="组合 47"/>
          <p:cNvGrpSpPr/>
          <p:nvPr/>
        </p:nvGrpSpPr>
        <p:grpSpPr>
          <a:xfrm>
            <a:off x="5820472" y="4809422"/>
            <a:ext cx="628205" cy="604138"/>
            <a:chOff x="2607983" y="4241292"/>
            <a:chExt cx="490600" cy="471805"/>
          </a:xfrm>
          <a:solidFill>
            <a:srgbClr val="FEFEFE"/>
          </a:solidFill>
        </p:grpSpPr>
        <p:sp>
          <p:nvSpPr>
            <p:cNvPr id="49"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endParaRPr>
            </a:p>
          </p:txBody>
        </p:sp>
        <p:sp>
          <p:nvSpPr>
            <p:cNvPr id="50"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endParaRPr>
            </a:p>
          </p:txBody>
        </p:sp>
      </p:gr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250"/>
                                        <p:tgtEl>
                                          <p:spTgt spid="35"/>
                                        </p:tgtEl>
                                      </p:cBhvr>
                                    </p:animEffect>
                                    <p:anim calcmode="lin" valueType="num">
                                      <p:cBhvr>
                                        <p:cTn id="18" dur="250" fill="hold"/>
                                        <p:tgtEl>
                                          <p:spTgt spid="35"/>
                                        </p:tgtEl>
                                        <p:attrNameLst>
                                          <p:attrName>ppt_x</p:attrName>
                                        </p:attrNameLst>
                                      </p:cBhvr>
                                      <p:tavLst>
                                        <p:tav tm="0">
                                          <p:val>
                                            <p:strVal val="#ppt_x"/>
                                          </p:val>
                                        </p:tav>
                                        <p:tav tm="100000">
                                          <p:val>
                                            <p:strVal val="#ppt_x"/>
                                          </p:val>
                                        </p:tav>
                                      </p:tavLst>
                                    </p:anim>
                                    <p:anim calcmode="lin" valueType="num">
                                      <p:cBhvr>
                                        <p:cTn id="19" dur="25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250"/>
                                        <p:tgtEl>
                                          <p:spTgt spid="36"/>
                                        </p:tgtEl>
                                      </p:cBhvr>
                                    </p:animEffect>
                                    <p:anim calcmode="lin" valueType="num">
                                      <p:cBhvr>
                                        <p:cTn id="24" dur="250" fill="hold"/>
                                        <p:tgtEl>
                                          <p:spTgt spid="36"/>
                                        </p:tgtEl>
                                        <p:attrNameLst>
                                          <p:attrName>ppt_x</p:attrName>
                                        </p:attrNameLst>
                                      </p:cBhvr>
                                      <p:tavLst>
                                        <p:tav tm="0">
                                          <p:val>
                                            <p:strVal val="#ppt_x"/>
                                          </p:val>
                                        </p:tav>
                                        <p:tav tm="100000">
                                          <p:val>
                                            <p:strVal val="#ppt_x"/>
                                          </p:val>
                                        </p:tav>
                                      </p:tavLst>
                                    </p:anim>
                                    <p:anim calcmode="lin" valueType="num">
                                      <p:cBhvr>
                                        <p:cTn id="25" dur="25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250"/>
                                        <p:tgtEl>
                                          <p:spTgt spid="37"/>
                                        </p:tgtEl>
                                      </p:cBhvr>
                                    </p:animEffect>
                                    <p:anim calcmode="lin" valueType="num">
                                      <p:cBhvr>
                                        <p:cTn id="30" dur="250" fill="hold"/>
                                        <p:tgtEl>
                                          <p:spTgt spid="37"/>
                                        </p:tgtEl>
                                        <p:attrNameLst>
                                          <p:attrName>ppt_x</p:attrName>
                                        </p:attrNameLst>
                                      </p:cBhvr>
                                      <p:tavLst>
                                        <p:tav tm="0">
                                          <p:val>
                                            <p:strVal val="#ppt_x"/>
                                          </p:val>
                                        </p:tav>
                                        <p:tav tm="100000">
                                          <p:val>
                                            <p:strVal val="#ppt_x"/>
                                          </p:val>
                                        </p:tav>
                                      </p:tavLst>
                                    </p:anim>
                                    <p:anim calcmode="lin" valueType="num">
                                      <p:cBhvr>
                                        <p:cTn id="31" dur="250" fill="hold"/>
                                        <p:tgtEl>
                                          <p:spTgt spid="37"/>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50"/>
                                        <p:tgtEl>
                                          <p:spTgt spid="38"/>
                                        </p:tgtEl>
                                      </p:cBhvr>
                                    </p:animEffect>
                                    <p:anim calcmode="lin" valueType="num">
                                      <p:cBhvr>
                                        <p:cTn id="36" dur="250" fill="hold"/>
                                        <p:tgtEl>
                                          <p:spTgt spid="38"/>
                                        </p:tgtEl>
                                        <p:attrNameLst>
                                          <p:attrName>ppt_x</p:attrName>
                                        </p:attrNameLst>
                                      </p:cBhvr>
                                      <p:tavLst>
                                        <p:tav tm="0">
                                          <p:val>
                                            <p:strVal val="#ppt_x"/>
                                          </p:val>
                                        </p:tav>
                                        <p:tav tm="100000">
                                          <p:val>
                                            <p:strVal val="#ppt_x"/>
                                          </p:val>
                                        </p:tav>
                                      </p:tavLst>
                                    </p:anim>
                                    <p:anim calcmode="lin" valueType="num">
                                      <p:cBhvr>
                                        <p:cTn id="37" dur="25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250"/>
                                        <p:tgtEl>
                                          <p:spTgt spid="39"/>
                                        </p:tgtEl>
                                      </p:cBhvr>
                                    </p:animEffect>
                                    <p:anim calcmode="lin" valueType="num">
                                      <p:cBhvr>
                                        <p:cTn id="42" dur="250" fill="hold"/>
                                        <p:tgtEl>
                                          <p:spTgt spid="39"/>
                                        </p:tgtEl>
                                        <p:attrNameLst>
                                          <p:attrName>ppt_x</p:attrName>
                                        </p:attrNameLst>
                                      </p:cBhvr>
                                      <p:tavLst>
                                        <p:tav tm="0">
                                          <p:val>
                                            <p:strVal val="#ppt_x"/>
                                          </p:val>
                                        </p:tav>
                                        <p:tav tm="100000">
                                          <p:val>
                                            <p:strVal val="#ppt_x"/>
                                          </p:val>
                                        </p:tav>
                                      </p:tavLst>
                                    </p:anim>
                                    <p:anim calcmode="lin" valueType="num">
                                      <p:cBhvr>
                                        <p:cTn id="43" dur="25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250"/>
                                        <p:tgtEl>
                                          <p:spTgt spid="40"/>
                                        </p:tgtEl>
                                      </p:cBhvr>
                                    </p:animEffect>
                                    <p:anim calcmode="lin" valueType="num">
                                      <p:cBhvr>
                                        <p:cTn id="48" dur="250" fill="hold"/>
                                        <p:tgtEl>
                                          <p:spTgt spid="40"/>
                                        </p:tgtEl>
                                        <p:attrNameLst>
                                          <p:attrName>ppt_x</p:attrName>
                                        </p:attrNameLst>
                                      </p:cBhvr>
                                      <p:tavLst>
                                        <p:tav tm="0">
                                          <p:val>
                                            <p:strVal val="#ppt_x"/>
                                          </p:val>
                                        </p:tav>
                                        <p:tav tm="100000">
                                          <p:val>
                                            <p:strVal val="#ppt_x"/>
                                          </p:val>
                                        </p:tav>
                                      </p:tavLst>
                                    </p:anim>
                                    <p:anim calcmode="lin" valueType="num">
                                      <p:cBhvr>
                                        <p:cTn id="49" dur="250" fill="hold"/>
                                        <p:tgtEl>
                                          <p:spTgt spid="40"/>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250"/>
                                        <p:tgtEl>
                                          <p:spTgt spid="41"/>
                                        </p:tgtEl>
                                      </p:cBhvr>
                                    </p:animEffect>
                                    <p:anim calcmode="lin" valueType="num">
                                      <p:cBhvr>
                                        <p:cTn id="54" dur="250" fill="hold"/>
                                        <p:tgtEl>
                                          <p:spTgt spid="41"/>
                                        </p:tgtEl>
                                        <p:attrNameLst>
                                          <p:attrName>ppt_x</p:attrName>
                                        </p:attrNameLst>
                                      </p:cBhvr>
                                      <p:tavLst>
                                        <p:tav tm="0">
                                          <p:val>
                                            <p:strVal val="#ppt_x"/>
                                          </p:val>
                                        </p:tav>
                                        <p:tav tm="100000">
                                          <p:val>
                                            <p:strVal val="#ppt_x"/>
                                          </p:val>
                                        </p:tav>
                                      </p:tavLst>
                                    </p:anim>
                                    <p:anim calcmode="lin" valueType="num">
                                      <p:cBhvr>
                                        <p:cTn id="55" dur="250" fill="hold"/>
                                        <p:tgtEl>
                                          <p:spTgt spid="41"/>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250"/>
                                        <p:tgtEl>
                                          <p:spTgt spid="42"/>
                                        </p:tgtEl>
                                      </p:cBhvr>
                                    </p:animEffect>
                                    <p:anim calcmode="lin" valueType="num">
                                      <p:cBhvr>
                                        <p:cTn id="60" dur="250" fill="hold"/>
                                        <p:tgtEl>
                                          <p:spTgt spid="42"/>
                                        </p:tgtEl>
                                        <p:attrNameLst>
                                          <p:attrName>ppt_x</p:attrName>
                                        </p:attrNameLst>
                                      </p:cBhvr>
                                      <p:tavLst>
                                        <p:tav tm="0">
                                          <p:val>
                                            <p:strVal val="#ppt_x"/>
                                          </p:val>
                                        </p:tav>
                                        <p:tav tm="100000">
                                          <p:val>
                                            <p:strVal val="#ppt_x"/>
                                          </p:val>
                                        </p:tav>
                                      </p:tavLst>
                                    </p:anim>
                                    <p:anim calcmode="lin" valueType="num">
                                      <p:cBhvr>
                                        <p:cTn id="61" dur="250" fill="hold"/>
                                        <p:tgtEl>
                                          <p:spTgt spid="42"/>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250"/>
                                        <p:tgtEl>
                                          <p:spTgt spid="46"/>
                                        </p:tgtEl>
                                      </p:cBhvr>
                                    </p:animEffect>
                                    <p:anim calcmode="lin" valueType="num">
                                      <p:cBhvr>
                                        <p:cTn id="66" dur="250" fill="hold"/>
                                        <p:tgtEl>
                                          <p:spTgt spid="46"/>
                                        </p:tgtEl>
                                        <p:attrNameLst>
                                          <p:attrName>ppt_x</p:attrName>
                                        </p:attrNameLst>
                                      </p:cBhvr>
                                      <p:tavLst>
                                        <p:tav tm="0">
                                          <p:val>
                                            <p:strVal val="#ppt_x"/>
                                          </p:val>
                                        </p:tav>
                                        <p:tav tm="100000">
                                          <p:val>
                                            <p:strVal val="#ppt_x"/>
                                          </p:val>
                                        </p:tav>
                                      </p:tavLst>
                                    </p:anim>
                                    <p:anim calcmode="lin" valueType="num">
                                      <p:cBhvr>
                                        <p:cTn id="67" dur="25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42" presetClass="entr" presetSubtype="0"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250"/>
                                        <p:tgtEl>
                                          <p:spTgt spid="47"/>
                                        </p:tgtEl>
                                      </p:cBhvr>
                                    </p:animEffect>
                                    <p:anim calcmode="lin" valueType="num">
                                      <p:cBhvr>
                                        <p:cTn id="72" dur="250" fill="hold"/>
                                        <p:tgtEl>
                                          <p:spTgt spid="47"/>
                                        </p:tgtEl>
                                        <p:attrNameLst>
                                          <p:attrName>ppt_x</p:attrName>
                                        </p:attrNameLst>
                                      </p:cBhvr>
                                      <p:tavLst>
                                        <p:tav tm="0">
                                          <p:val>
                                            <p:strVal val="#ppt_x"/>
                                          </p:val>
                                        </p:tav>
                                        <p:tav tm="100000">
                                          <p:val>
                                            <p:strVal val="#ppt_x"/>
                                          </p:val>
                                        </p:tav>
                                      </p:tavLst>
                                    </p:anim>
                                    <p:anim calcmode="lin" valueType="num">
                                      <p:cBhvr>
                                        <p:cTn id="73" dur="250" fill="hold"/>
                                        <p:tgtEl>
                                          <p:spTgt spid="47"/>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250"/>
                                        <p:tgtEl>
                                          <p:spTgt spid="48"/>
                                        </p:tgtEl>
                                      </p:cBhvr>
                                    </p:animEffect>
                                    <p:anim calcmode="lin" valueType="num">
                                      <p:cBhvr>
                                        <p:cTn id="78" dur="250" fill="hold"/>
                                        <p:tgtEl>
                                          <p:spTgt spid="48"/>
                                        </p:tgtEl>
                                        <p:attrNameLst>
                                          <p:attrName>ppt_x</p:attrName>
                                        </p:attrNameLst>
                                      </p:cBhvr>
                                      <p:tavLst>
                                        <p:tav tm="0">
                                          <p:val>
                                            <p:strVal val="#ppt_x"/>
                                          </p:val>
                                        </p:tav>
                                        <p:tav tm="100000">
                                          <p:val>
                                            <p:strVal val="#ppt_x"/>
                                          </p:val>
                                        </p:tav>
                                      </p:tavLst>
                                    </p:anim>
                                    <p:anim calcmode="lin" valueType="num">
                                      <p:cBhvr>
                                        <p:cTn id="79" dur="25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6" grpId="0" animBg="1"/>
      <p:bldP spid="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310596"/>
            <a:ext cx="9952741" cy="729358"/>
            <a:chOff x="-2146775" y="538471"/>
            <a:chExt cx="9952741" cy="729358"/>
          </a:xfrm>
        </p:grpSpPr>
        <p:sp>
          <p:nvSpPr>
            <p:cNvPr id="3" name="矩形 2"/>
            <p:cNvSpPr/>
            <p:nvPr/>
          </p:nvSpPr>
          <p:spPr>
            <a:xfrm flipV="1">
              <a:off x="4391464"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95569" y="53847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rgbClr val="25AFC6"/>
                  </a:solidFill>
                  <a:latin typeface="微软雅黑" panose="020B0503020204020204" pitchFamily="34" charset="-122"/>
                  <a:ea typeface="微软雅黑" panose="020B0503020204020204" pitchFamily="34" charset="-122"/>
                  <a:sym typeface="Arial" panose="020B0604020202020204" pitchFamily="34" charset="0"/>
                </a:rPr>
                <a:t>活动财务预算</a:t>
              </a:r>
            </a:p>
          </p:txBody>
        </p:sp>
        <p:sp>
          <p:nvSpPr>
            <p:cNvPr id="5" name="TextBox 8"/>
            <p:cNvSpPr txBox="1">
              <a:spLocks noChangeArrowheads="1"/>
            </p:cNvSpPr>
            <p:nvPr/>
          </p:nvSpPr>
          <p:spPr bwMode="auto">
            <a:xfrm>
              <a:off x="1193413" y="106777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p:cNvSpPr/>
            <p:nvPr/>
          </p:nvSpPr>
          <p:spPr>
            <a:xfrm flipV="1">
              <a:off x="-2146775"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7" name="Rectangle 20"/>
          <p:cNvSpPr/>
          <p:nvPr/>
        </p:nvSpPr>
        <p:spPr>
          <a:xfrm>
            <a:off x="1983571" y="5068793"/>
            <a:ext cx="8195521" cy="738664"/>
          </a:xfrm>
          <a:prstGeom prst="rect">
            <a:avLst/>
          </a:prstGeom>
        </p:spPr>
        <p:txBody>
          <a:bodyPr wrap="square">
            <a:spAutoFit/>
          </a:bodyPr>
          <a:lstStyle/>
          <a:p>
            <a:pPr algn="ct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5</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5</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a:t>
            </a:r>
            <a:endPar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nvGrpSpPr>
          <p:cNvPr id="8" name="组合 7"/>
          <p:cNvGrpSpPr/>
          <p:nvPr/>
        </p:nvGrpSpPr>
        <p:grpSpPr>
          <a:xfrm>
            <a:off x="3891159" y="2276737"/>
            <a:ext cx="2016642" cy="2439287"/>
            <a:chOff x="3752634" y="1744624"/>
            <a:chExt cx="2016642" cy="2439287"/>
          </a:xfrm>
          <a:solidFill>
            <a:srgbClr val="EBA187"/>
          </a:solidFill>
        </p:grpSpPr>
        <p:sp>
          <p:nvSpPr>
            <p:cNvPr id="9" name="Rounded Rectangle 7"/>
            <p:cNvSpPr/>
            <p:nvPr/>
          </p:nvSpPr>
          <p:spPr>
            <a:xfrm>
              <a:off x="3752634" y="1744624"/>
              <a:ext cx="2016642" cy="2439287"/>
            </a:xfrm>
            <a:prstGeom prst="roundRect">
              <a:avLst>
                <a:gd name="adj" fmla="val 2738"/>
              </a:avLst>
            </a:prstGeom>
            <a:solidFill>
              <a:srgbClr val="25AFC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0" name="Rectangle 8"/>
            <p:cNvSpPr/>
            <p:nvPr/>
          </p:nvSpPr>
          <p:spPr>
            <a:xfrm>
              <a:off x="3911798" y="2426913"/>
              <a:ext cx="1698313" cy="854080"/>
            </a:xfrm>
            <a:prstGeom prst="rect">
              <a:avLst/>
            </a:prstGeom>
            <a:noFill/>
            <a:ln>
              <a:noFill/>
            </a:ln>
          </p:spPr>
          <p:txBody>
            <a:bodyPr wrap="square">
              <a:spAutoFit/>
            </a:bodyPr>
            <a:lstStyle/>
            <a:p>
              <a:pPr lvl="0">
                <a:lnSpc>
                  <a:spcPct val="150000"/>
                </a:lnSpc>
              </a:pPr>
              <a:r>
                <a:rPr lang="zh-CN" altLang="en-US" sz="1100" dirty="0">
                  <a:solidFill>
                    <a:srgbClr val="FFFFFF"/>
                  </a:solidFill>
                  <a:latin typeface="微软雅黑" panose="020B0503020204020204" pitchFamily="34" charset="-122"/>
                  <a:ea typeface="微软雅黑" panose="020B0503020204020204" pitchFamily="34" charset="-122"/>
                  <a:cs typeface="Lato Regular"/>
                </a:rPr>
                <a:t>点击此处更换文本</a:t>
              </a:r>
              <a:r>
                <a:rPr lang="en-US" altLang="zh-CN" sz="1100" dirty="0">
                  <a:solidFill>
                    <a:srgbClr val="FFFFFF"/>
                  </a:solidFill>
                  <a:latin typeface="微软雅黑" panose="020B0503020204020204" pitchFamily="34" charset="-122"/>
                  <a:ea typeface="微软雅黑" panose="020B0503020204020204" pitchFamily="34" charset="-122"/>
                  <a:cs typeface="Lato Regular"/>
                </a:rPr>
                <a:t> </a:t>
              </a:r>
              <a:r>
                <a:rPr lang="zh-CN" altLang="en-US" sz="1100" dirty="0">
                  <a:solidFill>
                    <a:srgbClr val="FFFFFF"/>
                  </a:solidFill>
                  <a:latin typeface="微软雅黑" panose="020B0503020204020204" pitchFamily="34" charset="-122"/>
                  <a:ea typeface="微软雅黑" panose="020B0503020204020204" pitchFamily="34" charset="-122"/>
                  <a:cs typeface="Lato Regular"/>
                </a:rPr>
                <a:t>点击此处更换文本</a:t>
              </a:r>
              <a:r>
                <a:rPr lang="en-US" altLang="zh-CN" sz="1100" dirty="0">
                  <a:solidFill>
                    <a:srgbClr val="FFFFFF"/>
                  </a:solidFill>
                  <a:latin typeface="微软雅黑" panose="020B0503020204020204" pitchFamily="34" charset="-122"/>
                  <a:ea typeface="微软雅黑" panose="020B0503020204020204" pitchFamily="34" charset="-122"/>
                  <a:cs typeface="Lato Regular"/>
                </a:rPr>
                <a:t> </a:t>
              </a:r>
              <a:r>
                <a:rPr lang="zh-CN" altLang="en-US" sz="1100" dirty="0">
                  <a:solidFill>
                    <a:srgbClr val="FFFFFF"/>
                  </a:solidFill>
                  <a:latin typeface="微软雅黑" panose="020B0503020204020204" pitchFamily="34" charset="-122"/>
                  <a:ea typeface="微软雅黑" panose="020B0503020204020204" pitchFamily="34" charset="-122"/>
                  <a:cs typeface="Lato Regular"/>
                </a:rPr>
                <a:t>点击此处更换文本</a:t>
              </a:r>
              <a:r>
                <a:rPr lang="en-US" altLang="zh-CN" sz="1100" dirty="0">
                  <a:solidFill>
                    <a:srgbClr val="FFFFFF"/>
                  </a:solidFill>
                  <a:latin typeface="微软雅黑" panose="020B0503020204020204" pitchFamily="34" charset="-122"/>
                  <a:ea typeface="微软雅黑" panose="020B0503020204020204" pitchFamily="34" charset="-122"/>
                  <a:cs typeface="Lato Regular"/>
                </a:rPr>
                <a:t>5</a:t>
              </a:r>
            </a:p>
          </p:txBody>
        </p:sp>
        <p:sp>
          <p:nvSpPr>
            <p:cNvPr id="11" name="TextBox 10"/>
            <p:cNvSpPr txBox="1"/>
            <p:nvPr/>
          </p:nvSpPr>
          <p:spPr>
            <a:xfrm>
              <a:off x="4404494" y="3710169"/>
              <a:ext cx="749209" cy="255389"/>
            </a:xfrm>
            <a:prstGeom prst="roundRect">
              <a:avLst/>
            </a:prstGeom>
            <a:noFill/>
            <a:ln>
              <a:noFill/>
            </a:ln>
          </p:spPr>
          <p:txBody>
            <a:bodyPr wrap="none" rtlCol="0">
              <a:spAutoFit/>
            </a:bodyPr>
            <a:lstStyle/>
            <a:p>
              <a:r>
                <a:rPr lang="en-US" sz="900" dirty="0">
                  <a:solidFill>
                    <a:schemeClr val="bg1"/>
                  </a:solidFill>
                  <a:latin typeface="Open Sans" pitchFamily="34" charset="0"/>
                  <a:ea typeface="Open Sans" pitchFamily="34" charset="0"/>
                  <a:cs typeface="Open Sans" pitchFamily="34" charset="0"/>
                </a:rPr>
                <a:t>ESSENTIAL</a:t>
              </a:r>
            </a:p>
          </p:txBody>
        </p:sp>
        <p:sp>
          <p:nvSpPr>
            <p:cNvPr id="12" name="Freeform 69"/>
            <p:cNvSpPr>
              <a:spLocks noEditPoints="1"/>
            </p:cNvSpPr>
            <p:nvPr/>
          </p:nvSpPr>
          <p:spPr bwMode="auto">
            <a:xfrm>
              <a:off x="4519178" y="1947339"/>
              <a:ext cx="483554" cy="320099"/>
            </a:xfrm>
            <a:custGeom>
              <a:avLst/>
              <a:gdLst>
                <a:gd name="T0" fmla="*/ 23 w 105"/>
                <a:gd name="T1" fmla="*/ 48 h 70"/>
                <a:gd name="T2" fmla="*/ 12 w 105"/>
                <a:gd name="T3" fmla="*/ 59 h 70"/>
                <a:gd name="T4" fmla="*/ 23 w 105"/>
                <a:gd name="T5" fmla="*/ 70 h 70"/>
                <a:gd name="T6" fmla="*/ 34 w 105"/>
                <a:gd name="T7" fmla="*/ 59 h 70"/>
                <a:gd name="T8" fmla="*/ 23 w 105"/>
                <a:gd name="T9" fmla="*/ 48 h 70"/>
                <a:gd name="T10" fmla="*/ 82 w 105"/>
                <a:gd name="T11" fmla="*/ 48 h 70"/>
                <a:gd name="T12" fmla="*/ 71 w 105"/>
                <a:gd name="T13" fmla="*/ 59 h 70"/>
                <a:gd name="T14" fmla="*/ 82 w 105"/>
                <a:gd name="T15" fmla="*/ 70 h 70"/>
                <a:gd name="T16" fmla="*/ 93 w 105"/>
                <a:gd name="T17" fmla="*/ 59 h 70"/>
                <a:gd name="T18" fmla="*/ 82 w 105"/>
                <a:gd name="T19" fmla="*/ 48 h 70"/>
                <a:gd name="T20" fmla="*/ 101 w 105"/>
                <a:gd name="T21" fmla="*/ 31 h 70"/>
                <a:gd name="T22" fmla="*/ 80 w 105"/>
                <a:gd name="T23" fmla="*/ 31 h 70"/>
                <a:gd name="T24" fmla="*/ 75 w 105"/>
                <a:gd name="T25" fmla="*/ 18 h 70"/>
                <a:gd name="T26" fmla="*/ 66 w 105"/>
                <a:gd name="T27" fmla="*/ 5 h 70"/>
                <a:gd name="T28" fmla="*/ 43 w 105"/>
                <a:gd name="T29" fmla="*/ 0 h 70"/>
                <a:gd name="T30" fmla="*/ 27 w 105"/>
                <a:gd name="T31" fmla="*/ 2 h 70"/>
                <a:gd name="T32" fmla="*/ 15 w 105"/>
                <a:gd name="T33" fmla="*/ 31 h 70"/>
                <a:gd name="T34" fmla="*/ 4 w 105"/>
                <a:gd name="T35" fmla="*/ 31 h 70"/>
                <a:gd name="T36" fmla="*/ 0 w 105"/>
                <a:gd name="T37" fmla="*/ 35 h 70"/>
                <a:gd name="T38" fmla="*/ 0 w 105"/>
                <a:gd name="T39" fmla="*/ 53 h 70"/>
                <a:gd name="T40" fmla="*/ 4 w 105"/>
                <a:gd name="T41" fmla="*/ 57 h 70"/>
                <a:gd name="T42" fmla="*/ 10 w 105"/>
                <a:gd name="T43" fmla="*/ 57 h 70"/>
                <a:gd name="T44" fmla="*/ 10 w 105"/>
                <a:gd name="T45" fmla="*/ 57 h 70"/>
                <a:gd name="T46" fmla="*/ 23 w 105"/>
                <a:gd name="T47" fmla="*/ 44 h 70"/>
                <a:gd name="T48" fmla="*/ 36 w 105"/>
                <a:gd name="T49" fmla="*/ 57 h 70"/>
                <a:gd name="T50" fmla="*/ 36 w 105"/>
                <a:gd name="T51" fmla="*/ 57 h 70"/>
                <a:gd name="T52" fmla="*/ 69 w 105"/>
                <a:gd name="T53" fmla="*/ 57 h 70"/>
                <a:gd name="T54" fmla="*/ 69 w 105"/>
                <a:gd name="T55" fmla="*/ 57 h 70"/>
                <a:gd name="T56" fmla="*/ 82 w 105"/>
                <a:gd name="T57" fmla="*/ 44 h 70"/>
                <a:gd name="T58" fmla="*/ 95 w 105"/>
                <a:gd name="T59" fmla="*/ 57 h 70"/>
                <a:gd name="T60" fmla="*/ 95 w 105"/>
                <a:gd name="T61" fmla="*/ 57 h 70"/>
                <a:gd name="T62" fmla="*/ 101 w 105"/>
                <a:gd name="T63" fmla="*/ 57 h 70"/>
                <a:gd name="T64" fmla="*/ 105 w 105"/>
                <a:gd name="T65" fmla="*/ 53 h 70"/>
                <a:gd name="T66" fmla="*/ 105 w 105"/>
                <a:gd name="T67" fmla="*/ 35 h 70"/>
                <a:gd name="T68" fmla="*/ 101 w 105"/>
                <a:gd name="T69" fmla="*/ 31 h 70"/>
                <a:gd name="T70" fmla="*/ 42 w 105"/>
                <a:gd name="T71" fmla="*/ 33 h 70"/>
                <a:gd name="T72" fmla="*/ 20 w 105"/>
                <a:gd name="T73" fmla="*/ 33 h 70"/>
                <a:gd name="T74" fmla="*/ 21 w 105"/>
                <a:gd name="T75" fmla="*/ 16 h 70"/>
                <a:gd name="T76" fmla="*/ 22 w 105"/>
                <a:gd name="T77" fmla="*/ 11 h 70"/>
                <a:gd name="T78" fmla="*/ 30 w 105"/>
                <a:gd name="T79" fmla="*/ 5 h 70"/>
                <a:gd name="T80" fmla="*/ 42 w 105"/>
                <a:gd name="T81" fmla="*/ 5 h 70"/>
                <a:gd name="T82" fmla="*/ 42 w 105"/>
                <a:gd name="T83" fmla="*/ 33 h 70"/>
                <a:gd name="T84" fmla="*/ 46 w 105"/>
                <a:gd name="T85" fmla="*/ 33 h 70"/>
                <a:gd name="T86" fmla="*/ 46 w 105"/>
                <a:gd name="T87" fmla="*/ 5 h 70"/>
                <a:gd name="T88" fmla="*/ 58 w 105"/>
                <a:gd name="T89" fmla="*/ 5 h 70"/>
                <a:gd name="T90" fmla="*/ 75 w 105"/>
                <a:gd name="T91" fmla="*/ 25 h 70"/>
                <a:gd name="T92" fmla="*/ 77 w 105"/>
                <a:gd name="T93" fmla="*/ 33 h 70"/>
                <a:gd name="T94" fmla="*/ 46 w 105"/>
                <a:gd name="T95"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5" h="70">
                  <a:moveTo>
                    <a:pt x="23" y="48"/>
                  </a:moveTo>
                  <a:cubicBezTo>
                    <a:pt x="17" y="48"/>
                    <a:pt x="12" y="53"/>
                    <a:pt x="12" y="59"/>
                  </a:cubicBezTo>
                  <a:cubicBezTo>
                    <a:pt x="12" y="65"/>
                    <a:pt x="17" y="70"/>
                    <a:pt x="23" y="70"/>
                  </a:cubicBezTo>
                  <a:cubicBezTo>
                    <a:pt x="29" y="70"/>
                    <a:pt x="34" y="65"/>
                    <a:pt x="34" y="59"/>
                  </a:cubicBezTo>
                  <a:cubicBezTo>
                    <a:pt x="34" y="53"/>
                    <a:pt x="29" y="48"/>
                    <a:pt x="23" y="48"/>
                  </a:cubicBezTo>
                  <a:close/>
                  <a:moveTo>
                    <a:pt x="82" y="48"/>
                  </a:moveTo>
                  <a:cubicBezTo>
                    <a:pt x="76" y="48"/>
                    <a:pt x="71" y="53"/>
                    <a:pt x="71" y="59"/>
                  </a:cubicBezTo>
                  <a:cubicBezTo>
                    <a:pt x="71" y="65"/>
                    <a:pt x="76" y="70"/>
                    <a:pt x="82" y="70"/>
                  </a:cubicBezTo>
                  <a:cubicBezTo>
                    <a:pt x="88" y="70"/>
                    <a:pt x="93" y="65"/>
                    <a:pt x="93" y="59"/>
                  </a:cubicBezTo>
                  <a:cubicBezTo>
                    <a:pt x="93" y="53"/>
                    <a:pt x="88" y="48"/>
                    <a:pt x="82" y="48"/>
                  </a:cubicBezTo>
                  <a:close/>
                  <a:moveTo>
                    <a:pt x="101" y="31"/>
                  </a:moveTo>
                  <a:cubicBezTo>
                    <a:pt x="80" y="31"/>
                    <a:pt x="80" y="31"/>
                    <a:pt x="80" y="31"/>
                  </a:cubicBezTo>
                  <a:cubicBezTo>
                    <a:pt x="80" y="26"/>
                    <a:pt x="77" y="21"/>
                    <a:pt x="75" y="18"/>
                  </a:cubicBezTo>
                  <a:cubicBezTo>
                    <a:pt x="73" y="13"/>
                    <a:pt x="70" y="8"/>
                    <a:pt x="66" y="5"/>
                  </a:cubicBezTo>
                  <a:cubicBezTo>
                    <a:pt x="60" y="0"/>
                    <a:pt x="51" y="0"/>
                    <a:pt x="43" y="0"/>
                  </a:cubicBezTo>
                  <a:cubicBezTo>
                    <a:pt x="38" y="0"/>
                    <a:pt x="32" y="0"/>
                    <a:pt x="27" y="2"/>
                  </a:cubicBezTo>
                  <a:cubicBezTo>
                    <a:pt x="17" y="7"/>
                    <a:pt x="15" y="21"/>
                    <a:pt x="15" y="31"/>
                  </a:cubicBezTo>
                  <a:cubicBezTo>
                    <a:pt x="4" y="31"/>
                    <a:pt x="4" y="31"/>
                    <a:pt x="4" y="31"/>
                  </a:cubicBezTo>
                  <a:cubicBezTo>
                    <a:pt x="2" y="31"/>
                    <a:pt x="0" y="33"/>
                    <a:pt x="0" y="35"/>
                  </a:cubicBezTo>
                  <a:cubicBezTo>
                    <a:pt x="0" y="53"/>
                    <a:pt x="0" y="53"/>
                    <a:pt x="0" y="53"/>
                  </a:cubicBezTo>
                  <a:cubicBezTo>
                    <a:pt x="0" y="55"/>
                    <a:pt x="2" y="57"/>
                    <a:pt x="4" y="57"/>
                  </a:cubicBezTo>
                  <a:cubicBezTo>
                    <a:pt x="10" y="57"/>
                    <a:pt x="10" y="57"/>
                    <a:pt x="10" y="57"/>
                  </a:cubicBezTo>
                  <a:cubicBezTo>
                    <a:pt x="10" y="57"/>
                    <a:pt x="10" y="57"/>
                    <a:pt x="10" y="57"/>
                  </a:cubicBezTo>
                  <a:cubicBezTo>
                    <a:pt x="10" y="50"/>
                    <a:pt x="16" y="44"/>
                    <a:pt x="23" y="44"/>
                  </a:cubicBezTo>
                  <a:cubicBezTo>
                    <a:pt x="30" y="44"/>
                    <a:pt x="36" y="50"/>
                    <a:pt x="36" y="57"/>
                  </a:cubicBezTo>
                  <a:cubicBezTo>
                    <a:pt x="36" y="57"/>
                    <a:pt x="36" y="57"/>
                    <a:pt x="36" y="57"/>
                  </a:cubicBezTo>
                  <a:cubicBezTo>
                    <a:pt x="69" y="57"/>
                    <a:pt x="69" y="57"/>
                    <a:pt x="69" y="57"/>
                  </a:cubicBezTo>
                  <a:cubicBezTo>
                    <a:pt x="69" y="57"/>
                    <a:pt x="69" y="57"/>
                    <a:pt x="69" y="57"/>
                  </a:cubicBezTo>
                  <a:cubicBezTo>
                    <a:pt x="69" y="50"/>
                    <a:pt x="75" y="44"/>
                    <a:pt x="82" y="44"/>
                  </a:cubicBezTo>
                  <a:cubicBezTo>
                    <a:pt x="89" y="44"/>
                    <a:pt x="95" y="50"/>
                    <a:pt x="95" y="57"/>
                  </a:cubicBezTo>
                  <a:cubicBezTo>
                    <a:pt x="95" y="57"/>
                    <a:pt x="95" y="57"/>
                    <a:pt x="95" y="57"/>
                  </a:cubicBezTo>
                  <a:cubicBezTo>
                    <a:pt x="101" y="57"/>
                    <a:pt x="101" y="57"/>
                    <a:pt x="101" y="57"/>
                  </a:cubicBezTo>
                  <a:cubicBezTo>
                    <a:pt x="103" y="57"/>
                    <a:pt x="105" y="55"/>
                    <a:pt x="105" y="53"/>
                  </a:cubicBezTo>
                  <a:cubicBezTo>
                    <a:pt x="105" y="35"/>
                    <a:pt x="105" y="35"/>
                    <a:pt x="105" y="35"/>
                  </a:cubicBezTo>
                  <a:cubicBezTo>
                    <a:pt x="105" y="33"/>
                    <a:pt x="103" y="31"/>
                    <a:pt x="101" y="31"/>
                  </a:cubicBezTo>
                  <a:close/>
                  <a:moveTo>
                    <a:pt x="42" y="33"/>
                  </a:moveTo>
                  <a:cubicBezTo>
                    <a:pt x="20" y="33"/>
                    <a:pt x="20" y="33"/>
                    <a:pt x="20" y="33"/>
                  </a:cubicBezTo>
                  <a:cubicBezTo>
                    <a:pt x="20" y="33"/>
                    <a:pt x="20" y="20"/>
                    <a:pt x="21" y="16"/>
                  </a:cubicBezTo>
                  <a:cubicBezTo>
                    <a:pt x="21" y="14"/>
                    <a:pt x="22" y="13"/>
                    <a:pt x="22" y="11"/>
                  </a:cubicBezTo>
                  <a:cubicBezTo>
                    <a:pt x="24" y="8"/>
                    <a:pt x="26" y="5"/>
                    <a:pt x="30" y="5"/>
                  </a:cubicBezTo>
                  <a:cubicBezTo>
                    <a:pt x="31" y="5"/>
                    <a:pt x="42" y="5"/>
                    <a:pt x="42" y="5"/>
                  </a:cubicBezTo>
                  <a:lnTo>
                    <a:pt x="42" y="33"/>
                  </a:lnTo>
                  <a:close/>
                  <a:moveTo>
                    <a:pt x="46" y="33"/>
                  </a:moveTo>
                  <a:cubicBezTo>
                    <a:pt x="46" y="5"/>
                    <a:pt x="46" y="5"/>
                    <a:pt x="46" y="5"/>
                  </a:cubicBezTo>
                  <a:cubicBezTo>
                    <a:pt x="50" y="5"/>
                    <a:pt x="54" y="4"/>
                    <a:pt x="58" y="5"/>
                  </a:cubicBezTo>
                  <a:cubicBezTo>
                    <a:pt x="67" y="7"/>
                    <a:pt x="71" y="18"/>
                    <a:pt x="75" y="25"/>
                  </a:cubicBezTo>
                  <a:cubicBezTo>
                    <a:pt x="76" y="27"/>
                    <a:pt x="77" y="33"/>
                    <a:pt x="77" y="33"/>
                  </a:cubicBezTo>
                  <a:lnTo>
                    <a:pt x="46" y="33"/>
                  </a:lnTo>
                  <a:close/>
                </a:path>
              </a:pathLst>
            </a:custGeom>
            <a:solidFill>
              <a:schemeClr val="bg1"/>
            </a:solidFill>
            <a:ln>
              <a:noFill/>
            </a:ln>
          </p:spPr>
          <p:txBody>
            <a:bodyPr vert="horz" wrap="square" lIns="91440" tIns="45720" rIns="91440" bIns="45720" numCol="1" anchor="t" anchorCtr="0" compatLnSpc="1"/>
            <a:lstStyle/>
            <a:p>
              <a:endParaRPr lang="zh-CN" altLang="en-US" sz="2000">
                <a:solidFill>
                  <a:schemeClr val="bg1"/>
                </a:solidFill>
              </a:endParaRPr>
            </a:p>
          </p:txBody>
        </p:sp>
      </p:grpSp>
      <p:grpSp>
        <p:nvGrpSpPr>
          <p:cNvPr id="13" name="组合 12"/>
          <p:cNvGrpSpPr/>
          <p:nvPr/>
        </p:nvGrpSpPr>
        <p:grpSpPr>
          <a:xfrm>
            <a:off x="8770963" y="2272306"/>
            <a:ext cx="2016642" cy="2439287"/>
            <a:chOff x="8886438" y="1740193"/>
            <a:chExt cx="2016642" cy="2439287"/>
          </a:xfrm>
          <a:solidFill>
            <a:srgbClr val="EBA187"/>
          </a:solidFill>
        </p:grpSpPr>
        <p:sp>
          <p:nvSpPr>
            <p:cNvPr id="14" name="Rounded Rectangle 13"/>
            <p:cNvSpPr/>
            <p:nvPr/>
          </p:nvSpPr>
          <p:spPr>
            <a:xfrm>
              <a:off x="8886438" y="1740193"/>
              <a:ext cx="2016642" cy="2439287"/>
            </a:xfrm>
            <a:prstGeom prst="roundRect">
              <a:avLst>
                <a:gd name="adj" fmla="val 2738"/>
              </a:avLst>
            </a:prstGeom>
            <a:solidFill>
              <a:srgbClr val="25AFC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Rectangle 14"/>
            <p:cNvSpPr/>
            <p:nvPr/>
          </p:nvSpPr>
          <p:spPr>
            <a:xfrm>
              <a:off x="9045602" y="2447882"/>
              <a:ext cx="1698313" cy="854080"/>
            </a:xfrm>
            <a:prstGeom prst="rect">
              <a:avLst/>
            </a:prstGeom>
            <a:noFill/>
            <a:ln>
              <a:noFill/>
            </a:ln>
          </p:spPr>
          <p:txBody>
            <a:bodyPr wrap="square">
              <a:spAutoFit/>
            </a:bodyPr>
            <a:lstStyle/>
            <a:p>
              <a:pPr lvl="0">
                <a:lnSpc>
                  <a:spcPct val="150000"/>
                </a:lnSpc>
              </a:pPr>
              <a:r>
                <a:rPr lang="zh-CN" altLang="en-US" sz="1100" dirty="0">
                  <a:solidFill>
                    <a:srgbClr val="FFFFFF"/>
                  </a:solidFill>
                  <a:latin typeface="微软雅黑" panose="020B0503020204020204" pitchFamily="34" charset="-122"/>
                  <a:ea typeface="微软雅黑" panose="020B0503020204020204" pitchFamily="34" charset="-122"/>
                  <a:cs typeface="Lato Regular"/>
                </a:rPr>
                <a:t>点击此处更换文本</a:t>
              </a:r>
              <a:r>
                <a:rPr lang="en-US" altLang="zh-CN" sz="1100" dirty="0">
                  <a:solidFill>
                    <a:srgbClr val="FFFFFF"/>
                  </a:solidFill>
                  <a:latin typeface="微软雅黑" panose="020B0503020204020204" pitchFamily="34" charset="-122"/>
                  <a:ea typeface="微软雅黑" panose="020B0503020204020204" pitchFamily="34" charset="-122"/>
                  <a:cs typeface="Lato Regular"/>
                </a:rPr>
                <a:t> </a:t>
              </a:r>
              <a:r>
                <a:rPr lang="zh-CN" altLang="en-US" sz="1100" dirty="0">
                  <a:solidFill>
                    <a:srgbClr val="FFFFFF"/>
                  </a:solidFill>
                  <a:latin typeface="微软雅黑" panose="020B0503020204020204" pitchFamily="34" charset="-122"/>
                  <a:ea typeface="微软雅黑" panose="020B0503020204020204" pitchFamily="34" charset="-122"/>
                  <a:cs typeface="Lato Regular"/>
                </a:rPr>
                <a:t>点击此处更换文本</a:t>
              </a:r>
              <a:r>
                <a:rPr lang="en-US" altLang="zh-CN" sz="1100" dirty="0">
                  <a:solidFill>
                    <a:srgbClr val="FFFFFF"/>
                  </a:solidFill>
                  <a:latin typeface="微软雅黑" panose="020B0503020204020204" pitchFamily="34" charset="-122"/>
                  <a:ea typeface="微软雅黑" panose="020B0503020204020204" pitchFamily="34" charset="-122"/>
                  <a:cs typeface="Lato Regular"/>
                </a:rPr>
                <a:t> </a:t>
              </a:r>
              <a:r>
                <a:rPr lang="zh-CN" altLang="en-US" sz="1100" dirty="0">
                  <a:solidFill>
                    <a:srgbClr val="FFFFFF"/>
                  </a:solidFill>
                  <a:latin typeface="微软雅黑" panose="020B0503020204020204" pitchFamily="34" charset="-122"/>
                  <a:ea typeface="微软雅黑" panose="020B0503020204020204" pitchFamily="34" charset="-122"/>
                  <a:cs typeface="Lato Regular"/>
                </a:rPr>
                <a:t>点击此处更换文本</a:t>
              </a:r>
              <a:r>
                <a:rPr lang="en-US" altLang="zh-CN" sz="1100" dirty="0">
                  <a:solidFill>
                    <a:srgbClr val="FFFFFF"/>
                  </a:solidFill>
                  <a:latin typeface="微软雅黑" panose="020B0503020204020204" pitchFamily="34" charset="-122"/>
                  <a:ea typeface="微软雅黑" panose="020B0503020204020204" pitchFamily="34" charset="-122"/>
                  <a:cs typeface="Lato Regular"/>
                </a:rPr>
                <a:t>5</a:t>
              </a:r>
            </a:p>
          </p:txBody>
        </p:sp>
        <p:sp>
          <p:nvSpPr>
            <p:cNvPr id="16" name="TextBox 16"/>
            <p:cNvSpPr txBox="1"/>
            <p:nvPr/>
          </p:nvSpPr>
          <p:spPr>
            <a:xfrm>
              <a:off x="9538298" y="3705738"/>
              <a:ext cx="749209" cy="255389"/>
            </a:xfrm>
            <a:prstGeom prst="roundRect">
              <a:avLst/>
            </a:prstGeom>
            <a:noFill/>
            <a:ln>
              <a:noFill/>
            </a:ln>
          </p:spPr>
          <p:txBody>
            <a:bodyPr wrap="none" rtlCol="0">
              <a:spAutoFit/>
            </a:bodyPr>
            <a:lstStyle/>
            <a:p>
              <a:r>
                <a:rPr lang="en-US" sz="900">
                  <a:solidFill>
                    <a:schemeClr val="bg1"/>
                  </a:solidFill>
                  <a:latin typeface="Open Sans" pitchFamily="34" charset="0"/>
                  <a:ea typeface="Open Sans" pitchFamily="34" charset="0"/>
                  <a:cs typeface="Open Sans" pitchFamily="34" charset="0"/>
                </a:rPr>
                <a:t>ESSENTIAL</a:t>
              </a:r>
            </a:p>
          </p:txBody>
        </p:sp>
        <p:sp>
          <p:nvSpPr>
            <p:cNvPr id="17" name="Freeform 224"/>
            <p:cNvSpPr>
              <a:spLocks noEditPoints="1"/>
            </p:cNvSpPr>
            <p:nvPr/>
          </p:nvSpPr>
          <p:spPr bwMode="auto">
            <a:xfrm>
              <a:off x="9766719" y="2013743"/>
              <a:ext cx="446096" cy="258803"/>
            </a:xfrm>
            <a:custGeom>
              <a:avLst/>
              <a:gdLst>
                <a:gd name="T0" fmla="*/ 95 w 97"/>
                <a:gd name="T1" fmla="*/ 1 h 56"/>
                <a:gd name="T2" fmla="*/ 91 w 97"/>
                <a:gd name="T3" fmla="*/ 0 h 56"/>
                <a:gd name="T4" fmla="*/ 6 w 97"/>
                <a:gd name="T5" fmla="*/ 0 h 56"/>
                <a:gd name="T6" fmla="*/ 2 w 97"/>
                <a:gd name="T7" fmla="*/ 1 h 56"/>
                <a:gd name="T8" fmla="*/ 0 w 97"/>
                <a:gd name="T9" fmla="*/ 5 h 56"/>
                <a:gd name="T10" fmla="*/ 0 w 97"/>
                <a:gd name="T11" fmla="*/ 51 h 56"/>
                <a:gd name="T12" fmla="*/ 8 w 97"/>
                <a:gd name="T13" fmla="*/ 51 h 56"/>
                <a:gd name="T14" fmla="*/ 14 w 97"/>
                <a:gd name="T15" fmla="*/ 56 h 56"/>
                <a:gd name="T16" fmla="*/ 21 w 97"/>
                <a:gd name="T17" fmla="*/ 51 h 56"/>
                <a:gd name="T18" fmla="*/ 23 w 97"/>
                <a:gd name="T19" fmla="*/ 51 h 56"/>
                <a:gd name="T20" fmla="*/ 30 w 97"/>
                <a:gd name="T21" fmla="*/ 56 h 56"/>
                <a:gd name="T22" fmla="*/ 36 w 97"/>
                <a:gd name="T23" fmla="*/ 51 h 56"/>
                <a:gd name="T24" fmla="*/ 61 w 97"/>
                <a:gd name="T25" fmla="*/ 51 h 56"/>
                <a:gd name="T26" fmla="*/ 67 w 97"/>
                <a:gd name="T27" fmla="*/ 56 h 56"/>
                <a:gd name="T28" fmla="*/ 74 w 97"/>
                <a:gd name="T29" fmla="*/ 51 h 56"/>
                <a:gd name="T30" fmla="*/ 76 w 97"/>
                <a:gd name="T31" fmla="*/ 51 h 56"/>
                <a:gd name="T32" fmla="*/ 83 w 97"/>
                <a:gd name="T33" fmla="*/ 56 h 56"/>
                <a:gd name="T34" fmla="*/ 89 w 97"/>
                <a:gd name="T35" fmla="*/ 51 h 56"/>
                <a:gd name="T36" fmla="*/ 97 w 97"/>
                <a:gd name="T37" fmla="*/ 51 h 56"/>
                <a:gd name="T38" fmla="*/ 97 w 97"/>
                <a:gd name="T39" fmla="*/ 5 h 56"/>
                <a:gd name="T40" fmla="*/ 95 w 97"/>
                <a:gd name="T41" fmla="*/ 1 h 56"/>
                <a:gd name="T42" fmla="*/ 19 w 97"/>
                <a:gd name="T43" fmla="*/ 40 h 56"/>
                <a:gd name="T44" fmla="*/ 18 w 97"/>
                <a:gd name="T45" fmla="*/ 43 h 56"/>
                <a:gd name="T46" fmla="*/ 15 w 97"/>
                <a:gd name="T47" fmla="*/ 44 h 56"/>
                <a:gd name="T48" fmla="*/ 10 w 97"/>
                <a:gd name="T49" fmla="*/ 44 h 56"/>
                <a:gd name="T50" fmla="*/ 7 w 97"/>
                <a:gd name="T51" fmla="*/ 43 h 56"/>
                <a:gd name="T52" fmla="*/ 5 w 97"/>
                <a:gd name="T53" fmla="*/ 40 h 56"/>
                <a:gd name="T54" fmla="*/ 5 w 97"/>
                <a:gd name="T55" fmla="*/ 17 h 56"/>
                <a:gd name="T56" fmla="*/ 7 w 97"/>
                <a:gd name="T57" fmla="*/ 14 h 56"/>
                <a:gd name="T58" fmla="*/ 10 w 97"/>
                <a:gd name="T59" fmla="*/ 13 h 56"/>
                <a:gd name="T60" fmla="*/ 15 w 97"/>
                <a:gd name="T61" fmla="*/ 13 h 56"/>
                <a:gd name="T62" fmla="*/ 18 w 97"/>
                <a:gd name="T63" fmla="*/ 14 h 56"/>
                <a:gd name="T64" fmla="*/ 19 w 97"/>
                <a:gd name="T65" fmla="*/ 17 h 56"/>
                <a:gd name="T66" fmla="*/ 19 w 97"/>
                <a:gd name="T67" fmla="*/ 40 h 56"/>
                <a:gd name="T68" fmla="*/ 58 w 97"/>
                <a:gd name="T69" fmla="*/ 16 h 56"/>
                <a:gd name="T70" fmla="*/ 56 w 97"/>
                <a:gd name="T71" fmla="*/ 19 h 56"/>
                <a:gd name="T72" fmla="*/ 53 w 97"/>
                <a:gd name="T73" fmla="*/ 21 h 56"/>
                <a:gd name="T74" fmla="*/ 34 w 97"/>
                <a:gd name="T75" fmla="*/ 21 h 56"/>
                <a:gd name="T76" fmla="*/ 31 w 97"/>
                <a:gd name="T77" fmla="*/ 19 h 56"/>
                <a:gd name="T78" fmla="*/ 29 w 97"/>
                <a:gd name="T79" fmla="*/ 16 h 56"/>
                <a:gd name="T80" fmla="*/ 29 w 97"/>
                <a:gd name="T81" fmla="*/ 9 h 56"/>
                <a:gd name="T82" fmla="*/ 31 w 97"/>
                <a:gd name="T83" fmla="*/ 6 h 56"/>
                <a:gd name="T84" fmla="*/ 34 w 97"/>
                <a:gd name="T85" fmla="*/ 4 h 56"/>
                <a:gd name="T86" fmla="*/ 53 w 97"/>
                <a:gd name="T87" fmla="*/ 4 h 56"/>
                <a:gd name="T88" fmla="*/ 56 w 97"/>
                <a:gd name="T89" fmla="*/ 6 h 56"/>
                <a:gd name="T90" fmla="*/ 58 w 97"/>
                <a:gd name="T91" fmla="*/ 9 h 56"/>
                <a:gd name="T92" fmla="*/ 58 w 97"/>
                <a:gd name="T93" fmla="*/ 16 h 56"/>
                <a:gd name="T94" fmla="*/ 91 w 97"/>
                <a:gd name="T95" fmla="*/ 16 h 56"/>
                <a:gd name="T96" fmla="*/ 89 w 97"/>
                <a:gd name="T97" fmla="*/ 19 h 56"/>
                <a:gd name="T98" fmla="*/ 86 w 97"/>
                <a:gd name="T99" fmla="*/ 21 h 56"/>
                <a:gd name="T100" fmla="*/ 67 w 97"/>
                <a:gd name="T101" fmla="*/ 21 h 56"/>
                <a:gd name="T102" fmla="*/ 64 w 97"/>
                <a:gd name="T103" fmla="*/ 19 h 56"/>
                <a:gd name="T104" fmla="*/ 62 w 97"/>
                <a:gd name="T105" fmla="*/ 16 h 56"/>
                <a:gd name="T106" fmla="*/ 62 w 97"/>
                <a:gd name="T107" fmla="*/ 9 h 56"/>
                <a:gd name="T108" fmla="*/ 64 w 97"/>
                <a:gd name="T109" fmla="*/ 6 h 56"/>
                <a:gd name="T110" fmla="*/ 67 w 97"/>
                <a:gd name="T111" fmla="*/ 4 h 56"/>
                <a:gd name="T112" fmla="*/ 86 w 97"/>
                <a:gd name="T113" fmla="*/ 4 h 56"/>
                <a:gd name="T114" fmla="*/ 89 w 97"/>
                <a:gd name="T115" fmla="*/ 6 h 56"/>
                <a:gd name="T116" fmla="*/ 91 w 97"/>
                <a:gd name="T117" fmla="*/ 9 h 56"/>
                <a:gd name="T118" fmla="*/ 91 w 97"/>
                <a:gd name="T11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 h="56">
                  <a:moveTo>
                    <a:pt x="95" y="1"/>
                  </a:moveTo>
                  <a:cubicBezTo>
                    <a:pt x="94" y="0"/>
                    <a:pt x="93" y="0"/>
                    <a:pt x="91" y="0"/>
                  </a:cubicBezTo>
                  <a:cubicBezTo>
                    <a:pt x="6" y="0"/>
                    <a:pt x="6" y="0"/>
                    <a:pt x="6" y="0"/>
                  </a:cubicBezTo>
                  <a:cubicBezTo>
                    <a:pt x="4" y="0"/>
                    <a:pt x="3" y="0"/>
                    <a:pt x="2" y="1"/>
                  </a:cubicBezTo>
                  <a:cubicBezTo>
                    <a:pt x="1" y="2"/>
                    <a:pt x="0" y="4"/>
                    <a:pt x="0" y="5"/>
                  </a:cubicBezTo>
                  <a:cubicBezTo>
                    <a:pt x="0" y="51"/>
                    <a:pt x="0" y="51"/>
                    <a:pt x="0" y="51"/>
                  </a:cubicBezTo>
                  <a:cubicBezTo>
                    <a:pt x="0" y="51"/>
                    <a:pt x="3" y="51"/>
                    <a:pt x="8" y="51"/>
                  </a:cubicBezTo>
                  <a:cubicBezTo>
                    <a:pt x="9" y="54"/>
                    <a:pt x="11" y="56"/>
                    <a:pt x="14" y="56"/>
                  </a:cubicBezTo>
                  <a:cubicBezTo>
                    <a:pt x="17" y="56"/>
                    <a:pt x="20" y="54"/>
                    <a:pt x="21" y="51"/>
                  </a:cubicBezTo>
                  <a:cubicBezTo>
                    <a:pt x="23" y="51"/>
                    <a:pt x="23" y="51"/>
                    <a:pt x="23" y="51"/>
                  </a:cubicBezTo>
                  <a:cubicBezTo>
                    <a:pt x="24" y="54"/>
                    <a:pt x="27" y="56"/>
                    <a:pt x="30" y="56"/>
                  </a:cubicBezTo>
                  <a:cubicBezTo>
                    <a:pt x="33" y="56"/>
                    <a:pt x="35" y="54"/>
                    <a:pt x="36" y="51"/>
                  </a:cubicBezTo>
                  <a:cubicBezTo>
                    <a:pt x="61" y="51"/>
                    <a:pt x="61" y="51"/>
                    <a:pt x="61" y="51"/>
                  </a:cubicBezTo>
                  <a:cubicBezTo>
                    <a:pt x="62" y="54"/>
                    <a:pt x="64" y="56"/>
                    <a:pt x="67" y="56"/>
                  </a:cubicBezTo>
                  <a:cubicBezTo>
                    <a:pt x="70" y="56"/>
                    <a:pt x="73" y="54"/>
                    <a:pt x="74" y="51"/>
                  </a:cubicBezTo>
                  <a:cubicBezTo>
                    <a:pt x="76" y="51"/>
                    <a:pt x="76" y="51"/>
                    <a:pt x="76" y="51"/>
                  </a:cubicBezTo>
                  <a:cubicBezTo>
                    <a:pt x="77" y="54"/>
                    <a:pt x="80" y="56"/>
                    <a:pt x="83" y="56"/>
                  </a:cubicBezTo>
                  <a:cubicBezTo>
                    <a:pt x="86" y="56"/>
                    <a:pt x="88" y="54"/>
                    <a:pt x="89" y="51"/>
                  </a:cubicBezTo>
                  <a:cubicBezTo>
                    <a:pt x="94" y="51"/>
                    <a:pt x="97" y="51"/>
                    <a:pt x="97" y="51"/>
                  </a:cubicBezTo>
                  <a:cubicBezTo>
                    <a:pt x="97" y="5"/>
                    <a:pt x="97" y="5"/>
                    <a:pt x="97" y="5"/>
                  </a:cubicBezTo>
                  <a:cubicBezTo>
                    <a:pt x="97" y="4"/>
                    <a:pt x="96" y="2"/>
                    <a:pt x="95" y="1"/>
                  </a:cubicBezTo>
                  <a:close/>
                  <a:moveTo>
                    <a:pt x="19" y="40"/>
                  </a:moveTo>
                  <a:cubicBezTo>
                    <a:pt x="19" y="41"/>
                    <a:pt x="19" y="42"/>
                    <a:pt x="18" y="43"/>
                  </a:cubicBezTo>
                  <a:cubicBezTo>
                    <a:pt x="17" y="44"/>
                    <a:pt x="16" y="44"/>
                    <a:pt x="15" y="44"/>
                  </a:cubicBezTo>
                  <a:cubicBezTo>
                    <a:pt x="10" y="44"/>
                    <a:pt x="10" y="44"/>
                    <a:pt x="10" y="44"/>
                  </a:cubicBezTo>
                  <a:cubicBezTo>
                    <a:pt x="9" y="44"/>
                    <a:pt x="8" y="44"/>
                    <a:pt x="7" y="43"/>
                  </a:cubicBezTo>
                  <a:cubicBezTo>
                    <a:pt x="6" y="42"/>
                    <a:pt x="5" y="41"/>
                    <a:pt x="5" y="40"/>
                  </a:cubicBezTo>
                  <a:cubicBezTo>
                    <a:pt x="5" y="17"/>
                    <a:pt x="5" y="17"/>
                    <a:pt x="5" y="17"/>
                  </a:cubicBezTo>
                  <a:cubicBezTo>
                    <a:pt x="5" y="16"/>
                    <a:pt x="6" y="15"/>
                    <a:pt x="7" y="14"/>
                  </a:cubicBezTo>
                  <a:cubicBezTo>
                    <a:pt x="8" y="13"/>
                    <a:pt x="9" y="13"/>
                    <a:pt x="10" y="13"/>
                  </a:cubicBezTo>
                  <a:cubicBezTo>
                    <a:pt x="15" y="13"/>
                    <a:pt x="15" y="13"/>
                    <a:pt x="15" y="13"/>
                  </a:cubicBezTo>
                  <a:cubicBezTo>
                    <a:pt x="16" y="13"/>
                    <a:pt x="17" y="13"/>
                    <a:pt x="18" y="14"/>
                  </a:cubicBezTo>
                  <a:cubicBezTo>
                    <a:pt x="19" y="15"/>
                    <a:pt x="19" y="16"/>
                    <a:pt x="19" y="17"/>
                  </a:cubicBezTo>
                  <a:lnTo>
                    <a:pt x="19" y="40"/>
                  </a:lnTo>
                  <a:close/>
                  <a:moveTo>
                    <a:pt x="58" y="16"/>
                  </a:moveTo>
                  <a:cubicBezTo>
                    <a:pt x="58" y="17"/>
                    <a:pt x="57" y="18"/>
                    <a:pt x="56" y="19"/>
                  </a:cubicBezTo>
                  <a:cubicBezTo>
                    <a:pt x="55" y="20"/>
                    <a:pt x="54" y="21"/>
                    <a:pt x="53" y="21"/>
                  </a:cubicBezTo>
                  <a:cubicBezTo>
                    <a:pt x="34" y="21"/>
                    <a:pt x="34" y="21"/>
                    <a:pt x="34" y="21"/>
                  </a:cubicBezTo>
                  <a:cubicBezTo>
                    <a:pt x="33" y="21"/>
                    <a:pt x="31" y="20"/>
                    <a:pt x="31" y="19"/>
                  </a:cubicBezTo>
                  <a:cubicBezTo>
                    <a:pt x="30" y="18"/>
                    <a:pt x="29" y="17"/>
                    <a:pt x="29" y="16"/>
                  </a:cubicBezTo>
                  <a:cubicBezTo>
                    <a:pt x="29" y="9"/>
                    <a:pt x="29" y="9"/>
                    <a:pt x="29" y="9"/>
                  </a:cubicBezTo>
                  <a:cubicBezTo>
                    <a:pt x="29" y="8"/>
                    <a:pt x="30" y="7"/>
                    <a:pt x="31" y="6"/>
                  </a:cubicBezTo>
                  <a:cubicBezTo>
                    <a:pt x="31" y="5"/>
                    <a:pt x="33" y="4"/>
                    <a:pt x="34" y="4"/>
                  </a:cubicBezTo>
                  <a:cubicBezTo>
                    <a:pt x="53" y="4"/>
                    <a:pt x="53" y="4"/>
                    <a:pt x="53" y="4"/>
                  </a:cubicBezTo>
                  <a:cubicBezTo>
                    <a:pt x="54" y="4"/>
                    <a:pt x="55" y="5"/>
                    <a:pt x="56" y="6"/>
                  </a:cubicBezTo>
                  <a:cubicBezTo>
                    <a:pt x="57" y="7"/>
                    <a:pt x="58" y="8"/>
                    <a:pt x="58" y="9"/>
                  </a:cubicBezTo>
                  <a:lnTo>
                    <a:pt x="58" y="16"/>
                  </a:lnTo>
                  <a:close/>
                  <a:moveTo>
                    <a:pt x="91" y="16"/>
                  </a:moveTo>
                  <a:cubicBezTo>
                    <a:pt x="91" y="17"/>
                    <a:pt x="90" y="18"/>
                    <a:pt x="89" y="19"/>
                  </a:cubicBezTo>
                  <a:cubicBezTo>
                    <a:pt x="88" y="20"/>
                    <a:pt x="87" y="21"/>
                    <a:pt x="86" y="21"/>
                  </a:cubicBezTo>
                  <a:cubicBezTo>
                    <a:pt x="67" y="21"/>
                    <a:pt x="67" y="21"/>
                    <a:pt x="67" y="21"/>
                  </a:cubicBezTo>
                  <a:cubicBezTo>
                    <a:pt x="66" y="21"/>
                    <a:pt x="64" y="20"/>
                    <a:pt x="64" y="19"/>
                  </a:cubicBezTo>
                  <a:cubicBezTo>
                    <a:pt x="63" y="18"/>
                    <a:pt x="62" y="17"/>
                    <a:pt x="62" y="16"/>
                  </a:cubicBezTo>
                  <a:cubicBezTo>
                    <a:pt x="62" y="9"/>
                    <a:pt x="62" y="9"/>
                    <a:pt x="62" y="9"/>
                  </a:cubicBezTo>
                  <a:cubicBezTo>
                    <a:pt x="62" y="8"/>
                    <a:pt x="63" y="7"/>
                    <a:pt x="64" y="6"/>
                  </a:cubicBezTo>
                  <a:cubicBezTo>
                    <a:pt x="64" y="5"/>
                    <a:pt x="66" y="4"/>
                    <a:pt x="67" y="4"/>
                  </a:cubicBezTo>
                  <a:cubicBezTo>
                    <a:pt x="86" y="4"/>
                    <a:pt x="86" y="4"/>
                    <a:pt x="86" y="4"/>
                  </a:cubicBezTo>
                  <a:cubicBezTo>
                    <a:pt x="87" y="4"/>
                    <a:pt x="88" y="5"/>
                    <a:pt x="89" y="6"/>
                  </a:cubicBezTo>
                  <a:cubicBezTo>
                    <a:pt x="90" y="7"/>
                    <a:pt x="91" y="8"/>
                    <a:pt x="91" y="9"/>
                  </a:cubicBezTo>
                  <a:lnTo>
                    <a:pt x="91" y="16"/>
                  </a:lnTo>
                  <a:close/>
                </a:path>
              </a:pathLst>
            </a:custGeom>
            <a:solidFill>
              <a:schemeClr val="bg1"/>
            </a:solidFill>
            <a:ln>
              <a:noFill/>
            </a:ln>
          </p:spPr>
          <p:txBody>
            <a:bodyPr vert="horz" wrap="square" lIns="91440" tIns="45720" rIns="91440" bIns="45720" numCol="1" anchor="t" anchorCtr="0" compatLnSpc="1"/>
            <a:lstStyle/>
            <a:p>
              <a:endParaRPr lang="zh-CN" altLang="en-US" sz="2000">
                <a:solidFill>
                  <a:schemeClr val="bg1"/>
                </a:solidFill>
              </a:endParaRPr>
            </a:p>
          </p:txBody>
        </p:sp>
      </p:grpSp>
      <p:grpSp>
        <p:nvGrpSpPr>
          <p:cNvPr id="18" name="组合 17"/>
          <p:cNvGrpSpPr/>
          <p:nvPr/>
        </p:nvGrpSpPr>
        <p:grpSpPr>
          <a:xfrm>
            <a:off x="6331061" y="2272306"/>
            <a:ext cx="2016642" cy="2439287"/>
            <a:chOff x="6421136" y="1740193"/>
            <a:chExt cx="2016642" cy="2439287"/>
          </a:xfrm>
          <a:solidFill>
            <a:srgbClr val="72A47A"/>
          </a:solidFill>
        </p:grpSpPr>
        <p:sp>
          <p:nvSpPr>
            <p:cNvPr id="19" name="Rounded Rectangle 10"/>
            <p:cNvSpPr/>
            <p:nvPr/>
          </p:nvSpPr>
          <p:spPr>
            <a:xfrm>
              <a:off x="6421136" y="1740193"/>
              <a:ext cx="2016642" cy="2439287"/>
            </a:xfrm>
            <a:prstGeom prst="roundRect">
              <a:avLst>
                <a:gd name="adj" fmla="val 2738"/>
              </a:avLst>
            </a:prstGeom>
            <a:solidFill>
              <a:srgbClr val="25AFC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Rectangle 11"/>
            <p:cNvSpPr/>
            <p:nvPr/>
          </p:nvSpPr>
          <p:spPr>
            <a:xfrm>
              <a:off x="6580300" y="2422482"/>
              <a:ext cx="1698313" cy="854080"/>
            </a:xfrm>
            <a:prstGeom prst="rect">
              <a:avLst/>
            </a:prstGeom>
            <a:noFill/>
            <a:ln>
              <a:noFill/>
            </a:ln>
          </p:spPr>
          <p:txBody>
            <a:bodyPr wrap="square">
              <a:spAutoFit/>
            </a:bodyPr>
            <a:lstStyle/>
            <a:p>
              <a:pPr lvl="0">
                <a:lnSpc>
                  <a:spcPct val="150000"/>
                </a:lnSpc>
              </a:pPr>
              <a:r>
                <a:rPr lang="zh-CN" altLang="en-US" sz="1100" dirty="0">
                  <a:solidFill>
                    <a:srgbClr val="FFFFFF"/>
                  </a:solidFill>
                  <a:latin typeface="微软雅黑" panose="020B0503020204020204" pitchFamily="34" charset="-122"/>
                  <a:ea typeface="微软雅黑" panose="020B0503020204020204" pitchFamily="34" charset="-122"/>
                  <a:cs typeface="Lato Regular"/>
                </a:rPr>
                <a:t>点击此处更换文本</a:t>
              </a:r>
              <a:r>
                <a:rPr lang="en-US" altLang="zh-CN" sz="1100" dirty="0">
                  <a:solidFill>
                    <a:srgbClr val="FFFFFF"/>
                  </a:solidFill>
                  <a:latin typeface="微软雅黑" panose="020B0503020204020204" pitchFamily="34" charset="-122"/>
                  <a:ea typeface="微软雅黑" panose="020B0503020204020204" pitchFamily="34" charset="-122"/>
                  <a:cs typeface="Lato Regular"/>
                </a:rPr>
                <a:t> </a:t>
              </a:r>
              <a:r>
                <a:rPr lang="zh-CN" altLang="en-US" sz="1100" dirty="0">
                  <a:solidFill>
                    <a:srgbClr val="FFFFFF"/>
                  </a:solidFill>
                  <a:latin typeface="微软雅黑" panose="020B0503020204020204" pitchFamily="34" charset="-122"/>
                  <a:ea typeface="微软雅黑" panose="020B0503020204020204" pitchFamily="34" charset="-122"/>
                  <a:cs typeface="Lato Regular"/>
                </a:rPr>
                <a:t>点击此处更换文本</a:t>
              </a:r>
              <a:r>
                <a:rPr lang="en-US" altLang="zh-CN" sz="1100" dirty="0">
                  <a:solidFill>
                    <a:srgbClr val="FFFFFF"/>
                  </a:solidFill>
                  <a:latin typeface="微软雅黑" panose="020B0503020204020204" pitchFamily="34" charset="-122"/>
                  <a:ea typeface="微软雅黑" panose="020B0503020204020204" pitchFamily="34" charset="-122"/>
                  <a:cs typeface="Lato Regular"/>
                </a:rPr>
                <a:t> </a:t>
              </a:r>
              <a:r>
                <a:rPr lang="zh-CN" altLang="en-US" sz="1100" dirty="0">
                  <a:solidFill>
                    <a:srgbClr val="FFFFFF"/>
                  </a:solidFill>
                  <a:latin typeface="微软雅黑" panose="020B0503020204020204" pitchFamily="34" charset="-122"/>
                  <a:ea typeface="微软雅黑" panose="020B0503020204020204" pitchFamily="34" charset="-122"/>
                  <a:cs typeface="Lato Regular"/>
                </a:rPr>
                <a:t>点击此处更换文本</a:t>
              </a:r>
              <a:r>
                <a:rPr lang="en-US" altLang="zh-CN" sz="1100" dirty="0">
                  <a:solidFill>
                    <a:srgbClr val="FFFFFF"/>
                  </a:solidFill>
                  <a:latin typeface="微软雅黑" panose="020B0503020204020204" pitchFamily="34" charset="-122"/>
                  <a:ea typeface="微软雅黑" panose="020B0503020204020204" pitchFamily="34" charset="-122"/>
                  <a:cs typeface="Lato Regular"/>
                </a:rPr>
                <a:t>5</a:t>
              </a:r>
            </a:p>
          </p:txBody>
        </p:sp>
        <p:sp>
          <p:nvSpPr>
            <p:cNvPr id="21" name="TextBox 13"/>
            <p:cNvSpPr txBox="1"/>
            <p:nvPr/>
          </p:nvSpPr>
          <p:spPr>
            <a:xfrm>
              <a:off x="7072996" y="3705738"/>
              <a:ext cx="749209" cy="255389"/>
            </a:xfrm>
            <a:prstGeom prst="roundRect">
              <a:avLst/>
            </a:prstGeom>
            <a:noFill/>
            <a:ln>
              <a:noFill/>
            </a:ln>
          </p:spPr>
          <p:txBody>
            <a:bodyPr wrap="none" rtlCol="0">
              <a:spAutoFit/>
            </a:bodyPr>
            <a:lstStyle/>
            <a:p>
              <a:r>
                <a:rPr lang="en-US" sz="900">
                  <a:solidFill>
                    <a:schemeClr val="bg1"/>
                  </a:solidFill>
                  <a:latin typeface="Open Sans" pitchFamily="34" charset="0"/>
                  <a:ea typeface="Open Sans" pitchFamily="34" charset="0"/>
                  <a:cs typeface="Open Sans" pitchFamily="34" charset="0"/>
                </a:rPr>
                <a:t>ESSENTIAL</a:t>
              </a:r>
            </a:p>
          </p:txBody>
        </p:sp>
        <p:sp>
          <p:nvSpPr>
            <p:cNvPr id="22" name="Freeform 225"/>
            <p:cNvSpPr/>
            <p:nvPr/>
          </p:nvSpPr>
          <p:spPr bwMode="auto">
            <a:xfrm>
              <a:off x="7240787" y="1863908"/>
              <a:ext cx="486960" cy="486960"/>
            </a:xfrm>
            <a:custGeom>
              <a:avLst/>
              <a:gdLst>
                <a:gd name="T0" fmla="*/ 74 w 106"/>
                <a:gd name="T1" fmla="*/ 47 h 106"/>
                <a:gd name="T2" fmla="*/ 25 w 106"/>
                <a:gd name="T3" fmla="*/ 9 h 106"/>
                <a:gd name="T4" fmla="*/ 48 w 106"/>
                <a:gd name="T5" fmla="*/ 46 h 106"/>
                <a:gd name="T6" fmla="*/ 20 w 106"/>
                <a:gd name="T7" fmla="*/ 45 h 106"/>
                <a:gd name="T8" fmla="*/ 2 w 106"/>
                <a:gd name="T9" fmla="*/ 27 h 106"/>
                <a:gd name="T10" fmla="*/ 6 w 106"/>
                <a:gd name="T11" fmla="*/ 46 h 106"/>
                <a:gd name="T12" fmla="*/ 6 w 106"/>
                <a:gd name="T13" fmla="*/ 60 h 106"/>
                <a:gd name="T14" fmla="*/ 2 w 106"/>
                <a:gd name="T15" fmla="*/ 79 h 106"/>
                <a:gd name="T16" fmla="*/ 20 w 106"/>
                <a:gd name="T17" fmla="*/ 61 h 106"/>
                <a:gd name="T18" fmla="*/ 48 w 106"/>
                <a:gd name="T19" fmla="*/ 60 h 106"/>
                <a:gd name="T20" fmla="*/ 25 w 106"/>
                <a:gd name="T21" fmla="*/ 97 h 106"/>
                <a:gd name="T22" fmla="*/ 74 w 106"/>
                <a:gd name="T23" fmla="*/ 59 h 106"/>
                <a:gd name="T24" fmla="*/ 106 w 106"/>
                <a:gd name="T25" fmla="*/ 53 h 106"/>
                <a:gd name="T26" fmla="*/ 74 w 106"/>
                <a:gd name="T27" fmla="*/ 4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6">
                  <a:moveTo>
                    <a:pt x="74" y="47"/>
                  </a:moveTo>
                  <a:cubicBezTo>
                    <a:pt x="60" y="20"/>
                    <a:pt x="18" y="0"/>
                    <a:pt x="25" y="9"/>
                  </a:cubicBezTo>
                  <a:cubicBezTo>
                    <a:pt x="31" y="17"/>
                    <a:pt x="51" y="46"/>
                    <a:pt x="48" y="46"/>
                  </a:cubicBezTo>
                  <a:cubicBezTo>
                    <a:pt x="46" y="46"/>
                    <a:pt x="25" y="47"/>
                    <a:pt x="20" y="45"/>
                  </a:cubicBezTo>
                  <a:cubicBezTo>
                    <a:pt x="16" y="43"/>
                    <a:pt x="5" y="27"/>
                    <a:pt x="2" y="27"/>
                  </a:cubicBezTo>
                  <a:cubicBezTo>
                    <a:pt x="0" y="28"/>
                    <a:pt x="6" y="46"/>
                    <a:pt x="6" y="46"/>
                  </a:cubicBezTo>
                  <a:cubicBezTo>
                    <a:pt x="6" y="60"/>
                    <a:pt x="6" y="60"/>
                    <a:pt x="6" y="60"/>
                  </a:cubicBezTo>
                  <a:cubicBezTo>
                    <a:pt x="6" y="60"/>
                    <a:pt x="0" y="78"/>
                    <a:pt x="2" y="79"/>
                  </a:cubicBezTo>
                  <a:cubicBezTo>
                    <a:pt x="5" y="79"/>
                    <a:pt x="16" y="63"/>
                    <a:pt x="20" y="61"/>
                  </a:cubicBezTo>
                  <a:cubicBezTo>
                    <a:pt x="25" y="59"/>
                    <a:pt x="46" y="60"/>
                    <a:pt x="48" y="60"/>
                  </a:cubicBezTo>
                  <a:cubicBezTo>
                    <a:pt x="51" y="60"/>
                    <a:pt x="31" y="89"/>
                    <a:pt x="25" y="97"/>
                  </a:cubicBezTo>
                  <a:cubicBezTo>
                    <a:pt x="18" y="106"/>
                    <a:pt x="60" y="86"/>
                    <a:pt x="74" y="59"/>
                  </a:cubicBezTo>
                  <a:cubicBezTo>
                    <a:pt x="75" y="59"/>
                    <a:pt x="105" y="61"/>
                    <a:pt x="106" y="53"/>
                  </a:cubicBezTo>
                  <a:cubicBezTo>
                    <a:pt x="105" y="45"/>
                    <a:pt x="75" y="47"/>
                    <a:pt x="74" y="47"/>
                  </a:cubicBezTo>
                  <a:close/>
                </a:path>
              </a:pathLst>
            </a:custGeom>
            <a:solidFill>
              <a:schemeClr val="bg1"/>
            </a:solidFill>
            <a:ln>
              <a:noFill/>
            </a:ln>
          </p:spPr>
          <p:txBody>
            <a:bodyPr vert="horz" wrap="square" lIns="91440" tIns="45720" rIns="91440" bIns="45720" numCol="1" anchor="t" anchorCtr="0" compatLnSpc="1"/>
            <a:lstStyle/>
            <a:p>
              <a:endParaRPr lang="zh-CN" altLang="en-US" sz="2000">
                <a:solidFill>
                  <a:schemeClr val="bg1"/>
                </a:solidFill>
              </a:endParaRPr>
            </a:p>
          </p:txBody>
        </p:sp>
      </p:grpSp>
      <p:grpSp>
        <p:nvGrpSpPr>
          <p:cNvPr id="23" name="组合 22"/>
          <p:cNvGrpSpPr/>
          <p:nvPr/>
        </p:nvGrpSpPr>
        <p:grpSpPr>
          <a:xfrm>
            <a:off x="1451257" y="2276737"/>
            <a:ext cx="2016642" cy="2439287"/>
            <a:chOff x="1287332" y="1744624"/>
            <a:chExt cx="2016642" cy="2439287"/>
          </a:xfrm>
          <a:solidFill>
            <a:srgbClr val="72A47A"/>
          </a:solidFill>
        </p:grpSpPr>
        <p:sp>
          <p:nvSpPr>
            <p:cNvPr id="24" name="Rounded Rectangle 3"/>
            <p:cNvSpPr/>
            <p:nvPr/>
          </p:nvSpPr>
          <p:spPr>
            <a:xfrm>
              <a:off x="1287332" y="1744624"/>
              <a:ext cx="2016642" cy="2439287"/>
            </a:xfrm>
            <a:prstGeom prst="roundRect">
              <a:avLst>
                <a:gd name="adj" fmla="val 2738"/>
              </a:avLst>
            </a:prstGeom>
            <a:solidFill>
              <a:srgbClr val="25AFC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5" name="Rectangle 5"/>
            <p:cNvSpPr/>
            <p:nvPr/>
          </p:nvSpPr>
          <p:spPr>
            <a:xfrm>
              <a:off x="1446496" y="2338013"/>
              <a:ext cx="1698313" cy="854080"/>
            </a:xfrm>
            <a:prstGeom prst="rect">
              <a:avLst/>
            </a:prstGeom>
            <a:noFill/>
            <a:ln>
              <a:noFill/>
            </a:ln>
          </p:spPr>
          <p:txBody>
            <a:bodyPr wrap="square">
              <a:spAutoFit/>
            </a:bodyPr>
            <a:lstStyle/>
            <a:p>
              <a:pPr lvl="0">
                <a:lnSpc>
                  <a:spcPct val="150000"/>
                </a:lnSpc>
              </a:pPr>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100" dirty="0">
                  <a:solidFill>
                    <a:schemeClr val="bg1"/>
                  </a:solidFill>
                  <a:latin typeface="微软雅黑" panose="020B0503020204020204" pitchFamily="34" charset="-122"/>
                  <a:ea typeface="微软雅黑" panose="020B0503020204020204" pitchFamily="34" charset="-122"/>
                  <a:cs typeface="Lato Regular"/>
                </a:rPr>
                <a:t> </a:t>
              </a:r>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100" dirty="0">
                  <a:solidFill>
                    <a:schemeClr val="bg1"/>
                  </a:solidFill>
                  <a:latin typeface="微软雅黑" panose="020B0503020204020204" pitchFamily="34" charset="-122"/>
                  <a:ea typeface="微软雅黑" panose="020B0503020204020204" pitchFamily="34" charset="-122"/>
                  <a:cs typeface="Lato Regular"/>
                </a:rPr>
                <a:t> </a:t>
              </a:r>
              <a:r>
                <a:rPr lang="zh-CN" altLang="en-US" sz="11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100" dirty="0">
                  <a:solidFill>
                    <a:schemeClr val="bg1"/>
                  </a:solidFill>
                  <a:latin typeface="微软雅黑" panose="020B0503020204020204" pitchFamily="34" charset="-122"/>
                  <a:ea typeface="微软雅黑" panose="020B0503020204020204" pitchFamily="34" charset="-122"/>
                  <a:cs typeface="Lato Regular"/>
                </a:rPr>
                <a:t>5</a:t>
              </a:r>
            </a:p>
          </p:txBody>
        </p:sp>
        <p:sp>
          <p:nvSpPr>
            <p:cNvPr id="26" name="TextBox 7"/>
            <p:cNvSpPr txBox="1"/>
            <p:nvPr/>
          </p:nvSpPr>
          <p:spPr>
            <a:xfrm>
              <a:off x="1939192" y="3710169"/>
              <a:ext cx="749209" cy="255389"/>
            </a:xfrm>
            <a:prstGeom prst="roundRect">
              <a:avLst/>
            </a:prstGeom>
            <a:noFill/>
            <a:ln>
              <a:noFill/>
            </a:ln>
          </p:spPr>
          <p:txBody>
            <a:bodyPr wrap="none" rtlCol="0">
              <a:spAutoFit/>
            </a:bodyPr>
            <a:lstStyle/>
            <a:p>
              <a:r>
                <a:rPr lang="en-US" sz="900" dirty="0">
                  <a:solidFill>
                    <a:schemeClr val="bg1"/>
                  </a:solidFill>
                  <a:latin typeface="Open Sans" pitchFamily="34" charset="0"/>
                  <a:ea typeface="Open Sans" pitchFamily="34" charset="0"/>
                  <a:cs typeface="Open Sans" pitchFamily="34" charset="0"/>
                </a:rPr>
                <a:t>ESSENTIAL</a:t>
              </a:r>
            </a:p>
          </p:txBody>
        </p:sp>
        <p:sp>
          <p:nvSpPr>
            <p:cNvPr id="27" name="Freeform 299"/>
            <p:cNvSpPr/>
            <p:nvPr/>
          </p:nvSpPr>
          <p:spPr bwMode="auto">
            <a:xfrm>
              <a:off x="2005203" y="2013743"/>
              <a:ext cx="531228" cy="187293"/>
            </a:xfrm>
            <a:custGeom>
              <a:avLst/>
              <a:gdLst>
                <a:gd name="T0" fmla="*/ 29 w 116"/>
                <a:gd name="T1" fmla="*/ 16 h 41"/>
                <a:gd name="T2" fmla="*/ 33 w 116"/>
                <a:gd name="T3" fmla="*/ 11 h 41"/>
                <a:gd name="T4" fmla="*/ 33 w 116"/>
                <a:gd name="T5" fmla="*/ 4 h 41"/>
                <a:gd name="T6" fmla="*/ 29 w 116"/>
                <a:gd name="T7" fmla="*/ 0 h 41"/>
                <a:gd name="T8" fmla="*/ 16 w 116"/>
                <a:gd name="T9" fmla="*/ 0 h 41"/>
                <a:gd name="T10" fmla="*/ 11 w 116"/>
                <a:gd name="T11" fmla="*/ 4 h 41"/>
                <a:gd name="T12" fmla="*/ 11 w 116"/>
                <a:gd name="T13" fmla="*/ 11 h 41"/>
                <a:gd name="T14" fmla="*/ 16 w 116"/>
                <a:gd name="T15" fmla="*/ 16 h 41"/>
                <a:gd name="T16" fmla="*/ 17 w 116"/>
                <a:gd name="T17" fmla="*/ 16 h 41"/>
                <a:gd name="T18" fmla="*/ 17 w 116"/>
                <a:gd name="T19" fmla="*/ 29 h 41"/>
                <a:gd name="T20" fmla="*/ 15 w 116"/>
                <a:gd name="T21" fmla="*/ 31 h 41"/>
                <a:gd name="T22" fmla="*/ 10 w 116"/>
                <a:gd name="T23" fmla="*/ 31 h 41"/>
                <a:gd name="T24" fmla="*/ 5 w 116"/>
                <a:gd name="T25" fmla="*/ 26 h 41"/>
                <a:gd name="T26" fmla="*/ 6 w 116"/>
                <a:gd name="T27" fmla="*/ 33 h 41"/>
                <a:gd name="T28" fmla="*/ 5 w 116"/>
                <a:gd name="T29" fmla="*/ 41 h 41"/>
                <a:gd name="T30" fmla="*/ 10 w 116"/>
                <a:gd name="T31" fmla="*/ 37 h 41"/>
                <a:gd name="T32" fmla="*/ 15 w 116"/>
                <a:gd name="T33" fmla="*/ 37 h 41"/>
                <a:gd name="T34" fmla="*/ 23 w 116"/>
                <a:gd name="T35" fmla="*/ 29 h 41"/>
                <a:gd name="T36" fmla="*/ 23 w 116"/>
                <a:gd name="T37" fmla="*/ 16 h 41"/>
                <a:gd name="T38" fmla="*/ 24 w 116"/>
                <a:gd name="T39" fmla="*/ 16 h 41"/>
                <a:gd name="T40" fmla="*/ 31 w 116"/>
                <a:gd name="T41" fmla="*/ 31 h 41"/>
                <a:gd name="T42" fmla="*/ 101 w 116"/>
                <a:gd name="T43" fmla="*/ 31 h 41"/>
                <a:gd name="T44" fmla="*/ 116 w 116"/>
                <a:gd name="T45" fmla="*/ 16 h 41"/>
                <a:gd name="T46" fmla="*/ 29 w 116"/>
                <a:gd name="T4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41">
                  <a:moveTo>
                    <a:pt x="29" y="16"/>
                  </a:moveTo>
                  <a:cubicBezTo>
                    <a:pt x="31" y="16"/>
                    <a:pt x="33" y="14"/>
                    <a:pt x="33" y="11"/>
                  </a:cubicBezTo>
                  <a:cubicBezTo>
                    <a:pt x="33" y="4"/>
                    <a:pt x="33" y="4"/>
                    <a:pt x="33" y="4"/>
                  </a:cubicBezTo>
                  <a:cubicBezTo>
                    <a:pt x="33" y="2"/>
                    <a:pt x="31" y="0"/>
                    <a:pt x="29" y="0"/>
                  </a:cubicBezTo>
                  <a:cubicBezTo>
                    <a:pt x="16" y="0"/>
                    <a:pt x="16" y="0"/>
                    <a:pt x="16" y="0"/>
                  </a:cubicBezTo>
                  <a:cubicBezTo>
                    <a:pt x="13" y="0"/>
                    <a:pt x="11" y="2"/>
                    <a:pt x="11" y="4"/>
                  </a:cubicBezTo>
                  <a:cubicBezTo>
                    <a:pt x="11" y="11"/>
                    <a:pt x="11" y="11"/>
                    <a:pt x="11" y="11"/>
                  </a:cubicBezTo>
                  <a:cubicBezTo>
                    <a:pt x="11" y="14"/>
                    <a:pt x="13" y="16"/>
                    <a:pt x="16" y="16"/>
                  </a:cubicBezTo>
                  <a:cubicBezTo>
                    <a:pt x="17" y="16"/>
                    <a:pt x="17" y="16"/>
                    <a:pt x="17" y="16"/>
                  </a:cubicBezTo>
                  <a:cubicBezTo>
                    <a:pt x="17" y="29"/>
                    <a:pt x="17" y="29"/>
                    <a:pt x="17" y="29"/>
                  </a:cubicBezTo>
                  <a:cubicBezTo>
                    <a:pt x="17" y="30"/>
                    <a:pt x="16" y="31"/>
                    <a:pt x="15" y="31"/>
                  </a:cubicBezTo>
                  <a:cubicBezTo>
                    <a:pt x="10" y="31"/>
                    <a:pt x="10" y="31"/>
                    <a:pt x="10" y="31"/>
                  </a:cubicBezTo>
                  <a:cubicBezTo>
                    <a:pt x="10" y="29"/>
                    <a:pt x="9" y="26"/>
                    <a:pt x="5" y="26"/>
                  </a:cubicBezTo>
                  <a:cubicBezTo>
                    <a:pt x="0" y="26"/>
                    <a:pt x="4" y="31"/>
                    <a:pt x="6" y="33"/>
                  </a:cubicBezTo>
                  <a:cubicBezTo>
                    <a:pt x="4" y="35"/>
                    <a:pt x="0" y="41"/>
                    <a:pt x="5" y="41"/>
                  </a:cubicBezTo>
                  <a:cubicBezTo>
                    <a:pt x="8" y="41"/>
                    <a:pt x="9" y="39"/>
                    <a:pt x="10" y="37"/>
                  </a:cubicBezTo>
                  <a:cubicBezTo>
                    <a:pt x="15" y="37"/>
                    <a:pt x="15" y="37"/>
                    <a:pt x="15" y="37"/>
                  </a:cubicBezTo>
                  <a:cubicBezTo>
                    <a:pt x="19" y="37"/>
                    <a:pt x="23" y="33"/>
                    <a:pt x="23" y="29"/>
                  </a:cubicBezTo>
                  <a:cubicBezTo>
                    <a:pt x="23" y="16"/>
                    <a:pt x="23" y="16"/>
                    <a:pt x="23" y="16"/>
                  </a:cubicBezTo>
                  <a:cubicBezTo>
                    <a:pt x="24" y="16"/>
                    <a:pt x="24" y="16"/>
                    <a:pt x="24" y="16"/>
                  </a:cubicBezTo>
                  <a:cubicBezTo>
                    <a:pt x="31" y="31"/>
                    <a:pt x="31" y="31"/>
                    <a:pt x="31" y="31"/>
                  </a:cubicBezTo>
                  <a:cubicBezTo>
                    <a:pt x="101" y="31"/>
                    <a:pt x="101" y="31"/>
                    <a:pt x="101" y="31"/>
                  </a:cubicBezTo>
                  <a:cubicBezTo>
                    <a:pt x="116" y="16"/>
                    <a:pt x="116" y="16"/>
                    <a:pt x="116" y="16"/>
                  </a:cubicBezTo>
                  <a:lnTo>
                    <a:pt x="29" y="16"/>
                  </a:lnTo>
                  <a:close/>
                </a:path>
              </a:pathLst>
            </a:custGeom>
            <a:solidFill>
              <a:schemeClr val="bg1"/>
            </a:solidFill>
            <a:ln>
              <a:noFill/>
            </a:ln>
          </p:spPr>
          <p:txBody>
            <a:bodyPr vert="horz" wrap="square" lIns="91440" tIns="45720" rIns="91440" bIns="45720" numCol="1" anchor="t" anchorCtr="0" compatLnSpc="1"/>
            <a:lstStyle/>
            <a:p>
              <a:endParaRPr lang="zh-CN" altLang="en-US" sz="2000">
                <a:solidFill>
                  <a:schemeClr val="bg1"/>
                </a:solidFill>
              </a:endParaRPr>
            </a:p>
          </p:txBody>
        </p:sp>
      </p:gr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anim calcmode="lin" valueType="num">
                                      <p:cBhvr>
                                        <p:cTn id="36" dur="500" fill="hold"/>
                                        <p:tgtEl>
                                          <p:spTgt spid="23"/>
                                        </p:tgtEl>
                                        <p:attrNameLst>
                                          <p:attrName>ppt_x</p:attrName>
                                        </p:attrNameLst>
                                      </p:cBhvr>
                                      <p:tavLst>
                                        <p:tav tm="0">
                                          <p:val>
                                            <p:strVal val="#ppt_x"/>
                                          </p:val>
                                        </p:tav>
                                        <p:tav tm="100000">
                                          <p:val>
                                            <p:strVal val="#ppt_x"/>
                                          </p:val>
                                        </p:tav>
                                      </p:tavLst>
                                    </p:anim>
                                    <p:anim calcmode="lin" valueType="num">
                                      <p:cBhvr>
                                        <p:cTn id="37"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087801" y="1887124"/>
            <a:ext cx="6075250" cy="830997"/>
            <a:chOff x="3612990" y="3518642"/>
            <a:chExt cx="5669781" cy="830997"/>
          </a:xfrm>
        </p:grpSpPr>
        <p:sp>
          <p:nvSpPr>
            <p:cNvPr id="21" name="矩形 20"/>
            <p:cNvSpPr/>
            <p:nvPr/>
          </p:nvSpPr>
          <p:spPr>
            <a:xfrm>
              <a:off x="3612990" y="3929741"/>
              <a:ext cx="1144627"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509872"/>
                </a:solidFill>
                <a:latin typeface="微软雅黑" panose="020B0503020204020204" pitchFamily="34" charset="-122"/>
                <a:ea typeface="微软雅黑" panose="020B0503020204020204" pitchFamily="34" charset="-122"/>
              </a:endParaRPr>
            </a:p>
          </p:txBody>
        </p:sp>
        <p:sp>
          <p:nvSpPr>
            <p:cNvPr id="22" name="矩形 21"/>
            <p:cNvSpPr/>
            <p:nvPr/>
          </p:nvSpPr>
          <p:spPr>
            <a:xfrm>
              <a:off x="8138144" y="3929741"/>
              <a:ext cx="1144627"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509872"/>
                </a:solidFill>
                <a:latin typeface="微软雅黑" panose="020B0503020204020204" pitchFamily="34" charset="-122"/>
                <a:ea typeface="微软雅黑" panose="020B0503020204020204" pitchFamily="34" charset="-122"/>
              </a:endParaRPr>
            </a:p>
          </p:txBody>
        </p:sp>
        <p:sp>
          <p:nvSpPr>
            <p:cNvPr id="23" name="TextBox 4"/>
            <p:cNvSpPr txBox="1"/>
            <p:nvPr/>
          </p:nvSpPr>
          <p:spPr>
            <a:xfrm>
              <a:off x="5064828" y="3518642"/>
              <a:ext cx="2757459" cy="830997"/>
            </a:xfrm>
            <a:prstGeom prst="rect">
              <a:avLst/>
            </a:prstGeom>
            <a:noFill/>
          </p:spPr>
          <p:txBody>
            <a:bodyPr wrap="none" rtlCol="0">
              <a:spAutoFit/>
            </a:bodyPr>
            <a:lstStyle/>
            <a:p>
              <a:pPr algn="ctr"/>
              <a:r>
                <a:rPr lang="zh-CN" altLang="en-US" sz="4800" b="1" spc="600" dirty="0">
                  <a:solidFill>
                    <a:srgbClr val="25AFC6"/>
                  </a:solidFill>
                  <a:latin typeface="微软雅黑" panose="020B0503020204020204" pitchFamily="34" charset="-122"/>
                  <a:ea typeface="微软雅黑" panose="020B0503020204020204" pitchFamily="34" charset="-122"/>
                </a:rPr>
                <a:t>第四部分</a:t>
              </a:r>
              <a:endParaRPr lang="en-US" altLang="zh-CN" sz="4800" b="1" spc="600" dirty="0">
                <a:solidFill>
                  <a:srgbClr val="25AFC6"/>
                </a:solidFill>
                <a:latin typeface="微软雅黑" panose="020B0503020204020204" pitchFamily="34" charset="-122"/>
                <a:ea typeface="微软雅黑" panose="020B0503020204020204" pitchFamily="34" charset="-122"/>
              </a:endParaRPr>
            </a:p>
          </p:txBody>
        </p:sp>
      </p:grpSp>
      <p:sp>
        <p:nvSpPr>
          <p:cNvPr id="24" name="文本框 3"/>
          <p:cNvSpPr txBox="1"/>
          <p:nvPr/>
        </p:nvSpPr>
        <p:spPr>
          <a:xfrm>
            <a:off x="3931229" y="2952218"/>
            <a:ext cx="4379130" cy="707886"/>
          </a:xfrm>
          <a:prstGeom prst="rect">
            <a:avLst/>
          </a:prstGeom>
          <a:solidFill>
            <a:srgbClr val="25AFC6"/>
          </a:solidFill>
          <a:ln w="12700">
            <a:noFill/>
          </a:ln>
        </p:spPr>
        <p:txBody>
          <a:bodyPr wrap="square" rtlCol="0">
            <a:spAutoFit/>
          </a:bodyPr>
          <a:lstStyle/>
          <a:p>
            <a:pPr algn="ctr"/>
            <a:r>
              <a:rPr kumimoji="1" lang="zh-CN" altLang="en-US" sz="4000" b="1" spc="600" dirty="0">
                <a:solidFill>
                  <a:schemeClr val="bg1"/>
                </a:solidFill>
                <a:latin typeface="微软雅黑" panose="020B0503020204020204" pitchFamily="34" charset="-122"/>
                <a:ea typeface="微软雅黑" panose="020B0503020204020204" pitchFamily="34" charset="-122"/>
              </a:rPr>
              <a:t>活动效果展望</a:t>
            </a:r>
          </a:p>
        </p:txBody>
      </p:sp>
      <p:sp>
        <p:nvSpPr>
          <p:cNvPr id="25" name="文本框 24"/>
          <p:cNvSpPr txBox="1"/>
          <p:nvPr/>
        </p:nvSpPr>
        <p:spPr>
          <a:xfrm>
            <a:off x="3381827" y="3795402"/>
            <a:ext cx="5428344" cy="479106"/>
          </a:xfrm>
          <a:prstGeom prst="rect">
            <a:avLst/>
          </a:prstGeom>
          <a:noFill/>
        </p:spPr>
        <p:txBody>
          <a:bodyPr wrap="square" rtlCol="0">
            <a:spAutoFit/>
          </a:bodyPr>
          <a:lstStyle/>
          <a:p>
            <a:pPr algn="ctr">
              <a:lnSpc>
                <a:spcPct val="120000"/>
              </a:lnSpc>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The user can demonstrate on a projector or computer, or print the presentation and make it into a film to be used in a wider field</a:t>
            </a: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randombar(horizontal)">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5264026" y="1760524"/>
            <a:ext cx="3164051" cy="2951016"/>
            <a:chOff x="4979809" y="1648002"/>
            <a:chExt cx="3615356" cy="3122003"/>
          </a:xfrm>
          <a:solidFill>
            <a:srgbClr val="25AFC6"/>
          </a:solidFill>
        </p:grpSpPr>
        <p:sp>
          <p:nvSpPr>
            <p:cNvPr id="12" name="文本框 3"/>
            <p:cNvSpPr txBox="1"/>
            <p:nvPr/>
          </p:nvSpPr>
          <p:spPr>
            <a:xfrm>
              <a:off x="4979809" y="1648002"/>
              <a:ext cx="3615355" cy="488413"/>
            </a:xfrm>
            <a:prstGeom prst="rect">
              <a:avLst/>
            </a:prstGeom>
            <a:grpFill/>
            <a:ln w="12700">
              <a:noFill/>
            </a:ln>
          </p:spPr>
          <p:txBody>
            <a:bodyPr wrap="square" rtlCol="0">
              <a:spAutoFit/>
            </a:bodyPr>
            <a:lstStyle/>
            <a:p>
              <a:pPr algn="ctr"/>
              <a:r>
                <a:rPr kumimoji="1" lang="en-US" altLang="zh-CN" sz="2400" b="1" dirty="0">
                  <a:solidFill>
                    <a:schemeClr val="bg1"/>
                  </a:solidFill>
                  <a:latin typeface="微软雅黑" panose="020B0503020204020204" pitchFamily="34" charset="-122"/>
                  <a:ea typeface="微软雅黑" panose="020B0503020204020204" pitchFamily="34" charset="-122"/>
                </a:rPr>
                <a:t>01</a:t>
              </a:r>
              <a:r>
                <a:rPr kumimoji="1" lang="zh-CN" altLang="en-US" sz="2400" b="1" dirty="0">
                  <a:solidFill>
                    <a:schemeClr val="bg1"/>
                  </a:solidFill>
                  <a:latin typeface="微软雅黑" panose="020B0503020204020204" pitchFamily="34" charset="-122"/>
                  <a:ea typeface="微软雅黑" panose="020B0503020204020204" pitchFamily="34" charset="-122"/>
                </a:rPr>
                <a:t>     活动流程简介</a:t>
              </a:r>
            </a:p>
          </p:txBody>
        </p:sp>
        <p:sp>
          <p:nvSpPr>
            <p:cNvPr id="13" name="文本框 4"/>
            <p:cNvSpPr txBox="1"/>
            <p:nvPr/>
          </p:nvSpPr>
          <p:spPr>
            <a:xfrm>
              <a:off x="4979809" y="2525867"/>
              <a:ext cx="3615356" cy="488415"/>
            </a:xfrm>
            <a:prstGeom prst="rect">
              <a:avLst/>
            </a:prstGeom>
            <a:grpFill/>
            <a:ln w="12700">
              <a:noFill/>
            </a:ln>
          </p:spPr>
          <p:txBody>
            <a:bodyPr wrap="square" rtlCol="0">
              <a:spAutoFit/>
            </a:bodyPr>
            <a:lstStyle/>
            <a:p>
              <a:pPr algn="ctr"/>
              <a:r>
                <a:rPr kumimoji="1" lang="en-US" altLang="zh-CN" sz="2400" b="1" dirty="0">
                  <a:solidFill>
                    <a:schemeClr val="bg1"/>
                  </a:solidFill>
                  <a:latin typeface="微软雅黑" panose="020B0503020204020204" pitchFamily="34" charset="-122"/>
                  <a:ea typeface="微软雅黑" panose="020B0503020204020204" pitchFamily="34" charset="-122"/>
                </a:rPr>
                <a:t>02     </a:t>
              </a:r>
              <a:r>
                <a:rPr kumimoji="1" lang="zh-CN" altLang="en-US" sz="2400" b="1" dirty="0">
                  <a:solidFill>
                    <a:schemeClr val="bg1"/>
                  </a:solidFill>
                  <a:latin typeface="微软雅黑" panose="020B0503020204020204" pitchFamily="34" charset="-122"/>
                  <a:ea typeface="微软雅黑" panose="020B0503020204020204" pitchFamily="34" charset="-122"/>
                </a:rPr>
                <a:t>活动执行保障</a:t>
              </a:r>
            </a:p>
          </p:txBody>
        </p:sp>
        <p:sp>
          <p:nvSpPr>
            <p:cNvPr id="14" name="文本框 7"/>
            <p:cNvSpPr txBox="1"/>
            <p:nvPr/>
          </p:nvSpPr>
          <p:spPr>
            <a:xfrm>
              <a:off x="4979809" y="3403729"/>
              <a:ext cx="3615356" cy="488416"/>
            </a:xfrm>
            <a:prstGeom prst="rect">
              <a:avLst/>
            </a:prstGeom>
            <a:grpFill/>
            <a:ln w="12700">
              <a:noFill/>
            </a:ln>
          </p:spPr>
          <p:txBody>
            <a:bodyPr wrap="square" rtlCol="0">
              <a:spAutoFit/>
            </a:bodyPr>
            <a:lstStyle/>
            <a:p>
              <a:pPr algn="ctr"/>
              <a:r>
                <a:rPr kumimoji="1" lang="en-US" altLang="zh-CN" sz="2400" b="1" dirty="0">
                  <a:solidFill>
                    <a:schemeClr val="bg1"/>
                  </a:solidFill>
                  <a:latin typeface="微软雅黑" panose="020B0503020204020204" pitchFamily="34" charset="-122"/>
                  <a:ea typeface="微软雅黑" panose="020B0503020204020204" pitchFamily="34" charset="-122"/>
                </a:rPr>
                <a:t>03     </a:t>
              </a:r>
              <a:r>
                <a:rPr kumimoji="1" lang="zh-CN" altLang="en-US" sz="2400" b="1" dirty="0">
                  <a:solidFill>
                    <a:schemeClr val="bg1"/>
                  </a:solidFill>
                  <a:latin typeface="微软雅黑" panose="020B0503020204020204" pitchFamily="34" charset="-122"/>
                  <a:ea typeface="微软雅黑" panose="020B0503020204020204" pitchFamily="34" charset="-122"/>
                </a:rPr>
                <a:t>活动财务预算</a:t>
              </a:r>
            </a:p>
          </p:txBody>
        </p:sp>
        <p:sp>
          <p:nvSpPr>
            <p:cNvPr id="15" name="文本框 8"/>
            <p:cNvSpPr txBox="1"/>
            <p:nvPr/>
          </p:nvSpPr>
          <p:spPr>
            <a:xfrm>
              <a:off x="4979809" y="4281590"/>
              <a:ext cx="3615356" cy="488415"/>
            </a:xfrm>
            <a:prstGeom prst="rect">
              <a:avLst/>
            </a:prstGeom>
            <a:grpFill/>
            <a:ln w="12700">
              <a:noFill/>
            </a:ln>
          </p:spPr>
          <p:txBody>
            <a:bodyPr wrap="square" rtlCol="0">
              <a:spAutoFit/>
            </a:bodyPr>
            <a:lstStyle/>
            <a:p>
              <a:pPr algn="ctr"/>
              <a:r>
                <a:rPr kumimoji="1" lang="en-US" altLang="zh-CN" sz="2400" b="1" dirty="0">
                  <a:solidFill>
                    <a:schemeClr val="bg1"/>
                  </a:solidFill>
                  <a:latin typeface="微软雅黑" panose="020B0503020204020204" pitchFamily="34" charset="-122"/>
                  <a:ea typeface="微软雅黑" panose="020B0503020204020204" pitchFamily="34" charset="-122"/>
                </a:rPr>
                <a:t>04     </a:t>
              </a:r>
              <a:r>
                <a:rPr kumimoji="1" lang="zh-CN" altLang="en-US" sz="2400" b="1" dirty="0">
                  <a:solidFill>
                    <a:schemeClr val="bg1"/>
                  </a:solidFill>
                  <a:latin typeface="微软雅黑" panose="020B0503020204020204" pitchFamily="34" charset="-122"/>
                  <a:ea typeface="微软雅黑" panose="020B0503020204020204" pitchFamily="34" charset="-122"/>
                </a:rPr>
                <a:t>活动效果展望</a:t>
              </a:r>
            </a:p>
          </p:txBody>
        </p:sp>
      </p:grpSp>
      <p:grpSp>
        <p:nvGrpSpPr>
          <p:cNvPr id="16" name="组合 15"/>
          <p:cNvGrpSpPr/>
          <p:nvPr/>
        </p:nvGrpSpPr>
        <p:grpSpPr>
          <a:xfrm rot="5400000">
            <a:off x="2278673" y="2839162"/>
            <a:ext cx="3915432" cy="800219"/>
            <a:chOff x="3612990" y="3575352"/>
            <a:chExt cx="5669781" cy="800219"/>
          </a:xfrm>
        </p:grpSpPr>
        <p:sp>
          <p:nvSpPr>
            <p:cNvPr id="17" name="矩形 16"/>
            <p:cNvSpPr/>
            <p:nvPr/>
          </p:nvSpPr>
          <p:spPr>
            <a:xfrm>
              <a:off x="3612990" y="3929741"/>
              <a:ext cx="1144627"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509872"/>
                </a:solidFill>
                <a:latin typeface="微软雅黑" panose="020B0503020204020204" pitchFamily="34" charset="-122"/>
                <a:ea typeface="微软雅黑" panose="020B0503020204020204" pitchFamily="34" charset="-122"/>
              </a:endParaRPr>
            </a:p>
          </p:txBody>
        </p:sp>
        <p:sp>
          <p:nvSpPr>
            <p:cNvPr id="18" name="矩形 17"/>
            <p:cNvSpPr/>
            <p:nvPr/>
          </p:nvSpPr>
          <p:spPr>
            <a:xfrm>
              <a:off x="8138144" y="3929741"/>
              <a:ext cx="1144627"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509872"/>
                </a:solidFill>
                <a:latin typeface="微软雅黑" panose="020B0503020204020204" pitchFamily="34" charset="-122"/>
                <a:ea typeface="微软雅黑" panose="020B0503020204020204" pitchFamily="34" charset="-122"/>
              </a:endParaRPr>
            </a:p>
          </p:txBody>
        </p:sp>
        <p:sp>
          <p:nvSpPr>
            <p:cNvPr id="19" name="TextBox 4"/>
            <p:cNvSpPr txBox="1"/>
            <p:nvPr/>
          </p:nvSpPr>
          <p:spPr>
            <a:xfrm rot="16200000">
              <a:off x="6047771" y="2627282"/>
              <a:ext cx="800219" cy="2696359"/>
            </a:xfrm>
            <a:prstGeom prst="rect">
              <a:avLst/>
            </a:prstGeom>
            <a:noFill/>
          </p:spPr>
          <p:txBody>
            <a:bodyPr vert="eaVert" wrap="none" rtlCol="0">
              <a:spAutoFit/>
            </a:bodyPr>
            <a:lstStyle/>
            <a:p>
              <a:pPr algn="ctr"/>
              <a:r>
                <a:rPr lang="zh-CN" altLang="en-US" sz="4000" b="1" spc="600" dirty="0">
                  <a:solidFill>
                    <a:srgbClr val="25AFC6"/>
                  </a:solidFill>
                  <a:latin typeface="微软雅黑" panose="020B0503020204020204" pitchFamily="34" charset="-122"/>
                  <a:ea typeface="微软雅黑" panose="020B0503020204020204" pitchFamily="34" charset="-122"/>
                </a:rPr>
                <a:t>主目录</a:t>
              </a:r>
              <a:endParaRPr lang="en-US" altLang="zh-CN" sz="4000" b="1" spc="600" dirty="0">
                <a:solidFill>
                  <a:srgbClr val="25AFC6"/>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1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2" presetClass="entr" presetSubtype="1" fill="hold" nodeType="afterEffect" p14:presetBounceEnd="46000">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14:bounceEnd="46000">
                                          <p:cBhvr additive="base">
                                            <p:cTn id="14" dur="1250" fill="hold"/>
                                            <p:tgtEl>
                                              <p:spTgt spid="11"/>
                                            </p:tgtEl>
                                            <p:attrNameLst>
                                              <p:attrName>ppt_x</p:attrName>
                                            </p:attrNameLst>
                                          </p:cBhvr>
                                          <p:tavLst>
                                            <p:tav tm="0">
                                              <p:val>
                                                <p:strVal val="#ppt_x"/>
                                              </p:val>
                                            </p:tav>
                                            <p:tav tm="100000">
                                              <p:val>
                                                <p:strVal val="#ppt_x"/>
                                              </p:val>
                                            </p:tav>
                                          </p:tavLst>
                                        </p:anim>
                                        <p:anim calcmode="lin" valueType="num" p14:bounceEnd="46000">
                                          <p:cBhvr additive="base">
                                            <p:cTn id="15" dur="125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2" presetClass="entr" presetSubtype="1"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1250" fill="hold"/>
                                            <p:tgtEl>
                                              <p:spTgt spid="11"/>
                                            </p:tgtEl>
                                            <p:attrNameLst>
                                              <p:attrName>ppt_x</p:attrName>
                                            </p:attrNameLst>
                                          </p:cBhvr>
                                          <p:tavLst>
                                            <p:tav tm="0">
                                              <p:val>
                                                <p:strVal val="#ppt_x"/>
                                              </p:val>
                                            </p:tav>
                                            <p:tav tm="100000">
                                              <p:val>
                                                <p:strVal val="#ppt_x"/>
                                              </p:val>
                                            </p:tav>
                                          </p:tavLst>
                                        </p:anim>
                                        <p:anim calcmode="lin" valueType="num">
                                          <p:cBhvr additive="base">
                                            <p:cTn id="15" dur="125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310596"/>
            <a:ext cx="9952741" cy="729358"/>
            <a:chOff x="-2146775" y="538471"/>
            <a:chExt cx="9952741" cy="729358"/>
          </a:xfrm>
        </p:grpSpPr>
        <p:sp>
          <p:nvSpPr>
            <p:cNvPr id="3" name="矩形 2"/>
            <p:cNvSpPr/>
            <p:nvPr/>
          </p:nvSpPr>
          <p:spPr>
            <a:xfrm flipV="1">
              <a:off x="4391464"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95569" y="53847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rgbClr val="25AFC6"/>
                  </a:solidFill>
                  <a:latin typeface="微软雅黑" panose="020B0503020204020204" pitchFamily="34" charset="-122"/>
                  <a:ea typeface="微软雅黑" panose="020B0503020204020204" pitchFamily="34" charset="-122"/>
                  <a:sym typeface="Arial" panose="020B0604020202020204" pitchFamily="34" charset="0"/>
                </a:rPr>
                <a:t>活动效果展望</a:t>
              </a:r>
            </a:p>
          </p:txBody>
        </p:sp>
        <p:sp>
          <p:nvSpPr>
            <p:cNvPr id="5" name="TextBox 8"/>
            <p:cNvSpPr txBox="1">
              <a:spLocks noChangeArrowheads="1"/>
            </p:cNvSpPr>
            <p:nvPr/>
          </p:nvSpPr>
          <p:spPr bwMode="auto">
            <a:xfrm>
              <a:off x="1193413" y="106777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p:cNvSpPr/>
            <p:nvPr/>
          </p:nvSpPr>
          <p:spPr>
            <a:xfrm flipV="1">
              <a:off x="-2146775"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6488794" y="1516032"/>
            <a:ext cx="5019560" cy="4530065"/>
            <a:chOff x="6186052" y="4682268"/>
            <a:chExt cx="4494080" cy="4055827"/>
          </a:xfrm>
        </p:grpSpPr>
        <p:grpSp>
          <p:nvGrpSpPr>
            <p:cNvPr id="8" name="组合 7"/>
            <p:cNvGrpSpPr/>
            <p:nvPr/>
          </p:nvGrpSpPr>
          <p:grpSpPr>
            <a:xfrm>
              <a:off x="6186052" y="4682268"/>
              <a:ext cx="4494080" cy="1213990"/>
              <a:chOff x="733621" y="4632910"/>
              <a:chExt cx="5212200" cy="1325181"/>
            </a:xfrm>
          </p:grpSpPr>
          <p:sp>
            <p:nvSpPr>
              <p:cNvPr id="10" name="Rectangle 3"/>
              <p:cNvSpPr/>
              <p:nvPr/>
            </p:nvSpPr>
            <p:spPr>
              <a:xfrm>
                <a:off x="733621" y="4632910"/>
                <a:ext cx="5212200" cy="1325181"/>
              </a:xfrm>
              <a:prstGeom prst="rect">
                <a:avLst/>
              </a:prstGeom>
              <a:solidFill>
                <a:srgbClr val="25AFC6"/>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latin typeface="+mn-ea"/>
                </a:endParaRPr>
              </a:p>
            </p:txBody>
          </p:sp>
          <p:sp>
            <p:nvSpPr>
              <p:cNvPr id="11" name="Subtitle 2"/>
              <p:cNvSpPr txBox="1"/>
              <p:nvPr/>
            </p:nvSpPr>
            <p:spPr>
              <a:xfrm>
                <a:off x="1243070" y="4828940"/>
                <a:ext cx="4185200" cy="948192"/>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400" dirty="0">
                    <a:solidFill>
                      <a:schemeClr val="bg1"/>
                    </a:solidFill>
                    <a:latin typeface="微软雅黑" panose="020B0503020204020204" pitchFamily="34" charset="-122"/>
                    <a:ea typeface="微软雅黑" panose="020B0503020204020204" pitchFamily="34" charset="-122"/>
                  </a:rPr>
                  <a:t>详写内容</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点击输入本栏的具体文字，简明扼要的说明分项内容，此为概念图解，请根据具体内容酌情修改。</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sp>
          <p:nvSpPr>
            <p:cNvPr id="9" name="矩形 8"/>
            <p:cNvSpPr/>
            <p:nvPr/>
          </p:nvSpPr>
          <p:spPr>
            <a:xfrm flipH="1">
              <a:off x="6186054" y="6075840"/>
              <a:ext cx="4494078" cy="266225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12" name="组合 11"/>
          <p:cNvGrpSpPr/>
          <p:nvPr/>
        </p:nvGrpSpPr>
        <p:grpSpPr>
          <a:xfrm>
            <a:off x="851825" y="1516032"/>
            <a:ext cx="5467024" cy="4459377"/>
            <a:chOff x="482600" y="1903736"/>
            <a:chExt cx="5467024" cy="4459377"/>
          </a:xfrm>
        </p:grpSpPr>
        <p:sp>
          <p:nvSpPr>
            <p:cNvPr id="13" name="Rectangle 22"/>
            <p:cNvSpPr>
              <a:spLocks noChangeArrowheads="1"/>
            </p:cNvSpPr>
            <p:nvPr/>
          </p:nvSpPr>
          <p:spPr bwMode="auto">
            <a:xfrm>
              <a:off x="482600" y="1903736"/>
              <a:ext cx="54670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4" name="Rectangle 23"/>
            <p:cNvSpPr>
              <a:spLocks noChangeArrowheads="1"/>
            </p:cNvSpPr>
            <p:nvPr/>
          </p:nvSpPr>
          <p:spPr bwMode="auto">
            <a:xfrm>
              <a:off x="482600" y="3018022"/>
              <a:ext cx="53665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15" name="Line 24"/>
            <p:cNvSpPr>
              <a:spLocks noChangeShapeType="1"/>
            </p:cNvSpPr>
            <p:nvPr/>
          </p:nvSpPr>
          <p:spPr bwMode="auto">
            <a:xfrm>
              <a:off x="482600" y="3578514"/>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sp>
          <p:nvSpPr>
            <p:cNvPr id="16" name="Rectangle 25"/>
            <p:cNvSpPr>
              <a:spLocks noChangeArrowheads="1"/>
            </p:cNvSpPr>
            <p:nvPr/>
          </p:nvSpPr>
          <p:spPr bwMode="auto">
            <a:xfrm>
              <a:off x="482600" y="3929102"/>
              <a:ext cx="53665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17" name="Line 26"/>
            <p:cNvSpPr>
              <a:spLocks noChangeShapeType="1"/>
            </p:cNvSpPr>
            <p:nvPr/>
          </p:nvSpPr>
          <p:spPr bwMode="auto">
            <a:xfrm>
              <a:off x="482600" y="4489594"/>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sp>
          <p:nvSpPr>
            <p:cNvPr id="18" name="Rectangle 27"/>
            <p:cNvSpPr>
              <a:spLocks noChangeArrowheads="1"/>
            </p:cNvSpPr>
            <p:nvPr/>
          </p:nvSpPr>
          <p:spPr bwMode="auto">
            <a:xfrm>
              <a:off x="482600" y="4882608"/>
              <a:ext cx="53665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19" name="Line 28"/>
            <p:cNvSpPr>
              <a:spLocks noChangeShapeType="1"/>
            </p:cNvSpPr>
            <p:nvPr/>
          </p:nvSpPr>
          <p:spPr bwMode="auto">
            <a:xfrm>
              <a:off x="482600" y="5443101"/>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sp>
          <p:nvSpPr>
            <p:cNvPr id="20" name="Rectangle 29"/>
            <p:cNvSpPr>
              <a:spLocks noChangeArrowheads="1"/>
            </p:cNvSpPr>
            <p:nvPr/>
          </p:nvSpPr>
          <p:spPr bwMode="auto">
            <a:xfrm>
              <a:off x="482600" y="5802620"/>
              <a:ext cx="53665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21" name="Line 30"/>
            <p:cNvSpPr>
              <a:spLocks noChangeShapeType="1"/>
            </p:cNvSpPr>
            <p:nvPr/>
          </p:nvSpPr>
          <p:spPr bwMode="auto">
            <a:xfrm>
              <a:off x="482600" y="6363113"/>
              <a:ext cx="5366568" cy="0"/>
            </a:xfrm>
            <a:prstGeom prst="line">
              <a:avLst/>
            </a:prstGeom>
            <a:noFill/>
            <a:ln w="6350">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3600">
                <a:solidFill>
                  <a:schemeClr val="bg1">
                    <a:lumMod val="50000"/>
                  </a:schemeClr>
                </a:solidFill>
              </a:endParaRPr>
            </a:p>
          </p:txBody>
        </p:sp>
      </p:gr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310596"/>
            <a:ext cx="9952741" cy="729358"/>
            <a:chOff x="-2146775" y="538471"/>
            <a:chExt cx="9952741" cy="729358"/>
          </a:xfrm>
        </p:grpSpPr>
        <p:sp>
          <p:nvSpPr>
            <p:cNvPr id="3" name="矩形 2"/>
            <p:cNvSpPr/>
            <p:nvPr/>
          </p:nvSpPr>
          <p:spPr>
            <a:xfrm flipV="1">
              <a:off x="4391464"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95569" y="53847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rgbClr val="25AFC6"/>
                  </a:solidFill>
                  <a:latin typeface="微软雅黑" panose="020B0503020204020204" pitchFamily="34" charset="-122"/>
                  <a:ea typeface="微软雅黑" panose="020B0503020204020204" pitchFamily="34" charset="-122"/>
                  <a:sym typeface="Arial" panose="020B0604020202020204" pitchFamily="34" charset="0"/>
                </a:rPr>
                <a:t>活动效果展望</a:t>
              </a:r>
            </a:p>
          </p:txBody>
        </p:sp>
        <p:sp>
          <p:nvSpPr>
            <p:cNvPr id="5" name="TextBox 8"/>
            <p:cNvSpPr txBox="1">
              <a:spLocks noChangeArrowheads="1"/>
            </p:cNvSpPr>
            <p:nvPr/>
          </p:nvSpPr>
          <p:spPr bwMode="auto">
            <a:xfrm>
              <a:off x="1193413" y="106777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p:cNvSpPr/>
            <p:nvPr/>
          </p:nvSpPr>
          <p:spPr>
            <a:xfrm flipV="1">
              <a:off x="-2146775"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6950747" y="1935374"/>
            <a:ext cx="3585472" cy="3828416"/>
            <a:chOff x="4340898" y="1673495"/>
            <a:chExt cx="3861733" cy="4123398"/>
          </a:xfrm>
        </p:grpSpPr>
        <p:grpSp>
          <p:nvGrpSpPr>
            <p:cNvPr id="8" name="Group 59"/>
            <p:cNvGrpSpPr/>
            <p:nvPr/>
          </p:nvGrpSpPr>
          <p:grpSpPr>
            <a:xfrm>
              <a:off x="5765677" y="3231133"/>
              <a:ext cx="1008934" cy="1011625"/>
              <a:chOff x="4004877" y="2411833"/>
              <a:chExt cx="1139957" cy="1143000"/>
            </a:xfrm>
          </p:grpSpPr>
          <p:sp>
            <p:nvSpPr>
              <p:cNvPr id="33" name="Oval 13"/>
              <p:cNvSpPr/>
              <p:nvPr/>
            </p:nvSpPr>
            <p:spPr bwMode="auto">
              <a:xfrm>
                <a:off x="4004877" y="2411833"/>
                <a:ext cx="1139957" cy="1143000"/>
              </a:xfrm>
              <a:prstGeom prst="ellipse">
                <a:avLst/>
              </a:prstGeom>
              <a:solidFill>
                <a:srgbClr val="25AFC6"/>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152"/>
              <p:cNvSpPr>
                <a:spLocks noEditPoints="1"/>
              </p:cNvSpPr>
              <p:nvPr/>
            </p:nvSpPr>
            <p:spPr bwMode="auto">
              <a:xfrm>
                <a:off x="4383793" y="2806766"/>
                <a:ext cx="382124" cy="353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9" name="Down Arrow 15"/>
            <p:cNvSpPr/>
            <p:nvPr/>
          </p:nvSpPr>
          <p:spPr bwMode="auto">
            <a:xfrm rot="14548862">
              <a:off x="6846247" y="3142664"/>
              <a:ext cx="262123" cy="468231"/>
            </a:xfrm>
            <a:prstGeom prst="downArrow">
              <a:avLst>
                <a:gd name="adj1" fmla="val 63516"/>
                <a:gd name="adj2" fmla="val 50000"/>
              </a:avLst>
            </a:prstGeom>
            <a:solidFill>
              <a:schemeClr val="bg1">
                <a:lumMod val="65000"/>
              </a:schemeClr>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10" name="Down Arrow 19"/>
            <p:cNvSpPr/>
            <p:nvPr/>
          </p:nvSpPr>
          <p:spPr bwMode="auto">
            <a:xfrm rot="14548862" flipH="1" flipV="1">
              <a:off x="5439223" y="3836681"/>
              <a:ext cx="262123" cy="484941"/>
            </a:xfrm>
            <a:prstGeom prst="downArrow">
              <a:avLst>
                <a:gd name="adj1" fmla="val 63516"/>
                <a:gd name="adj2" fmla="val 50000"/>
              </a:avLst>
            </a:prstGeom>
            <a:solidFill>
              <a:schemeClr val="bg1">
                <a:lumMod val="65000"/>
              </a:schemeClr>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11" name="Down Arrow 44"/>
            <p:cNvSpPr/>
            <p:nvPr/>
          </p:nvSpPr>
          <p:spPr bwMode="auto">
            <a:xfrm rot="10800000">
              <a:off x="6145143" y="2737055"/>
              <a:ext cx="262123" cy="468231"/>
            </a:xfrm>
            <a:prstGeom prst="downArrow">
              <a:avLst>
                <a:gd name="adj1" fmla="val 63516"/>
                <a:gd name="adj2" fmla="val 50000"/>
              </a:avLst>
            </a:prstGeom>
            <a:solidFill>
              <a:schemeClr val="bg1">
                <a:lumMod val="65000"/>
              </a:schemeClr>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12" name="Down Arrow 47"/>
            <p:cNvSpPr/>
            <p:nvPr/>
          </p:nvSpPr>
          <p:spPr bwMode="auto">
            <a:xfrm rot="7051138" flipH="1">
              <a:off x="5446527" y="3142105"/>
              <a:ext cx="262123" cy="468231"/>
            </a:xfrm>
            <a:prstGeom prst="downArrow">
              <a:avLst>
                <a:gd name="adj1" fmla="val 63516"/>
                <a:gd name="adj2" fmla="val 50000"/>
              </a:avLst>
            </a:prstGeom>
            <a:solidFill>
              <a:schemeClr val="bg1">
                <a:lumMod val="65000"/>
              </a:schemeClr>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13" name="Down Arrow 55"/>
            <p:cNvSpPr/>
            <p:nvPr/>
          </p:nvSpPr>
          <p:spPr bwMode="auto">
            <a:xfrm rot="10800000" flipV="1">
              <a:off x="6145145" y="4268603"/>
              <a:ext cx="262123" cy="468231"/>
            </a:xfrm>
            <a:prstGeom prst="downArrow">
              <a:avLst>
                <a:gd name="adj1" fmla="val 63516"/>
                <a:gd name="adj2" fmla="val 50000"/>
              </a:avLst>
            </a:prstGeom>
            <a:solidFill>
              <a:schemeClr val="bg1">
                <a:lumMod val="65000"/>
              </a:schemeClr>
            </a:solidFill>
            <a:ln w="9525">
              <a:noFill/>
              <a:round/>
            </a:ln>
          </p:spPr>
          <p:txBody>
            <a:bodyPr vert="horz" wrap="square" lIns="99526" tIns="49764" rIns="99526" bIns="49764" numCol="1" rtlCol="0" anchor="t" anchorCtr="0" compatLnSpc="1"/>
            <a:lstStyle/>
            <a:p>
              <a:pPr algn="ctr">
                <a:lnSpc>
                  <a:spcPct val="120000"/>
                </a:lnSpc>
              </a:pPr>
              <a:endParaRPr lang="en-US" sz="1395">
                <a:latin typeface="Arial" panose="020B0604020202020204" pitchFamily="34" charset="0"/>
                <a:ea typeface="微软雅黑" panose="020B0503020204020204" pitchFamily="34" charset="-122"/>
                <a:sym typeface="Arial" panose="020B0604020202020204" pitchFamily="34" charset="0"/>
              </a:endParaRPr>
            </a:p>
          </p:txBody>
        </p:sp>
        <p:sp>
          <p:nvSpPr>
            <p:cNvPr id="14" name="Down Arrow 56"/>
            <p:cNvSpPr/>
            <p:nvPr/>
          </p:nvSpPr>
          <p:spPr bwMode="auto">
            <a:xfrm rot="7051138" flipV="1">
              <a:off x="6838942" y="3851398"/>
              <a:ext cx="262123" cy="484941"/>
            </a:xfrm>
            <a:prstGeom prst="downArrow">
              <a:avLst>
                <a:gd name="adj1" fmla="val 63516"/>
                <a:gd name="adj2" fmla="val 50000"/>
              </a:avLst>
            </a:prstGeom>
            <a:solidFill>
              <a:schemeClr val="bg1">
                <a:lumMod val="65000"/>
              </a:schemeClr>
            </a:solidFill>
            <a:ln w="9525">
              <a:noFill/>
              <a:round/>
            </a:ln>
          </p:spPr>
          <p:txBody>
            <a:bodyPr vert="horz" wrap="square" lIns="99526" tIns="49764" rIns="99526" bIns="49764" numCol="1" rtlCol="0" anchor="t" anchorCtr="0" compatLnSpc="1"/>
            <a:lstStyle/>
            <a:p>
              <a:pPr algn="ct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5" name="Group 84"/>
            <p:cNvGrpSpPr/>
            <p:nvPr/>
          </p:nvGrpSpPr>
          <p:grpSpPr>
            <a:xfrm>
              <a:off x="5751872" y="1673495"/>
              <a:ext cx="1062673" cy="1063559"/>
              <a:chOff x="3307763" y="1427226"/>
              <a:chExt cx="648499" cy="649042"/>
            </a:xfrm>
          </p:grpSpPr>
          <p:sp>
            <p:nvSpPr>
              <p:cNvPr id="31" name="Oval 76"/>
              <p:cNvSpPr>
                <a:spLocks noChangeAspect="1"/>
              </p:cNvSpPr>
              <p:nvPr/>
            </p:nvSpPr>
            <p:spPr>
              <a:xfrm>
                <a:off x="3307763" y="1427226"/>
                <a:ext cx="648499" cy="649042"/>
              </a:xfrm>
              <a:prstGeom prst="ellipse">
                <a:avLst/>
              </a:prstGeom>
              <a:solidFill>
                <a:srgbClr val="25AF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77"/>
              <p:cNvSpPr>
                <a:spLocks noEditPoints="1"/>
              </p:cNvSpPr>
              <p:nvPr/>
            </p:nvSpPr>
            <p:spPr bwMode="auto">
              <a:xfrm>
                <a:off x="3483875" y="1534824"/>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88"/>
            <p:cNvGrpSpPr/>
            <p:nvPr/>
          </p:nvGrpSpPr>
          <p:grpSpPr>
            <a:xfrm>
              <a:off x="7129592" y="3914776"/>
              <a:ext cx="1062673" cy="1063559"/>
              <a:chOff x="3365370" y="3682819"/>
              <a:chExt cx="648499" cy="649042"/>
            </a:xfrm>
          </p:grpSpPr>
          <p:sp>
            <p:nvSpPr>
              <p:cNvPr id="29" name="Oval 64"/>
              <p:cNvSpPr>
                <a:spLocks noChangeAspect="1"/>
              </p:cNvSpPr>
              <p:nvPr/>
            </p:nvSpPr>
            <p:spPr>
              <a:xfrm>
                <a:off x="3365370" y="3682819"/>
                <a:ext cx="648499" cy="649042"/>
              </a:xfrm>
              <a:prstGeom prst="ellipse">
                <a:avLst/>
              </a:prstGeom>
              <a:solidFill>
                <a:srgbClr val="25AF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83"/>
              <p:cNvSpPr>
                <a:spLocks noEditPoints="1"/>
              </p:cNvSpPr>
              <p:nvPr/>
            </p:nvSpPr>
            <p:spPr bwMode="auto">
              <a:xfrm>
                <a:off x="3590360" y="3858452"/>
                <a:ext cx="198518" cy="29777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Group 87"/>
            <p:cNvGrpSpPr/>
            <p:nvPr/>
          </p:nvGrpSpPr>
          <p:grpSpPr>
            <a:xfrm>
              <a:off x="4354126" y="2519698"/>
              <a:ext cx="1062673" cy="1063559"/>
              <a:chOff x="5187738" y="3682819"/>
              <a:chExt cx="648499" cy="649042"/>
            </a:xfrm>
          </p:grpSpPr>
          <p:sp>
            <p:nvSpPr>
              <p:cNvPr id="27" name="Oval 73"/>
              <p:cNvSpPr>
                <a:spLocks noChangeAspect="1"/>
              </p:cNvSpPr>
              <p:nvPr/>
            </p:nvSpPr>
            <p:spPr>
              <a:xfrm>
                <a:off x="5187738" y="3682819"/>
                <a:ext cx="648499" cy="649042"/>
              </a:xfrm>
              <a:prstGeom prst="ellipse">
                <a:avLst/>
              </a:prstGeom>
              <a:solidFill>
                <a:srgbClr val="25AF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37"/>
              <p:cNvSpPr>
                <a:spLocks noEditPoints="1"/>
              </p:cNvSpPr>
              <p:nvPr/>
            </p:nvSpPr>
            <p:spPr bwMode="auto">
              <a:xfrm>
                <a:off x="5347164" y="3838560"/>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85"/>
            <p:cNvGrpSpPr/>
            <p:nvPr/>
          </p:nvGrpSpPr>
          <p:grpSpPr>
            <a:xfrm>
              <a:off x="5746473" y="4733334"/>
              <a:ext cx="1062673" cy="1063559"/>
              <a:chOff x="5187738" y="1415796"/>
              <a:chExt cx="648499" cy="649042"/>
            </a:xfrm>
          </p:grpSpPr>
          <p:sp>
            <p:nvSpPr>
              <p:cNvPr id="25" name="Oval 67"/>
              <p:cNvSpPr>
                <a:spLocks noChangeAspect="1"/>
              </p:cNvSpPr>
              <p:nvPr/>
            </p:nvSpPr>
            <p:spPr>
              <a:xfrm>
                <a:off x="5187738" y="1415796"/>
                <a:ext cx="648499" cy="649042"/>
              </a:xfrm>
              <a:prstGeom prst="ellipse">
                <a:avLst/>
              </a:prstGeom>
              <a:solidFill>
                <a:srgbClr val="25AF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53"/>
              <p:cNvSpPr/>
              <p:nvPr/>
            </p:nvSpPr>
            <p:spPr bwMode="auto">
              <a:xfrm>
                <a:off x="5336668" y="1592431"/>
                <a:ext cx="350639" cy="259998"/>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Group 86"/>
            <p:cNvGrpSpPr/>
            <p:nvPr/>
          </p:nvGrpSpPr>
          <p:grpSpPr>
            <a:xfrm>
              <a:off x="4340898" y="3914776"/>
              <a:ext cx="1062673" cy="1063559"/>
              <a:chOff x="5648594" y="2472338"/>
              <a:chExt cx="648499" cy="649042"/>
            </a:xfrm>
          </p:grpSpPr>
          <p:sp>
            <p:nvSpPr>
              <p:cNvPr id="23" name="Oval 70"/>
              <p:cNvSpPr>
                <a:spLocks noChangeAspect="1"/>
              </p:cNvSpPr>
              <p:nvPr/>
            </p:nvSpPr>
            <p:spPr>
              <a:xfrm>
                <a:off x="5648594" y="2472338"/>
                <a:ext cx="648499" cy="649042"/>
              </a:xfrm>
              <a:prstGeom prst="ellipse">
                <a:avLst/>
              </a:prstGeom>
              <a:solidFill>
                <a:srgbClr val="25AF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305" b="1"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57"/>
              <p:cNvSpPr>
                <a:spLocks noEditPoints="1"/>
              </p:cNvSpPr>
              <p:nvPr/>
            </p:nvSpPr>
            <p:spPr bwMode="auto">
              <a:xfrm>
                <a:off x="5827267" y="2667801"/>
                <a:ext cx="291152" cy="25811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Group 83"/>
            <p:cNvGrpSpPr/>
            <p:nvPr/>
          </p:nvGrpSpPr>
          <p:grpSpPr>
            <a:xfrm>
              <a:off x="7139958" y="2514814"/>
              <a:ext cx="1062673" cy="1063559"/>
              <a:chOff x="2886238" y="2472339"/>
              <a:chExt cx="648499" cy="649042"/>
            </a:xfrm>
          </p:grpSpPr>
          <p:sp>
            <p:nvSpPr>
              <p:cNvPr id="21" name="Oval 61"/>
              <p:cNvSpPr>
                <a:spLocks noChangeAspect="1"/>
              </p:cNvSpPr>
              <p:nvPr/>
            </p:nvSpPr>
            <p:spPr>
              <a:xfrm>
                <a:off x="2886238" y="2472339"/>
                <a:ext cx="648499" cy="649042"/>
              </a:xfrm>
              <a:prstGeom prst="ellipse">
                <a:avLst/>
              </a:prstGeom>
              <a:solidFill>
                <a:srgbClr val="25AF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525" b="1"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65"/>
              <p:cNvSpPr>
                <a:spLocks noEditPoints="1"/>
              </p:cNvSpPr>
              <p:nvPr/>
            </p:nvSpPr>
            <p:spPr bwMode="auto">
              <a:xfrm>
                <a:off x="3027706" y="2630302"/>
                <a:ext cx="365563" cy="333116"/>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ln>
            </p:spPr>
            <p:txBody>
              <a:bodyPr vert="horz" wrap="square" lIns="99526" tIns="49764" rIns="99526" bIns="49764" numCol="1" anchor="t" anchorCtr="0" compatLnSpc="1"/>
              <a:lstStyle/>
              <a:p>
                <a:pPr>
                  <a:lnSpc>
                    <a:spcPct val="120000"/>
                  </a:lnSpc>
                </a:pPr>
                <a:endParaRPr lang="en-US" sz="1395"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5" name="TextBox 20"/>
          <p:cNvSpPr txBox="1"/>
          <p:nvPr/>
        </p:nvSpPr>
        <p:spPr>
          <a:xfrm>
            <a:off x="1786422" y="1935374"/>
            <a:ext cx="4720856" cy="1369606"/>
          </a:xfrm>
          <a:prstGeom prst="rect">
            <a:avLst/>
          </a:prstGeom>
          <a:noFill/>
        </p:spPr>
        <p:txBody>
          <a:bodyPr wrap="square" rtlCol="0">
            <a:spAutoFit/>
          </a:bodyPr>
          <a:lstStyle/>
          <a:p>
            <a:r>
              <a:rPr lang="zh-CN" altLang="en-US" sz="2000" b="1" dirty="0">
                <a:solidFill>
                  <a:schemeClr val="bg1">
                    <a:lumMod val="50000"/>
                  </a:schemeClr>
                </a:solidFill>
                <a:latin typeface="Open Sans" pitchFamily="34" charset="0"/>
                <a:ea typeface="Open Sans" pitchFamily="34" charset="0"/>
                <a:cs typeface="Open Sans" pitchFamily="34" charset="0"/>
              </a:rPr>
              <a:t>加入标题描述</a:t>
            </a:r>
            <a:endParaRPr lang="en-US" sz="4000" b="1" dirty="0">
              <a:solidFill>
                <a:schemeClr val="bg1">
                  <a:lumMod val="50000"/>
                </a:schemeClr>
              </a:solidFill>
              <a:latin typeface="Open Sans" pitchFamily="34" charset="0"/>
              <a:ea typeface="Open Sans" pitchFamily="34" charset="0"/>
              <a:cs typeface="Open Sans" pitchFamily="34" charset="0"/>
            </a:endParaRPr>
          </a:p>
          <a:p>
            <a:endParaRPr lang="en-US" sz="1050" dirty="0">
              <a:solidFill>
                <a:schemeClr val="bg1">
                  <a:lumMod val="50000"/>
                </a:schemeClr>
              </a:solidFill>
              <a:latin typeface="Open Sans" pitchFamily="34" charset="0"/>
              <a:ea typeface="Open Sans" pitchFamily="34" charset="0"/>
              <a:cs typeface="Open Sans" pitchFamily="34" charset="0"/>
            </a:endParaRPr>
          </a:p>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a:p>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36" name="Oval 36"/>
          <p:cNvSpPr/>
          <p:nvPr/>
        </p:nvSpPr>
        <p:spPr>
          <a:xfrm>
            <a:off x="1893579" y="3430347"/>
            <a:ext cx="392048" cy="392048"/>
          </a:xfrm>
          <a:prstGeom prst="ellipse">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FontAwesome" pitchFamily="2" charset="0"/>
              </a:rPr>
              <a:t>1</a:t>
            </a:r>
            <a:endParaRPr lang="en-US" sz="1600" dirty="0">
              <a:solidFill>
                <a:schemeClr val="bg1"/>
              </a:solidFill>
            </a:endParaRPr>
          </a:p>
        </p:txBody>
      </p:sp>
      <p:sp>
        <p:nvSpPr>
          <p:cNvPr id="37" name="Oval 37"/>
          <p:cNvSpPr/>
          <p:nvPr/>
        </p:nvSpPr>
        <p:spPr>
          <a:xfrm>
            <a:off x="1893579" y="4281539"/>
            <a:ext cx="392048" cy="392048"/>
          </a:xfrm>
          <a:prstGeom prst="ellipse">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FontAwesome" pitchFamily="2" charset="0"/>
              </a:rPr>
              <a:t>2</a:t>
            </a:r>
            <a:endParaRPr lang="en-US" sz="1600" dirty="0">
              <a:solidFill>
                <a:schemeClr val="bg1"/>
              </a:solidFill>
            </a:endParaRPr>
          </a:p>
        </p:txBody>
      </p:sp>
      <p:sp>
        <p:nvSpPr>
          <p:cNvPr id="38" name="Oval 38"/>
          <p:cNvSpPr/>
          <p:nvPr/>
        </p:nvSpPr>
        <p:spPr>
          <a:xfrm>
            <a:off x="1893579" y="5132730"/>
            <a:ext cx="392048" cy="392048"/>
          </a:xfrm>
          <a:prstGeom prst="ellipse">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FontAwesome" pitchFamily="2" charset="0"/>
              </a:rPr>
              <a:t>3</a:t>
            </a:r>
            <a:endParaRPr lang="en-US" sz="1600" dirty="0">
              <a:solidFill>
                <a:schemeClr val="bg1"/>
              </a:solidFill>
            </a:endParaRPr>
          </a:p>
        </p:txBody>
      </p:sp>
      <p:sp>
        <p:nvSpPr>
          <p:cNvPr id="39" name="TextBox 24"/>
          <p:cNvSpPr txBox="1"/>
          <p:nvPr/>
        </p:nvSpPr>
        <p:spPr>
          <a:xfrm>
            <a:off x="2438121" y="3349372"/>
            <a:ext cx="3031624" cy="415498"/>
          </a:xfrm>
          <a:prstGeom prst="rect">
            <a:avLst/>
          </a:prstGeom>
          <a:noFill/>
        </p:spPr>
        <p:txBody>
          <a:bodyPr wrap="square" rtlCol="0">
            <a:spAutoFit/>
          </a:bodyPr>
          <a:lstStyle/>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40" name="TextBox 25"/>
          <p:cNvSpPr txBox="1"/>
          <p:nvPr/>
        </p:nvSpPr>
        <p:spPr>
          <a:xfrm>
            <a:off x="2433200" y="4200965"/>
            <a:ext cx="3031624" cy="415498"/>
          </a:xfrm>
          <a:prstGeom prst="rect">
            <a:avLst/>
          </a:prstGeom>
          <a:noFill/>
        </p:spPr>
        <p:txBody>
          <a:bodyPr wrap="square" rtlCol="0">
            <a:spAutoFit/>
          </a:bodyPr>
          <a:lstStyle/>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41" name="TextBox 26"/>
          <p:cNvSpPr txBox="1"/>
          <p:nvPr/>
        </p:nvSpPr>
        <p:spPr>
          <a:xfrm>
            <a:off x="2433200" y="5051755"/>
            <a:ext cx="3031624" cy="415498"/>
          </a:xfrm>
          <a:prstGeom prst="rect">
            <a:avLst/>
          </a:prstGeom>
          <a:noFill/>
        </p:spPr>
        <p:txBody>
          <a:bodyPr wrap="square" rtlCol="0">
            <a:spAutoFit/>
          </a:bodyPr>
          <a:lstStyle/>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250" fill="hold"/>
                                        <p:tgtEl>
                                          <p:spTgt spid="36"/>
                                        </p:tgtEl>
                                        <p:attrNameLst>
                                          <p:attrName>ppt_x</p:attrName>
                                        </p:attrNameLst>
                                      </p:cBhvr>
                                      <p:tavLst>
                                        <p:tav tm="0">
                                          <p:val>
                                            <p:strVal val="#ppt_x"/>
                                          </p:val>
                                        </p:tav>
                                        <p:tav tm="100000">
                                          <p:val>
                                            <p:strVal val="#ppt_x"/>
                                          </p:val>
                                        </p:tav>
                                      </p:tavLst>
                                    </p:anim>
                                    <p:anim calcmode="lin" valueType="num">
                                      <p:cBhvr additive="base">
                                        <p:cTn id="22" dur="250" fill="hold"/>
                                        <p:tgtEl>
                                          <p:spTgt spid="36"/>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250" fill="hold"/>
                                        <p:tgtEl>
                                          <p:spTgt spid="37"/>
                                        </p:tgtEl>
                                        <p:attrNameLst>
                                          <p:attrName>ppt_x</p:attrName>
                                        </p:attrNameLst>
                                      </p:cBhvr>
                                      <p:tavLst>
                                        <p:tav tm="0">
                                          <p:val>
                                            <p:strVal val="#ppt_x"/>
                                          </p:val>
                                        </p:tav>
                                        <p:tav tm="100000">
                                          <p:val>
                                            <p:strVal val="#ppt_x"/>
                                          </p:val>
                                        </p:tav>
                                      </p:tavLst>
                                    </p:anim>
                                    <p:anim calcmode="lin" valueType="num">
                                      <p:cBhvr additive="base">
                                        <p:cTn id="27" dur="250" fill="hold"/>
                                        <p:tgtEl>
                                          <p:spTgt spid="3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250" fill="hold"/>
                                        <p:tgtEl>
                                          <p:spTgt spid="38"/>
                                        </p:tgtEl>
                                        <p:attrNameLst>
                                          <p:attrName>ppt_x</p:attrName>
                                        </p:attrNameLst>
                                      </p:cBhvr>
                                      <p:tavLst>
                                        <p:tav tm="0">
                                          <p:val>
                                            <p:strVal val="#ppt_x"/>
                                          </p:val>
                                        </p:tav>
                                        <p:tav tm="100000">
                                          <p:val>
                                            <p:strVal val="#ppt_x"/>
                                          </p:val>
                                        </p:tav>
                                      </p:tavLst>
                                    </p:anim>
                                    <p:anim calcmode="lin" valueType="num">
                                      <p:cBhvr additive="base">
                                        <p:cTn id="32" dur="250" fill="hold"/>
                                        <p:tgtEl>
                                          <p:spTgt spid="38"/>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additive="base">
                                        <p:cTn id="36" dur="250" fill="hold"/>
                                        <p:tgtEl>
                                          <p:spTgt spid="39"/>
                                        </p:tgtEl>
                                        <p:attrNameLst>
                                          <p:attrName>ppt_x</p:attrName>
                                        </p:attrNameLst>
                                      </p:cBhvr>
                                      <p:tavLst>
                                        <p:tav tm="0">
                                          <p:val>
                                            <p:strVal val="#ppt_x"/>
                                          </p:val>
                                        </p:tav>
                                        <p:tav tm="100000">
                                          <p:val>
                                            <p:strVal val="#ppt_x"/>
                                          </p:val>
                                        </p:tav>
                                      </p:tavLst>
                                    </p:anim>
                                    <p:anim calcmode="lin" valueType="num">
                                      <p:cBhvr additive="base">
                                        <p:cTn id="37" dur="250" fill="hold"/>
                                        <p:tgtEl>
                                          <p:spTgt spid="39"/>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250" fill="hold"/>
                                        <p:tgtEl>
                                          <p:spTgt spid="40"/>
                                        </p:tgtEl>
                                        <p:attrNameLst>
                                          <p:attrName>ppt_x</p:attrName>
                                        </p:attrNameLst>
                                      </p:cBhvr>
                                      <p:tavLst>
                                        <p:tav tm="0">
                                          <p:val>
                                            <p:strVal val="#ppt_x"/>
                                          </p:val>
                                        </p:tav>
                                        <p:tav tm="100000">
                                          <p:val>
                                            <p:strVal val="#ppt_x"/>
                                          </p:val>
                                        </p:tav>
                                      </p:tavLst>
                                    </p:anim>
                                    <p:anim calcmode="lin" valueType="num">
                                      <p:cBhvr additive="base">
                                        <p:cTn id="42" dur="250" fill="hold"/>
                                        <p:tgtEl>
                                          <p:spTgt spid="40"/>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250" fill="hold"/>
                                        <p:tgtEl>
                                          <p:spTgt spid="41"/>
                                        </p:tgtEl>
                                        <p:attrNameLst>
                                          <p:attrName>ppt_x</p:attrName>
                                        </p:attrNameLst>
                                      </p:cBhvr>
                                      <p:tavLst>
                                        <p:tav tm="0">
                                          <p:val>
                                            <p:strVal val="#ppt_x"/>
                                          </p:val>
                                        </p:tav>
                                        <p:tav tm="100000">
                                          <p:val>
                                            <p:strVal val="#ppt_x"/>
                                          </p:val>
                                        </p:tav>
                                      </p:tavLst>
                                    </p:anim>
                                    <p:anim calcmode="lin" valueType="num">
                                      <p:cBhvr additive="base">
                                        <p:cTn id="47" dur="25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7" grpId="0" animBg="1"/>
      <p:bldP spid="38" grpId="0" animBg="1"/>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310596"/>
            <a:ext cx="9952741" cy="729358"/>
            <a:chOff x="-2146775" y="538471"/>
            <a:chExt cx="9952741" cy="729358"/>
          </a:xfrm>
        </p:grpSpPr>
        <p:sp>
          <p:nvSpPr>
            <p:cNvPr id="3" name="矩形 2"/>
            <p:cNvSpPr/>
            <p:nvPr/>
          </p:nvSpPr>
          <p:spPr>
            <a:xfrm flipV="1">
              <a:off x="4391464"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95569" y="53847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rgbClr val="25AFC6"/>
                  </a:solidFill>
                  <a:latin typeface="微软雅黑" panose="020B0503020204020204" pitchFamily="34" charset="-122"/>
                  <a:ea typeface="微软雅黑" panose="020B0503020204020204" pitchFamily="34" charset="-122"/>
                  <a:sym typeface="Arial" panose="020B0604020202020204" pitchFamily="34" charset="0"/>
                </a:rPr>
                <a:t>活动效果展望</a:t>
              </a:r>
            </a:p>
          </p:txBody>
        </p:sp>
        <p:sp>
          <p:nvSpPr>
            <p:cNvPr id="5" name="TextBox 8"/>
            <p:cNvSpPr txBox="1">
              <a:spLocks noChangeArrowheads="1"/>
            </p:cNvSpPr>
            <p:nvPr/>
          </p:nvSpPr>
          <p:spPr bwMode="auto">
            <a:xfrm>
              <a:off x="1193413" y="106777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p:cNvSpPr/>
            <p:nvPr/>
          </p:nvSpPr>
          <p:spPr>
            <a:xfrm flipV="1">
              <a:off x="-2146775"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 36"/>
          <p:cNvGrpSpPr/>
          <p:nvPr/>
        </p:nvGrpSpPr>
        <p:grpSpPr>
          <a:xfrm flipV="1">
            <a:off x="733869" y="3922746"/>
            <a:ext cx="3399811" cy="1527458"/>
            <a:chOff x="224844" y="1609292"/>
            <a:chExt cx="3309624" cy="1314452"/>
          </a:xfrm>
          <a:solidFill>
            <a:srgbClr val="25AFC6"/>
          </a:solidFill>
        </p:grpSpPr>
        <p:sp>
          <p:nvSpPr>
            <p:cNvPr id="8" name="矩形 7"/>
            <p:cNvSpPr/>
            <p:nvPr/>
          </p:nvSpPr>
          <p:spPr>
            <a:xfrm rot="10800000">
              <a:off x="1809834" y="1609292"/>
              <a:ext cx="1694955" cy="1149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9" name="矩形 8"/>
            <p:cNvSpPr/>
            <p:nvPr/>
          </p:nvSpPr>
          <p:spPr>
            <a:xfrm rot="10800000">
              <a:off x="224844" y="1609292"/>
              <a:ext cx="1932415" cy="1314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10" name="梯形 9"/>
            <p:cNvSpPr/>
            <p:nvPr/>
          </p:nvSpPr>
          <p:spPr>
            <a:xfrm rot="10800000">
              <a:off x="1809835" y="2758643"/>
              <a:ext cx="1694955" cy="165100"/>
            </a:xfrm>
            <a:prstGeom prst="trapezoid">
              <a:avLst>
                <a:gd name="adj" fmla="val 675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11" name="TextBox 3"/>
            <p:cNvSpPr txBox="1"/>
            <p:nvPr/>
          </p:nvSpPr>
          <p:spPr>
            <a:xfrm flipV="1">
              <a:off x="2156251" y="1900916"/>
              <a:ext cx="1378217" cy="715113"/>
            </a:xfrm>
            <a:prstGeom prst="rect">
              <a:avLst/>
            </a:prstGeom>
            <a:noFill/>
          </p:spPr>
          <p:txBody>
            <a:bodyPr wrap="none" rtlCol="0">
              <a:spAutoFit/>
            </a:bodyPr>
            <a:lstStyle/>
            <a:p>
              <a:pPr algn="ctr"/>
              <a:r>
                <a:rPr lang="zh-CN" altLang="en-US" sz="4800" dirty="0">
                  <a:solidFill>
                    <a:schemeClr val="bg1"/>
                  </a:solidFill>
                  <a:latin typeface="华文细黑" panose="02010600040101010101" pitchFamily="2" charset="-122"/>
                  <a:ea typeface="华文细黑" panose="02010600040101010101" pitchFamily="2" charset="-122"/>
                  <a:cs typeface="Microsoft Tai Le" panose="020B0502040204020203" pitchFamily="34" charset="0"/>
                </a:rPr>
                <a:t>标题</a:t>
              </a:r>
            </a:p>
          </p:txBody>
        </p:sp>
        <p:sp>
          <p:nvSpPr>
            <p:cNvPr id="12" name="TextBox 42"/>
            <p:cNvSpPr txBox="1"/>
            <p:nvPr/>
          </p:nvSpPr>
          <p:spPr>
            <a:xfrm flipV="1">
              <a:off x="280028" y="2196256"/>
              <a:ext cx="2021196" cy="397285"/>
            </a:xfrm>
            <a:prstGeom prst="rect">
              <a:avLst/>
            </a:prstGeom>
            <a:grp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p>
          </p:txBody>
        </p:sp>
      </p:grpSp>
      <p:grpSp>
        <p:nvGrpSpPr>
          <p:cNvPr id="13" name="组 36"/>
          <p:cNvGrpSpPr/>
          <p:nvPr/>
        </p:nvGrpSpPr>
        <p:grpSpPr>
          <a:xfrm flipV="1">
            <a:off x="4458379" y="3922746"/>
            <a:ext cx="3399813" cy="1527458"/>
            <a:chOff x="224844" y="1609292"/>
            <a:chExt cx="3309626" cy="1314452"/>
          </a:xfrm>
          <a:solidFill>
            <a:srgbClr val="25AFC6"/>
          </a:solidFill>
        </p:grpSpPr>
        <p:sp>
          <p:nvSpPr>
            <p:cNvPr id="14" name="矩形 13"/>
            <p:cNvSpPr/>
            <p:nvPr/>
          </p:nvSpPr>
          <p:spPr>
            <a:xfrm rot="10800000">
              <a:off x="1809834" y="1609292"/>
              <a:ext cx="1694955" cy="1149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15" name="矩形 14"/>
            <p:cNvSpPr/>
            <p:nvPr/>
          </p:nvSpPr>
          <p:spPr>
            <a:xfrm rot="10800000">
              <a:off x="224844" y="1609292"/>
              <a:ext cx="1932415" cy="1314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16" name="梯形 15"/>
            <p:cNvSpPr/>
            <p:nvPr/>
          </p:nvSpPr>
          <p:spPr>
            <a:xfrm rot="10800000">
              <a:off x="1809835" y="2758643"/>
              <a:ext cx="1694955" cy="165100"/>
            </a:xfrm>
            <a:prstGeom prst="trapezoid">
              <a:avLst>
                <a:gd name="adj" fmla="val 675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17" name="TextBox 3"/>
            <p:cNvSpPr txBox="1"/>
            <p:nvPr/>
          </p:nvSpPr>
          <p:spPr>
            <a:xfrm flipV="1">
              <a:off x="2156253" y="1900916"/>
              <a:ext cx="1378217" cy="715113"/>
            </a:xfrm>
            <a:prstGeom prst="rect">
              <a:avLst/>
            </a:prstGeom>
            <a:noFill/>
            <a:ln>
              <a:noFill/>
            </a:ln>
          </p:spPr>
          <p:txBody>
            <a:bodyPr wrap="none" rtlCol="0">
              <a:spAutoFit/>
            </a:bodyPr>
            <a:lstStyle/>
            <a:p>
              <a:pPr lvl="0" algn="ctr"/>
              <a:r>
                <a:rPr lang="zh-CN" altLang="en-US" sz="4800" dirty="0">
                  <a:solidFill>
                    <a:schemeClr val="bg1"/>
                  </a:solidFill>
                  <a:latin typeface="华文细黑" panose="02010600040101010101" pitchFamily="2" charset="-122"/>
                  <a:ea typeface="华文细黑" panose="02010600040101010101" pitchFamily="2" charset="-122"/>
                  <a:cs typeface="Microsoft Tai Le" panose="020B0502040204020203" pitchFamily="34" charset="0"/>
                </a:rPr>
                <a:t>标题</a:t>
              </a:r>
            </a:p>
          </p:txBody>
        </p:sp>
        <p:sp>
          <p:nvSpPr>
            <p:cNvPr id="18" name="TextBox 42"/>
            <p:cNvSpPr txBox="1"/>
            <p:nvPr/>
          </p:nvSpPr>
          <p:spPr>
            <a:xfrm flipV="1">
              <a:off x="280028" y="2196256"/>
              <a:ext cx="2021196" cy="397285"/>
            </a:xfrm>
            <a:prstGeom prst="rect">
              <a:avLst/>
            </a:prstGeom>
            <a:grp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p>
          </p:txBody>
        </p:sp>
      </p:grpSp>
      <p:grpSp>
        <p:nvGrpSpPr>
          <p:cNvPr id="19" name="组 36"/>
          <p:cNvGrpSpPr/>
          <p:nvPr/>
        </p:nvGrpSpPr>
        <p:grpSpPr>
          <a:xfrm flipV="1">
            <a:off x="8161038" y="3922746"/>
            <a:ext cx="3399813" cy="1527458"/>
            <a:chOff x="224844" y="1609292"/>
            <a:chExt cx="3309626" cy="1314452"/>
          </a:xfrm>
          <a:solidFill>
            <a:srgbClr val="25AFC6"/>
          </a:solidFill>
        </p:grpSpPr>
        <p:sp>
          <p:nvSpPr>
            <p:cNvPr id="20" name="矩形 19"/>
            <p:cNvSpPr/>
            <p:nvPr/>
          </p:nvSpPr>
          <p:spPr>
            <a:xfrm rot="10800000">
              <a:off x="1809834" y="1609292"/>
              <a:ext cx="1694955" cy="1149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21" name="矩形 20"/>
            <p:cNvSpPr/>
            <p:nvPr/>
          </p:nvSpPr>
          <p:spPr>
            <a:xfrm rot="10800000">
              <a:off x="224844" y="1609292"/>
              <a:ext cx="1932415" cy="1314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22" name="梯形 21"/>
            <p:cNvSpPr/>
            <p:nvPr/>
          </p:nvSpPr>
          <p:spPr>
            <a:xfrm rot="10800000">
              <a:off x="1809835" y="2758643"/>
              <a:ext cx="1694955" cy="165100"/>
            </a:xfrm>
            <a:prstGeom prst="trapezoid">
              <a:avLst>
                <a:gd name="adj" fmla="val 675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solidFill>
              </a:endParaRPr>
            </a:p>
          </p:txBody>
        </p:sp>
        <p:sp>
          <p:nvSpPr>
            <p:cNvPr id="23" name="TextBox 3"/>
            <p:cNvSpPr txBox="1"/>
            <p:nvPr/>
          </p:nvSpPr>
          <p:spPr>
            <a:xfrm flipV="1">
              <a:off x="2156253" y="1900916"/>
              <a:ext cx="1378217" cy="715113"/>
            </a:xfrm>
            <a:prstGeom prst="rect">
              <a:avLst/>
            </a:prstGeom>
            <a:noFill/>
          </p:spPr>
          <p:txBody>
            <a:bodyPr wrap="none" rtlCol="0">
              <a:spAutoFit/>
            </a:bodyPr>
            <a:lstStyle/>
            <a:p>
              <a:pPr lvl="0" algn="ctr"/>
              <a:r>
                <a:rPr lang="zh-CN" altLang="en-US" sz="4800" dirty="0">
                  <a:solidFill>
                    <a:schemeClr val="bg1"/>
                  </a:solidFill>
                  <a:latin typeface="华文细黑" panose="02010600040101010101" pitchFamily="2" charset="-122"/>
                  <a:ea typeface="华文细黑" panose="02010600040101010101" pitchFamily="2" charset="-122"/>
                  <a:cs typeface="Microsoft Tai Le" panose="020B0502040204020203" pitchFamily="34" charset="0"/>
                </a:rPr>
                <a:t>标题</a:t>
              </a:r>
            </a:p>
          </p:txBody>
        </p:sp>
        <p:sp>
          <p:nvSpPr>
            <p:cNvPr id="24" name="TextBox 42"/>
            <p:cNvSpPr txBox="1"/>
            <p:nvPr/>
          </p:nvSpPr>
          <p:spPr>
            <a:xfrm flipV="1">
              <a:off x="280028" y="2196256"/>
              <a:ext cx="2021196" cy="397285"/>
            </a:xfrm>
            <a:prstGeom prst="rect">
              <a:avLst/>
            </a:prstGeom>
            <a:grp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solidFill>
                  <a:latin typeface="微软雅黑" panose="020B0503020204020204" pitchFamily="34" charset="-122"/>
                  <a:ea typeface="微软雅黑" panose="020B0503020204020204" pitchFamily="34" charset="-122"/>
                  <a:cs typeface="Lato Regular"/>
                </a:rPr>
                <a:t> </a:t>
              </a:r>
            </a:p>
          </p:txBody>
        </p:sp>
      </p:grpSp>
      <p:sp>
        <p:nvSpPr>
          <p:cNvPr id="25" name="Oval 35"/>
          <p:cNvSpPr>
            <a:spLocks noChangeArrowheads="1"/>
          </p:cNvSpPr>
          <p:nvPr/>
        </p:nvSpPr>
        <p:spPr bwMode="auto">
          <a:xfrm>
            <a:off x="1465943" y="1923252"/>
            <a:ext cx="1680478" cy="1685866"/>
          </a:xfrm>
          <a:prstGeom prst="ellipse">
            <a:avLst/>
          </a:prstGeom>
          <a:solidFill>
            <a:srgbClr val="25AFC6"/>
          </a:solidFill>
          <a:ln w="9525">
            <a:noFill/>
            <a:round/>
          </a:ln>
        </p:spPr>
        <p:txBody>
          <a:bodyPr anchor="ctr"/>
          <a:lstStyle/>
          <a:p>
            <a:pPr algn="ctr" eaLnBrk="1" hangingPunct="1"/>
            <a:endParaRPr lang="en-US" altLang="zh-CN" sz="13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6"/>
          <p:cNvSpPr>
            <a:spLocks noEditPoints="1"/>
          </p:cNvSpPr>
          <p:nvPr/>
        </p:nvSpPr>
        <p:spPr bwMode="auto">
          <a:xfrm>
            <a:off x="2010857" y="2447458"/>
            <a:ext cx="577830" cy="634978"/>
          </a:xfrm>
          <a:custGeom>
            <a:avLst/>
            <a:gdLst>
              <a:gd name="T0" fmla="*/ 2147483647 w 376"/>
              <a:gd name="T1" fmla="*/ 2147483647 h 376"/>
              <a:gd name="T2" fmla="*/ 2147483647 w 376"/>
              <a:gd name="T3" fmla="*/ 2147483647 h 376"/>
              <a:gd name="T4" fmla="*/ 2147483647 w 376"/>
              <a:gd name="T5" fmla="*/ 2147483647 h 376"/>
              <a:gd name="T6" fmla="*/ 2147483647 w 376"/>
              <a:gd name="T7" fmla="*/ 2147483647 h 376"/>
              <a:gd name="T8" fmla="*/ 2147483647 w 376"/>
              <a:gd name="T9" fmla="*/ 2147483647 h 376"/>
              <a:gd name="T10" fmla="*/ 2147483647 w 376"/>
              <a:gd name="T11" fmla="*/ 2147483647 h 376"/>
              <a:gd name="T12" fmla="*/ 2147483647 w 376"/>
              <a:gd name="T13" fmla="*/ 2147483647 h 376"/>
              <a:gd name="T14" fmla="*/ 2147483647 w 376"/>
              <a:gd name="T15" fmla="*/ 0 h 376"/>
              <a:gd name="T16" fmla="*/ 2147483647 w 376"/>
              <a:gd name="T17" fmla="*/ 2147483647 h 376"/>
              <a:gd name="T18" fmla="*/ 2147483647 w 376"/>
              <a:gd name="T19" fmla="*/ 2147483647 h 376"/>
              <a:gd name="T20" fmla="*/ 2147483647 w 376"/>
              <a:gd name="T21" fmla="*/ 2147483647 h 376"/>
              <a:gd name="T22" fmla="*/ 2147483647 w 376"/>
              <a:gd name="T23" fmla="*/ 2147483647 h 376"/>
              <a:gd name="T24" fmla="*/ 2147483647 w 376"/>
              <a:gd name="T25" fmla="*/ 2147483647 h 376"/>
              <a:gd name="T26" fmla="*/ 2147483647 w 376"/>
              <a:gd name="T27" fmla="*/ 2147483647 h 376"/>
              <a:gd name="T28" fmla="*/ 2147483647 w 376"/>
              <a:gd name="T29" fmla="*/ 2147483647 h 376"/>
              <a:gd name="T30" fmla="*/ 0 w 376"/>
              <a:gd name="T31" fmla="*/ 2147483647 h 376"/>
              <a:gd name="T32" fmla="*/ 2147483647 w 376"/>
              <a:gd name="T33" fmla="*/ 2147483647 h 376"/>
              <a:gd name="T34" fmla="*/ 2147483647 w 376"/>
              <a:gd name="T35" fmla="*/ 2147483647 h 376"/>
              <a:gd name="T36" fmla="*/ 2147483647 w 376"/>
              <a:gd name="T37" fmla="*/ 2147483647 h 376"/>
              <a:gd name="T38" fmla="*/ 2147483647 w 376"/>
              <a:gd name="T39" fmla="*/ 2147483647 h 376"/>
              <a:gd name="T40" fmla="*/ 2147483647 w 376"/>
              <a:gd name="T41" fmla="*/ 2147483647 h 376"/>
              <a:gd name="T42" fmla="*/ 2147483647 w 376"/>
              <a:gd name="T43" fmla="*/ 2147483647 h 376"/>
              <a:gd name="T44" fmla="*/ 2147483647 w 376"/>
              <a:gd name="T45" fmla="*/ 2147483647 h 376"/>
              <a:gd name="T46" fmla="*/ 2147483647 w 376"/>
              <a:gd name="T47" fmla="*/ 2147483647 h 376"/>
              <a:gd name="T48" fmla="*/ 2147483647 w 376"/>
              <a:gd name="T49" fmla="*/ 2147483647 h 376"/>
              <a:gd name="T50" fmla="*/ 2147483647 w 376"/>
              <a:gd name="T51" fmla="*/ 2147483647 h 376"/>
              <a:gd name="T52" fmla="*/ 2147483647 w 376"/>
              <a:gd name="T53" fmla="*/ 2147483647 h 376"/>
              <a:gd name="T54" fmla="*/ 2147483647 w 376"/>
              <a:gd name="T55" fmla="*/ 2147483647 h 376"/>
              <a:gd name="T56" fmla="*/ 2147483647 w 376"/>
              <a:gd name="T57" fmla="*/ 2147483647 h 376"/>
              <a:gd name="T58" fmla="*/ 2147483647 w 376"/>
              <a:gd name="T59" fmla="*/ 2147483647 h 376"/>
              <a:gd name="T60" fmla="*/ 2147483647 w 376"/>
              <a:gd name="T61" fmla="*/ 2147483647 h 376"/>
              <a:gd name="T62" fmla="*/ 2147483647 w 376"/>
              <a:gd name="T63" fmla="*/ 2147483647 h 376"/>
              <a:gd name="T64" fmla="*/ 2147483647 w 376"/>
              <a:gd name="T65" fmla="*/ 2147483647 h 376"/>
              <a:gd name="T66" fmla="*/ 2147483647 w 376"/>
              <a:gd name="T67" fmla="*/ 2147483647 h 376"/>
              <a:gd name="T68" fmla="*/ 2147483647 w 376"/>
              <a:gd name="T69" fmla="*/ 2147483647 h 376"/>
              <a:gd name="T70" fmla="*/ 2147483647 w 376"/>
              <a:gd name="T71" fmla="*/ 2147483647 h 376"/>
              <a:gd name="T72" fmla="*/ 2147483647 w 376"/>
              <a:gd name="T73" fmla="*/ 2147483647 h 376"/>
              <a:gd name="T74" fmla="*/ 2147483647 w 376"/>
              <a:gd name="T75" fmla="*/ 2147483647 h 376"/>
              <a:gd name="T76" fmla="*/ 2147483647 w 376"/>
              <a:gd name="T77" fmla="*/ 2147483647 h 376"/>
              <a:gd name="T78" fmla="*/ 2147483647 w 376"/>
              <a:gd name="T79" fmla="*/ 2147483647 h 376"/>
              <a:gd name="T80" fmla="*/ 2147483647 w 376"/>
              <a:gd name="T81" fmla="*/ 2147483647 h 376"/>
              <a:gd name="T82" fmla="*/ 2147483647 w 376"/>
              <a:gd name="T83" fmla="*/ 2147483647 h 376"/>
              <a:gd name="T84" fmla="*/ 2147483647 w 376"/>
              <a:gd name="T85" fmla="*/ 2147483647 h 376"/>
              <a:gd name="T86" fmla="*/ 2147483647 w 376"/>
              <a:gd name="T87" fmla="*/ 2147483647 h 376"/>
              <a:gd name="T88" fmla="*/ 2147483647 w 376"/>
              <a:gd name="T89" fmla="*/ 2147483647 h 376"/>
              <a:gd name="T90" fmla="*/ 2147483647 w 376"/>
              <a:gd name="T91" fmla="*/ 2147483647 h 376"/>
              <a:gd name="T92" fmla="*/ 2147483647 w 376"/>
              <a:gd name="T93" fmla="*/ 2147483647 h 376"/>
              <a:gd name="T94" fmla="*/ 2147483647 w 376"/>
              <a:gd name="T95" fmla="*/ 2147483647 h 376"/>
              <a:gd name="T96" fmla="*/ 2147483647 w 376"/>
              <a:gd name="T97" fmla="*/ 2147483647 h 376"/>
              <a:gd name="T98" fmla="*/ 2147483647 w 376"/>
              <a:gd name="T99" fmla="*/ 2147483647 h 376"/>
              <a:gd name="T100" fmla="*/ 2147483647 w 376"/>
              <a:gd name="T101" fmla="*/ 2147483647 h 376"/>
              <a:gd name="T102" fmla="*/ 2147483647 w 376"/>
              <a:gd name="T103" fmla="*/ 2147483647 h 376"/>
              <a:gd name="T104" fmla="*/ 2147483647 w 376"/>
              <a:gd name="T105" fmla="*/ 2147483647 h 376"/>
              <a:gd name="T106" fmla="*/ 2147483647 w 376"/>
              <a:gd name="T107" fmla="*/ 2147483647 h 376"/>
              <a:gd name="T108" fmla="*/ 2147483647 w 376"/>
              <a:gd name="T109" fmla="*/ 2147483647 h 376"/>
              <a:gd name="T110" fmla="*/ 2147483647 w 376"/>
              <a:gd name="T111" fmla="*/ 2147483647 h 376"/>
              <a:gd name="T112" fmla="*/ 2147483647 w 376"/>
              <a:gd name="T113" fmla="*/ 2147483647 h 3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lIns="68580" tIns="34290" rIns="68580" bIns="34290"/>
          <a:lstStyle/>
          <a:p>
            <a:endParaRPr lang="zh-CN" altLang="en-US"/>
          </a:p>
        </p:txBody>
      </p:sp>
      <p:sp>
        <p:nvSpPr>
          <p:cNvPr id="27" name="Oval 43"/>
          <p:cNvSpPr>
            <a:spLocks noChangeArrowheads="1"/>
          </p:cNvSpPr>
          <p:nvPr/>
        </p:nvSpPr>
        <p:spPr bwMode="auto">
          <a:xfrm>
            <a:off x="5292560" y="1923252"/>
            <a:ext cx="1685866" cy="1685866"/>
          </a:xfrm>
          <a:prstGeom prst="ellipse">
            <a:avLst/>
          </a:prstGeom>
          <a:solidFill>
            <a:srgbClr val="25AFC6"/>
          </a:solidFill>
          <a:ln w="9525">
            <a:noFill/>
            <a:round/>
          </a:ln>
        </p:spPr>
        <p:txBody>
          <a:bodyPr anchor="ctr"/>
          <a:lstStyle/>
          <a:p>
            <a:pPr algn="ctr" eaLnBrk="1" hangingPunct="1"/>
            <a:endParaRPr lang="en-US" altLang="zh-CN" sz="13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1"/>
          <p:cNvSpPr/>
          <p:nvPr/>
        </p:nvSpPr>
        <p:spPr bwMode="auto">
          <a:xfrm>
            <a:off x="5788924" y="2533181"/>
            <a:ext cx="708002" cy="463532"/>
          </a:xfrm>
          <a:custGeom>
            <a:avLst/>
            <a:gdLst>
              <a:gd name="T0" fmla="*/ 2147483647 w 400"/>
              <a:gd name="T1" fmla="*/ 2147483647 h 260"/>
              <a:gd name="T2" fmla="*/ 2147483647 w 400"/>
              <a:gd name="T3" fmla="*/ 2147483647 h 260"/>
              <a:gd name="T4" fmla="*/ 2147483647 w 400"/>
              <a:gd name="T5" fmla="*/ 0 h 260"/>
              <a:gd name="T6" fmla="*/ 2147483647 w 400"/>
              <a:gd name="T7" fmla="*/ 2147483647 h 260"/>
              <a:gd name="T8" fmla="*/ 2147483647 w 400"/>
              <a:gd name="T9" fmla="*/ 2147483647 h 260"/>
              <a:gd name="T10" fmla="*/ 2147483647 w 400"/>
              <a:gd name="T11" fmla="*/ 2147483647 h 260"/>
              <a:gd name="T12" fmla="*/ 0 w 400"/>
              <a:gd name="T13" fmla="*/ 2147483647 h 260"/>
              <a:gd name="T14" fmla="*/ 2147483647 w 400"/>
              <a:gd name="T15" fmla="*/ 2147483647 h 260"/>
              <a:gd name="T16" fmla="*/ 2147483647 w 400"/>
              <a:gd name="T17" fmla="*/ 2147483647 h 260"/>
              <a:gd name="T18" fmla="*/ 2147483647 w 400"/>
              <a:gd name="T19" fmla="*/ 2147483647 h 260"/>
              <a:gd name="T20" fmla="*/ 2147483647 w 400"/>
              <a:gd name="T21" fmla="*/ 2147483647 h 260"/>
              <a:gd name="T22" fmla="*/ 2147483647 w 400"/>
              <a:gd name="T23" fmla="*/ 2147483647 h 260"/>
              <a:gd name="T24" fmla="*/ 2147483647 w 400"/>
              <a:gd name="T25" fmla="*/ 2147483647 h 260"/>
              <a:gd name="T26" fmla="*/ 2147483647 w 400"/>
              <a:gd name="T27" fmla="*/ 2147483647 h 260"/>
              <a:gd name="T28" fmla="*/ 2147483647 w 400"/>
              <a:gd name="T29" fmla="*/ 2147483647 h 260"/>
              <a:gd name="T30" fmla="*/ 2147483647 w 400"/>
              <a:gd name="T31" fmla="*/ 2147483647 h 260"/>
              <a:gd name="T32" fmla="*/ 2147483647 w 400"/>
              <a:gd name="T33" fmla="*/ 2147483647 h 260"/>
              <a:gd name="T34" fmla="*/ 2147483647 w 400"/>
              <a:gd name="T35" fmla="*/ 2147483647 h 2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lIns="68580" tIns="34290" rIns="68580" bIns="34290"/>
          <a:lstStyle/>
          <a:p>
            <a:endParaRPr lang="zh-CN" altLang="en-US"/>
          </a:p>
        </p:txBody>
      </p:sp>
      <p:sp>
        <p:nvSpPr>
          <p:cNvPr id="29" name="Oval 50"/>
          <p:cNvSpPr>
            <a:spLocks noChangeArrowheads="1"/>
          </p:cNvSpPr>
          <p:nvPr/>
        </p:nvSpPr>
        <p:spPr bwMode="auto">
          <a:xfrm>
            <a:off x="8946635" y="1923252"/>
            <a:ext cx="1680482" cy="1685866"/>
          </a:xfrm>
          <a:prstGeom prst="ellipse">
            <a:avLst/>
          </a:prstGeom>
          <a:solidFill>
            <a:srgbClr val="25AFC6"/>
          </a:solidFill>
          <a:ln w="9525">
            <a:noFill/>
            <a:round/>
          </a:ln>
        </p:spPr>
        <p:txBody>
          <a:bodyPr anchor="ctr"/>
          <a:lstStyle/>
          <a:p>
            <a:pPr algn="ctr" eaLnBrk="1" hangingPunct="1"/>
            <a:endParaRPr lang="en-US"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21"/>
          <p:cNvSpPr>
            <a:spLocks noEditPoints="1"/>
          </p:cNvSpPr>
          <p:nvPr/>
        </p:nvSpPr>
        <p:spPr bwMode="auto">
          <a:xfrm>
            <a:off x="9463362" y="2488068"/>
            <a:ext cx="654028" cy="581004"/>
          </a:xfrm>
          <a:custGeom>
            <a:avLst/>
            <a:gdLst>
              <a:gd name="T0" fmla="*/ 2147483647 w 401"/>
              <a:gd name="T1" fmla="*/ 2147483647 h 357"/>
              <a:gd name="T2" fmla="*/ 2147483647 w 401"/>
              <a:gd name="T3" fmla="*/ 2147483647 h 357"/>
              <a:gd name="T4" fmla="*/ 2147483647 w 401"/>
              <a:gd name="T5" fmla="*/ 2147483647 h 357"/>
              <a:gd name="T6" fmla="*/ 2147483647 w 401"/>
              <a:gd name="T7" fmla="*/ 2147483647 h 357"/>
              <a:gd name="T8" fmla="*/ 2147483647 w 401"/>
              <a:gd name="T9" fmla="*/ 2147483647 h 357"/>
              <a:gd name="T10" fmla="*/ 2147483647 w 401"/>
              <a:gd name="T11" fmla="*/ 2147483647 h 357"/>
              <a:gd name="T12" fmla="*/ 2147483647 w 401"/>
              <a:gd name="T13" fmla="*/ 2147483647 h 357"/>
              <a:gd name="T14" fmla="*/ 2147483647 w 401"/>
              <a:gd name="T15" fmla="*/ 2147483647 h 357"/>
              <a:gd name="T16" fmla="*/ 2147483647 w 401"/>
              <a:gd name="T17" fmla="*/ 2147483647 h 357"/>
              <a:gd name="T18" fmla="*/ 2147483647 w 401"/>
              <a:gd name="T19" fmla="*/ 2147483647 h 357"/>
              <a:gd name="T20" fmla="*/ 2147483647 w 401"/>
              <a:gd name="T21" fmla="*/ 2147483647 h 357"/>
              <a:gd name="T22" fmla="*/ 2147483647 w 401"/>
              <a:gd name="T23" fmla="*/ 2147483647 h 357"/>
              <a:gd name="T24" fmla="*/ 2147483647 w 401"/>
              <a:gd name="T25" fmla="*/ 2147483647 h 357"/>
              <a:gd name="T26" fmla="*/ 2147483647 w 401"/>
              <a:gd name="T27" fmla="*/ 2147483647 h 357"/>
              <a:gd name="T28" fmla="*/ 2147483647 w 401"/>
              <a:gd name="T29" fmla="*/ 2147483647 h 357"/>
              <a:gd name="T30" fmla="*/ 2147483647 w 401"/>
              <a:gd name="T31" fmla="*/ 2147483647 h 357"/>
              <a:gd name="T32" fmla="*/ 2147483647 w 401"/>
              <a:gd name="T33" fmla="*/ 2147483647 h 357"/>
              <a:gd name="T34" fmla="*/ 2147483647 w 401"/>
              <a:gd name="T35" fmla="*/ 2147483647 h 357"/>
              <a:gd name="T36" fmla="*/ 2147483647 w 401"/>
              <a:gd name="T37" fmla="*/ 2147483647 h 357"/>
              <a:gd name="T38" fmla="*/ 2147483647 w 401"/>
              <a:gd name="T39" fmla="*/ 2147483647 h 357"/>
              <a:gd name="T40" fmla="*/ 2147483647 w 401"/>
              <a:gd name="T41" fmla="*/ 2147483647 h 357"/>
              <a:gd name="T42" fmla="*/ 2147483647 w 401"/>
              <a:gd name="T43" fmla="*/ 2147483647 h 357"/>
              <a:gd name="T44" fmla="*/ 2147483647 w 401"/>
              <a:gd name="T45" fmla="*/ 2147483647 h 357"/>
              <a:gd name="T46" fmla="*/ 2147483647 w 401"/>
              <a:gd name="T47" fmla="*/ 2147483647 h 357"/>
              <a:gd name="T48" fmla="*/ 2147483647 w 401"/>
              <a:gd name="T49" fmla="*/ 2147483647 h 357"/>
              <a:gd name="T50" fmla="*/ 2147483647 w 401"/>
              <a:gd name="T51" fmla="*/ 2147483647 h 357"/>
              <a:gd name="T52" fmla="*/ 2147483647 w 401"/>
              <a:gd name="T53" fmla="*/ 2147483647 h 357"/>
              <a:gd name="T54" fmla="*/ 2147483647 w 401"/>
              <a:gd name="T55" fmla="*/ 2147483647 h 357"/>
              <a:gd name="T56" fmla="*/ 2147483647 w 401"/>
              <a:gd name="T57" fmla="*/ 2147483647 h 357"/>
              <a:gd name="T58" fmla="*/ 2147483647 w 401"/>
              <a:gd name="T59" fmla="*/ 2147483647 h 357"/>
              <a:gd name="T60" fmla="*/ 2147483647 w 401"/>
              <a:gd name="T61" fmla="*/ 2147483647 h 357"/>
              <a:gd name="T62" fmla="*/ 2147483647 w 401"/>
              <a:gd name="T63" fmla="*/ 2147483647 h 357"/>
              <a:gd name="T64" fmla="*/ 2147483647 w 401"/>
              <a:gd name="T65" fmla="*/ 2147483647 h 357"/>
              <a:gd name="T66" fmla="*/ 2147483647 w 401"/>
              <a:gd name="T67" fmla="*/ 2147483647 h 357"/>
              <a:gd name="T68" fmla="*/ 2147483647 w 401"/>
              <a:gd name="T69" fmla="*/ 2147483647 h 357"/>
              <a:gd name="T70" fmla="*/ 2147483647 w 401"/>
              <a:gd name="T71" fmla="*/ 2147483647 h 357"/>
              <a:gd name="T72" fmla="*/ 2147483647 w 401"/>
              <a:gd name="T73" fmla="*/ 2147483647 h 357"/>
              <a:gd name="T74" fmla="*/ 2147483647 w 401"/>
              <a:gd name="T75" fmla="*/ 2147483647 h 357"/>
              <a:gd name="T76" fmla="*/ 2147483647 w 401"/>
              <a:gd name="T77" fmla="*/ 2147483647 h 357"/>
              <a:gd name="T78" fmla="*/ 2147483647 w 401"/>
              <a:gd name="T79" fmla="*/ 2147483647 h 357"/>
              <a:gd name="T80" fmla="*/ 2147483647 w 401"/>
              <a:gd name="T81" fmla="*/ 2147483647 h 357"/>
              <a:gd name="T82" fmla="*/ 2147483647 w 401"/>
              <a:gd name="T83" fmla="*/ 2147483647 h 357"/>
              <a:gd name="T84" fmla="*/ 2147483647 w 401"/>
              <a:gd name="T85" fmla="*/ 2147483647 h 357"/>
              <a:gd name="T86" fmla="*/ 2147483647 w 401"/>
              <a:gd name="T87" fmla="*/ 2147483647 h 357"/>
              <a:gd name="T88" fmla="*/ 2147483647 w 401"/>
              <a:gd name="T89" fmla="*/ 2147483647 h 357"/>
              <a:gd name="T90" fmla="*/ 2147483647 w 401"/>
              <a:gd name="T91" fmla="*/ 2147483647 h 357"/>
              <a:gd name="T92" fmla="*/ 2147483647 w 401"/>
              <a:gd name="T93" fmla="*/ 2147483647 h 357"/>
              <a:gd name="T94" fmla="*/ 2147483647 w 401"/>
              <a:gd name="T95" fmla="*/ 2147483647 h 357"/>
              <a:gd name="T96" fmla="*/ 2147483647 w 401"/>
              <a:gd name="T97" fmla="*/ 2147483647 h 3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lIns="68580" tIns="34290" rIns="68580" bIns="34290"/>
          <a:lstStyle/>
          <a:p>
            <a:endParaRPr lang="zh-CN" altLang="en-US"/>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50" fill="hold"/>
                                        <p:tgtEl>
                                          <p:spTgt spid="7"/>
                                        </p:tgtEl>
                                        <p:attrNameLst>
                                          <p:attrName>ppt_x</p:attrName>
                                        </p:attrNameLst>
                                      </p:cBhvr>
                                      <p:tavLst>
                                        <p:tav tm="0">
                                          <p:val>
                                            <p:strVal val="#ppt_x"/>
                                          </p:val>
                                        </p:tav>
                                        <p:tav tm="100000">
                                          <p:val>
                                            <p:strVal val="#ppt_x"/>
                                          </p:val>
                                        </p:tav>
                                      </p:tavLst>
                                    </p:anim>
                                    <p:anim calcmode="lin" valueType="num">
                                      <p:cBhvr additive="base">
                                        <p:cTn id="12" dur="25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250" fill="hold"/>
                                        <p:tgtEl>
                                          <p:spTgt spid="13"/>
                                        </p:tgtEl>
                                        <p:attrNameLst>
                                          <p:attrName>ppt_x</p:attrName>
                                        </p:attrNameLst>
                                      </p:cBhvr>
                                      <p:tavLst>
                                        <p:tav tm="0">
                                          <p:val>
                                            <p:strVal val="#ppt_x"/>
                                          </p:val>
                                        </p:tav>
                                        <p:tav tm="100000">
                                          <p:val>
                                            <p:strVal val="#ppt_x"/>
                                          </p:val>
                                        </p:tav>
                                      </p:tavLst>
                                    </p:anim>
                                    <p:anim calcmode="lin" valueType="num">
                                      <p:cBhvr additive="base">
                                        <p:cTn id="17" dur="25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250" fill="hold"/>
                                        <p:tgtEl>
                                          <p:spTgt spid="19"/>
                                        </p:tgtEl>
                                        <p:attrNameLst>
                                          <p:attrName>ppt_x</p:attrName>
                                        </p:attrNameLst>
                                      </p:cBhvr>
                                      <p:tavLst>
                                        <p:tav tm="0">
                                          <p:val>
                                            <p:strVal val="#ppt_x"/>
                                          </p:val>
                                        </p:tav>
                                        <p:tav tm="100000">
                                          <p:val>
                                            <p:strVal val="#ppt_x"/>
                                          </p:val>
                                        </p:tav>
                                      </p:tavLst>
                                    </p:anim>
                                    <p:anim calcmode="lin" valueType="num">
                                      <p:cBhvr additive="base">
                                        <p:cTn id="22" dur="250" fill="hold"/>
                                        <p:tgtEl>
                                          <p:spTgt spid="1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250" fill="hold"/>
                                        <p:tgtEl>
                                          <p:spTgt spid="25"/>
                                        </p:tgtEl>
                                        <p:attrNameLst>
                                          <p:attrName>ppt_x</p:attrName>
                                        </p:attrNameLst>
                                      </p:cBhvr>
                                      <p:tavLst>
                                        <p:tav tm="0">
                                          <p:val>
                                            <p:strVal val="#ppt_x"/>
                                          </p:val>
                                        </p:tav>
                                        <p:tav tm="100000">
                                          <p:val>
                                            <p:strVal val="#ppt_x"/>
                                          </p:val>
                                        </p:tav>
                                      </p:tavLst>
                                    </p:anim>
                                    <p:anim calcmode="lin" valueType="num">
                                      <p:cBhvr additive="base">
                                        <p:cTn id="27" dur="250" fill="hold"/>
                                        <p:tgtEl>
                                          <p:spTgt spid="25"/>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250" fill="hold"/>
                                        <p:tgtEl>
                                          <p:spTgt spid="26"/>
                                        </p:tgtEl>
                                        <p:attrNameLst>
                                          <p:attrName>ppt_x</p:attrName>
                                        </p:attrNameLst>
                                      </p:cBhvr>
                                      <p:tavLst>
                                        <p:tav tm="0">
                                          <p:val>
                                            <p:strVal val="#ppt_x"/>
                                          </p:val>
                                        </p:tav>
                                        <p:tav tm="100000">
                                          <p:val>
                                            <p:strVal val="#ppt_x"/>
                                          </p:val>
                                        </p:tav>
                                      </p:tavLst>
                                    </p:anim>
                                    <p:anim calcmode="lin" valueType="num">
                                      <p:cBhvr additive="base">
                                        <p:cTn id="32" dur="250" fill="hold"/>
                                        <p:tgtEl>
                                          <p:spTgt spid="2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 presetClass="entr" presetSubtype="1"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250" fill="hold"/>
                                        <p:tgtEl>
                                          <p:spTgt spid="27"/>
                                        </p:tgtEl>
                                        <p:attrNameLst>
                                          <p:attrName>ppt_x</p:attrName>
                                        </p:attrNameLst>
                                      </p:cBhvr>
                                      <p:tavLst>
                                        <p:tav tm="0">
                                          <p:val>
                                            <p:strVal val="#ppt_x"/>
                                          </p:val>
                                        </p:tav>
                                        <p:tav tm="100000">
                                          <p:val>
                                            <p:strVal val="#ppt_x"/>
                                          </p:val>
                                        </p:tav>
                                      </p:tavLst>
                                    </p:anim>
                                    <p:anim calcmode="lin" valueType="num">
                                      <p:cBhvr additive="base">
                                        <p:cTn id="37" dur="250" fill="hold"/>
                                        <p:tgtEl>
                                          <p:spTgt spid="27"/>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2" presetClass="entr" presetSubtype="1"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250" fill="hold"/>
                                        <p:tgtEl>
                                          <p:spTgt spid="28"/>
                                        </p:tgtEl>
                                        <p:attrNameLst>
                                          <p:attrName>ppt_x</p:attrName>
                                        </p:attrNameLst>
                                      </p:cBhvr>
                                      <p:tavLst>
                                        <p:tav tm="0">
                                          <p:val>
                                            <p:strVal val="#ppt_x"/>
                                          </p:val>
                                        </p:tav>
                                        <p:tav tm="100000">
                                          <p:val>
                                            <p:strVal val="#ppt_x"/>
                                          </p:val>
                                        </p:tav>
                                      </p:tavLst>
                                    </p:anim>
                                    <p:anim calcmode="lin" valueType="num">
                                      <p:cBhvr additive="base">
                                        <p:cTn id="42" dur="250" fill="hold"/>
                                        <p:tgtEl>
                                          <p:spTgt spid="28"/>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2" presetClass="entr" presetSubtype="1"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250" fill="hold"/>
                                        <p:tgtEl>
                                          <p:spTgt spid="29"/>
                                        </p:tgtEl>
                                        <p:attrNameLst>
                                          <p:attrName>ppt_x</p:attrName>
                                        </p:attrNameLst>
                                      </p:cBhvr>
                                      <p:tavLst>
                                        <p:tav tm="0">
                                          <p:val>
                                            <p:strVal val="#ppt_x"/>
                                          </p:val>
                                        </p:tav>
                                        <p:tav tm="100000">
                                          <p:val>
                                            <p:strVal val="#ppt_x"/>
                                          </p:val>
                                        </p:tav>
                                      </p:tavLst>
                                    </p:anim>
                                    <p:anim calcmode="lin" valueType="num">
                                      <p:cBhvr additive="base">
                                        <p:cTn id="47" dur="250" fill="hold"/>
                                        <p:tgtEl>
                                          <p:spTgt spid="29"/>
                                        </p:tgtEl>
                                        <p:attrNameLst>
                                          <p:attrName>ppt_y</p:attrName>
                                        </p:attrNameLst>
                                      </p:cBhvr>
                                      <p:tavLst>
                                        <p:tav tm="0">
                                          <p:val>
                                            <p:strVal val="0-#ppt_h/2"/>
                                          </p:val>
                                        </p:tav>
                                        <p:tav tm="100000">
                                          <p:val>
                                            <p:strVal val="#ppt_y"/>
                                          </p:val>
                                        </p:tav>
                                      </p:tavLst>
                                    </p:anim>
                                  </p:childTnLst>
                                </p:cTn>
                              </p:par>
                            </p:childTnLst>
                          </p:cTn>
                        </p:par>
                        <p:par>
                          <p:cTn id="48" fill="hold">
                            <p:stCondLst>
                              <p:cond delay="4500"/>
                            </p:stCondLst>
                            <p:childTnLst>
                              <p:par>
                                <p:cTn id="49" presetID="2" presetClass="entr" presetSubtype="1"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250" fill="hold"/>
                                        <p:tgtEl>
                                          <p:spTgt spid="30"/>
                                        </p:tgtEl>
                                        <p:attrNameLst>
                                          <p:attrName>ppt_x</p:attrName>
                                        </p:attrNameLst>
                                      </p:cBhvr>
                                      <p:tavLst>
                                        <p:tav tm="0">
                                          <p:val>
                                            <p:strVal val="#ppt_x"/>
                                          </p:val>
                                        </p:tav>
                                        <p:tav tm="100000">
                                          <p:val>
                                            <p:strVal val="#ppt_x"/>
                                          </p:val>
                                        </p:tav>
                                      </p:tavLst>
                                    </p:anim>
                                    <p:anim calcmode="lin" valueType="num">
                                      <p:cBhvr additive="base">
                                        <p:cTn id="52" dur="25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310596"/>
            <a:ext cx="9952741" cy="729358"/>
            <a:chOff x="-2146775" y="538471"/>
            <a:chExt cx="9952741" cy="729358"/>
          </a:xfrm>
        </p:grpSpPr>
        <p:sp>
          <p:nvSpPr>
            <p:cNvPr id="3" name="矩形 2"/>
            <p:cNvSpPr/>
            <p:nvPr/>
          </p:nvSpPr>
          <p:spPr>
            <a:xfrm flipV="1">
              <a:off x="4391464"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95569" y="53847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rgbClr val="25AFC6"/>
                  </a:solidFill>
                  <a:latin typeface="微软雅黑" panose="020B0503020204020204" pitchFamily="34" charset="-122"/>
                  <a:ea typeface="微软雅黑" panose="020B0503020204020204" pitchFamily="34" charset="-122"/>
                  <a:sym typeface="Arial" panose="020B0604020202020204" pitchFamily="34" charset="0"/>
                </a:rPr>
                <a:t>活动效果展望</a:t>
              </a:r>
            </a:p>
          </p:txBody>
        </p:sp>
        <p:sp>
          <p:nvSpPr>
            <p:cNvPr id="5" name="TextBox 8"/>
            <p:cNvSpPr txBox="1">
              <a:spLocks noChangeArrowheads="1"/>
            </p:cNvSpPr>
            <p:nvPr/>
          </p:nvSpPr>
          <p:spPr bwMode="auto">
            <a:xfrm>
              <a:off x="1193413" y="106777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p:cNvSpPr/>
            <p:nvPr/>
          </p:nvSpPr>
          <p:spPr>
            <a:xfrm flipV="1">
              <a:off x="-2146775"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22" name="AutoShape 9"/>
          <p:cNvSpPr>
            <a:spLocks noChangeArrowheads="1"/>
          </p:cNvSpPr>
          <p:nvPr/>
        </p:nvSpPr>
        <p:spPr bwMode="auto">
          <a:xfrm rot="16200000" flipH="1">
            <a:off x="3303802" y="3445672"/>
            <a:ext cx="2068252" cy="1189532"/>
          </a:xfrm>
          <a:prstGeom prst="chevron">
            <a:avLst>
              <a:gd name="adj" fmla="val 25780"/>
            </a:avLst>
          </a:prstGeom>
          <a:solidFill>
            <a:srgbClr val="25AFC6"/>
          </a:solidFill>
          <a:ln>
            <a:noFill/>
          </a:ln>
        </p:spPr>
        <p:txBody>
          <a:bodyPr vert="eaVert" wrap="none" anchor="ctr"/>
          <a:lstStyle/>
          <a:p>
            <a:pPr algn="ctr"/>
            <a:r>
              <a:rPr lang="en-US" altLang="zh-CN" sz="2400" dirty="0">
                <a:solidFill>
                  <a:srgbClr val="F8F8F8"/>
                </a:solidFill>
                <a:latin typeface="微软雅黑" panose="020B0503020204020204" pitchFamily="34" charset="-122"/>
                <a:ea typeface="微软雅黑" panose="020B0503020204020204" pitchFamily="34" charset="-122"/>
              </a:rPr>
              <a:t>NO.2</a:t>
            </a:r>
          </a:p>
        </p:txBody>
      </p:sp>
      <p:sp>
        <p:nvSpPr>
          <p:cNvPr id="23" name="AutoShape 10"/>
          <p:cNvSpPr>
            <a:spLocks noChangeArrowheads="1"/>
          </p:cNvSpPr>
          <p:nvPr/>
        </p:nvSpPr>
        <p:spPr bwMode="auto">
          <a:xfrm rot="16200000">
            <a:off x="1355200" y="3445672"/>
            <a:ext cx="2068252" cy="1189532"/>
          </a:xfrm>
          <a:prstGeom prst="homePlate">
            <a:avLst>
              <a:gd name="adj" fmla="val 30492"/>
            </a:avLst>
          </a:prstGeom>
          <a:solidFill>
            <a:srgbClr val="25AFC6"/>
          </a:solidFill>
          <a:ln>
            <a:noFill/>
          </a:ln>
        </p:spPr>
        <p:txBody>
          <a:bodyPr vert="eaVert" wrap="none" anchor="ctr"/>
          <a:lstStyle/>
          <a:p>
            <a:pPr algn="ctr"/>
            <a:r>
              <a:rPr lang="en-US" altLang="zh-CN" sz="2400" dirty="0">
                <a:solidFill>
                  <a:srgbClr val="F8F8F8"/>
                </a:solidFill>
                <a:latin typeface="微软雅黑" panose="020B0503020204020204" pitchFamily="34" charset="-122"/>
                <a:ea typeface="微软雅黑" panose="020B0503020204020204" pitchFamily="34" charset="-122"/>
              </a:rPr>
              <a:t>NO.1</a:t>
            </a:r>
          </a:p>
        </p:txBody>
      </p:sp>
      <p:sp>
        <p:nvSpPr>
          <p:cNvPr id="24" name="AutoShape 11"/>
          <p:cNvSpPr>
            <a:spLocks noChangeArrowheads="1"/>
          </p:cNvSpPr>
          <p:nvPr/>
        </p:nvSpPr>
        <p:spPr bwMode="auto">
          <a:xfrm rot="16200000">
            <a:off x="5210621" y="3445672"/>
            <a:ext cx="2068252" cy="1189532"/>
          </a:xfrm>
          <a:prstGeom prst="chevron">
            <a:avLst>
              <a:gd name="adj" fmla="val 25780"/>
            </a:avLst>
          </a:prstGeom>
          <a:solidFill>
            <a:srgbClr val="25AFC6"/>
          </a:solidFill>
          <a:ln>
            <a:noFill/>
          </a:ln>
        </p:spPr>
        <p:txBody>
          <a:bodyPr vert="eaVert"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NO.3</a:t>
            </a:r>
          </a:p>
        </p:txBody>
      </p:sp>
      <p:sp>
        <p:nvSpPr>
          <p:cNvPr id="25" name="AutoShape 12"/>
          <p:cNvSpPr>
            <a:spLocks noChangeArrowheads="1"/>
          </p:cNvSpPr>
          <p:nvPr/>
        </p:nvSpPr>
        <p:spPr bwMode="auto">
          <a:xfrm rot="16200000" flipH="1">
            <a:off x="7157323" y="3445672"/>
            <a:ext cx="2068254" cy="1189532"/>
          </a:xfrm>
          <a:prstGeom prst="chevron">
            <a:avLst>
              <a:gd name="adj" fmla="val 25780"/>
            </a:avLst>
          </a:prstGeom>
          <a:solidFill>
            <a:srgbClr val="25AFC6"/>
          </a:solidFill>
          <a:ln>
            <a:noFill/>
          </a:ln>
        </p:spPr>
        <p:txBody>
          <a:bodyPr vert="eaVert"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NO.4</a:t>
            </a:r>
          </a:p>
        </p:txBody>
      </p:sp>
      <p:sp>
        <p:nvSpPr>
          <p:cNvPr id="26" name="AutoShape 13"/>
          <p:cNvSpPr>
            <a:spLocks noChangeArrowheads="1"/>
          </p:cNvSpPr>
          <p:nvPr/>
        </p:nvSpPr>
        <p:spPr bwMode="auto">
          <a:xfrm rot="16200000">
            <a:off x="9064142" y="3445672"/>
            <a:ext cx="2068254" cy="1189532"/>
          </a:xfrm>
          <a:prstGeom prst="chevron">
            <a:avLst>
              <a:gd name="adj" fmla="val 25780"/>
            </a:avLst>
          </a:prstGeom>
          <a:solidFill>
            <a:srgbClr val="25AFC6"/>
          </a:solidFill>
          <a:ln>
            <a:noFill/>
          </a:ln>
        </p:spPr>
        <p:txBody>
          <a:bodyPr vert="eaVert" wrap="none" anchor="ctr"/>
          <a:lstStyle/>
          <a:p>
            <a:pPr algn="ctr"/>
            <a:r>
              <a:rPr lang="en-US" altLang="zh-CN" sz="2400">
                <a:solidFill>
                  <a:srgbClr val="F8F8F8"/>
                </a:solidFill>
                <a:latin typeface="微软雅黑" panose="020B0503020204020204" pitchFamily="34" charset="-122"/>
                <a:ea typeface="微软雅黑" panose="020B0503020204020204" pitchFamily="34" charset="-122"/>
              </a:rPr>
              <a:t>NO.5</a:t>
            </a:r>
          </a:p>
        </p:txBody>
      </p:sp>
      <p:sp>
        <p:nvSpPr>
          <p:cNvPr id="27" name="TextBox 13"/>
          <p:cNvSpPr txBox="1"/>
          <p:nvPr/>
        </p:nvSpPr>
        <p:spPr>
          <a:xfrm>
            <a:off x="1272192" y="2011145"/>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1276273" y="2297050"/>
            <a:ext cx="2333999" cy="369332"/>
          </a:xfrm>
          <a:prstGeom prst="rect">
            <a:avLst/>
          </a:prstGeom>
          <a:noFill/>
          <a:ln>
            <a:noFill/>
          </a:ln>
        </p:spPr>
        <p:txBody>
          <a:bodyPr wrap="square" lIns="0" tIns="0" rIns="0" bIns="0" rtlCol="0" anchor="t" anchorCtr="0">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29" name="TextBox 13"/>
          <p:cNvSpPr txBox="1"/>
          <p:nvPr/>
        </p:nvSpPr>
        <p:spPr>
          <a:xfrm>
            <a:off x="5169395" y="2011145"/>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5173476" y="2297050"/>
            <a:ext cx="2333999" cy="369332"/>
          </a:xfrm>
          <a:prstGeom prst="rect">
            <a:avLst/>
          </a:prstGeom>
          <a:noFill/>
          <a:ln>
            <a:noFill/>
          </a:ln>
        </p:spPr>
        <p:txBody>
          <a:bodyPr wrap="square" lIns="0" tIns="0" rIns="0" bIns="0" rtlCol="0" anchor="t" anchorCtr="0">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31" name="TextBox 13"/>
          <p:cNvSpPr txBox="1"/>
          <p:nvPr/>
        </p:nvSpPr>
        <p:spPr>
          <a:xfrm>
            <a:off x="8838146" y="2011145"/>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8842227" y="2297050"/>
            <a:ext cx="2333999" cy="369332"/>
          </a:xfrm>
          <a:prstGeom prst="rect">
            <a:avLst/>
          </a:prstGeom>
          <a:noFill/>
          <a:ln>
            <a:noFill/>
          </a:ln>
        </p:spPr>
        <p:txBody>
          <a:bodyPr wrap="square" lIns="0" tIns="0" rIns="0" bIns="0" rtlCol="0" anchor="t" anchorCtr="0">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33" name="TextBox 13"/>
          <p:cNvSpPr txBox="1"/>
          <p:nvPr/>
        </p:nvSpPr>
        <p:spPr>
          <a:xfrm>
            <a:off x="6887497" y="5250587"/>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6891578" y="5536492"/>
            <a:ext cx="2333999" cy="369332"/>
          </a:xfrm>
          <a:prstGeom prst="rect">
            <a:avLst/>
          </a:prstGeom>
          <a:noFill/>
          <a:ln>
            <a:noFill/>
          </a:ln>
        </p:spPr>
        <p:txBody>
          <a:bodyPr wrap="square" lIns="0" tIns="0" rIns="0" bIns="0" rtlCol="0" anchor="t" anchorCtr="0">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35" name="TextBox 13"/>
          <p:cNvSpPr txBox="1"/>
          <p:nvPr/>
        </p:nvSpPr>
        <p:spPr>
          <a:xfrm>
            <a:off x="2992192" y="5250587"/>
            <a:ext cx="2338080" cy="246221"/>
          </a:xfrm>
          <a:prstGeom prst="rect">
            <a:avLst/>
          </a:prstGeom>
          <a:noFill/>
          <a:ln>
            <a:noFill/>
          </a:ln>
        </p:spPr>
        <p:txBody>
          <a:bodyPr wrap="square" lIns="0" tIns="0" rIns="0" bIns="0" rtlCol="0" anchor="t" anchorCtr="0">
            <a:spAutoFit/>
          </a:bodyPr>
          <a:lstStyle/>
          <a:p>
            <a:pPr algn="ctr" defTabSz="1216660">
              <a:spcBef>
                <a:spcPct val="20000"/>
              </a:spcBef>
              <a:defRPr/>
            </a:pPr>
            <a:r>
              <a:rPr lang="zh-CN" alt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2996273" y="5536492"/>
            <a:ext cx="2333999" cy="369332"/>
          </a:xfrm>
          <a:prstGeom prst="rect">
            <a:avLst/>
          </a:prstGeom>
          <a:noFill/>
          <a:ln>
            <a:noFill/>
          </a:ln>
        </p:spPr>
        <p:txBody>
          <a:bodyPr wrap="square" lIns="0" tIns="0" rIns="0" bIns="0" rtlCol="0" anchor="t" anchorCtr="0">
            <a:spAutoFit/>
          </a:bodyPr>
          <a:lstStyle/>
          <a:p>
            <a:pPr algn="ct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300" fill="hold"/>
                                        <p:tgtEl>
                                          <p:spTgt spid="23"/>
                                        </p:tgtEl>
                                        <p:attrNameLst>
                                          <p:attrName>ppt_x</p:attrName>
                                        </p:attrNameLst>
                                      </p:cBhvr>
                                      <p:tavLst>
                                        <p:tav tm="0">
                                          <p:val>
                                            <p:strVal val="0-#ppt_w/2"/>
                                          </p:val>
                                        </p:tav>
                                        <p:tav tm="100000">
                                          <p:val>
                                            <p:strVal val="#ppt_x"/>
                                          </p:val>
                                        </p:tav>
                                      </p:tavLst>
                                    </p:anim>
                                    <p:anim calcmode="lin" valueType="num">
                                      <p:cBhvr additive="base">
                                        <p:cTn id="12" dur="3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300" fill="hold"/>
                                        <p:tgtEl>
                                          <p:spTgt spid="22"/>
                                        </p:tgtEl>
                                        <p:attrNameLst>
                                          <p:attrName>ppt_x</p:attrName>
                                        </p:attrNameLst>
                                      </p:cBhvr>
                                      <p:tavLst>
                                        <p:tav tm="0">
                                          <p:val>
                                            <p:strVal val="0-#ppt_w/2"/>
                                          </p:val>
                                        </p:tav>
                                        <p:tav tm="100000">
                                          <p:val>
                                            <p:strVal val="#ppt_x"/>
                                          </p:val>
                                        </p:tav>
                                      </p:tavLst>
                                    </p:anim>
                                    <p:anim calcmode="lin" valueType="num">
                                      <p:cBhvr additive="base">
                                        <p:cTn id="17" dur="300" fill="hold"/>
                                        <p:tgtEl>
                                          <p:spTgt spid="2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300" fill="hold"/>
                                        <p:tgtEl>
                                          <p:spTgt spid="24"/>
                                        </p:tgtEl>
                                        <p:attrNameLst>
                                          <p:attrName>ppt_x</p:attrName>
                                        </p:attrNameLst>
                                      </p:cBhvr>
                                      <p:tavLst>
                                        <p:tav tm="0">
                                          <p:val>
                                            <p:strVal val="0-#ppt_w/2"/>
                                          </p:val>
                                        </p:tav>
                                        <p:tav tm="100000">
                                          <p:val>
                                            <p:strVal val="#ppt_x"/>
                                          </p:val>
                                        </p:tav>
                                      </p:tavLst>
                                    </p:anim>
                                    <p:anim calcmode="lin" valueType="num">
                                      <p:cBhvr additive="base">
                                        <p:cTn id="22" dur="300" fill="hold"/>
                                        <p:tgtEl>
                                          <p:spTgt spid="2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300" fill="hold"/>
                                        <p:tgtEl>
                                          <p:spTgt spid="25"/>
                                        </p:tgtEl>
                                        <p:attrNameLst>
                                          <p:attrName>ppt_x</p:attrName>
                                        </p:attrNameLst>
                                      </p:cBhvr>
                                      <p:tavLst>
                                        <p:tav tm="0">
                                          <p:val>
                                            <p:strVal val="0-#ppt_w/2"/>
                                          </p:val>
                                        </p:tav>
                                        <p:tav tm="100000">
                                          <p:val>
                                            <p:strVal val="#ppt_x"/>
                                          </p:val>
                                        </p:tav>
                                      </p:tavLst>
                                    </p:anim>
                                    <p:anim calcmode="lin" valueType="num">
                                      <p:cBhvr additive="base">
                                        <p:cTn id="27" dur="30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300" fill="hold"/>
                                        <p:tgtEl>
                                          <p:spTgt spid="26"/>
                                        </p:tgtEl>
                                        <p:attrNameLst>
                                          <p:attrName>ppt_x</p:attrName>
                                        </p:attrNameLst>
                                      </p:cBhvr>
                                      <p:tavLst>
                                        <p:tav tm="0">
                                          <p:val>
                                            <p:strVal val="0-#ppt_w/2"/>
                                          </p:val>
                                        </p:tav>
                                        <p:tav tm="100000">
                                          <p:val>
                                            <p:strVal val="#ppt_x"/>
                                          </p:val>
                                        </p:tav>
                                      </p:tavLst>
                                    </p:anim>
                                    <p:anim calcmode="lin" valueType="num">
                                      <p:cBhvr additive="base">
                                        <p:cTn id="32" dur="300" fill="hold"/>
                                        <p:tgtEl>
                                          <p:spTgt spid="26"/>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250" fill="hold"/>
                                        <p:tgtEl>
                                          <p:spTgt spid="27"/>
                                        </p:tgtEl>
                                        <p:attrNameLst>
                                          <p:attrName>ppt_x</p:attrName>
                                        </p:attrNameLst>
                                      </p:cBhvr>
                                      <p:tavLst>
                                        <p:tav tm="0">
                                          <p:val>
                                            <p:strVal val="#ppt_x"/>
                                          </p:val>
                                        </p:tav>
                                        <p:tav tm="100000">
                                          <p:val>
                                            <p:strVal val="#ppt_x"/>
                                          </p:val>
                                        </p:tav>
                                      </p:tavLst>
                                    </p:anim>
                                    <p:anim calcmode="lin" valueType="num">
                                      <p:cBhvr additive="base">
                                        <p:cTn id="37" dur="250" fill="hold"/>
                                        <p:tgtEl>
                                          <p:spTgt spid="27"/>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250" fill="hold"/>
                                        <p:tgtEl>
                                          <p:spTgt spid="28"/>
                                        </p:tgtEl>
                                        <p:attrNameLst>
                                          <p:attrName>ppt_x</p:attrName>
                                        </p:attrNameLst>
                                      </p:cBhvr>
                                      <p:tavLst>
                                        <p:tav tm="0">
                                          <p:val>
                                            <p:strVal val="#ppt_x"/>
                                          </p:val>
                                        </p:tav>
                                        <p:tav tm="100000">
                                          <p:val>
                                            <p:strVal val="#ppt_x"/>
                                          </p:val>
                                        </p:tav>
                                      </p:tavLst>
                                    </p:anim>
                                    <p:anim calcmode="lin" valueType="num">
                                      <p:cBhvr additive="base">
                                        <p:cTn id="42" dur="2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250" fill="hold"/>
                                        <p:tgtEl>
                                          <p:spTgt spid="29"/>
                                        </p:tgtEl>
                                        <p:attrNameLst>
                                          <p:attrName>ppt_x</p:attrName>
                                        </p:attrNameLst>
                                      </p:cBhvr>
                                      <p:tavLst>
                                        <p:tav tm="0">
                                          <p:val>
                                            <p:strVal val="#ppt_x"/>
                                          </p:val>
                                        </p:tav>
                                        <p:tav tm="100000">
                                          <p:val>
                                            <p:strVal val="#ppt_x"/>
                                          </p:val>
                                        </p:tav>
                                      </p:tavLst>
                                    </p:anim>
                                    <p:anim calcmode="lin" valueType="num">
                                      <p:cBhvr additive="base">
                                        <p:cTn id="47" dur="2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250" fill="hold"/>
                                        <p:tgtEl>
                                          <p:spTgt spid="30"/>
                                        </p:tgtEl>
                                        <p:attrNameLst>
                                          <p:attrName>ppt_x</p:attrName>
                                        </p:attrNameLst>
                                      </p:cBhvr>
                                      <p:tavLst>
                                        <p:tav tm="0">
                                          <p:val>
                                            <p:strVal val="#ppt_x"/>
                                          </p:val>
                                        </p:tav>
                                        <p:tav tm="100000">
                                          <p:val>
                                            <p:strVal val="#ppt_x"/>
                                          </p:val>
                                        </p:tav>
                                      </p:tavLst>
                                    </p:anim>
                                    <p:anim calcmode="lin" valueType="num">
                                      <p:cBhvr additive="base">
                                        <p:cTn id="52" dur="250" fill="hold"/>
                                        <p:tgtEl>
                                          <p:spTgt spid="30"/>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250" fill="hold"/>
                                        <p:tgtEl>
                                          <p:spTgt spid="31"/>
                                        </p:tgtEl>
                                        <p:attrNameLst>
                                          <p:attrName>ppt_x</p:attrName>
                                        </p:attrNameLst>
                                      </p:cBhvr>
                                      <p:tavLst>
                                        <p:tav tm="0">
                                          <p:val>
                                            <p:strVal val="#ppt_x"/>
                                          </p:val>
                                        </p:tav>
                                        <p:tav tm="100000">
                                          <p:val>
                                            <p:strVal val="#ppt_x"/>
                                          </p:val>
                                        </p:tav>
                                      </p:tavLst>
                                    </p:anim>
                                    <p:anim calcmode="lin" valueType="num">
                                      <p:cBhvr additive="base">
                                        <p:cTn id="57" dur="250" fill="hold"/>
                                        <p:tgtEl>
                                          <p:spTgt spid="31"/>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250" fill="hold"/>
                                        <p:tgtEl>
                                          <p:spTgt spid="32"/>
                                        </p:tgtEl>
                                        <p:attrNameLst>
                                          <p:attrName>ppt_x</p:attrName>
                                        </p:attrNameLst>
                                      </p:cBhvr>
                                      <p:tavLst>
                                        <p:tav tm="0">
                                          <p:val>
                                            <p:strVal val="#ppt_x"/>
                                          </p:val>
                                        </p:tav>
                                        <p:tav tm="100000">
                                          <p:val>
                                            <p:strVal val="#ppt_x"/>
                                          </p:val>
                                        </p:tav>
                                      </p:tavLst>
                                    </p:anim>
                                    <p:anim calcmode="lin" valueType="num">
                                      <p:cBhvr additive="base">
                                        <p:cTn id="62" dur="250" fill="hold"/>
                                        <p:tgtEl>
                                          <p:spTgt spid="32"/>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additive="base">
                                        <p:cTn id="66" dur="250" fill="hold"/>
                                        <p:tgtEl>
                                          <p:spTgt spid="33"/>
                                        </p:tgtEl>
                                        <p:attrNameLst>
                                          <p:attrName>ppt_x</p:attrName>
                                        </p:attrNameLst>
                                      </p:cBhvr>
                                      <p:tavLst>
                                        <p:tav tm="0">
                                          <p:val>
                                            <p:strVal val="#ppt_x"/>
                                          </p:val>
                                        </p:tav>
                                        <p:tav tm="100000">
                                          <p:val>
                                            <p:strVal val="#ppt_x"/>
                                          </p:val>
                                        </p:tav>
                                      </p:tavLst>
                                    </p:anim>
                                    <p:anim calcmode="lin" valueType="num">
                                      <p:cBhvr additive="base">
                                        <p:cTn id="67" dur="250" fill="hold"/>
                                        <p:tgtEl>
                                          <p:spTgt spid="33"/>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2" presetClass="entr" presetSubtype="4"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250" fill="hold"/>
                                        <p:tgtEl>
                                          <p:spTgt spid="34"/>
                                        </p:tgtEl>
                                        <p:attrNameLst>
                                          <p:attrName>ppt_x</p:attrName>
                                        </p:attrNameLst>
                                      </p:cBhvr>
                                      <p:tavLst>
                                        <p:tav tm="0">
                                          <p:val>
                                            <p:strVal val="#ppt_x"/>
                                          </p:val>
                                        </p:tav>
                                        <p:tav tm="100000">
                                          <p:val>
                                            <p:strVal val="#ppt_x"/>
                                          </p:val>
                                        </p:tav>
                                      </p:tavLst>
                                    </p:anim>
                                    <p:anim calcmode="lin" valueType="num">
                                      <p:cBhvr additive="base">
                                        <p:cTn id="72" dur="250" fill="hold"/>
                                        <p:tgtEl>
                                          <p:spTgt spid="34"/>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additive="base">
                                        <p:cTn id="76" dur="250" fill="hold"/>
                                        <p:tgtEl>
                                          <p:spTgt spid="35"/>
                                        </p:tgtEl>
                                        <p:attrNameLst>
                                          <p:attrName>ppt_x</p:attrName>
                                        </p:attrNameLst>
                                      </p:cBhvr>
                                      <p:tavLst>
                                        <p:tav tm="0">
                                          <p:val>
                                            <p:strVal val="#ppt_x"/>
                                          </p:val>
                                        </p:tav>
                                        <p:tav tm="100000">
                                          <p:val>
                                            <p:strVal val="#ppt_x"/>
                                          </p:val>
                                        </p:tav>
                                      </p:tavLst>
                                    </p:anim>
                                    <p:anim calcmode="lin" valueType="num">
                                      <p:cBhvr additive="base">
                                        <p:cTn id="77" dur="250" fill="hold"/>
                                        <p:tgtEl>
                                          <p:spTgt spid="35"/>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250" fill="hold"/>
                                        <p:tgtEl>
                                          <p:spTgt spid="36"/>
                                        </p:tgtEl>
                                        <p:attrNameLst>
                                          <p:attrName>ppt_x</p:attrName>
                                        </p:attrNameLst>
                                      </p:cBhvr>
                                      <p:tavLst>
                                        <p:tav tm="0">
                                          <p:val>
                                            <p:strVal val="#ppt_x"/>
                                          </p:val>
                                        </p:tav>
                                        <p:tav tm="100000">
                                          <p:val>
                                            <p:strVal val="#ppt_x"/>
                                          </p:val>
                                        </p:tav>
                                      </p:tavLst>
                                    </p:anim>
                                    <p:anim calcmode="lin" valueType="num">
                                      <p:cBhvr additive="base">
                                        <p:cTn id="82" dur="25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259"/>
          <p:cNvSpPr>
            <a:spLocks noChangeArrowheads="1"/>
          </p:cNvSpPr>
          <p:nvPr/>
        </p:nvSpPr>
        <p:spPr bwMode="auto">
          <a:xfrm>
            <a:off x="2708729" y="2458133"/>
            <a:ext cx="68298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1" hangingPunct="1">
              <a:spcBef>
                <a:spcPct val="20000"/>
              </a:spcBef>
              <a:buFont typeface="Arial" panose="020B0604020202020204" pitchFamily="34" charset="0"/>
              <a:buNone/>
            </a:pPr>
            <a:r>
              <a:rPr lang="zh-CN" altLang="en-US" sz="6900" b="1" spc="600" dirty="0">
                <a:solidFill>
                  <a:srgbClr val="25AFC6"/>
                </a:solidFill>
                <a:ea typeface="微软雅黑" panose="020B0503020204020204" pitchFamily="34" charset="-122"/>
                <a:sym typeface="Calibri" panose="020F0502020204030204" pitchFamily="34" charset="0"/>
              </a:rPr>
              <a:t>谢谢您的观看</a:t>
            </a:r>
            <a:r>
              <a:rPr lang="en-US" altLang="zh-CN" sz="6900" b="1" spc="600" dirty="0">
                <a:solidFill>
                  <a:srgbClr val="25AFC6"/>
                </a:solidFill>
                <a:ea typeface="微软雅黑" panose="020B0503020204020204" pitchFamily="34" charset="-122"/>
                <a:sym typeface="Calibri" panose="020F0502020204030204" pitchFamily="34" charset="0"/>
              </a:rPr>
              <a:t>!</a:t>
            </a:r>
            <a:endParaRPr lang="zh-CN" altLang="en-US" sz="6900" b="1" spc="600" dirty="0">
              <a:solidFill>
                <a:srgbClr val="25AFC6"/>
              </a:solidFill>
              <a:ea typeface="微软雅黑" panose="020B0503020204020204" pitchFamily="34" charset="-122"/>
              <a:sym typeface="Calibri" panose="020F0502020204030204" pitchFamily="34" charset="0"/>
            </a:endParaRPr>
          </a:p>
        </p:txBody>
      </p:sp>
      <p:sp>
        <p:nvSpPr>
          <p:cNvPr id="12" name="矩形 259"/>
          <p:cNvSpPr>
            <a:spLocks noChangeArrowheads="1"/>
          </p:cNvSpPr>
          <p:nvPr/>
        </p:nvSpPr>
        <p:spPr bwMode="auto">
          <a:xfrm>
            <a:off x="2906486" y="3770539"/>
            <a:ext cx="6408964" cy="82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spcBef>
                <a:spcPct val="20000"/>
              </a:spcBef>
            </a:pPr>
            <a:r>
              <a:rPr lang="en-US" altLang="zh-CN" sz="650" dirty="0">
                <a:solidFill>
                  <a:schemeClr val="bg1">
                    <a:lumMod val="50000"/>
                  </a:schemeClr>
                </a:solidFill>
                <a:latin typeface="微软雅黑" panose="020B0503020204020204" pitchFamily="34" charset="-122"/>
                <a:sym typeface="Calibri" panose="020F0502020204030204" pitchFamily="34" charset="0"/>
              </a:rPr>
              <a:t>Please replace text, click add relevant headline, modify the text content, also can copy your content to this directly. Please replace text, click add relevant headline</a:t>
            </a:r>
          </a:p>
          <a:p>
            <a:pPr>
              <a:spcBef>
                <a:spcPct val="20000"/>
              </a:spcBef>
            </a:pPr>
            <a:r>
              <a:rPr lang="en-US" altLang="zh-CN" sz="650" dirty="0">
                <a:solidFill>
                  <a:schemeClr val="bg1">
                    <a:lumMod val="50000"/>
                  </a:schemeClr>
                </a:solidFill>
                <a:latin typeface="微软雅黑" panose="020B0503020204020204" pitchFamily="34" charset="-122"/>
                <a:sym typeface="Calibri" panose="020F0502020204030204" pitchFamily="34" charset="0"/>
              </a:rPr>
              <a:t>Please replace text, click add relevant headline, modify the text content, also can copy your content to this directly. Please replace text, click add relevant headline</a:t>
            </a:r>
          </a:p>
          <a:p>
            <a:pPr>
              <a:spcBef>
                <a:spcPct val="20000"/>
              </a:spcBef>
            </a:pPr>
            <a:r>
              <a:rPr lang="en-US" altLang="zh-CN" sz="650" dirty="0">
                <a:solidFill>
                  <a:schemeClr val="bg1">
                    <a:lumMod val="50000"/>
                  </a:schemeClr>
                </a:solidFill>
                <a:latin typeface="微软雅黑" panose="020B0503020204020204" pitchFamily="34" charset="-122"/>
                <a:sym typeface="Calibri" panose="020F0502020204030204" pitchFamily="34" charset="0"/>
              </a:rPr>
              <a:t>Please replace text, click add relevant headline, modify the text content, also can copy your content to this directly. Please replace text, click add relevant headline</a:t>
            </a:r>
          </a:p>
          <a:p>
            <a:pPr>
              <a:spcBef>
                <a:spcPct val="20000"/>
              </a:spcBef>
            </a:pPr>
            <a:r>
              <a:rPr lang="en-US" altLang="zh-CN" sz="650" dirty="0">
                <a:solidFill>
                  <a:schemeClr val="bg1">
                    <a:lumMod val="50000"/>
                  </a:schemeClr>
                </a:solidFill>
                <a:latin typeface="微软雅黑" panose="020B0503020204020204" pitchFamily="34" charset="-122"/>
                <a:sym typeface="Calibri" panose="020F0502020204030204" pitchFamily="34" charset="0"/>
              </a:rPr>
              <a:t>Please replace text, click add relevant headline, modify the text content, also can copy your content to this directly. Please replace text, click add relevant headline</a:t>
            </a:r>
          </a:p>
          <a:p>
            <a:pPr>
              <a:spcBef>
                <a:spcPct val="20000"/>
              </a:spcBef>
            </a:pPr>
            <a:r>
              <a:rPr lang="en-US" altLang="zh-CN" sz="650" dirty="0">
                <a:solidFill>
                  <a:schemeClr val="bg1">
                    <a:lumMod val="50000"/>
                  </a:schemeClr>
                </a:solidFill>
                <a:latin typeface="微软雅黑" panose="020B0503020204020204" pitchFamily="34" charset="-122"/>
                <a:sym typeface="Calibri" panose="020F0502020204030204" pitchFamily="34" charset="0"/>
              </a:rPr>
              <a:t>Please replace text, click add relevant headline, modify the text content, also can copy your content to this directly. Please replace text, click add relevant headline</a:t>
            </a:r>
          </a:p>
          <a:p>
            <a:pPr>
              <a:spcBef>
                <a:spcPct val="20000"/>
              </a:spcBef>
            </a:pPr>
            <a:r>
              <a:rPr lang="en-US" altLang="zh-CN" sz="650" dirty="0">
                <a:solidFill>
                  <a:schemeClr val="bg1">
                    <a:lumMod val="50000"/>
                  </a:schemeClr>
                </a:solidFill>
                <a:latin typeface="微软雅黑" panose="020B0503020204020204" pitchFamily="34" charset="-122"/>
                <a:sym typeface="Calibri" panose="020F0502020204030204" pitchFamily="34" charset="0"/>
              </a:rPr>
              <a:t>Please replace text, click add relevant headline, modify the text content, also can copy your content to this directly. Please replace text, click add relevant headline</a:t>
            </a:r>
          </a:p>
          <a:p>
            <a:pPr>
              <a:spcBef>
                <a:spcPct val="20000"/>
              </a:spcBef>
            </a:pPr>
            <a:endParaRPr lang="en-US" altLang="zh-CN" sz="650" dirty="0">
              <a:solidFill>
                <a:schemeClr val="bg1">
                  <a:lumMod val="50000"/>
                </a:schemeClr>
              </a:solidFill>
              <a:latin typeface="微软雅黑" panose="020B0503020204020204" pitchFamily="34" charset="-122"/>
              <a:sym typeface="Calibri" panose="020F0502020204030204" pitchFamily="34" charset="0"/>
            </a:endParaRPr>
          </a:p>
        </p:txBody>
      </p:sp>
      <p:cxnSp>
        <p:nvCxnSpPr>
          <p:cNvPr id="13" name="直接连接符 12"/>
          <p:cNvCxnSpPr/>
          <p:nvPr/>
        </p:nvCxnSpPr>
        <p:spPr>
          <a:xfrm>
            <a:off x="2868386" y="3578471"/>
            <a:ext cx="6500404" cy="0"/>
          </a:xfrm>
          <a:prstGeom prst="line">
            <a:avLst/>
          </a:prstGeom>
          <a:ln>
            <a:solidFill>
              <a:srgbClr val="25AFC6"/>
            </a:solidFill>
          </a:ln>
        </p:spPr>
        <p:style>
          <a:lnRef idx="1">
            <a:schemeClr val="accent1"/>
          </a:lnRef>
          <a:fillRef idx="0">
            <a:schemeClr val="accent1"/>
          </a:fillRef>
          <a:effectRef idx="0">
            <a:schemeClr val="accent1"/>
          </a:effectRef>
          <a:fontRef idx="minor">
            <a:schemeClr val="tx1"/>
          </a:fontRef>
        </p:style>
      </p:cxnSp>
      <p:sp>
        <p:nvSpPr>
          <p:cNvPr id="14" name="矩形 259"/>
          <p:cNvSpPr>
            <a:spLocks noChangeArrowheads="1"/>
          </p:cNvSpPr>
          <p:nvPr/>
        </p:nvSpPr>
        <p:spPr bwMode="auto">
          <a:xfrm>
            <a:off x="2823640" y="1682368"/>
            <a:ext cx="663446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ct val="20000"/>
              </a:spcBef>
            </a:pPr>
            <a:r>
              <a:rPr lang="en-US" altLang="zh-CN" sz="4800" b="1" spc="300" dirty="0">
                <a:solidFill>
                  <a:srgbClr val="25AFC6"/>
                </a:solidFill>
                <a:latin typeface="微软雅黑" panose="020B0503020204020204" pitchFamily="34" charset="-122"/>
                <a:ea typeface="微软雅黑" panose="020B0503020204020204" pitchFamily="34" charset="-122"/>
                <a:sym typeface="Calibri" panose="020F0502020204030204" pitchFamily="34" charset="0"/>
              </a:rPr>
              <a:t>APRIL FOOLS' DAY</a:t>
            </a:r>
            <a:endParaRPr lang="zh-CN" altLang="en-US" sz="4800" b="1" spc="300" dirty="0">
              <a:solidFill>
                <a:srgbClr val="25AFC6"/>
              </a:solidFill>
              <a:latin typeface="微软雅黑" panose="020B0503020204020204" pitchFamily="34" charset="-122"/>
              <a:ea typeface="微软雅黑" panose="020B0503020204020204" pitchFamily="34" charset="-122"/>
              <a:sym typeface="Calibri" panose="020F0502020204030204" pitchFamily="34" charset="0"/>
            </a:endParaRP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750"/>
                                        <p:tgtEl>
                                          <p:spTgt spid="10"/>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par>
                          <p:cTn id="12" fill="hold">
                            <p:stCondLst>
                              <p:cond delay="1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1"/>
                                        </p:tgtEl>
                                        <p:attrNameLst>
                                          <p:attrName>ppt_y</p:attrName>
                                        </p:attrNameLst>
                                      </p:cBhvr>
                                      <p:tavLst>
                                        <p:tav tm="0">
                                          <p:val>
                                            <p:strVal val="#ppt_y"/>
                                          </p:val>
                                        </p:tav>
                                        <p:tav tm="100000">
                                          <p:val>
                                            <p:strVal val="#ppt_y"/>
                                          </p:val>
                                        </p:tav>
                                      </p:tavLst>
                                    </p:anim>
                                    <p:anim calcmode="lin" valueType="num">
                                      <p:cBhvr>
                                        <p:cTn id="1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1"/>
                                        </p:tgtEl>
                                      </p:cBhvr>
                                    </p:animEffect>
                                  </p:childTnLst>
                                </p:cTn>
                              </p:par>
                            </p:childTnLst>
                          </p:cTn>
                        </p:par>
                        <p:par>
                          <p:cTn id="20" fill="hold">
                            <p:stCondLst>
                              <p:cond delay="1299"/>
                            </p:stCondLst>
                            <p:childTnLst>
                              <p:par>
                                <p:cTn id="21" presetID="26" presetClass="emph" presetSubtype="0" fill="hold" grpId="1" nodeType="afterEffect">
                                  <p:stCondLst>
                                    <p:cond delay="0"/>
                                  </p:stCondLst>
                                  <p:iterate type="lt">
                                    <p:tmAbs val="0"/>
                                  </p:iterate>
                                  <p:childTnLst>
                                    <p:animEffect transition="out" filter="fade">
                                      <p:cBhvr>
                                        <p:cTn id="22" dur="500" tmFilter="0, 0; .2, .5; .8, .5; 1, 0"/>
                                        <p:tgtEl>
                                          <p:spTgt spid="11"/>
                                        </p:tgtEl>
                                      </p:cBhvr>
                                    </p:animEffect>
                                    <p:animScale>
                                      <p:cBhvr>
                                        <p:cTn id="23" dur="250" autoRev="1" fill="hold"/>
                                        <p:tgtEl>
                                          <p:spTgt spid="11"/>
                                        </p:tgtEl>
                                      </p:cBhvr>
                                      <p:by x="105000" y="105000"/>
                                    </p:animScale>
                                  </p:childTnLst>
                                </p:cTn>
                              </p:par>
                            </p:childTnLst>
                          </p:cTn>
                        </p:par>
                        <p:par>
                          <p:cTn id="24" fill="hold">
                            <p:stCondLst>
                              <p:cond delay="1799"/>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par>
                          <p:cTn id="28" fill="hold">
                            <p:stCondLst>
                              <p:cond delay="2799"/>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4"/>
                                        </p:tgtEl>
                                        <p:attrNameLst>
                                          <p:attrName>ppt_y</p:attrName>
                                        </p:attrNameLst>
                                      </p:cBhvr>
                                      <p:tavLst>
                                        <p:tav tm="0">
                                          <p:val>
                                            <p:strVal val="#ppt_y"/>
                                          </p:val>
                                        </p:tav>
                                        <p:tav tm="100000">
                                          <p:val>
                                            <p:strVal val="#ppt_y"/>
                                          </p:val>
                                        </p:tav>
                                      </p:tavLst>
                                    </p:anim>
                                    <p:anim calcmode="lin" valueType="num">
                                      <p:cBhvr>
                                        <p:cTn id="3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4"/>
                                        </p:tgtEl>
                                      </p:cBhvr>
                                    </p:animEffect>
                                  </p:childTnLst>
                                </p:cTn>
                              </p:par>
                            </p:childTnLst>
                          </p:cTn>
                        </p:par>
                        <p:par>
                          <p:cTn id="36" fill="hold">
                            <p:stCondLst>
                              <p:cond delay="4050"/>
                            </p:stCondLst>
                            <p:childTnLst>
                              <p:par>
                                <p:cTn id="37" presetID="26" presetClass="emph" presetSubtype="0" fill="hold" grpId="1" nodeType="afterEffect">
                                  <p:stCondLst>
                                    <p:cond delay="0"/>
                                  </p:stCondLst>
                                  <p:iterate type="lt">
                                    <p:tmAbs val="0"/>
                                  </p:iterate>
                                  <p:childTnLst>
                                    <p:animEffect transition="out" filter="fade">
                                      <p:cBhvr>
                                        <p:cTn id="38" dur="500" tmFilter="0, 0; .2, .5; .8, .5; 1, 0"/>
                                        <p:tgtEl>
                                          <p:spTgt spid="14"/>
                                        </p:tgtEl>
                                      </p:cBhvr>
                                    </p:animEffect>
                                    <p:animScale>
                                      <p:cBhvr>
                                        <p:cTn id="39"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087801" y="1887124"/>
            <a:ext cx="6075250" cy="830997"/>
            <a:chOff x="3612990" y="3518642"/>
            <a:chExt cx="5669781" cy="830997"/>
          </a:xfrm>
        </p:grpSpPr>
        <p:sp>
          <p:nvSpPr>
            <p:cNvPr id="21" name="矩形 20"/>
            <p:cNvSpPr/>
            <p:nvPr/>
          </p:nvSpPr>
          <p:spPr>
            <a:xfrm>
              <a:off x="3612990" y="3929741"/>
              <a:ext cx="1144627"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509872"/>
                </a:solidFill>
                <a:latin typeface="微软雅黑" panose="020B0503020204020204" pitchFamily="34" charset="-122"/>
                <a:ea typeface="微软雅黑" panose="020B0503020204020204" pitchFamily="34" charset="-122"/>
              </a:endParaRPr>
            </a:p>
          </p:txBody>
        </p:sp>
        <p:sp>
          <p:nvSpPr>
            <p:cNvPr id="22" name="矩形 21"/>
            <p:cNvSpPr/>
            <p:nvPr/>
          </p:nvSpPr>
          <p:spPr>
            <a:xfrm>
              <a:off x="8138144" y="3929741"/>
              <a:ext cx="1144627"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509872"/>
                </a:solidFill>
                <a:latin typeface="微软雅黑" panose="020B0503020204020204" pitchFamily="34" charset="-122"/>
                <a:ea typeface="微软雅黑" panose="020B0503020204020204" pitchFamily="34" charset="-122"/>
              </a:endParaRPr>
            </a:p>
          </p:txBody>
        </p:sp>
        <p:sp>
          <p:nvSpPr>
            <p:cNvPr id="23" name="TextBox 4"/>
            <p:cNvSpPr txBox="1"/>
            <p:nvPr/>
          </p:nvSpPr>
          <p:spPr>
            <a:xfrm>
              <a:off x="5064829" y="3518642"/>
              <a:ext cx="2757458" cy="830997"/>
            </a:xfrm>
            <a:prstGeom prst="rect">
              <a:avLst/>
            </a:prstGeom>
            <a:noFill/>
          </p:spPr>
          <p:txBody>
            <a:bodyPr wrap="none" rtlCol="0">
              <a:spAutoFit/>
            </a:bodyPr>
            <a:lstStyle/>
            <a:p>
              <a:pPr algn="ctr"/>
              <a:r>
                <a:rPr lang="zh-CN" altLang="en-US" sz="4800" b="1" spc="600" dirty="0">
                  <a:solidFill>
                    <a:srgbClr val="25AFC6"/>
                  </a:solidFill>
                  <a:latin typeface="微软雅黑" panose="020B0503020204020204" pitchFamily="34" charset="-122"/>
                  <a:ea typeface="微软雅黑" panose="020B0503020204020204" pitchFamily="34" charset="-122"/>
                </a:rPr>
                <a:t>第一部分</a:t>
              </a:r>
              <a:endParaRPr lang="en-US" altLang="zh-CN" sz="4800" b="1" spc="600" dirty="0">
                <a:solidFill>
                  <a:srgbClr val="25AFC6"/>
                </a:solidFill>
                <a:latin typeface="微软雅黑" panose="020B0503020204020204" pitchFamily="34" charset="-122"/>
                <a:ea typeface="微软雅黑" panose="020B0503020204020204" pitchFamily="34" charset="-122"/>
              </a:endParaRPr>
            </a:p>
          </p:txBody>
        </p:sp>
      </p:grpSp>
      <p:sp>
        <p:nvSpPr>
          <p:cNvPr id="24" name="文本框 3"/>
          <p:cNvSpPr txBox="1"/>
          <p:nvPr/>
        </p:nvSpPr>
        <p:spPr>
          <a:xfrm>
            <a:off x="3931229" y="2952218"/>
            <a:ext cx="4379130" cy="707886"/>
          </a:xfrm>
          <a:prstGeom prst="rect">
            <a:avLst/>
          </a:prstGeom>
          <a:solidFill>
            <a:srgbClr val="25AFC6"/>
          </a:solidFill>
          <a:ln w="12700">
            <a:noFill/>
          </a:ln>
        </p:spPr>
        <p:txBody>
          <a:bodyPr wrap="square" rtlCol="0">
            <a:spAutoFit/>
          </a:bodyPr>
          <a:lstStyle/>
          <a:p>
            <a:pPr algn="ctr"/>
            <a:r>
              <a:rPr kumimoji="1" lang="zh-CN" altLang="en-US" sz="4000" b="1" spc="600" dirty="0">
                <a:solidFill>
                  <a:schemeClr val="bg1"/>
                </a:solidFill>
                <a:latin typeface="微软雅黑" panose="020B0503020204020204" pitchFamily="34" charset="-122"/>
                <a:ea typeface="微软雅黑" panose="020B0503020204020204" pitchFamily="34" charset="-122"/>
              </a:rPr>
              <a:t>活动流程简介</a:t>
            </a:r>
          </a:p>
        </p:txBody>
      </p:sp>
      <p:sp>
        <p:nvSpPr>
          <p:cNvPr id="25" name="文本框 24"/>
          <p:cNvSpPr txBox="1"/>
          <p:nvPr/>
        </p:nvSpPr>
        <p:spPr>
          <a:xfrm>
            <a:off x="3381827" y="3795402"/>
            <a:ext cx="5428344" cy="479106"/>
          </a:xfrm>
          <a:prstGeom prst="rect">
            <a:avLst/>
          </a:prstGeom>
          <a:noFill/>
        </p:spPr>
        <p:txBody>
          <a:bodyPr wrap="square" rtlCol="0">
            <a:spAutoFit/>
          </a:bodyPr>
          <a:lstStyle/>
          <a:p>
            <a:pPr algn="ctr">
              <a:lnSpc>
                <a:spcPct val="120000"/>
              </a:lnSpc>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The user can demonstrate on a projector or computer, or print the presentation and make it into a film to be used in a wider field</a:t>
            </a: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randombar(horizontal)">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310596"/>
            <a:ext cx="9952741" cy="729358"/>
            <a:chOff x="-2146775" y="538471"/>
            <a:chExt cx="9952741" cy="729358"/>
          </a:xfrm>
        </p:grpSpPr>
        <p:sp>
          <p:nvSpPr>
            <p:cNvPr id="3" name="矩形 2"/>
            <p:cNvSpPr/>
            <p:nvPr/>
          </p:nvSpPr>
          <p:spPr>
            <a:xfrm flipV="1">
              <a:off x="4391464"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95569" y="53847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rgbClr val="25AFC6"/>
                  </a:solidFill>
                  <a:latin typeface="微软雅黑" panose="020B0503020204020204" pitchFamily="34" charset="-122"/>
                  <a:ea typeface="微软雅黑" panose="020B0503020204020204" pitchFamily="34" charset="-122"/>
                  <a:sym typeface="Arial" panose="020B0604020202020204" pitchFamily="34" charset="0"/>
                </a:rPr>
                <a:t>活动流程简介</a:t>
              </a:r>
            </a:p>
          </p:txBody>
        </p:sp>
        <p:sp>
          <p:nvSpPr>
            <p:cNvPr id="5" name="TextBox 8"/>
            <p:cNvSpPr txBox="1">
              <a:spLocks noChangeArrowheads="1"/>
            </p:cNvSpPr>
            <p:nvPr/>
          </p:nvSpPr>
          <p:spPr bwMode="auto">
            <a:xfrm>
              <a:off x="1193413" y="106777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p:cNvSpPr/>
            <p:nvPr/>
          </p:nvSpPr>
          <p:spPr>
            <a:xfrm flipV="1">
              <a:off x="-2146775"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5933499" y="1506483"/>
            <a:ext cx="4872194" cy="4449634"/>
            <a:chOff x="304734" y="2005595"/>
            <a:chExt cx="3497834" cy="4449634"/>
          </a:xfrm>
        </p:grpSpPr>
        <p:sp>
          <p:nvSpPr>
            <p:cNvPr id="8" name="9"/>
            <p:cNvSpPr>
              <a:spLocks noChangeArrowheads="1"/>
            </p:cNvSpPr>
            <p:nvPr/>
          </p:nvSpPr>
          <p:spPr bwMode="auto">
            <a:xfrm>
              <a:off x="364168" y="4559469"/>
              <a:ext cx="3438400" cy="1895760"/>
            </a:xfrm>
            <a:prstGeom prst="rect">
              <a:avLst/>
            </a:prstGeom>
            <a:solidFill>
              <a:srgbClr val="25AFC6"/>
            </a:solidFill>
            <a:ln w="12700">
              <a:no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dirty="0">
                <a:solidFill>
                  <a:schemeClr val="bg1"/>
                </a:solidFill>
                <a:latin typeface="宋体" panose="02010600030101010101" pitchFamily="2" charset="-122"/>
                <a:sym typeface="宋体" panose="02010600030101010101" pitchFamily="2" charset="-122"/>
              </a:endParaRPr>
            </a:p>
          </p:txBody>
        </p:sp>
        <p:sp>
          <p:nvSpPr>
            <p:cNvPr id="9" name="15"/>
            <p:cNvSpPr>
              <a:spLocks noChangeArrowheads="1"/>
            </p:cNvSpPr>
            <p:nvPr>
              <p:custDataLst>
                <p:tags r:id="rId1"/>
              </p:custDataLst>
            </p:nvPr>
          </p:nvSpPr>
          <p:spPr bwMode="auto">
            <a:xfrm>
              <a:off x="304734" y="5413734"/>
              <a:ext cx="3108644" cy="1013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buNone/>
              </a:pPr>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solidFill>
                  <a:latin typeface="微软雅黑" panose="020B0503020204020204" pitchFamily="34" charset="-122"/>
                  <a:ea typeface="微软雅黑" panose="020B0503020204020204" pitchFamily="34" charset="-122"/>
                  <a:cs typeface="Lato Regular"/>
                </a:rPr>
                <a:t> </a:t>
              </a:r>
            </a:p>
            <a:p>
              <a:pPr algn="ctr">
                <a:buNone/>
              </a:pPr>
              <a:r>
                <a:rPr lang="zh-CN" altLang="en-US" sz="16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solidFill>
                  <a:latin typeface="微软雅黑" panose="020B0503020204020204" pitchFamily="34" charset="-122"/>
                  <a:ea typeface="微软雅黑" panose="020B0503020204020204" pitchFamily="34" charset="-122"/>
                  <a:cs typeface="Lato Regular"/>
                </a:rPr>
                <a:t> </a:t>
              </a:r>
            </a:p>
            <a:p>
              <a:pPr algn="ctr"/>
              <a:endParaRPr lang="en-US" altLang="zh-CN" sz="16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0" name="13"/>
            <p:cNvSpPr>
              <a:spLocks noChangeArrowheads="1"/>
            </p:cNvSpPr>
            <p:nvPr>
              <p:custDataLst>
                <p:tags r:id="rId2"/>
              </p:custDataLst>
            </p:nvPr>
          </p:nvSpPr>
          <p:spPr bwMode="auto">
            <a:xfrm>
              <a:off x="622453" y="4940520"/>
              <a:ext cx="25553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algn="ctr">
                <a:lnSpc>
                  <a:spcPct val="100000"/>
                </a:lnSpc>
                <a:spcBef>
                  <a:spcPts val="0"/>
                </a:spcBef>
                <a:buNone/>
              </a:pPr>
              <a:r>
                <a:rPr lang="zh-CN" altLang="en-US" sz="2000" b="1" dirty="0">
                  <a:solidFill>
                    <a:srgbClr val="FFFFFF"/>
                  </a:solidFill>
                  <a:latin typeface="微软雅黑" panose="020B0503020204020204" pitchFamily="34" charset="-122"/>
                  <a:ea typeface="微软雅黑" panose="020B0503020204020204" pitchFamily="34" charset="-122"/>
                  <a:cs typeface="Lato Regular"/>
                </a:rPr>
                <a:t>点击此处更换文本</a:t>
              </a:r>
              <a:r>
                <a:rPr lang="en-US" altLang="zh-CN" sz="2000" b="1" dirty="0">
                  <a:solidFill>
                    <a:srgbClr val="FFFFFF"/>
                  </a:solidFill>
                  <a:latin typeface="微软雅黑" panose="020B0503020204020204" pitchFamily="34" charset="-122"/>
                  <a:ea typeface="微软雅黑" panose="020B0503020204020204" pitchFamily="34" charset="-122"/>
                  <a:cs typeface="Lato Regular"/>
                </a:rPr>
                <a:t> </a:t>
              </a:r>
            </a:p>
          </p:txBody>
        </p:sp>
        <p:sp>
          <p:nvSpPr>
            <p:cNvPr id="11" name="矩形 10"/>
            <p:cNvSpPr/>
            <p:nvPr/>
          </p:nvSpPr>
          <p:spPr>
            <a:xfrm>
              <a:off x="364168" y="2005595"/>
              <a:ext cx="3438400" cy="2396565"/>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grpSp>
      <p:grpSp>
        <p:nvGrpSpPr>
          <p:cNvPr id="12" name="组合 11"/>
          <p:cNvGrpSpPr/>
          <p:nvPr/>
        </p:nvGrpSpPr>
        <p:grpSpPr>
          <a:xfrm>
            <a:off x="1397820" y="2148182"/>
            <a:ext cx="4052969" cy="3433532"/>
            <a:chOff x="1994871" y="2316000"/>
            <a:chExt cx="3522353" cy="2984013"/>
          </a:xfrm>
        </p:grpSpPr>
        <p:grpSp>
          <p:nvGrpSpPr>
            <p:cNvPr id="13" name="组合 12"/>
            <p:cNvGrpSpPr/>
            <p:nvPr/>
          </p:nvGrpSpPr>
          <p:grpSpPr>
            <a:xfrm flipH="1">
              <a:off x="1994871" y="2316000"/>
              <a:ext cx="3522353" cy="2229405"/>
              <a:chOff x="6231835" y="1190331"/>
              <a:chExt cx="2471633" cy="1564372"/>
            </a:xfrm>
          </p:grpSpPr>
          <p:sp>
            <p:nvSpPr>
              <p:cNvPr id="16" name="文本框 31"/>
              <p:cNvSpPr txBox="1"/>
              <p:nvPr/>
            </p:nvSpPr>
            <p:spPr>
              <a:xfrm>
                <a:off x="6231835" y="1190331"/>
                <a:ext cx="2408234" cy="192385"/>
              </a:xfrm>
              <a:prstGeom prst="rect">
                <a:avLst/>
              </a:prstGeom>
              <a:noFill/>
            </p:spPr>
            <p:txBody>
              <a:bodyPr wrap="square" lIns="68580" tIns="34290" rIns="68580" bIns="34290" rtlCol="0">
                <a:spAutoFit/>
              </a:bodyPr>
              <a:lstStyle/>
              <a:p>
                <a:pPr algn="ct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7" name="文本框 32"/>
              <p:cNvSpPr txBox="1"/>
              <p:nvPr/>
            </p:nvSpPr>
            <p:spPr>
              <a:xfrm>
                <a:off x="6231835" y="1744316"/>
                <a:ext cx="2408234" cy="192385"/>
              </a:xfrm>
              <a:prstGeom prst="rect">
                <a:avLst/>
              </a:prstGeom>
              <a:noFill/>
            </p:spPr>
            <p:txBody>
              <a:bodyPr wrap="square" lIns="68580" tIns="34290" rIns="68580" bIns="34290" rtlCol="0">
                <a:spAutoFit/>
              </a:bodyPr>
              <a:lstStyle/>
              <a:p>
                <a:pPr algn="ct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rPr>
                  <a:t> </a:t>
                </a: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rPr>
                  <a:t> </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18" name="文本框 33"/>
              <p:cNvSpPr txBox="1"/>
              <p:nvPr/>
            </p:nvSpPr>
            <p:spPr>
              <a:xfrm>
                <a:off x="6231835" y="2313967"/>
                <a:ext cx="2408234" cy="192385"/>
              </a:xfrm>
              <a:prstGeom prst="rect">
                <a:avLst/>
              </a:prstGeom>
              <a:noFill/>
            </p:spPr>
            <p:txBody>
              <a:bodyPr wrap="square" lIns="68580" tIns="34290" rIns="68580" bIns="34290" rtlCol="0">
                <a:spAutoFit/>
              </a:bodyPr>
              <a:lstStyle/>
              <a:p>
                <a:pPr algn="ct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rPr>
                  <a:t> </a:t>
                </a: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rPr>
                  <a:t> </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cxnSp>
            <p:nvCxnSpPr>
              <p:cNvPr id="19" name="直接连接符 18"/>
              <p:cNvCxnSpPr/>
              <p:nvPr/>
            </p:nvCxnSpPr>
            <p:spPr>
              <a:xfrm>
                <a:off x="6231835" y="1655989"/>
                <a:ext cx="2471633" cy="0"/>
              </a:xfrm>
              <a:prstGeom prst="line">
                <a:avLst/>
              </a:prstGeom>
              <a:noFill/>
              <a:ln w="9525" cap="flat" cmpd="sng" algn="ctr">
                <a:solidFill>
                  <a:schemeClr val="bg1">
                    <a:lumMod val="50000"/>
                  </a:schemeClr>
                </a:solidFill>
                <a:prstDash val="solid"/>
              </a:ln>
              <a:effectLst/>
            </p:spPr>
          </p:cxnSp>
          <p:cxnSp>
            <p:nvCxnSpPr>
              <p:cNvPr id="20" name="直接连接符 19"/>
              <p:cNvCxnSpPr/>
              <p:nvPr/>
            </p:nvCxnSpPr>
            <p:spPr>
              <a:xfrm>
                <a:off x="6231835" y="2209261"/>
                <a:ext cx="2471633" cy="0"/>
              </a:xfrm>
              <a:prstGeom prst="line">
                <a:avLst/>
              </a:prstGeom>
              <a:noFill/>
              <a:ln w="9525" cap="flat" cmpd="sng" algn="ctr">
                <a:solidFill>
                  <a:schemeClr val="bg1">
                    <a:lumMod val="50000"/>
                  </a:schemeClr>
                </a:solidFill>
                <a:prstDash val="solid"/>
              </a:ln>
              <a:effectLst/>
            </p:spPr>
          </p:cxnSp>
          <p:cxnSp>
            <p:nvCxnSpPr>
              <p:cNvPr id="21" name="直接连接符 20"/>
              <p:cNvCxnSpPr/>
              <p:nvPr/>
            </p:nvCxnSpPr>
            <p:spPr>
              <a:xfrm>
                <a:off x="6231835" y="2754703"/>
                <a:ext cx="2471633" cy="0"/>
              </a:xfrm>
              <a:prstGeom prst="line">
                <a:avLst/>
              </a:prstGeom>
              <a:noFill/>
              <a:ln w="9525" cap="flat" cmpd="sng" algn="ctr">
                <a:solidFill>
                  <a:schemeClr val="bg1">
                    <a:lumMod val="50000"/>
                  </a:schemeClr>
                </a:solidFill>
                <a:prstDash val="solid"/>
              </a:ln>
              <a:effectLst/>
            </p:spPr>
          </p:cxnSp>
        </p:grpSp>
        <p:sp>
          <p:nvSpPr>
            <p:cNvPr id="14" name="文本框 33"/>
            <p:cNvSpPr txBox="1"/>
            <p:nvPr/>
          </p:nvSpPr>
          <p:spPr>
            <a:xfrm flipH="1">
              <a:off x="2085222" y="4671915"/>
              <a:ext cx="3432002" cy="274169"/>
            </a:xfrm>
            <a:prstGeom prst="rect">
              <a:avLst/>
            </a:prstGeom>
            <a:noFill/>
          </p:spPr>
          <p:txBody>
            <a:bodyPr wrap="square" lIns="68580" tIns="34290" rIns="68580" bIns="34290" rtlCol="0">
              <a:spAutoFit/>
            </a:bodyPr>
            <a:lstStyle/>
            <a:p>
              <a:pPr algn="ct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rPr>
                <a:t> </a:t>
              </a:r>
              <a:r>
                <a:rPr lang="zh-CN" altLang="en-US" sz="1600" dirty="0">
                  <a:solidFill>
                    <a:srgbClr val="FFFFFF">
                      <a:lumMod val="50000"/>
                    </a:srgb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rgbClr val="FFFFFF">
                      <a:lumMod val="50000"/>
                    </a:srgbClr>
                  </a:solidFill>
                  <a:latin typeface="微软雅黑" panose="020B0503020204020204" pitchFamily="34" charset="-122"/>
                  <a:ea typeface="微软雅黑" panose="020B0503020204020204" pitchFamily="34" charset="-122"/>
                  <a:cs typeface="Lato Regular"/>
                </a:rPr>
                <a:t> </a:t>
              </a:r>
              <a:endParaRPr lang="en-US" altLang="zh-CN"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cxnSp>
          <p:nvCxnSpPr>
            <p:cNvPr id="15" name="直接连接符 14"/>
            <p:cNvCxnSpPr/>
            <p:nvPr/>
          </p:nvCxnSpPr>
          <p:spPr>
            <a:xfrm flipH="1">
              <a:off x="1994871" y="5300013"/>
              <a:ext cx="3522353" cy="0"/>
            </a:xfrm>
            <a:prstGeom prst="line">
              <a:avLst/>
            </a:prstGeom>
            <a:noFill/>
            <a:ln w="9525" cap="flat" cmpd="sng" algn="ctr">
              <a:solidFill>
                <a:schemeClr val="bg1">
                  <a:lumMod val="50000"/>
                </a:schemeClr>
              </a:solidFill>
              <a:prstDash val="solid"/>
            </a:ln>
            <a:effectLst/>
          </p:spPr>
        </p:cxnSp>
      </p:gr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310596"/>
            <a:ext cx="9952741" cy="729358"/>
            <a:chOff x="-2146775" y="538471"/>
            <a:chExt cx="9952741" cy="729358"/>
          </a:xfrm>
        </p:grpSpPr>
        <p:sp>
          <p:nvSpPr>
            <p:cNvPr id="3" name="矩形 2"/>
            <p:cNvSpPr/>
            <p:nvPr/>
          </p:nvSpPr>
          <p:spPr>
            <a:xfrm flipV="1">
              <a:off x="4391464"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95569" y="53847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rgbClr val="25AFC6"/>
                  </a:solidFill>
                  <a:latin typeface="微软雅黑" panose="020B0503020204020204" pitchFamily="34" charset="-122"/>
                  <a:ea typeface="微软雅黑" panose="020B0503020204020204" pitchFamily="34" charset="-122"/>
                  <a:sym typeface="Arial" panose="020B0604020202020204" pitchFamily="34" charset="0"/>
                </a:rPr>
                <a:t>活动流程简介</a:t>
              </a:r>
            </a:p>
          </p:txBody>
        </p:sp>
        <p:sp>
          <p:nvSpPr>
            <p:cNvPr id="5" name="TextBox 8"/>
            <p:cNvSpPr txBox="1">
              <a:spLocks noChangeArrowheads="1"/>
            </p:cNvSpPr>
            <p:nvPr/>
          </p:nvSpPr>
          <p:spPr bwMode="auto">
            <a:xfrm>
              <a:off x="1193413" y="106777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p:cNvSpPr/>
            <p:nvPr/>
          </p:nvSpPr>
          <p:spPr>
            <a:xfrm flipV="1">
              <a:off x="-2146775"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5279345" y="2282230"/>
            <a:ext cx="6345690" cy="3210888"/>
            <a:chOff x="1009424" y="2194153"/>
            <a:chExt cx="7281862" cy="3684587"/>
          </a:xfrm>
        </p:grpSpPr>
        <p:sp>
          <p:nvSpPr>
            <p:cNvPr id="8" name="矩形 1"/>
            <p:cNvSpPr/>
            <p:nvPr/>
          </p:nvSpPr>
          <p:spPr bwMode="auto">
            <a:xfrm>
              <a:off x="3435124" y="4159478"/>
              <a:ext cx="973137" cy="1719262"/>
            </a:xfrm>
            <a:custGeom>
              <a:avLst/>
              <a:gdLst>
                <a:gd name="T0" fmla="*/ 974411 w 974411"/>
                <a:gd name="T1" fmla="*/ 0 h 1719274"/>
                <a:gd name="T2" fmla="*/ 974411 w 974411"/>
                <a:gd name="T3" fmla="*/ 1719274 h 1719274"/>
                <a:gd name="T4" fmla="*/ 0 w 974411"/>
                <a:gd name="T5" fmla="*/ 1719274 h 1719274"/>
                <a:gd name="T6" fmla="*/ 0 w 974411"/>
                <a:gd name="T7" fmla="*/ 514532 h 1719274"/>
                <a:gd name="T8" fmla="*/ 974411 w 974411"/>
                <a:gd name="T9" fmla="*/ 0 h 1719274"/>
              </a:gdLst>
              <a:ahLst/>
              <a:cxnLst>
                <a:cxn ang="0">
                  <a:pos x="T0" y="T1"/>
                </a:cxn>
                <a:cxn ang="0">
                  <a:pos x="T2" y="T3"/>
                </a:cxn>
                <a:cxn ang="0">
                  <a:pos x="T4" y="T5"/>
                </a:cxn>
                <a:cxn ang="0">
                  <a:pos x="T6" y="T7"/>
                </a:cxn>
                <a:cxn ang="0">
                  <a:pos x="T8" y="T9"/>
                </a:cxn>
              </a:cxnLst>
              <a:rect l="0" t="0" r="r" b="b"/>
              <a:pathLst>
                <a:path w="974411" h="1719274">
                  <a:moveTo>
                    <a:pt x="974411" y="0"/>
                  </a:moveTo>
                  <a:lnTo>
                    <a:pt x="974411" y="1719274"/>
                  </a:lnTo>
                  <a:lnTo>
                    <a:pt x="0" y="1719274"/>
                  </a:lnTo>
                  <a:lnTo>
                    <a:pt x="0" y="514532"/>
                  </a:lnTo>
                  <a:lnTo>
                    <a:pt x="974411" y="0"/>
                  </a:lnTo>
                  <a:close/>
                </a:path>
              </a:pathLst>
            </a:custGeom>
            <a:solidFill>
              <a:srgbClr val="25AFC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bg1">
                    <a:lumMod val="50000"/>
                  </a:schemeClr>
                </a:solidFill>
                <a:effectLst/>
                <a:uLnTx/>
                <a:uFillTx/>
              </a:endParaRPr>
            </a:p>
          </p:txBody>
        </p:sp>
        <p:sp>
          <p:nvSpPr>
            <p:cNvPr id="9" name="矩形 5"/>
            <p:cNvSpPr/>
            <p:nvPr/>
          </p:nvSpPr>
          <p:spPr bwMode="auto">
            <a:xfrm>
              <a:off x="4549549" y="3570515"/>
              <a:ext cx="974725" cy="2308225"/>
            </a:xfrm>
            <a:custGeom>
              <a:avLst/>
              <a:gdLst>
                <a:gd name="T0" fmla="*/ 974411 w 974411"/>
                <a:gd name="T1" fmla="*/ 0 h 2307995"/>
                <a:gd name="T2" fmla="*/ 974411 w 974411"/>
                <a:gd name="T3" fmla="*/ 2307995 h 2307995"/>
                <a:gd name="T4" fmla="*/ 0 w 974411"/>
                <a:gd name="T5" fmla="*/ 2307995 h 2307995"/>
                <a:gd name="T6" fmla="*/ 0 w 974411"/>
                <a:gd name="T7" fmla="*/ 514533 h 2307995"/>
                <a:gd name="T8" fmla="*/ 974411 w 974411"/>
                <a:gd name="T9" fmla="*/ 0 h 2307995"/>
              </a:gdLst>
              <a:ahLst/>
              <a:cxnLst>
                <a:cxn ang="0">
                  <a:pos x="T0" y="T1"/>
                </a:cxn>
                <a:cxn ang="0">
                  <a:pos x="T2" y="T3"/>
                </a:cxn>
                <a:cxn ang="0">
                  <a:pos x="T4" y="T5"/>
                </a:cxn>
                <a:cxn ang="0">
                  <a:pos x="T6" y="T7"/>
                </a:cxn>
                <a:cxn ang="0">
                  <a:pos x="T8" y="T9"/>
                </a:cxn>
              </a:cxnLst>
              <a:rect l="0" t="0" r="r" b="b"/>
              <a:pathLst>
                <a:path w="974411" h="2307995">
                  <a:moveTo>
                    <a:pt x="974411" y="0"/>
                  </a:moveTo>
                  <a:lnTo>
                    <a:pt x="974411" y="2307995"/>
                  </a:lnTo>
                  <a:lnTo>
                    <a:pt x="0" y="2307995"/>
                  </a:lnTo>
                  <a:lnTo>
                    <a:pt x="0" y="514533"/>
                  </a:lnTo>
                  <a:lnTo>
                    <a:pt x="974411" y="0"/>
                  </a:lnTo>
                  <a:close/>
                </a:path>
              </a:pathLst>
            </a:custGeom>
            <a:solidFill>
              <a:srgbClr val="25AFC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chemeClr val="bg1">
                    <a:lumMod val="50000"/>
                  </a:schemeClr>
                </a:solidFill>
                <a:effectLst/>
                <a:uLnTx/>
                <a:uFillTx/>
              </a:endParaRPr>
            </a:p>
          </p:txBody>
        </p:sp>
        <p:sp>
          <p:nvSpPr>
            <p:cNvPr id="10" name="矩形 6"/>
            <p:cNvSpPr/>
            <p:nvPr/>
          </p:nvSpPr>
          <p:spPr bwMode="auto">
            <a:xfrm>
              <a:off x="5663974" y="2981553"/>
              <a:ext cx="974725" cy="2897187"/>
            </a:xfrm>
            <a:custGeom>
              <a:avLst/>
              <a:gdLst>
                <a:gd name="T0" fmla="*/ 974411 w 974411"/>
                <a:gd name="T1" fmla="*/ 0 h 2896715"/>
                <a:gd name="T2" fmla="*/ 974411 w 974411"/>
                <a:gd name="T3" fmla="*/ 2896715 h 2896715"/>
                <a:gd name="T4" fmla="*/ 0 w 974411"/>
                <a:gd name="T5" fmla="*/ 2896715 h 2896715"/>
                <a:gd name="T6" fmla="*/ 0 w 974411"/>
                <a:gd name="T7" fmla="*/ 514532 h 2896715"/>
                <a:gd name="T8" fmla="*/ 974411 w 974411"/>
                <a:gd name="T9" fmla="*/ 0 h 2896715"/>
              </a:gdLst>
              <a:ahLst/>
              <a:cxnLst>
                <a:cxn ang="0">
                  <a:pos x="T0" y="T1"/>
                </a:cxn>
                <a:cxn ang="0">
                  <a:pos x="T2" y="T3"/>
                </a:cxn>
                <a:cxn ang="0">
                  <a:pos x="T4" y="T5"/>
                </a:cxn>
                <a:cxn ang="0">
                  <a:pos x="T6" y="T7"/>
                </a:cxn>
                <a:cxn ang="0">
                  <a:pos x="T8" y="T9"/>
                </a:cxn>
              </a:cxnLst>
              <a:rect l="0" t="0" r="r" b="b"/>
              <a:pathLst>
                <a:path w="974411" h="2896715">
                  <a:moveTo>
                    <a:pt x="974411" y="0"/>
                  </a:moveTo>
                  <a:lnTo>
                    <a:pt x="974411" y="2896715"/>
                  </a:lnTo>
                  <a:lnTo>
                    <a:pt x="0" y="2896715"/>
                  </a:lnTo>
                  <a:lnTo>
                    <a:pt x="0" y="514532"/>
                  </a:lnTo>
                  <a:lnTo>
                    <a:pt x="974411" y="0"/>
                  </a:lnTo>
                  <a:close/>
                </a:path>
              </a:pathLst>
            </a:custGeom>
            <a:solidFill>
              <a:srgbClr val="25AFC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sp>
          <p:nvSpPr>
            <p:cNvPr id="11" name="矩形 7"/>
            <p:cNvSpPr/>
            <p:nvPr/>
          </p:nvSpPr>
          <p:spPr bwMode="auto">
            <a:xfrm>
              <a:off x="6779986" y="2394178"/>
              <a:ext cx="973138" cy="3484562"/>
            </a:xfrm>
            <a:custGeom>
              <a:avLst/>
              <a:gdLst>
                <a:gd name="T0" fmla="*/ 974411 w 974411"/>
                <a:gd name="T1" fmla="*/ 0 h 3485435"/>
                <a:gd name="T2" fmla="*/ 974411 w 974411"/>
                <a:gd name="T3" fmla="*/ 3485435 h 3485435"/>
                <a:gd name="T4" fmla="*/ 0 w 974411"/>
                <a:gd name="T5" fmla="*/ 3485435 h 3485435"/>
                <a:gd name="T6" fmla="*/ 0 w 974411"/>
                <a:gd name="T7" fmla="*/ 514532 h 3485435"/>
                <a:gd name="T8" fmla="*/ 974411 w 974411"/>
                <a:gd name="T9" fmla="*/ 0 h 3485435"/>
              </a:gdLst>
              <a:ahLst/>
              <a:cxnLst>
                <a:cxn ang="0">
                  <a:pos x="T0" y="T1"/>
                </a:cxn>
                <a:cxn ang="0">
                  <a:pos x="T2" y="T3"/>
                </a:cxn>
                <a:cxn ang="0">
                  <a:pos x="T4" y="T5"/>
                </a:cxn>
                <a:cxn ang="0">
                  <a:pos x="T6" y="T7"/>
                </a:cxn>
                <a:cxn ang="0">
                  <a:pos x="T8" y="T9"/>
                </a:cxn>
              </a:cxnLst>
              <a:rect l="0" t="0" r="r" b="b"/>
              <a:pathLst>
                <a:path w="974411" h="3485435">
                  <a:moveTo>
                    <a:pt x="974411" y="0"/>
                  </a:moveTo>
                  <a:lnTo>
                    <a:pt x="974411" y="3485435"/>
                  </a:lnTo>
                  <a:lnTo>
                    <a:pt x="0" y="3485435"/>
                  </a:lnTo>
                  <a:lnTo>
                    <a:pt x="0" y="514532"/>
                  </a:lnTo>
                  <a:lnTo>
                    <a:pt x="974411" y="0"/>
                  </a:lnTo>
                  <a:close/>
                </a:path>
              </a:pathLst>
            </a:custGeom>
            <a:solidFill>
              <a:srgbClr val="25AFC6"/>
            </a:solidFill>
            <a:ln w="28575" cap="flat" cmpd="sng">
              <a:noFill/>
              <a:prstDash val="dash"/>
              <a:miter lim="800000"/>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endParaRPr>
            </a:p>
          </p:txBody>
        </p:sp>
        <p:cxnSp>
          <p:nvCxnSpPr>
            <p:cNvPr id="12" name="直接连接符 7"/>
            <p:cNvCxnSpPr>
              <a:cxnSpLocks noChangeShapeType="1"/>
            </p:cNvCxnSpPr>
            <p:nvPr/>
          </p:nvCxnSpPr>
          <p:spPr bwMode="auto">
            <a:xfrm flipH="1">
              <a:off x="1450749" y="5878740"/>
              <a:ext cx="6840537" cy="0"/>
            </a:xfrm>
            <a:prstGeom prst="line">
              <a:avLst/>
            </a:prstGeom>
            <a:noFill/>
            <a:ln w="28575" cmpd="sng">
              <a:solidFill>
                <a:schemeClr val="bg1">
                  <a:lumMod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 name="Group 7"/>
            <p:cNvGrpSpPr/>
            <p:nvPr/>
          </p:nvGrpSpPr>
          <p:grpSpPr bwMode="auto">
            <a:xfrm>
              <a:off x="1009424" y="2638653"/>
              <a:ext cx="6129337" cy="1828800"/>
              <a:chOff x="0" y="0"/>
              <a:chExt cx="6130558" cy="1828800"/>
            </a:xfrm>
          </p:grpSpPr>
          <p:cxnSp>
            <p:nvCxnSpPr>
              <p:cNvPr id="18" name="直接连接符 9"/>
              <p:cNvCxnSpPr>
                <a:cxnSpLocks noChangeShapeType="1"/>
              </p:cNvCxnSpPr>
              <p:nvPr/>
            </p:nvCxnSpPr>
            <p:spPr bwMode="auto">
              <a:xfrm>
                <a:off x="81886" y="0"/>
                <a:ext cx="6048672" cy="0"/>
              </a:xfrm>
              <a:prstGeom prst="line">
                <a:avLst/>
              </a:prstGeom>
              <a:noFill/>
              <a:ln w="12700" cmpd="sng">
                <a:solidFill>
                  <a:schemeClr val="bg1">
                    <a:lumMod val="50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连接符 10"/>
              <p:cNvCxnSpPr>
                <a:cxnSpLocks noChangeShapeType="1"/>
              </p:cNvCxnSpPr>
              <p:nvPr/>
            </p:nvCxnSpPr>
            <p:spPr bwMode="auto">
              <a:xfrm>
                <a:off x="54591" y="609600"/>
                <a:ext cx="4923839" cy="0"/>
              </a:xfrm>
              <a:prstGeom prst="line">
                <a:avLst/>
              </a:prstGeom>
              <a:noFill/>
              <a:ln w="12700" cmpd="sng">
                <a:solidFill>
                  <a:schemeClr val="bg1">
                    <a:lumMod val="50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连接符 11"/>
              <p:cNvCxnSpPr>
                <a:cxnSpLocks noChangeShapeType="1"/>
              </p:cNvCxnSpPr>
              <p:nvPr/>
            </p:nvCxnSpPr>
            <p:spPr bwMode="auto">
              <a:xfrm>
                <a:off x="0" y="1219200"/>
                <a:ext cx="3862306" cy="0"/>
              </a:xfrm>
              <a:prstGeom prst="line">
                <a:avLst/>
              </a:prstGeom>
              <a:noFill/>
              <a:ln w="12700" cmpd="sng">
                <a:solidFill>
                  <a:schemeClr val="bg1">
                    <a:lumMod val="50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连接符 12"/>
              <p:cNvCxnSpPr>
                <a:cxnSpLocks noChangeShapeType="1"/>
              </p:cNvCxnSpPr>
              <p:nvPr/>
            </p:nvCxnSpPr>
            <p:spPr bwMode="auto">
              <a:xfrm>
                <a:off x="0" y="1828800"/>
                <a:ext cx="2746182" cy="0"/>
              </a:xfrm>
              <a:prstGeom prst="line">
                <a:avLst/>
              </a:prstGeom>
              <a:noFill/>
              <a:ln w="12700" cmpd="sng">
                <a:solidFill>
                  <a:schemeClr val="bg1">
                    <a:lumMod val="50000"/>
                  </a:schemeClr>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 name="TextBox 13"/>
            <p:cNvSpPr txBox="1">
              <a:spLocks noChangeArrowheads="1"/>
            </p:cNvSpPr>
            <p:nvPr/>
          </p:nvSpPr>
          <p:spPr bwMode="auto">
            <a:xfrm>
              <a:off x="1057049" y="2194153"/>
              <a:ext cx="1920798" cy="35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b="1"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15" name="TextBox 14"/>
            <p:cNvSpPr txBox="1">
              <a:spLocks noChangeArrowheads="1"/>
            </p:cNvSpPr>
            <p:nvPr/>
          </p:nvSpPr>
          <p:spPr bwMode="auto">
            <a:xfrm>
              <a:off x="1057049" y="2821214"/>
              <a:ext cx="1920798" cy="35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b="1"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16" name="TextBox 15"/>
            <p:cNvSpPr txBox="1">
              <a:spLocks noChangeArrowheads="1"/>
            </p:cNvSpPr>
            <p:nvPr/>
          </p:nvSpPr>
          <p:spPr bwMode="auto">
            <a:xfrm>
              <a:off x="1057049" y="3476853"/>
              <a:ext cx="1920798" cy="35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b="1"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17" name="TextBox 16"/>
            <p:cNvSpPr txBox="1">
              <a:spLocks noChangeArrowheads="1"/>
            </p:cNvSpPr>
            <p:nvPr/>
          </p:nvSpPr>
          <p:spPr bwMode="auto">
            <a:xfrm>
              <a:off x="1057049" y="4022953"/>
              <a:ext cx="1920798" cy="35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b="1"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grpSp>
      <p:sp>
        <p:nvSpPr>
          <p:cNvPr id="22" name="品 2"/>
          <p:cNvSpPr>
            <a:spLocks noChangeArrowheads="1"/>
          </p:cNvSpPr>
          <p:nvPr/>
        </p:nvSpPr>
        <p:spPr bwMode="auto">
          <a:xfrm>
            <a:off x="1026825" y="2115520"/>
            <a:ext cx="4078449" cy="3520789"/>
          </a:xfrm>
          <a:prstGeom prst="rect">
            <a:avLst/>
          </a:prstGeom>
          <a:noFill/>
          <a:ln w="12700">
            <a:solidFill>
              <a:srgbClr val="25AFC6"/>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lumMod val="50000"/>
                </a:schemeClr>
              </a:solidFill>
              <a:latin typeface="宋体" panose="02010600030101010101" pitchFamily="2" charset="-122"/>
              <a:sym typeface="宋体" panose="02010600030101010101" pitchFamily="2" charset="-122"/>
            </a:endParaRPr>
          </a:p>
        </p:txBody>
      </p:sp>
      <p:sp>
        <p:nvSpPr>
          <p:cNvPr id="23" name="15"/>
          <p:cNvSpPr>
            <a:spLocks noChangeArrowheads="1"/>
          </p:cNvSpPr>
          <p:nvPr>
            <p:custDataLst>
              <p:tags r:id="rId1"/>
            </p:custDataLst>
          </p:nvPr>
        </p:nvSpPr>
        <p:spPr bwMode="auto">
          <a:xfrm>
            <a:off x="1158093" y="2839279"/>
            <a:ext cx="3808499" cy="189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rPr>
              <a:t> </a:t>
            </a:r>
          </a:p>
          <a:p>
            <a:endParaRPr lang="en-US" altLang="zh-CN" sz="1200" b="1"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sp>
        <p:nvSpPr>
          <p:cNvPr id="24" name="12"/>
          <p:cNvSpPr>
            <a:spLocks noChangeArrowheads="1"/>
          </p:cNvSpPr>
          <p:nvPr>
            <p:custDataLst>
              <p:tags r:id="rId2"/>
            </p:custDataLst>
          </p:nvPr>
        </p:nvSpPr>
        <p:spPr bwMode="auto">
          <a:xfrm>
            <a:off x="1158093" y="2399743"/>
            <a:ext cx="3808499"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1800"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800" b="1"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anim calcmode="lin" valueType="num">
                                      <p:cBhvr>
                                        <p:cTn id="12" dur="500" fill="hold"/>
                                        <p:tgtEl>
                                          <p:spTgt spid="22"/>
                                        </p:tgtEl>
                                        <p:attrNameLst>
                                          <p:attrName>ppt_x</p:attrName>
                                        </p:attrNameLst>
                                      </p:cBhvr>
                                      <p:tavLst>
                                        <p:tav tm="0">
                                          <p:val>
                                            <p:strVal val="#ppt_x"/>
                                          </p:val>
                                        </p:tav>
                                        <p:tav tm="100000">
                                          <p:val>
                                            <p:strVal val="#ppt_x"/>
                                          </p:val>
                                        </p:tav>
                                      </p:tavLst>
                                    </p:anim>
                                    <p:anim calcmode="lin" valueType="num">
                                      <p:cBhvr>
                                        <p:cTn id="13" dur="5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anim calcmode="lin" valueType="num">
                                      <p:cBhvr>
                                        <p:cTn id="24" dur="500" fill="hold"/>
                                        <p:tgtEl>
                                          <p:spTgt spid="24"/>
                                        </p:tgtEl>
                                        <p:attrNameLst>
                                          <p:attrName>ppt_x</p:attrName>
                                        </p:attrNameLst>
                                      </p:cBhvr>
                                      <p:tavLst>
                                        <p:tav tm="0">
                                          <p:val>
                                            <p:strVal val="#ppt_x"/>
                                          </p:val>
                                        </p:tav>
                                        <p:tav tm="100000">
                                          <p:val>
                                            <p:strVal val="#ppt_x"/>
                                          </p:val>
                                        </p:tav>
                                      </p:tavLst>
                                    </p:anim>
                                    <p:anim calcmode="lin" valueType="num">
                                      <p:cBhvr>
                                        <p:cTn id="25" dur="500" fill="hold"/>
                                        <p:tgtEl>
                                          <p:spTgt spid="2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310596"/>
            <a:ext cx="9952741" cy="729358"/>
            <a:chOff x="-2146775" y="538471"/>
            <a:chExt cx="9952741" cy="729358"/>
          </a:xfrm>
        </p:grpSpPr>
        <p:sp>
          <p:nvSpPr>
            <p:cNvPr id="3" name="矩形 2"/>
            <p:cNvSpPr/>
            <p:nvPr/>
          </p:nvSpPr>
          <p:spPr>
            <a:xfrm flipV="1">
              <a:off x="4391464"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95569" y="53847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rgbClr val="25AFC6"/>
                  </a:solidFill>
                  <a:latin typeface="微软雅黑" panose="020B0503020204020204" pitchFamily="34" charset="-122"/>
                  <a:ea typeface="微软雅黑" panose="020B0503020204020204" pitchFamily="34" charset="-122"/>
                  <a:sym typeface="Arial" panose="020B0604020202020204" pitchFamily="34" charset="0"/>
                </a:rPr>
                <a:t>活动流程简介</a:t>
              </a:r>
            </a:p>
          </p:txBody>
        </p:sp>
        <p:sp>
          <p:nvSpPr>
            <p:cNvPr id="5" name="TextBox 8"/>
            <p:cNvSpPr txBox="1">
              <a:spLocks noChangeArrowheads="1"/>
            </p:cNvSpPr>
            <p:nvPr/>
          </p:nvSpPr>
          <p:spPr bwMode="auto">
            <a:xfrm>
              <a:off x="1193413" y="106777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p:cNvSpPr/>
            <p:nvPr/>
          </p:nvSpPr>
          <p:spPr>
            <a:xfrm flipV="1">
              <a:off x="-2146775"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7" name="任意多边形 9"/>
          <p:cNvSpPr/>
          <p:nvPr/>
        </p:nvSpPr>
        <p:spPr>
          <a:xfrm>
            <a:off x="2274545" y="1847266"/>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8" name="任意多边形 10"/>
          <p:cNvSpPr/>
          <p:nvPr/>
        </p:nvSpPr>
        <p:spPr>
          <a:xfrm>
            <a:off x="5129733" y="1847266"/>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11"/>
          <p:cNvSpPr/>
          <p:nvPr/>
        </p:nvSpPr>
        <p:spPr>
          <a:xfrm>
            <a:off x="7984921" y="1847266"/>
            <a:ext cx="1980000" cy="2827279"/>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文本框 9"/>
          <p:cNvSpPr txBox="1"/>
          <p:nvPr/>
        </p:nvSpPr>
        <p:spPr>
          <a:xfrm>
            <a:off x="2274546" y="2493280"/>
            <a:ext cx="1980000" cy="1169551"/>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solidFill>
                <a:latin typeface="微软雅黑" panose="020B0503020204020204" pitchFamily="34" charset="-122"/>
                <a:ea typeface="微软雅黑" panose="020B0503020204020204" pitchFamily="34" charset="-122"/>
                <a:cs typeface="Lato Regular"/>
              </a:rPr>
              <a:t> </a:t>
            </a:r>
          </a:p>
          <a:p>
            <a:pPr algn="ct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1" name="文本框 10"/>
          <p:cNvSpPr txBox="1"/>
          <p:nvPr/>
        </p:nvSpPr>
        <p:spPr>
          <a:xfrm>
            <a:off x="5129732" y="2493280"/>
            <a:ext cx="1980000" cy="1169551"/>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solidFill>
                <a:latin typeface="微软雅黑" panose="020B0503020204020204" pitchFamily="34" charset="-122"/>
                <a:ea typeface="微软雅黑" panose="020B0503020204020204" pitchFamily="34" charset="-122"/>
                <a:cs typeface="Lato Regular"/>
              </a:rPr>
              <a:t> </a:t>
            </a:r>
          </a:p>
          <a:p>
            <a:pPr algn="ct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2" name="文本框 11"/>
          <p:cNvSpPr txBox="1"/>
          <p:nvPr/>
        </p:nvSpPr>
        <p:spPr>
          <a:xfrm>
            <a:off x="7983540" y="2493280"/>
            <a:ext cx="1980000" cy="1169551"/>
          </a:xfrm>
          <a:prstGeom prst="rect">
            <a:avLst/>
          </a:prstGeom>
          <a:noFill/>
        </p:spPr>
        <p:txBody>
          <a:bodyPr wrap="square" rtlCol="0">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solidFill>
                <a:latin typeface="微软雅黑" panose="020B0503020204020204" pitchFamily="34" charset="-122"/>
                <a:ea typeface="微软雅黑" panose="020B0503020204020204" pitchFamily="34" charset="-122"/>
                <a:cs typeface="Lato Regular"/>
              </a:rPr>
              <a:t> </a:t>
            </a:r>
          </a:p>
          <a:p>
            <a:pPr algn="ctr"/>
            <a:endParaRPr lang="en-US" altLang="zh-CN" sz="1400" dirty="0">
              <a:solidFill>
                <a:schemeClr val="bg1"/>
              </a:solidFill>
              <a:latin typeface="微软雅黑" panose="020B0503020204020204" pitchFamily="34" charset="-122"/>
              <a:ea typeface="微软雅黑" panose="020B0503020204020204" pitchFamily="34" charset="-122"/>
              <a:cs typeface="Lato Regular"/>
            </a:endParaRPr>
          </a:p>
        </p:txBody>
      </p:sp>
      <p:grpSp>
        <p:nvGrpSpPr>
          <p:cNvPr id="13" name="组合 12"/>
          <p:cNvGrpSpPr/>
          <p:nvPr/>
        </p:nvGrpSpPr>
        <p:grpSpPr>
          <a:xfrm>
            <a:off x="2162222" y="4889220"/>
            <a:ext cx="7908101" cy="923779"/>
            <a:chOff x="844013" y="4841040"/>
            <a:chExt cx="10801974" cy="1261825"/>
          </a:xfrm>
          <a:solidFill>
            <a:srgbClr val="25AFC6"/>
          </a:solidFill>
        </p:grpSpPr>
        <p:sp>
          <p:nvSpPr>
            <p:cNvPr id="14" name="11 Rectángulo"/>
            <p:cNvSpPr/>
            <p:nvPr/>
          </p:nvSpPr>
          <p:spPr>
            <a:xfrm>
              <a:off x="844013" y="4841040"/>
              <a:ext cx="3164004" cy="1261824"/>
            </a:xfrm>
            <a:prstGeom prst="rect">
              <a:avLst/>
            </a:prstGeom>
            <a:grp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000" kern="0" dirty="0">
                  <a:solidFill>
                    <a:schemeClr val="bg1"/>
                  </a:solidFill>
                  <a:latin typeface="微软雅黑" panose="020B0503020204020204" pitchFamily="34" charset="-122"/>
                  <a:ea typeface="微软雅黑" panose="020B0503020204020204" pitchFamily="34" charset="-122"/>
                </a:rPr>
                <a:t>添加标题</a:t>
              </a:r>
              <a:endParaRPr lang="en-US" altLang="zh-CN" sz="2000"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42 Rectángulo"/>
            <p:cNvSpPr/>
            <p:nvPr/>
          </p:nvSpPr>
          <p:spPr>
            <a:xfrm>
              <a:off x="4676844" y="4841041"/>
              <a:ext cx="3164006" cy="1261824"/>
            </a:xfrm>
            <a:prstGeom prst="rect">
              <a:avLst/>
            </a:prstGeom>
            <a:grp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2000" kern="0" dirty="0">
                  <a:solidFill>
                    <a:schemeClr val="bg1"/>
                  </a:solidFill>
                  <a:latin typeface="微软雅黑" panose="020B0503020204020204" pitchFamily="34" charset="-122"/>
                  <a:ea typeface="微软雅黑" panose="020B0503020204020204" pitchFamily="34" charset="-122"/>
                </a:rPr>
                <a:t>添加标题</a:t>
              </a:r>
              <a:endParaRPr lang="en-US" altLang="zh-CN" sz="2000"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51 Rectángulo"/>
            <p:cNvSpPr/>
            <p:nvPr/>
          </p:nvSpPr>
          <p:spPr>
            <a:xfrm>
              <a:off x="8479865" y="4841041"/>
              <a:ext cx="3166122" cy="1261824"/>
            </a:xfrm>
            <a:prstGeom prst="rect">
              <a:avLst/>
            </a:prstGeom>
            <a:grp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sz="2000" kern="0" dirty="0">
                  <a:solidFill>
                    <a:schemeClr val="bg1"/>
                  </a:solidFill>
                  <a:latin typeface="微软雅黑" panose="020B0503020204020204" pitchFamily="34" charset="-122"/>
                  <a:ea typeface="微软雅黑" panose="020B0503020204020204" pitchFamily="34" charset="-122"/>
                </a:rPr>
                <a:t>添加标题</a:t>
              </a:r>
              <a:endParaRPr lang="en-US" altLang="zh-CN" sz="2000"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2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anim calcmode="lin" valueType="num">
                                      <p:cBhvr>
                                        <p:cTn id="18" dur="250" fill="hold"/>
                                        <p:tgtEl>
                                          <p:spTgt spid="8"/>
                                        </p:tgtEl>
                                        <p:attrNameLst>
                                          <p:attrName>ppt_x</p:attrName>
                                        </p:attrNameLst>
                                      </p:cBhvr>
                                      <p:tavLst>
                                        <p:tav tm="0">
                                          <p:val>
                                            <p:strVal val="#ppt_x"/>
                                          </p:val>
                                        </p:tav>
                                        <p:tav tm="100000">
                                          <p:val>
                                            <p:strVal val="#ppt_x"/>
                                          </p:val>
                                        </p:tav>
                                      </p:tavLst>
                                    </p:anim>
                                    <p:anim calcmode="lin" valueType="num">
                                      <p:cBhvr>
                                        <p:cTn id="19" dur="25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anim calcmode="lin" valueType="num">
                                      <p:cBhvr>
                                        <p:cTn id="24" dur="250" fill="hold"/>
                                        <p:tgtEl>
                                          <p:spTgt spid="9"/>
                                        </p:tgtEl>
                                        <p:attrNameLst>
                                          <p:attrName>ppt_x</p:attrName>
                                        </p:attrNameLst>
                                      </p:cBhvr>
                                      <p:tavLst>
                                        <p:tav tm="0">
                                          <p:val>
                                            <p:strVal val="#ppt_x"/>
                                          </p:val>
                                        </p:tav>
                                        <p:tav tm="100000">
                                          <p:val>
                                            <p:strVal val="#ppt_x"/>
                                          </p:val>
                                        </p:tav>
                                      </p:tavLst>
                                    </p:anim>
                                    <p:anim calcmode="lin" valueType="num">
                                      <p:cBhvr>
                                        <p:cTn id="25" dur="25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50"/>
                                        <p:tgtEl>
                                          <p:spTgt spid="10"/>
                                        </p:tgtEl>
                                      </p:cBhvr>
                                    </p:animEffect>
                                    <p:anim calcmode="lin" valueType="num">
                                      <p:cBhvr>
                                        <p:cTn id="30" dur="250" fill="hold"/>
                                        <p:tgtEl>
                                          <p:spTgt spid="10"/>
                                        </p:tgtEl>
                                        <p:attrNameLst>
                                          <p:attrName>ppt_x</p:attrName>
                                        </p:attrNameLst>
                                      </p:cBhvr>
                                      <p:tavLst>
                                        <p:tav tm="0">
                                          <p:val>
                                            <p:strVal val="#ppt_x"/>
                                          </p:val>
                                        </p:tav>
                                        <p:tav tm="100000">
                                          <p:val>
                                            <p:strVal val="#ppt_x"/>
                                          </p:val>
                                        </p:tav>
                                      </p:tavLst>
                                    </p:anim>
                                    <p:anim calcmode="lin" valueType="num">
                                      <p:cBhvr>
                                        <p:cTn id="31" dur="25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50"/>
                                        <p:tgtEl>
                                          <p:spTgt spid="11"/>
                                        </p:tgtEl>
                                      </p:cBhvr>
                                    </p:animEffect>
                                    <p:anim calcmode="lin" valueType="num">
                                      <p:cBhvr>
                                        <p:cTn id="36" dur="250" fill="hold"/>
                                        <p:tgtEl>
                                          <p:spTgt spid="11"/>
                                        </p:tgtEl>
                                        <p:attrNameLst>
                                          <p:attrName>ppt_x</p:attrName>
                                        </p:attrNameLst>
                                      </p:cBhvr>
                                      <p:tavLst>
                                        <p:tav tm="0">
                                          <p:val>
                                            <p:strVal val="#ppt_x"/>
                                          </p:val>
                                        </p:tav>
                                        <p:tav tm="100000">
                                          <p:val>
                                            <p:strVal val="#ppt_x"/>
                                          </p:val>
                                        </p:tav>
                                      </p:tavLst>
                                    </p:anim>
                                    <p:anim calcmode="lin" valueType="num">
                                      <p:cBhvr>
                                        <p:cTn id="37" dur="2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50"/>
                                        <p:tgtEl>
                                          <p:spTgt spid="12"/>
                                        </p:tgtEl>
                                      </p:cBhvr>
                                    </p:animEffect>
                                    <p:anim calcmode="lin" valueType="num">
                                      <p:cBhvr>
                                        <p:cTn id="42" dur="250" fill="hold"/>
                                        <p:tgtEl>
                                          <p:spTgt spid="12"/>
                                        </p:tgtEl>
                                        <p:attrNameLst>
                                          <p:attrName>ppt_x</p:attrName>
                                        </p:attrNameLst>
                                      </p:cBhvr>
                                      <p:tavLst>
                                        <p:tav tm="0">
                                          <p:val>
                                            <p:strVal val="#ppt_x"/>
                                          </p:val>
                                        </p:tav>
                                        <p:tav tm="100000">
                                          <p:val>
                                            <p:strVal val="#ppt_x"/>
                                          </p:val>
                                        </p:tav>
                                      </p:tavLst>
                                    </p:anim>
                                    <p:anim calcmode="lin" valueType="num">
                                      <p:cBhvr>
                                        <p:cTn id="43" dur="250" fill="hold"/>
                                        <p:tgtEl>
                                          <p:spTgt spid="1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310596"/>
            <a:ext cx="9952741" cy="729358"/>
            <a:chOff x="-2146775" y="538471"/>
            <a:chExt cx="9952741" cy="729358"/>
          </a:xfrm>
        </p:grpSpPr>
        <p:sp>
          <p:nvSpPr>
            <p:cNvPr id="3" name="矩形 2"/>
            <p:cNvSpPr/>
            <p:nvPr/>
          </p:nvSpPr>
          <p:spPr>
            <a:xfrm flipV="1">
              <a:off x="4391464"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95569" y="53847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rgbClr val="25AFC6"/>
                  </a:solidFill>
                  <a:latin typeface="微软雅黑" panose="020B0503020204020204" pitchFamily="34" charset="-122"/>
                  <a:ea typeface="微软雅黑" panose="020B0503020204020204" pitchFamily="34" charset="-122"/>
                  <a:sym typeface="Arial" panose="020B0604020202020204" pitchFamily="34" charset="0"/>
                </a:rPr>
                <a:t>活动流程简介</a:t>
              </a:r>
            </a:p>
          </p:txBody>
        </p:sp>
        <p:sp>
          <p:nvSpPr>
            <p:cNvPr id="5" name="TextBox 8"/>
            <p:cNvSpPr txBox="1">
              <a:spLocks noChangeArrowheads="1"/>
            </p:cNvSpPr>
            <p:nvPr/>
          </p:nvSpPr>
          <p:spPr bwMode="auto">
            <a:xfrm>
              <a:off x="1193413" y="106777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p:cNvSpPr/>
            <p:nvPr/>
          </p:nvSpPr>
          <p:spPr>
            <a:xfrm flipV="1">
              <a:off x="-2146775"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4314855" y="2118422"/>
            <a:ext cx="3769602" cy="3543350"/>
            <a:chOff x="3575845" y="1792523"/>
            <a:chExt cx="1985962" cy="1986576"/>
          </a:xfrm>
        </p:grpSpPr>
        <p:sp>
          <p:nvSpPr>
            <p:cNvPr id="8" name="Freeform 21"/>
            <p:cNvSpPr/>
            <p:nvPr/>
          </p:nvSpPr>
          <p:spPr bwMode="auto">
            <a:xfrm>
              <a:off x="3575845" y="1792523"/>
              <a:ext cx="974725" cy="973438"/>
            </a:xfrm>
            <a:custGeom>
              <a:avLst/>
              <a:gdLst>
                <a:gd name="T0" fmla="*/ 282 w 565"/>
                <a:gd name="T1" fmla="*/ 0 h 565"/>
                <a:gd name="T2" fmla="*/ 0 w 565"/>
                <a:gd name="T3" fmla="*/ 0 h 565"/>
                <a:gd name="T4" fmla="*/ 0 w 565"/>
                <a:gd name="T5" fmla="*/ 283 h 565"/>
                <a:gd name="T6" fmla="*/ 282 w 565"/>
                <a:gd name="T7" fmla="*/ 565 h 565"/>
                <a:gd name="T8" fmla="*/ 565 w 565"/>
                <a:gd name="T9" fmla="*/ 565 h 565"/>
                <a:gd name="T10" fmla="*/ 565 w 565"/>
                <a:gd name="T11" fmla="*/ 283 h 565"/>
                <a:gd name="T12" fmla="*/ 282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rgbClr val="25AFC6"/>
            </a:solidFill>
            <a:ln>
              <a:noFill/>
            </a:ln>
          </p:spPr>
          <p:txBody>
            <a:bodyPr/>
            <a:lstStyle/>
            <a:p>
              <a:endParaRPr lang="zh-CN" altLang="en-US" sz="4000" dirty="0"/>
            </a:p>
          </p:txBody>
        </p:sp>
        <p:sp>
          <p:nvSpPr>
            <p:cNvPr id="9" name="Freeform 22"/>
            <p:cNvSpPr/>
            <p:nvPr/>
          </p:nvSpPr>
          <p:spPr bwMode="auto">
            <a:xfrm>
              <a:off x="4588670" y="1792523"/>
              <a:ext cx="973137" cy="973438"/>
            </a:xfrm>
            <a:custGeom>
              <a:avLst/>
              <a:gdLst>
                <a:gd name="T0" fmla="*/ 283 w 565"/>
                <a:gd name="T1" fmla="*/ 0 h 565"/>
                <a:gd name="T2" fmla="*/ 565 w 565"/>
                <a:gd name="T3" fmla="*/ 0 h 565"/>
                <a:gd name="T4" fmla="*/ 565 w 565"/>
                <a:gd name="T5" fmla="*/ 283 h 565"/>
                <a:gd name="T6" fmla="*/ 283 w 565"/>
                <a:gd name="T7" fmla="*/ 565 h 565"/>
                <a:gd name="T8" fmla="*/ 0 w 565"/>
                <a:gd name="T9" fmla="*/ 565 h 565"/>
                <a:gd name="T10" fmla="*/ 0 w 565"/>
                <a:gd name="T11" fmla="*/ 283 h 565"/>
                <a:gd name="T12" fmla="*/ 283 w 565"/>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rgbClr val="25AFC6"/>
            </a:solidFill>
            <a:ln>
              <a:noFill/>
            </a:ln>
          </p:spPr>
          <p:txBody>
            <a:bodyPr/>
            <a:lstStyle/>
            <a:p>
              <a:endParaRPr lang="zh-CN" altLang="en-US" sz="4000"/>
            </a:p>
          </p:txBody>
        </p:sp>
        <p:sp>
          <p:nvSpPr>
            <p:cNvPr id="10" name="Freeform 23"/>
            <p:cNvSpPr/>
            <p:nvPr/>
          </p:nvSpPr>
          <p:spPr bwMode="auto">
            <a:xfrm>
              <a:off x="3575845" y="2805661"/>
              <a:ext cx="974725" cy="973438"/>
            </a:xfrm>
            <a:custGeom>
              <a:avLst/>
              <a:gdLst>
                <a:gd name="T0" fmla="*/ 282 w 565"/>
                <a:gd name="T1" fmla="*/ 565 h 565"/>
                <a:gd name="T2" fmla="*/ 0 w 565"/>
                <a:gd name="T3" fmla="*/ 565 h 565"/>
                <a:gd name="T4" fmla="*/ 0 w 565"/>
                <a:gd name="T5" fmla="*/ 283 h 565"/>
                <a:gd name="T6" fmla="*/ 282 w 565"/>
                <a:gd name="T7" fmla="*/ 0 h 565"/>
                <a:gd name="T8" fmla="*/ 565 w 565"/>
                <a:gd name="T9" fmla="*/ 0 h 565"/>
                <a:gd name="T10" fmla="*/ 565 w 565"/>
                <a:gd name="T11" fmla="*/ 283 h 565"/>
                <a:gd name="T12" fmla="*/ 282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rgbClr val="25AFC6"/>
            </a:solidFill>
            <a:ln>
              <a:noFill/>
            </a:ln>
          </p:spPr>
          <p:txBody>
            <a:bodyPr/>
            <a:lstStyle/>
            <a:p>
              <a:endParaRPr lang="zh-CN" altLang="en-US" sz="4000"/>
            </a:p>
          </p:txBody>
        </p:sp>
        <p:sp>
          <p:nvSpPr>
            <p:cNvPr id="11" name="Freeform 24"/>
            <p:cNvSpPr/>
            <p:nvPr/>
          </p:nvSpPr>
          <p:spPr bwMode="auto">
            <a:xfrm>
              <a:off x="4588670" y="2805661"/>
              <a:ext cx="973137" cy="973438"/>
            </a:xfrm>
            <a:custGeom>
              <a:avLst/>
              <a:gdLst>
                <a:gd name="T0" fmla="*/ 283 w 565"/>
                <a:gd name="T1" fmla="*/ 565 h 565"/>
                <a:gd name="T2" fmla="*/ 565 w 565"/>
                <a:gd name="T3" fmla="*/ 565 h 565"/>
                <a:gd name="T4" fmla="*/ 565 w 565"/>
                <a:gd name="T5" fmla="*/ 283 h 565"/>
                <a:gd name="T6" fmla="*/ 283 w 565"/>
                <a:gd name="T7" fmla="*/ 0 h 565"/>
                <a:gd name="T8" fmla="*/ 0 w 565"/>
                <a:gd name="T9" fmla="*/ 0 h 565"/>
                <a:gd name="T10" fmla="*/ 0 w 565"/>
                <a:gd name="T11" fmla="*/ 283 h 565"/>
                <a:gd name="T12" fmla="*/ 283 w 565"/>
                <a:gd name="T13" fmla="*/ 565 h 565"/>
              </a:gdLst>
              <a:ahLst/>
              <a:cxnLst>
                <a:cxn ang="0">
                  <a:pos x="T0" y="T1"/>
                </a:cxn>
                <a:cxn ang="0">
                  <a:pos x="T2" y="T3"/>
                </a:cxn>
                <a:cxn ang="0">
                  <a:pos x="T4" y="T5"/>
                </a:cxn>
                <a:cxn ang="0">
                  <a:pos x="T6" y="T7"/>
                </a:cxn>
                <a:cxn ang="0">
                  <a:pos x="T8" y="T9"/>
                </a:cxn>
                <a:cxn ang="0">
                  <a:pos x="T10" y="T11"/>
                </a:cxn>
                <a:cxn ang="0">
                  <a:pos x="T12" y="T13"/>
                </a:cxn>
              </a:cxnLst>
              <a:rect l="0" t="0" r="r" b="b"/>
              <a:pathLst>
                <a:path w="565" h="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rgbClr val="25AFC6"/>
            </a:solidFill>
            <a:ln>
              <a:noFill/>
            </a:ln>
          </p:spPr>
          <p:txBody>
            <a:bodyPr/>
            <a:lstStyle/>
            <a:p>
              <a:endParaRPr lang="zh-CN" altLang="en-US" sz="4000"/>
            </a:p>
          </p:txBody>
        </p:sp>
        <p:sp>
          <p:nvSpPr>
            <p:cNvPr id="12" name="Rectangle 25"/>
            <p:cNvSpPr>
              <a:spLocks noChangeArrowheads="1"/>
            </p:cNvSpPr>
            <p:nvPr/>
          </p:nvSpPr>
          <p:spPr bwMode="auto">
            <a:xfrm>
              <a:off x="3952857" y="1960851"/>
              <a:ext cx="238161" cy="6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7200" dirty="0">
                  <a:solidFill>
                    <a:srgbClr val="FFFFFF"/>
                  </a:solidFill>
                  <a:latin typeface="+mj-lt"/>
                </a:rPr>
                <a:t>S</a:t>
              </a:r>
              <a:endParaRPr lang="zh-CN" altLang="zh-CN" sz="7200" dirty="0">
                <a:latin typeface="+mj-lt"/>
              </a:endParaRPr>
            </a:p>
          </p:txBody>
        </p:sp>
        <p:sp>
          <p:nvSpPr>
            <p:cNvPr id="13" name="Rectangle 26"/>
            <p:cNvSpPr>
              <a:spLocks noChangeArrowheads="1"/>
            </p:cNvSpPr>
            <p:nvPr/>
          </p:nvSpPr>
          <p:spPr bwMode="auto">
            <a:xfrm>
              <a:off x="4804684" y="1960851"/>
              <a:ext cx="460147" cy="6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7200" dirty="0">
                  <a:solidFill>
                    <a:srgbClr val="FFFFFF"/>
                  </a:solidFill>
                  <a:latin typeface="+mj-lt"/>
                </a:rPr>
                <a:t>W</a:t>
              </a:r>
              <a:endParaRPr lang="zh-CN" altLang="zh-CN" sz="7200" dirty="0">
                <a:latin typeface="+mj-lt"/>
              </a:endParaRPr>
            </a:p>
          </p:txBody>
        </p:sp>
        <p:sp>
          <p:nvSpPr>
            <p:cNvPr id="14" name="Rectangle 27"/>
            <p:cNvSpPr>
              <a:spLocks noChangeArrowheads="1"/>
            </p:cNvSpPr>
            <p:nvPr/>
          </p:nvSpPr>
          <p:spPr bwMode="auto">
            <a:xfrm>
              <a:off x="3926133" y="2913644"/>
              <a:ext cx="342414" cy="6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7200">
                  <a:solidFill>
                    <a:srgbClr val="FFFFFF"/>
                  </a:solidFill>
                  <a:latin typeface="+mj-lt"/>
                </a:rPr>
                <a:t>O</a:t>
              </a:r>
              <a:endParaRPr lang="zh-CN" altLang="zh-CN" sz="7200">
                <a:latin typeface="+mj-lt"/>
              </a:endParaRPr>
            </a:p>
          </p:txBody>
        </p:sp>
        <p:sp>
          <p:nvSpPr>
            <p:cNvPr id="15" name="Rectangle 28"/>
            <p:cNvSpPr>
              <a:spLocks noChangeArrowheads="1"/>
            </p:cNvSpPr>
            <p:nvPr/>
          </p:nvSpPr>
          <p:spPr bwMode="auto">
            <a:xfrm>
              <a:off x="4928332" y="2913644"/>
              <a:ext cx="252541" cy="6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7200" dirty="0">
                  <a:solidFill>
                    <a:srgbClr val="FFFFFF"/>
                  </a:solidFill>
                  <a:latin typeface="+mj-lt"/>
                </a:rPr>
                <a:t>T</a:t>
              </a:r>
              <a:endParaRPr lang="zh-CN" altLang="zh-CN" sz="7200" dirty="0">
                <a:latin typeface="+mj-lt"/>
              </a:endParaRPr>
            </a:p>
          </p:txBody>
        </p:sp>
        <p:sp>
          <p:nvSpPr>
            <p:cNvPr id="16" name="椭圆 15"/>
            <p:cNvSpPr/>
            <p:nvPr/>
          </p:nvSpPr>
          <p:spPr>
            <a:xfrm>
              <a:off x="4320209" y="2536523"/>
              <a:ext cx="503582" cy="503737"/>
            </a:xfrm>
            <a:prstGeom prst="ellipse">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p>
          </p:txBody>
        </p:sp>
        <p:sp>
          <p:nvSpPr>
            <p:cNvPr id="17" name="Freeform 6"/>
            <p:cNvSpPr>
              <a:spLocks noEditPoints="1"/>
            </p:cNvSpPr>
            <p:nvPr/>
          </p:nvSpPr>
          <p:spPr bwMode="auto">
            <a:xfrm>
              <a:off x="4440358" y="2687553"/>
              <a:ext cx="263284" cy="201676"/>
            </a:xfrm>
            <a:custGeom>
              <a:avLst/>
              <a:gdLst>
                <a:gd name="T0" fmla="*/ 218 w 235"/>
                <a:gd name="T1" fmla="*/ 76 h 180"/>
                <a:gd name="T2" fmla="*/ 230 w 235"/>
                <a:gd name="T3" fmla="*/ 106 h 180"/>
                <a:gd name="T4" fmla="*/ 206 w 235"/>
                <a:gd name="T5" fmla="*/ 107 h 180"/>
                <a:gd name="T6" fmla="*/ 117 w 235"/>
                <a:gd name="T7" fmla="*/ 180 h 180"/>
                <a:gd name="T8" fmla="*/ 54 w 235"/>
                <a:gd name="T9" fmla="*/ 154 h 180"/>
                <a:gd name="T10" fmla="*/ 66 w 235"/>
                <a:gd name="T11" fmla="*/ 141 h 180"/>
                <a:gd name="T12" fmla="*/ 117 w 235"/>
                <a:gd name="T13" fmla="*/ 162 h 180"/>
                <a:gd name="T14" fmla="*/ 187 w 235"/>
                <a:gd name="T15" fmla="*/ 107 h 180"/>
                <a:gd name="T16" fmla="*/ 162 w 235"/>
                <a:gd name="T17" fmla="*/ 99 h 180"/>
                <a:gd name="T18" fmla="*/ 178 w 235"/>
                <a:gd name="T19" fmla="*/ 76 h 180"/>
                <a:gd name="T20" fmla="*/ 203 w 235"/>
                <a:gd name="T21" fmla="*/ 58 h 180"/>
                <a:gd name="T22" fmla="*/ 204 w 235"/>
                <a:gd name="T23" fmla="*/ 87 h 180"/>
                <a:gd name="T24" fmla="*/ 198 w 235"/>
                <a:gd name="T25" fmla="*/ 79 h 180"/>
                <a:gd name="T26" fmla="*/ 190 w 235"/>
                <a:gd name="T27" fmla="*/ 90 h 180"/>
                <a:gd name="T28" fmla="*/ 199 w 235"/>
                <a:gd name="T29" fmla="*/ 90 h 180"/>
                <a:gd name="T30" fmla="*/ 204 w 235"/>
                <a:gd name="T31" fmla="*/ 87 h 180"/>
                <a:gd name="T32" fmla="*/ 30 w 235"/>
                <a:gd name="T33" fmla="*/ 120 h 180"/>
                <a:gd name="T34" fmla="*/ 44 w 235"/>
                <a:gd name="T35" fmla="*/ 120 h 180"/>
                <a:gd name="T36" fmla="*/ 71 w 235"/>
                <a:gd name="T37" fmla="*/ 87 h 180"/>
                <a:gd name="T38" fmla="*/ 73 w 235"/>
                <a:gd name="T39" fmla="*/ 81 h 180"/>
                <a:gd name="T40" fmla="*/ 47 w 235"/>
                <a:gd name="T41" fmla="*/ 72 h 180"/>
                <a:gd name="T42" fmla="*/ 117 w 235"/>
                <a:gd name="T43" fmla="*/ 18 h 180"/>
                <a:gd name="T44" fmla="*/ 168 w 235"/>
                <a:gd name="T45" fmla="*/ 39 h 180"/>
                <a:gd name="T46" fmla="*/ 180 w 235"/>
                <a:gd name="T47" fmla="*/ 26 h 180"/>
                <a:gd name="T48" fmla="*/ 117 w 235"/>
                <a:gd name="T49" fmla="*/ 0 h 180"/>
                <a:gd name="T50" fmla="*/ 29 w 235"/>
                <a:gd name="T51" fmla="*/ 72 h 180"/>
                <a:gd name="T52" fmla="*/ 4 w 235"/>
                <a:gd name="T53" fmla="*/ 74 h 180"/>
                <a:gd name="T54" fmla="*/ 16 w 235"/>
                <a:gd name="T55" fmla="*/ 104 h 180"/>
                <a:gd name="T56" fmla="*/ 30 w 235"/>
                <a:gd name="T57" fmla="*/ 93 h 180"/>
                <a:gd name="T58" fmla="*/ 29 w 235"/>
                <a:gd name="T59" fmla="*/ 90 h 180"/>
                <a:gd name="T60" fmla="*/ 37 w 235"/>
                <a:gd name="T61" fmla="*/ 90 h 180"/>
                <a:gd name="T62" fmla="*/ 43 w 235"/>
                <a:gd name="T63" fmla="*/ 93 h 180"/>
                <a:gd name="T64" fmla="*/ 30 w 235"/>
                <a:gd name="T65" fmla="*/ 9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5" h="180">
                  <a:moveTo>
                    <a:pt x="205" y="60"/>
                  </a:moveTo>
                  <a:cubicBezTo>
                    <a:pt x="218" y="76"/>
                    <a:pt x="218" y="76"/>
                    <a:pt x="218" y="76"/>
                  </a:cubicBezTo>
                  <a:cubicBezTo>
                    <a:pt x="232" y="93"/>
                    <a:pt x="232" y="93"/>
                    <a:pt x="232" y="93"/>
                  </a:cubicBezTo>
                  <a:cubicBezTo>
                    <a:pt x="235" y="97"/>
                    <a:pt x="234" y="103"/>
                    <a:pt x="230" y="106"/>
                  </a:cubicBezTo>
                  <a:cubicBezTo>
                    <a:pt x="228" y="107"/>
                    <a:pt x="226" y="108"/>
                    <a:pt x="224" y="107"/>
                  </a:cubicBezTo>
                  <a:cubicBezTo>
                    <a:pt x="206" y="107"/>
                    <a:pt x="206" y="107"/>
                    <a:pt x="206" y="107"/>
                  </a:cubicBezTo>
                  <a:cubicBezTo>
                    <a:pt x="202" y="127"/>
                    <a:pt x="192" y="144"/>
                    <a:pt x="177" y="157"/>
                  </a:cubicBezTo>
                  <a:cubicBezTo>
                    <a:pt x="162" y="171"/>
                    <a:pt x="140" y="180"/>
                    <a:pt x="117" y="180"/>
                  </a:cubicBezTo>
                  <a:cubicBezTo>
                    <a:pt x="105" y="180"/>
                    <a:pt x="94" y="177"/>
                    <a:pt x="83" y="173"/>
                  </a:cubicBezTo>
                  <a:cubicBezTo>
                    <a:pt x="72" y="168"/>
                    <a:pt x="62" y="162"/>
                    <a:pt x="54" y="154"/>
                  </a:cubicBezTo>
                  <a:cubicBezTo>
                    <a:pt x="50" y="150"/>
                    <a:pt x="50" y="144"/>
                    <a:pt x="54" y="141"/>
                  </a:cubicBezTo>
                  <a:cubicBezTo>
                    <a:pt x="57" y="137"/>
                    <a:pt x="63" y="137"/>
                    <a:pt x="66" y="141"/>
                  </a:cubicBezTo>
                  <a:cubicBezTo>
                    <a:pt x="73" y="148"/>
                    <a:pt x="81" y="153"/>
                    <a:pt x="90" y="157"/>
                  </a:cubicBezTo>
                  <a:cubicBezTo>
                    <a:pt x="98" y="160"/>
                    <a:pt x="108" y="162"/>
                    <a:pt x="117" y="162"/>
                  </a:cubicBezTo>
                  <a:cubicBezTo>
                    <a:pt x="136" y="162"/>
                    <a:pt x="153" y="155"/>
                    <a:pt x="166" y="144"/>
                  </a:cubicBezTo>
                  <a:cubicBezTo>
                    <a:pt x="176" y="134"/>
                    <a:pt x="184" y="122"/>
                    <a:pt x="187" y="107"/>
                  </a:cubicBezTo>
                  <a:cubicBezTo>
                    <a:pt x="171" y="107"/>
                    <a:pt x="171" y="107"/>
                    <a:pt x="171" y="107"/>
                  </a:cubicBezTo>
                  <a:cubicBezTo>
                    <a:pt x="166" y="107"/>
                    <a:pt x="162" y="104"/>
                    <a:pt x="162" y="99"/>
                  </a:cubicBezTo>
                  <a:cubicBezTo>
                    <a:pt x="162" y="96"/>
                    <a:pt x="163" y="95"/>
                    <a:pt x="164" y="93"/>
                  </a:cubicBezTo>
                  <a:cubicBezTo>
                    <a:pt x="178" y="76"/>
                    <a:pt x="178" y="76"/>
                    <a:pt x="178" y="76"/>
                  </a:cubicBezTo>
                  <a:cubicBezTo>
                    <a:pt x="191" y="59"/>
                    <a:pt x="191" y="59"/>
                    <a:pt x="191" y="59"/>
                  </a:cubicBezTo>
                  <a:cubicBezTo>
                    <a:pt x="194" y="56"/>
                    <a:pt x="200" y="55"/>
                    <a:pt x="203" y="58"/>
                  </a:cubicBezTo>
                  <a:cubicBezTo>
                    <a:pt x="204" y="58"/>
                    <a:pt x="205" y="59"/>
                    <a:pt x="205" y="60"/>
                  </a:cubicBezTo>
                  <a:close/>
                  <a:moveTo>
                    <a:pt x="204" y="87"/>
                  </a:moveTo>
                  <a:cubicBezTo>
                    <a:pt x="204" y="87"/>
                    <a:pt x="204" y="87"/>
                    <a:pt x="204" y="87"/>
                  </a:cubicBezTo>
                  <a:cubicBezTo>
                    <a:pt x="198" y="79"/>
                    <a:pt x="198" y="79"/>
                    <a:pt x="198" y="79"/>
                  </a:cubicBezTo>
                  <a:cubicBezTo>
                    <a:pt x="192" y="87"/>
                    <a:pt x="192" y="87"/>
                    <a:pt x="192" y="87"/>
                  </a:cubicBezTo>
                  <a:cubicBezTo>
                    <a:pt x="190" y="90"/>
                    <a:pt x="190" y="90"/>
                    <a:pt x="190" y="90"/>
                  </a:cubicBezTo>
                  <a:cubicBezTo>
                    <a:pt x="198" y="90"/>
                    <a:pt x="198" y="90"/>
                    <a:pt x="198" y="90"/>
                  </a:cubicBezTo>
                  <a:cubicBezTo>
                    <a:pt x="198" y="90"/>
                    <a:pt x="198" y="90"/>
                    <a:pt x="199" y="90"/>
                  </a:cubicBezTo>
                  <a:cubicBezTo>
                    <a:pt x="206" y="90"/>
                    <a:pt x="206" y="90"/>
                    <a:pt x="206" y="90"/>
                  </a:cubicBezTo>
                  <a:cubicBezTo>
                    <a:pt x="204" y="87"/>
                    <a:pt x="204" y="87"/>
                    <a:pt x="204" y="87"/>
                  </a:cubicBezTo>
                  <a:close/>
                  <a:moveTo>
                    <a:pt x="30" y="120"/>
                  </a:moveTo>
                  <a:cubicBezTo>
                    <a:pt x="30" y="120"/>
                    <a:pt x="30" y="120"/>
                    <a:pt x="30" y="120"/>
                  </a:cubicBezTo>
                  <a:cubicBezTo>
                    <a:pt x="30" y="121"/>
                    <a:pt x="31" y="121"/>
                    <a:pt x="31" y="122"/>
                  </a:cubicBezTo>
                  <a:cubicBezTo>
                    <a:pt x="35" y="125"/>
                    <a:pt x="41" y="124"/>
                    <a:pt x="44" y="120"/>
                  </a:cubicBezTo>
                  <a:cubicBezTo>
                    <a:pt x="57" y="104"/>
                    <a:pt x="57" y="104"/>
                    <a:pt x="57" y="104"/>
                  </a:cubicBezTo>
                  <a:cubicBezTo>
                    <a:pt x="71" y="87"/>
                    <a:pt x="71" y="87"/>
                    <a:pt x="71" y="87"/>
                  </a:cubicBezTo>
                  <a:cubicBezTo>
                    <a:pt x="71" y="87"/>
                    <a:pt x="71" y="87"/>
                    <a:pt x="71" y="87"/>
                  </a:cubicBezTo>
                  <a:cubicBezTo>
                    <a:pt x="72" y="85"/>
                    <a:pt x="73" y="83"/>
                    <a:pt x="73" y="81"/>
                  </a:cubicBezTo>
                  <a:cubicBezTo>
                    <a:pt x="73" y="76"/>
                    <a:pt x="68" y="72"/>
                    <a:pt x="64" y="72"/>
                  </a:cubicBezTo>
                  <a:cubicBezTo>
                    <a:pt x="47" y="72"/>
                    <a:pt x="47" y="72"/>
                    <a:pt x="47" y="72"/>
                  </a:cubicBezTo>
                  <a:cubicBezTo>
                    <a:pt x="51" y="58"/>
                    <a:pt x="58" y="45"/>
                    <a:pt x="69" y="36"/>
                  </a:cubicBezTo>
                  <a:cubicBezTo>
                    <a:pt x="82" y="25"/>
                    <a:pt x="98" y="18"/>
                    <a:pt x="117" y="18"/>
                  </a:cubicBezTo>
                  <a:cubicBezTo>
                    <a:pt x="127" y="18"/>
                    <a:pt x="136" y="20"/>
                    <a:pt x="144" y="23"/>
                  </a:cubicBezTo>
                  <a:cubicBezTo>
                    <a:pt x="153" y="27"/>
                    <a:pt x="161" y="32"/>
                    <a:pt x="168" y="39"/>
                  </a:cubicBezTo>
                  <a:cubicBezTo>
                    <a:pt x="171" y="42"/>
                    <a:pt x="177" y="42"/>
                    <a:pt x="180" y="39"/>
                  </a:cubicBezTo>
                  <a:cubicBezTo>
                    <a:pt x="184" y="35"/>
                    <a:pt x="184" y="30"/>
                    <a:pt x="180" y="26"/>
                  </a:cubicBezTo>
                  <a:cubicBezTo>
                    <a:pt x="172" y="18"/>
                    <a:pt x="162" y="11"/>
                    <a:pt x="151" y="7"/>
                  </a:cubicBezTo>
                  <a:cubicBezTo>
                    <a:pt x="141" y="2"/>
                    <a:pt x="129" y="0"/>
                    <a:pt x="117" y="0"/>
                  </a:cubicBezTo>
                  <a:cubicBezTo>
                    <a:pt x="94" y="0"/>
                    <a:pt x="73" y="9"/>
                    <a:pt x="57" y="23"/>
                  </a:cubicBezTo>
                  <a:cubicBezTo>
                    <a:pt x="43" y="35"/>
                    <a:pt x="33" y="53"/>
                    <a:pt x="29" y="72"/>
                  </a:cubicBezTo>
                  <a:cubicBezTo>
                    <a:pt x="11" y="72"/>
                    <a:pt x="11" y="72"/>
                    <a:pt x="11" y="72"/>
                  </a:cubicBezTo>
                  <a:cubicBezTo>
                    <a:pt x="9" y="72"/>
                    <a:pt x="6" y="73"/>
                    <a:pt x="4" y="74"/>
                  </a:cubicBezTo>
                  <a:cubicBezTo>
                    <a:pt x="1" y="77"/>
                    <a:pt x="0" y="83"/>
                    <a:pt x="3" y="87"/>
                  </a:cubicBezTo>
                  <a:cubicBezTo>
                    <a:pt x="16" y="104"/>
                    <a:pt x="16" y="104"/>
                    <a:pt x="16" y="104"/>
                  </a:cubicBezTo>
                  <a:cubicBezTo>
                    <a:pt x="30" y="120"/>
                    <a:pt x="30" y="120"/>
                    <a:pt x="30" y="120"/>
                  </a:cubicBezTo>
                  <a:close/>
                  <a:moveTo>
                    <a:pt x="30" y="93"/>
                  </a:moveTo>
                  <a:cubicBezTo>
                    <a:pt x="30" y="93"/>
                    <a:pt x="30" y="93"/>
                    <a:pt x="30" y="93"/>
                  </a:cubicBezTo>
                  <a:cubicBezTo>
                    <a:pt x="29" y="90"/>
                    <a:pt x="29" y="90"/>
                    <a:pt x="29" y="90"/>
                  </a:cubicBezTo>
                  <a:cubicBezTo>
                    <a:pt x="36" y="90"/>
                    <a:pt x="36" y="90"/>
                    <a:pt x="36" y="90"/>
                  </a:cubicBezTo>
                  <a:cubicBezTo>
                    <a:pt x="37" y="90"/>
                    <a:pt x="37" y="90"/>
                    <a:pt x="37" y="90"/>
                  </a:cubicBezTo>
                  <a:cubicBezTo>
                    <a:pt x="45" y="90"/>
                    <a:pt x="45" y="90"/>
                    <a:pt x="45" y="90"/>
                  </a:cubicBezTo>
                  <a:cubicBezTo>
                    <a:pt x="43" y="93"/>
                    <a:pt x="43" y="93"/>
                    <a:pt x="43" y="93"/>
                  </a:cubicBezTo>
                  <a:cubicBezTo>
                    <a:pt x="37" y="100"/>
                    <a:pt x="37" y="100"/>
                    <a:pt x="37" y="100"/>
                  </a:cubicBezTo>
                  <a:cubicBezTo>
                    <a:pt x="30" y="93"/>
                    <a:pt x="30" y="93"/>
                    <a:pt x="30" y="93"/>
                  </a:cubicBezTo>
                  <a:close/>
                </a:path>
              </a:pathLst>
            </a:custGeom>
            <a:solidFill>
              <a:schemeClr val="bg1"/>
            </a:solidFill>
            <a:ln>
              <a:noFill/>
            </a:ln>
          </p:spPr>
          <p:txBody>
            <a:bodyPr vert="horz" wrap="square" lIns="91440" tIns="45720" rIns="91440" bIns="45720" numCol="1" anchor="t" anchorCtr="0" compatLnSpc="1"/>
            <a:lstStyle/>
            <a:p>
              <a:endParaRPr lang="zh-CN" altLang="en-US" sz="4000"/>
            </a:p>
          </p:txBody>
        </p:sp>
      </p:grpSp>
      <p:sp>
        <p:nvSpPr>
          <p:cNvPr id="18" name="Text Box 10"/>
          <p:cNvSpPr txBox="1">
            <a:spLocks noChangeArrowheads="1"/>
          </p:cNvSpPr>
          <p:nvPr/>
        </p:nvSpPr>
        <p:spPr bwMode="auto">
          <a:xfrm>
            <a:off x="8522798" y="1579645"/>
            <a:ext cx="3065230" cy="1184940"/>
          </a:xfrm>
          <a:prstGeom prst="rect">
            <a:avLst/>
          </a:prstGeom>
          <a:noFill/>
          <a:ln w="9525">
            <a:noFill/>
            <a:miter lim="800000"/>
          </a:ln>
        </p:spPr>
        <p:txBody>
          <a:bodyPr wrap="square" lIns="45720" tIns="22860" rIns="45720" bIns="22860">
            <a:spAutoFit/>
          </a:bodyPr>
          <a:lstStyle/>
          <a:p>
            <a:pPr>
              <a:lnSpc>
                <a:spcPct val="150000"/>
              </a:lnSpc>
            </a:pPr>
            <a:r>
              <a:rPr lang="zh-CN" altLang="en-US" sz="2800" b="1" dirty="0">
                <a:solidFill>
                  <a:schemeClr val="bg1">
                    <a:lumMod val="50000"/>
                  </a:schemeClr>
                </a:solidFill>
              </a:rPr>
              <a:t>标题</a:t>
            </a:r>
            <a:r>
              <a:rPr lang="en-US" altLang="zh-CN" sz="2800" b="1" dirty="0">
                <a:solidFill>
                  <a:schemeClr val="bg1">
                    <a:lumMod val="50000"/>
                  </a:schemeClr>
                </a:solidFill>
              </a:rPr>
              <a:t> 2</a:t>
            </a: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19" name="Text Box 10"/>
          <p:cNvSpPr txBox="1">
            <a:spLocks noChangeArrowheads="1"/>
          </p:cNvSpPr>
          <p:nvPr/>
        </p:nvSpPr>
        <p:spPr bwMode="auto">
          <a:xfrm>
            <a:off x="8522798" y="4402889"/>
            <a:ext cx="3065230" cy="1184940"/>
          </a:xfrm>
          <a:prstGeom prst="rect">
            <a:avLst/>
          </a:prstGeom>
          <a:noFill/>
          <a:ln w="9525">
            <a:noFill/>
            <a:miter lim="800000"/>
          </a:ln>
        </p:spPr>
        <p:txBody>
          <a:bodyPr wrap="square" lIns="45720" tIns="22860" rIns="45720" bIns="22860">
            <a:spAutoFit/>
          </a:bodyPr>
          <a:lstStyle/>
          <a:p>
            <a:pPr>
              <a:lnSpc>
                <a:spcPct val="150000"/>
              </a:lnSpc>
            </a:pPr>
            <a:r>
              <a:rPr lang="zh-CN" altLang="en-US" sz="2800" b="1" dirty="0">
                <a:solidFill>
                  <a:schemeClr val="bg1">
                    <a:lumMod val="50000"/>
                  </a:schemeClr>
                </a:solidFill>
              </a:rPr>
              <a:t>标题</a:t>
            </a:r>
            <a:r>
              <a:rPr lang="en-US" altLang="zh-CN" sz="2800" b="1" dirty="0">
                <a:solidFill>
                  <a:schemeClr val="bg1">
                    <a:lumMod val="50000"/>
                  </a:schemeClr>
                </a:solidFill>
              </a:rPr>
              <a:t> 4</a:t>
            </a: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20" name="Text Box 10"/>
          <p:cNvSpPr txBox="1">
            <a:spLocks noChangeArrowheads="1"/>
          </p:cNvSpPr>
          <p:nvPr/>
        </p:nvSpPr>
        <p:spPr bwMode="auto">
          <a:xfrm>
            <a:off x="1027351" y="1579645"/>
            <a:ext cx="3065230" cy="1184940"/>
          </a:xfrm>
          <a:prstGeom prst="rect">
            <a:avLst/>
          </a:prstGeom>
          <a:noFill/>
          <a:ln w="9525">
            <a:noFill/>
            <a:miter lim="800000"/>
          </a:ln>
        </p:spPr>
        <p:txBody>
          <a:bodyPr wrap="square" lIns="45720" tIns="22860" rIns="45720" bIns="22860">
            <a:spAutoFit/>
          </a:bodyPr>
          <a:lstStyle/>
          <a:p>
            <a:pPr>
              <a:lnSpc>
                <a:spcPct val="150000"/>
              </a:lnSpc>
            </a:pPr>
            <a:r>
              <a:rPr lang="zh-CN" altLang="en-US" sz="2800" b="1" dirty="0">
                <a:solidFill>
                  <a:schemeClr val="bg1">
                    <a:lumMod val="50000"/>
                  </a:schemeClr>
                </a:solidFill>
              </a:rPr>
              <a:t>标题</a:t>
            </a:r>
            <a:r>
              <a:rPr lang="en-US" altLang="zh-CN" sz="2800" b="1" dirty="0">
                <a:solidFill>
                  <a:schemeClr val="bg1">
                    <a:lumMod val="50000"/>
                  </a:schemeClr>
                </a:solidFill>
              </a:rPr>
              <a:t> 1</a:t>
            </a: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21" name="Text Box 10"/>
          <p:cNvSpPr txBox="1">
            <a:spLocks noChangeArrowheads="1"/>
          </p:cNvSpPr>
          <p:nvPr/>
        </p:nvSpPr>
        <p:spPr bwMode="auto">
          <a:xfrm>
            <a:off x="1027351" y="4402889"/>
            <a:ext cx="3065230" cy="1184940"/>
          </a:xfrm>
          <a:prstGeom prst="rect">
            <a:avLst/>
          </a:prstGeom>
          <a:noFill/>
          <a:ln w="9525">
            <a:noFill/>
            <a:miter lim="800000"/>
          </a:ln>
        </p:spPr>
        <p:txBody>
          <a:bodyPr wrap="square" lIns="45720" tIns="22860" rIns="45720" bIns="22860">
            <a:spAutoFit/>
          </a:bodyPr>
          <a:lstStyle/>
          <a:p>
            <a:pPr>
              <a:lnSpc>
                <a:spcPct val="150000"/>
              </a:lnSpc>
            </a:pPr>
            <a:r>
              <a:rPr lang="zh-CN" altLang="en-US" sz="2800" b="1" dirty="0">
                <a:solidFill>
                  <a:schemeClr val="bg1">
                    <a:lumMod val="50000"/>
                  </a:schemeClr>
                </a:solidFill>
              </a:rPr>
              <a:t>标题</a:t>
            </a:r>
            <a:r>
              <a:rPr lang="en-US" altLang="zh-CN" sz="2800" b="1" dirty="0">
                <a:solidFill>
                  <a:schemeClr val="bg1">
                    <a:lumMod val="50000"/>
                  </a:schemeClr>
                </a:solidFill>
              </a:rPr>
              <a:t> 3</a:t>
            </a:r>
          </a:p>
          <a:p>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6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1+#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33454" y="310596"/>
            <a:ext cx="9952741" cy="729358"/>
            <a:chOff x="-2146775" y="538471"/>
            <a:chExt cx="9952741" cy="729358"/>
          </a:xfrm>
        </p:grpSpPr>
        <p:sp>
          <p:nvSpPr>
            <p:cNvPr id="3" name="矩形 2"/>
            <p:cNvSpPr/>
            <p:nvPr/>
          </p:nvSpPr>
          <p:spPr>
            <a:xfrm flipV="1">
              <a:off x="4391464"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p:cNvSpPr txBox="1">
              <a:spLocks noChangeArrowheads="1"/>
            </p:cNvSpPr>
            <p:nvPr/>
          </p:nvSpPr>
          <p:spPr bwMode="auto">
            <a:xfrm>
              <a:off x="1195569" y="53847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100" b="1" dirty="0">
                  <a:solidFill>
                    <a:srgbClr val="25AFC6"/>
                  </a:solidFill>
                  <a:latin typeface="微软雅黑" panose="020B0503020204020204" pitchFamily="34" charset="-122"/>
                  <a:ea typeface="微软雅黑" panose="020B0503020204020204" pitchFamily="34" charset="-122"/>
                  <a:sym typeface="Arial" panose="020B0604020202020204" pitchFamily="34" charset="0"/>
                </a:rPr>
                <a:t>活动流程简介</a:t>
              </a:r>
            </a:p>
          </p:txBody>
        </p:sp>
        <p:sp>
          <p:nvSpPr>
            <p:cNvPr id="5" name="TextBox 8"/>
            <p:cNvSpPr txBox="1">
              <a:spLocks noChangeArrowheads="1"/>
            </p:cNvSpPr>
            <p:nvPr/>
          </p:nvSpPr>
          <p:spPr bwMode="auto">
            <a:xfrm>
              <a:off x="1193413" y="1067774"/>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p:cNvSpPr/>
            <p:nvPr/>
          </p:nvSpPr>
          <p:spPr>
            <a:xfrm flipV="1">
              <a:off x="-2146775" y="906236"/>
              <a:ext cx="3414502"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flipH="1">
            <a:off x="6280683" y="2164601"/>
            <a:ext cx="5225144" cy="3703215"/>
            <a:chOff x="716035" y="2233527"/>
            <a:chExt cx="5756517" cy="4079816"/>
          </a:xfrm>
        </p:grpSpPr>
        <p:grpSp>
          <p:nvGrpSpPr>
            <p:cNvPr id="8" name="Group 23"/>
            <p:cNvGrpSpPr/>
            <p:nvPr/>
          </p:nvGrpSpPr>
          <p:grpSpPr>
            <a:xfrm>
              <a:off x="759985" y="3732911"/>
              <a:ext cx="5710982" cy="2580432"/>
              <a:chOff x="457200" y="2610462"/>
              <a:chExt cx="4299091" cy="1942488"/>
            </a:xfrm>
          </p:grpSpPr>
          <p:sp>
            <p:nvSpPr>
              <p:cNvPr id="13" name="Rectangle 21"/>
              <p:cNvSpPr/>
              <p:nvPr/>
            </p:nvSpPr>
            <p:spPr>
              <a:xfrm>
                <a:off x="457200" y="2610462"/>
                <a:ext cx="3962400" cy="1942488"/>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ight Triangle 22"/>
              <p:cNvSpPr/>
              <p:nvPr/>
            </p:nvSpPr>
            <p:spPr>
              <a:xfrm flipV="1">
                <a:off x="4082909" y="2610462"/>
                <a:ext cx="673382" cy="673382"/>
              </a:xfrm>
              <a:prstGeom prst="rtTriangle">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 name="Text Box 10"/>
            <p:cNvSpPr txBox="1">
              <a:spLocks noChangeArrowheads="1"/>
            </p:cNvSpPr>
            <p:nvPr/>
          </p:nvSpPr>
          <p:spPr bwMode="auto">
            <a:xfrm>
              <a:off x="962436" y="3985161"/>
              <a:ext cx="2211139" cy="1646605"/>
            </a:xfrm>
            <a:prstGeom prst="rect">
              <a:avLst/>
            </a:prstGeom>
            <a:noFill/>
            <a:ln w="9525">
              <a:noFill/>
              <a:miter lim="800000"/>
            </a:ln>
          </p:spPr>
          <p:txBody>
            <a:bodyPr wrap="square" lIns="45720" tIns="22860" rIns="45720" bIns="22860">
              <a:spAutoFit/>
            </a:bodyPr>
            <a:lstStyle/>
            <a:p>
              <a:pPr defTabSz="1087755">
                <a:lnSpc>
                  <a:spcPct val="200000"/>
                </a:lnSpc>
              </a:pPr>
              <a:r>
                <a:rPr lang="en-US" sz="1600" b="1" dirty="0">
                  <a:solidFill>
                    <a:schemeClr val="bg1"/>
                  </a:solidFill>
                  <a:latin typeface="Open Sans" pitchFamily="34" charset="0"/>
                  <a:ea typeface="Open Sans" pitchFamily="34" charset="0"/>
                  <a:cs typeface="Open Sans" pitchFamily="34" charset="0"/>
                </a:rPr>
                <a:t>Top Down</a:t>
              </a:r>
            </a:p>
            <a:p>
              <a:pPr defTabSz="1087755"/>
              <a:r>
                <a:rPr lang="en-US" sz="1200" dirty="0" err="1">
                  <a:solidFill>
                    <a:schemeClr val="bg1"/>
                  </a:solidFill>
                  <a:latin typeface="Open Sans" pitchFamily="34" charset="0"/>
                  <a:ea typeface="Open Sans" pitchFamily="34" charset="0"/>
                  <a:cs typeface="Open Sans" pitchFamily="34" charset="0"/>
                </a:rPr>
                <a:t>Nullam</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eu</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tempor</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purus</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Nunc</a:t>
              </a:r>
              <a:r>
                <a:rPr lang="en-US" sz="1200" dirty="0">
                  <a:solidFill>
                    <a:schemeClr val="bg1"/>
                  </a:solidFill>
                  <a:latin typeface="Open Sans" pitchFamily="34" charset="0"/>
                  <a:ea typeface="Open Sans" pitchFamily="34" charset="0"/>
                  <a:cs typeface="Open Sans" pitchFamily="34" charset="0"/>
                </a:rPr>
                <a:t> a </a:t>
              </a:r>
              <a:r>
                <a:rPr lang="en-US" sz="1200" dirty="0" err="1">
                  <a:solidFill>
                    <a:schemeClr val="bg1"/>
                  </a:solidFill>
                  <a:latin typeface="Open Sans" pitchFamily="34" charset="0"/>
                  <a:ea typeface="Open Sans" pitchFamily="34" charset="0"/>
                  <a:cs typeface="Open Sans" pitchFamily="34" charset="0"/>
                </a:rPr>
                <a:t>leo</a:t>
              </a:r>
              <a:r>
                <a:rPr lang="en-US" sz="1200" dirty="0">
                  <a:solidFill>
                    <a:schemeClr val="bg1"/>
                  </a:solidFill>
                  <a:latin typeface="Open Sans" pitchFamily="34" charset="0"/>
                  <a:ea typeface="Open Sans" pitchFamily="34" charset="0"/>
                  <a:cs typeface="Open Sans" pitchFamily="34" charset="0"/>
                </a:rPr>
                <a:t> magna, sit </a:t>
              </a:r>
              <a:r>
                <a:rPr lang="en-US" sz="1200" dirty="0" err="1">
                  <a:solidFill>
                    <a:schemeClr val="bg1"/>
                  </a:solidFill>
                  <a:latin typeface="Open Sans" pitchFamily="34" charset="0"/>
                  <a:ea typeface="Open Sans" pitchFamily="34" charset="0"/>
                  <a:cs typeface="Open Sans" pitchFamily="34" charset="0"/>
                </a:rPr>
                <a:t>amet</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consequat</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risus</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Nunc</a:t>
              </a:r>
              <a:r>
                <a:rPr lang="en-US" sz="1200" dirty="0">
                  <a:solidFill>
                    <a:schemeClr val="bg1"/>
                  </a:solidFill>
                  <a:latin typeface="Open Sans" pitchFamily="34" charset="0"/>
                  <a:ea typeface="Open Sans" pitchFamily="34" charset="0"/>
                  <a:cs typeface="Open Sans" pitchFamily="34" charset="0"/>
                </a:rPr>
                <a:t> a </a:t>
              </a:r>
              <a:r>
                <a:rPr lang="en-US" sz="1200" dirty="0" err="1">
                  <a:solidFill>
                    <a:schemeClr val="bg1"/>
                  </a:solidFill>
                  <a:latin typeface="Open Sans" pitchFamily="34" charset="0"/>
                  <a:ea typeface="Open Sans" pitchFamily="34" charset="0"/>
                  <a:cs typeface="Open Sans" pitchFamily="34" charset="0"/>
                </a:rPr>
                <a:t>leo</a:t>
              </a:r>
              <a:r>
                <a:rPr lang="en-US" sz="1200" dirty="0">
                  <a:solidFill>
                    <a:schemeClr val="bg1"/>
                  </a:solidFill>
                  <a:latin typeface="Open Sans" pitchFamily="34" charset="0"/>
                  <a:ea typeface="Open Sans" pitchFamily="34" charset="0"/>
                  <a:cs typeface="Open Sans" pitchFamily="34" charset="0"/>
                </a:rPr>
                <a:t> magna. </a:t>
              </a:r>
              <a:r>
                <a:rPr lang="en-US" sz="1200" dirty="0" err="1">
                  <a:solidFill>
                    <a:schemeClr val="bg1"/>
                  </a:solidFill>
                  <a:latin typeface="Open Sans" pitchFamily="34" charset="0"/>
                  <a:ea typeface="Open Sans" pitchFamily="34" charset="0"/>
                  <a:cs typeface="Open Sans" pitchFamily="34" charset="0"/>
                </a:rPr>
                <a:t>Nullam</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eu</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tempor</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purus</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Nunc</a:t>
              </a:r>
              <a:r>
                <a:rPr lang="en-US" sz="1200" dirty="0">
                  <a:solidFill>
                    <a:schemeClr val="bg1"/>
                  </a:solidFill>
                  <a:latin typeface="Open Sans" pitchFamily="34" charset="0"/>
                  <a:ea typeface="Open Sans" pitchFamily="34" charset="0"/>
                  <a:cs typeface="Open Sans" pitchFamily="34" charset="0"/>
                </a:rPr>
                <a:t> a </a:t>
              </a:r>
              <a:r>
                <a:rPr lang="en-US" sz="1200" dirty="0" err="1">
                  <a:solidFill>
                    <a:schemeClr val="bg1"/>
                  </a:solidFill>
                  <a:latin typeface="Open Sans" pitchFamily="34" charset="0"/>
                  <a:ea typeface="Open Sans" pitchFamily="34" charset="0"/>
                  <a:cs typeface="Open Sans" pitchFamily="34" charset="0"/>
                </a:rPr>
                <a:t>leo</a:t>
              </a:r>
              <a:r>
                <a:rPr lang="en-US" sz="1200" dirty="0">
                  <a:solidFill>
                    <a:schemeClr val="bg1"/>
                  </a:solidFill>
                  <a:latin typeface="Open Sans" pitchFamily="34" charset="0"/>
                  <a:ea typeface="Open Sans" pitchFamily="34" charset="0"/>
                  <a:cs typeface="Open Sans" pitchFamily="34" charset="0"/>
                </a:rPr>
                <a:t> magna, sit </a:t>
              </a:r>
              <a:r>
                <a:rPr lang="en-US" sz="1200" dirty="0" err="1">
                  <a:solidFill>
                    <a:schemeClr val="bg1"/>
                  </a:solidFill>
                  <a:latin typeface="Open Sans" pitchFamily="34" charset="0"/>
                  <a:ea typeface="Open Sans" pitchFamily="34" charset="0"/>
                  <a:cs typeface="Open Sans" pitchFamily="34" charset="0"/>
                </a:rPr>
                <a:t>amet</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consequat</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risus</a:t>
              </a:r>
              <a:r>
                <a:rPr lang="en-US" sz="1200" dirty="0">
                  <a:solidFill>
                    <a:schemeClr val="bg1"/>
                  </a:solidFill>
                  <a:latin typeface="Open Sans" pitchFamily="34" charset="0"/>
                  <a:ea typeface="Open Sans" pitchFamily="34" charset="0"/>
                  <a:cs typeface="Open Sans" pitchFamily="34" charset="0"/>
                </a:rPr>
                <a:t>. </a:t>
              </a:r>
            </a:p>
          </p:txBody>
        </p:sp>
        <p:sp>
          <p:nvSpPr>
            <p:cNvPr id="10" name="Text Box 10"/>
            <p:cNvSpPr txBox="1">
              <a:spLocks noChangeArrowheads="1"/>
            </p:cNvSpPr>
            <p:nvPr/>
          </p:nvSpPr>
          <p:spPr bwMode="auto">
            <a:xfrm>
              <a:off x="3594294" y="3985161"/>
              <a:ext cx="2211139" cy="1646605"/>
            </a:xfrm>
            <a:prstGeom prst="rect">
              <a:avLst/>
            </a:prstGeom>
            <a:noFill/>
            <a:ln w="9525">
              <a:noFill/>
              <a:miter lim="800000"/>
            </a:ln>
          </p:spPr>
          <p:txBody>
            <a:bodyPr wrap="square" lIns="45720" tIns="22860" rIns="45720" bIns="22860">
              <a:spAutoFit/>
            </a:bodyPr>
            <a:lstStyle/>
            <a:p>
              <a:pPr defTabSz="1087755">
                <a:lnSpc>
                  <a:spcPct val="200000"/>
                </a:lnSpc>
              </a:pPr>
              <a:r>
                <a:rPr lang="en-US" sz="1600" b="1" dirty="0">
                  <a:solidFill>
                    <a:schemeClr val="bg1"/>
                  </a:solidFill>
                  <a:latin typeface="Open Sans" pitchFamily="34" charset="0"/>
                  <a:ea typeface="Open Sans" pitchFamily="34" charset="0"/>
                  <a:cs typeface="Open Sans" pitchFamily="34" charset="0"/>
                </a:rPr>
                <a:t>Bottom Line</a:t>
              </a:r>
            </a:p>
            <a:p>
              <a:pPr defTabSz="1087755"/>
              <a:r>
                <a:rPr lang="en-US" sz="1200" dirty="0" err="1">
                  <a:solidFill>
                    <a:schemeClr val="bg1"/>
                  </a:solidFill>
                  <a:latin typeface="Open Sans" pitchFamily="34" charset="0"/>
                  <a:ea typeface="Open Sans" pitchFamily="34" charset="0"/>
                  <a:cs typeface="Open Sans" pitchFamily="34" charset="0"/>
                </a:rPr>
                <a:t>Nullam</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eu</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tempor</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purus</a:t>
              </a:r>
              <a:r>
                <a:rPr lang="en-US" sz="1200" dirty="0">
                  <a:solidFill>
                    <a:schemeClr val="bg1"/>
                  </a:solidFill>
                  <a:latin typeface="Open Sans" pitchFamily="34" charset="0"/>
                  <a:ea typeface="Open Sans" pitchFamily="34" charset="0"/>
                  <a:cs typeface="Open Sans" pitchFamily="34" charset="0"/>
                </a:rPr>
                <a:t>. Nunc a </a:t>
              </a:r>
              <a:r>
                <a:rPr lang="en-US" sz="1200" dirty="0" err="1">
                  <a:solidFill>
                    <a:schemeClr val="bg1"/>
                  </a:solidFill>
                  <a:latin typeface="Open Sans" pitchFamily="34" charset="0"/>
                  <a:ea typeface="Open Sans" pitchFamily="34" charset="0"/>
                  <a:cs typeface="Open Sans" pitchFamily="34" charset="0"/>
                </a:rPr>
                <a:t>leo</a:t>
              </a:r>
              <a:r>
                <a:rPr lang="en-US" sz="1200" dirty="0">
                  <a:solidFill>
                    <a:schemeClr val="bg1"/>
                  </a:solidFill>
                  <a:latin typeface="Open Sans" pitchFamily="34" charset="0"/>
                  <a:ea typeface="Open Sans" pitchFamily="34" charset="0"/>
                  <a:cs typeface="Open Sans" pitchFamily="34" charset="0"/>
                </a:rPr>
                <a:t> magna, sit </a:t>
              </a:r>
              <a:r>
                <a:rPr lang="en-US" sz="1200" dirty="0" err="1">
                  <a:solidFill>
                    <a:schemeClr val="bg1"/>
                  </a:solidFill>
                  <a:latin typeface="Open Sans" pitchFamily="34" charset="0"/>
                  <a:ea typeface="Open Sans" pitchFamily="34" charset="0"/>
                  <a:cs typeface="Open Sans" pitchFamily="34" charset="0"/>
                </a:rPr>
                <a:t>amet</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consequat</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risus</a:t>
              </a:r>
              <a:r>
                <a:rPr lang="en-US" sz="1200" dirty="0">
                  <a:solidFill>
                    <a:schemeClr val="bg1"/>
                  </a:solidFill>
                  <a:latin typeface="Open Sans" pitchFamily="34" charset="0"/>
                  <a:ea typeface="Open Sans" pitchFamily="34" charset="0"/>
                  <a:cs typeface="Open Sans" pitchFamily="34" charset="0"/>
                </a:rPr>
                <a:t>. Nunc a </a:t>
              </a:r>
              <a:r>
                <a:rPr lang="en-US" sz="1200" dirty="0" err="1">
                  <a:solidFill>
                    <a:schemeClr val="bg1"/>
                  </a:solidFill>
                  <a:latin typeface="Open Sans" pitchFamily="34" charset="0"/>
                  <a:ea typeface="Open Sans" pitchFamily="34" charset="0"/>
                  <a:cs typeface="Open Sans" pitchFamily="34" charset="0"/>
                </a:rPr>
                <a:t>leo</a:t>
              </a:r>
              <a:r>
                <a:rPr lang="en-US" sz="1200" dirty="0">
                  <a:solidFill>
                    <a:schemeClr val="bg1"/>
                  </a:solidFill>
                  <a:latin typeface="Open Sans" pitchFamily="34" charset="0"/>
                  <a:ea typeface="Open Sans" pitchFamily="34" charset="0"/>
                  <a:cs typeface="Open Sans" pitchFamily="34" charset="0"/>
                </a:rPr>
                <a:t> magna. </a:t>
              </a:r>
              <a:r>
                <a:rPr lang="en-US" sz="1200" dirty="0" err="1">
                  <a:solidFill>
                    <a:schemeClr val="bg1"/>
                  </a:solidFill>
                  <a:latin typeface="Open Sans" pitchFamily="34" charset="0"/>
                  <a:ea typeface="Open Sans" pitchFamily="34" charset="0"/>
                  <a:cs typeface="Open Sans" pitchFamily="34" charset="0"/>
                </a:rPr>
                <a:t>Nullam</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eu</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tempor</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purus</a:t>
              </a:r>
              <a:r>
                <a:rPr lang="en-US" sz="1200" dirty="0">
                  <a:solidFill>
                    <a:schemeClr val="bg1"/>
                  </a:solidFill>
                  <a:latin typeface="Open Sans" pitchFamily="34" charset="0"/>
                  <a:ea typeface="Open Sans" pitchFamily="34" charset="0"/>
                  <a:cs typeface="Open Sans" pitchFamily="34" charset="0"/>
                </a:rPr>
                <a:t>. Nunc a </a:t>
              </a:r>
              <a:r>
                <a:rPr lang="en-US" sz="1200" dirty="0" err="1">
                  <a:solidFill>
                    <a:schemeClr val="bg1"/>
                  </a:solidFill>
                  <a:latin typeface="Open Sans" pitchFamily="34" charset="0"/>
                  <a:ea typeface="Open Sans" pitchFamily="34" charset="0"/>
                  <a:cs typeface="Open Sans" pitchFamily="34" charset="0"/>
                </a:rPr>
                <a:t>leo</a:t>
              </a:r>
              <a:r>
                <a:rPr lang="en-US" sz="1200" dirty="0">
                  <a:solidFill>
                    <a:schemeClr val="bg1"/>
                  </a:solidFill>
                  <a:latin typeface="Open Sans" pitchFamily="34" charset="0"/>
                  <a:ea typeface="Open Sans" pitchFamily="34" charset="0"/>
                  <a:cs typeface="Open Sans" pitchFamily="34" charset="0"/>
                </a:rPr>
                <a:t> magna, sit </a:t>
              </a:r>
              <a:r>
                <a:rPr lang="en-US" sz="1200" dirty="0" err="1">
                  <a:solidFill>
                    <a:schemeClr val="bg1"/>
                  </a:solidFill>
                  <a:latin typeface="Open Sans" pitchFamily="34" charset="0"/>
                  <a:ea typeface="Open Sans" pitchFamily="34" charset="0"/>
                  <a:cs typeface="Open Sans" pitchFamily="34" charset="0"/>
                </a:rPr>
                <a:t>amet</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consequat</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risus</a:t>
              </a:r>
              <a:r>
                <a:rPr lang="en-US" sz="1200" dirty="0">
                  <a:solidFill>
                    <a:schemeClr val="bg1"/>
                  </a:solidFill>
                  <a:latin typeface="Open Sans" pitchFamily="34" charset="0"/>
                  <a:ea typeface="Open Sans" pitchFamily="34" charset="0"/>
                  <a:cs typeface="Open Sans" pitchFamily="34" charset="0"/>
                </a:rPr>
                <a:t>. </a:t>
              </a:r>
            </a:p>
          </p:txBody>
        </p:sp>
        <p:cxnSp>
          <p:nvCxnSpPr>
            <p:cNvPr id="11" name="Straight Connector 25"/>
            <p:cNvCxnSpPr/>
            <p:nvPr/>
          </p:nvCxnSpPr>
          <p:spPr>
            <a:xfrm>
              <a:off x="3391843" y="4108943"/>
              <a:ext cx="0" cy="18801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Box 10"/>
            <p:cNvSpPr txBox="1">
              <a:spLocks noChangeArrowheads="1"/>
            </p:cNvSpPr>
            <p:nvPr/>
          </p:nvSpPr>
          <p:spPr bwMode="auto">
            <a:xfrm>
              <a:off x="716035" y="2233527"/>
              <a:ext cx="5756517" cy="1373258"/>
            </a:xfrm>
            <a:prstGeom prst="rect">
              <a:avLst/>
            </a:prstGeom>
            <a:noFill/>
            <a:ln w="9525">
              <a:noFill/>
              <a:miter lim="800000"/>
            </a:ln>
          </p:spPr>
          <p:txBody>
            <a:bodyPr wrap="square" lIns="45720" tIns="22860" rIns="45720" bIns="2286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b="1"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endParaRPr lang="en-US" altLang="zh-CN" b="1"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grpSp>
        <p:nvGrpSpPr>
          <p:cNvPr id="15" name="组合 14"/>
          <p:cNvGrpSpPr/>
          <p:nvPr/>
        </p:nvGrpSpPr>
        <p:grpSpPr>
          <a:xfrm>
            <a:off x="635921" y="2164692"/>
            <a:ext cx="5581682" cy="3518716"/>
            <a:chOff x="12061235" y="3375466"/>
            <a:chExt cx="10871217" cy="6853260"/>
          </a:xfrm>
        </p:grpSpPr>
        <p:sp>
          <p:nvSpPr>
            <p:cNvPr id="16" name="Subtitle 2"/>
            <p:cNvSpPr txBox="1"/>
            <p:nvPr/>
          </p:nvSpPr>
          <p:spPr>
            <a:xfrm>
              <a:off x="19021853" y="6395144"/>
              <a:ext cx="3910599" cy="1075133"/>
            </a:xfrm>
            <a:prstGeom prst="rect">
              <a:avLst/>
            </a:prstGeom>
          </p:spPr>
          <p:txBody>
            <a:bodyPr vert="horz" wrap="square" lIns="217490" tIns="108745" rIns="217490" bIns="108745"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17" name="Oval 28"/>
            <p:cNvSpPr/>
            <p:nvPr/>
          </p:nvSpPr>
          <p:spPr>
            <a:xfrm>
              <a:off x="17863061" y="6541657"/>
              <a:ext cx="1122288" cy="1122288"/>
            </a:xfrm>
            <a:prstGeom prst="ellipse">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endParaRPr>
            </a:p>
          </p:txBody>
        </p:sp>
        <p:sp>
          <p:nvSpPr>
            <p:cNvPr id="18" name="Subtitle 2"/>
            <p:cNvSpPr txBox="1"/>
            <p:nvPr/>
          </p:nvSpPr>
          <p:spPr>
            <a:xfrm>
              <a:off x="13385716" y="6395144"/>
              <a:ext cx="3910599" cy="1075133"/>
            </a:xfrm>
            <a:prstGeom prst="rect">
              <a:avLst/>
            </a:prstGeom>
          </p:spPr>
          <p:txBody>
            <a:bodyPr vert="horz" wrap="square" lIns="217490" tIns="108745" rIns="217490" bIns="108745"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19" name="Oval 32"/>
            <p:cNvSpPr/>
            <p:nvPr/>
          </p:nvSpPr>
          <p:spPr>
            <a:xfrm>
              <a:off x="12226925" y="6541657"/>
              <a:ext cx="1122288" cy="1122288"/>
            </a:xfrm>
            <a:prstGeom prst="ellipse">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endParaRPr>
            </a:p>
          </p:txBody>
        </p:sp>
        <p:sp>
          <p:nvSpPr>
            <p:cNvPr id="20" name="Shape 2579"/>
            <p:cNvSpPr/>
            <p:nvPr/>
          </p:nvSpPr>
          <p:spPr>
            <a:xfrm>
              <a:off x="12526993" y="680058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bg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a:solidFill>
                  <a:schemeClr val="bg1">
                    <a:lumMod val="50000"/>
                  </a:schemeClr>
                </a:solidFill>
              </a:endParaRPr>
            </a:p>
          </p:txBody>
        </p:sp>
        <p:sp>
          <p:nvSpPr>
            <p:cNvPr id="21" name="Shape 2629"/>
            <p:cNvSpPr/>
            <p:nvPr/>
          </p:nvSpPr>
          <p:spPr>
            <a:xfrm>
              <a:off x="18154378" y="6846035"/>
              <a:ext cx="558810"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a:solidFill>
                  <a:schemeClr val="bg1">
                    <a:lumMod val="50000"/>
                  </a:schemeClr>
                </a:solidFill>
              </a:endParaRPr>
            </a:p>
          </p:txBody>
        </p:sp>
        <p:sp>
          <p:nvSpPr>
            <p:cNvPr id="22" name="Subtitle 2"/>
            <p:cNvSpPr txBox="1"/>
            <p:nvPr/>
          </p:nvSpPr>
          <p:spPr>
            <a:xfrm>
              <a:off x="19021853" y="8723770"/>
              <a:ext cx="3910599" cy="1075133"/>
            </a:xfrm>
            <a:prstGeom prst="rect">
              <a:avLst/>
            </a:prstGeom>
          </p:spPr>
          <p:txBody>
            <a:bodyPr vert="horz" wrap="square" lIns="217490" tIns="108745" rIns="217490" bIns="108745"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23" name="Oval 37"/>
            <p:cNvSpPr/>
            <p:nvPr/>
          </p:nvSpPr>
          <p:spPr>
            <a:xfrm>
              <a:off x="17863061" y="9106438"/>
              <a:ext cx="1122288" cy="1122288"/>
            </a:xfrm>
            <a:prstGeom prst="ellipse">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endParaRPr>
            </a:p>
          </p:txBody>
        </p:sp>
        <p:sp>
          <p:nvSpPr>
            <p:cNvPr id="24" name="Subtitle 2"/>
            <p:cNvSpPr txBox="1"/>
            <p:nvPr/>
          </p:nvSpPr>
          <p:spPr>
            <a:xfrm>
              <a:off x="13385716" y="8723770"/>
              <a:ext cx="3910599" cy="1075133"/>
            </a:xfrm>
            <a:prstGeom prst="rect">
              <a:avLst/>
            </a:prstGeom>
          </p:spPr>
          <p:txBody>
            <a:bodyPr vert="horz" wrap="square" lIns="217490" tIns="108745" rIns="217490" bIns="108745"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900" dirty="0">
                  <a:solidFill>
                    <a:schemeClr val="bg1">
                      <a:lumMod val="50000"/>
                    </a:schemeClr>
                  </a:solidFill>
                  <a:latin typeface="微软雅黑" panose="020B0503020204020204" pitchFamily="34" charset="-122"/>
                  <a:ea typeface="微软雅黑" panose="020B0503020204020204" pitchFamily="34" charset="-122"/>
                  <a:cs typeface="Lato Regular"/>
                </a:rPr>
                <a:t> </a:t>
              </a:r>
            </a:p>
          </p:txBody>
        </p:sp>
        <p:sp>
          <p:nvSpPr>
            <p:cNvPr id="25" name="Oval 43"/>
            <p:cNvSpPr/>
            <p:nvPr/>
          </p:nvSpPr>
          <p:spPr>
            <a:xfrm>
              <a:off x="12226925" y="9106438"/>
              <a:ext cx="1122288" cy="1122288"/>
            </a:xfrm>
            <a:prstGeom prst="ellipse">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lumMod val="50000"/>
                  </a:schemeClr>
                </a:solidFill>
              </a:endParaRPr>
            </a:p>
          </p:txBody>
        </p:sp>
        <p:sp>
          <p:nvSpPr>
            <p:cNvPr id="26" name="Shape 2633"/>
            <p:cNvSpPr/>
            <p:nvPr/>
          </p:nvSpPr>
          <p:spPr>
            <a:xfrm>
              <a:off x="12526993" y="943285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a:solidFill>
                  <a:schemeClr val="bg1">
                    <a:lumMod val="50000"/>
                  </a:schemeClr>
                </a:solidFill>
              </a:endParaRPr>
            </a:p>
          </p:txBody>
        </p:sp>
        <p:sp>
          <p:nvSpPr>
            <p:cNvPr id="27" name="Shape 2840"/>
            <p:cNvSpPr/>
            <p:nvPr/>
          </p:nvSpPr>
          <p:spPr>
            <a:xfrm>
              <a:off x="18144877" y="9413647"/>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chemeClr val="bg1"/>
            </a:solid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000">
                <a:solidFill>
                  <a:schemeClr val="bg1">
                    <a:lumMod val="50000"/>
                  </a:schemeClr>
                </a:solidFill>
              </a:endParaRPr>
            </a:p>
          </p:txBody>
        </p:sp>
        <p:sp>
          <p:nvSpPr>
            <p:cNvPr id="28" name="Subtitle 2"/>
            <p:cNvSpPr txBox="1"/>
            <p:nvPr/>
          </p:nvSpPr>
          <p:spPr>
            <a:xfrm>
              <a:off x="12061235" y="3375466"/>
              <a:ext cx="10776130" cy="2441864"/>
            </a:xfrm>
            <a:prstGeom prst="rect">
              <a:avLst/>
            </a:prstGeom>
          </p:spPr>
          <p:txBody>
            <a:bodyPr vert="horz" wrap="square" lIns="217490" tIns="108745" rIns="217490" bIns="108745"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r>
                <a:rPr lang="zh-CN" altLang="en-US" sz="1050" dirty="0">
                  <a:solidFill>
                    <a:schemeClr val="bg1">
                      <a:lumMod val="50000"/>
                    </a:schemeClr>
                  </a:solidFill>
                  <a:latin typeface="微软雅黑" panose="020B0503020204020204" pitchFamily="34" charset="-122"/>
                  <a:ea typeface="微软雅黑" panose="020B0503020204020204" pitchFamily="34" charset="-122"/>
                  <a:cs typeface="Lato Regular"/>
                </a:rPr>
                <a:t>点击此处更换文本</a:t>
              </a:r>
              <a:r>
                <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rPr>
                <a:t> </a:t>
              </a:r>
            </a:p>
            <a:p>
              <a:endParaRPr lang="en-US" altLang="zh-CN" sz="1050" dirty="0">
                <a:solidFill>
                  <a:schemeClr val="bg1">
                    <a:lumMod val="50000"/>
                  </a:schemeClr>
                </a:solidFill>
                <a:latin typeface="微软雅黑" panose="020B0503020204020204" pitchFamily="34" charset="-122"/>
                <a:ea typeface="微软雅黑" panose="020B0503020204020204" pitchFamily="34" charset="-122"/>
                <a:cs typeface="Lato Regular"/>
              </a:endParaRPr>
            </a:p>
          </p:txBody>
        </p:sp>
      </p:gr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20" name="组合 19"/>
          <p:cNvGrpSpPr/>
          <p:nvPr/>
        </p:nvGrpSpPr>
        <p:grpSpPr>
          <a:xfrm>
            <a:off x="3087801" y="1887124"/>
            <a:ext cx="6075250" cy="830997"/>
            <a:chOff x="3612990" y="3518642"/>
            <a:chExt cx="5669781" cy="830997"/>
          </a:xfrm>
        </p:grpSpPr>
        <p:sp>
          <p:nvSpPr>
            <p:cNvPr id="21" name="矩形 20"/>
            <p:cNvSpPr/>
            <p:nvPr/>
          </p:nvSpPr>
          <p:spPr>
            <a:xfrm>
              <a:off x="3612990" y="3929741"/>
              <a:ext cx="1144627"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509872"/>
                </a:solidFill>
                <a:latin typeface="微软雅黑" panose="020B0503020204020204" pitchFamily="34" charset="-122"/>
                <a:ea typeface="微软雅黑" panose="020B0503020204020204" pitchFamily="34" charset="-122"/>
              </a:endParaRPr>
            </a:p>
          </p:txBody>
        </p:sp>
        <p:sp>
          <p:nvSpPr>
            <p:cNvPr id="22" name="矩形 21"/>
            <p:cNvSpPr/>
            <p:nvPr/>
          </p:nvSpPr>
          <p:spPr>
            <a:xfrm>
              <a:off x="8138144" y="3929741"/>
              <a:ext cx="1144627" cy="45719"/>
            </a:xfrm>
            <a:prstGeom prst="rect">
              <a:avLst/>
            </a:prstGeom>
            <a:solidFill>
              <a:srgbClr val="25A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509872"/>
                </a:solidFill>
                <a:latin typeface="微软雅黑" panose="020B0503020204020204" pitchFamily="34" charset="-122"/>
                <a:ea typeface="微软雅黑" panose="020B0503020204020204" pitchFamily="34" charset="-122"/>
              </a:endParaRPr>
            </a:p>
          </p:txBody>
        </p:sp>
        <p:sp>
          <p:nvSpPr>
            <p:cNvPr id="23" name="TextBox 4"/>
            <p:cNvSpPr txBox="1"/>
            <p:nvPr/>
          </p:nvSpPr>
          <p:spPr>
            <a:xfrm>
              <a:off x="5064828" y="3518642"/>
              <a:ext cx="2757459" cy="830997"/>
            </a:xfrm>
            <a:prstGeom prst="rect">
              <a:avLst/>
            </a:prstGeom>
            <a:noFill/>
          </p:spPr>
          <p:txBody>
            <a:bodyPr wrap="none" rtlCol="0">
              <a:spAutoFit/>
            </a:bodyPr>
            <a:lstStyle/>
            <a:p>
              <a:pPr algn="ctr"/>
              <a:r>
                <a:rPr lang="zh-CN" altLang="en-US" sz="4800" b="1" spc="600" dirty="0">
                  <a:solidFill>
                    <a:srgbClr val="25AFC6"/>
                  </a:solidFill>
                  <a:latin typeface="微软雅黑" panose="020B0503020204020204" pitchFamily="34" charset="-122"/>
                  <a:ea typeface="微软雅黑" panose="020B0503020204020204" pitchFamily="34" charset="-122"/>
                </a:rPr>
                <a:t>第二部分</a:t>
              </a:r>
              <a:endParaRPr lang="en-US" altLang="zh-CN" sz="4800" b="1" spc="600" dirty="0">
                <a:solidFill>
                  <a:srgbClr val="25AFC6"/>
                </a:solidFill>
                <a:latin typeface="微软雅黑" panose="020B0503020204020204" pitchFamily="34" charset="-122"/>
                <a:ea typeface="微软雅黑" panose="020B0503020204020204" pitchFamily="34" charset="-122"/>
              </a:endParaRPr>
            </a:p>
          </p:txBody>
        </p:sp>
      </p:grpSp>
      <p:sp>
        <p:nvSpPr>
          <p:cNvPr id="24" name="文本框 3"/>
          <p:cNvSpPr txBox="1"/>
          <p:nvPr/>
        </p:nvSpPr>
        <p:spPr>
          <a:xfrm>
            <a:off x="3931229" y="2952218"/>
            <a:ext cx="4379130" cy="707886"/>
          </a:xfrm>
          <a:prstGeom prst="rect">
            <a:avLst/>
          </a:prstGeom>
          <a:solidFill>
            <a:srgbClr val="25AFC6"/>
          </a:solidFill>
          <a:ln w="12700">
            <a:noFill/>
          </a:ln>
        </p:spPr>
        <p:txBody>
          <a:bodyPr wrap="square" rtlCol="0">
            <a:spAutoFit/>
          </a:bodyPr>
          <a:lstStyle/>
          <a:p>
            <a:pPr algn="ctr"/>
            <a:r>
              <a:rPr kumimoji="1" lang="zh-CN" altLang="en-US" sz="4000" b="1" spc="600" dirty="0">
                <a:solidFill>
                  <a:schemeClr val="bg1"/>
                </a:solidFill>
                <a:latin typeface="微软雅黑" panose="020B0503020204020204" pitchFamily="34" charset="-122"/>
                <a:ea typeface="微软雅黑" panose="020B0503020204020204" pitchFamily="34" charset="-122"/>
              </a:rPr>
              <a:t>活动执行保障</a:t>
            </a:r>
          </a:p>
        </p:txBody>
      </p:sp>
      <p:sp>
        <p:nvSpPr>
          <p:cNvPr id="25" name="文本框 24"/>
          <p:cNvSpPr txBox="1"/>
          <p:nvPr/>
        </p:nvSpPr>
        <p:spPr>
          <a:xfrm>
            <a:off x="3381827" y="3795402"/>
            <a:ext cx="5428344" cy="479106"/>
          </a:xfrm>
          <a:prstGeom prst="rect">
            <a:avLst/>
          </a:prstGeom>
          <a:noFill/>
        </p:spPr>
        <p:txBody>
          <a:bodyPr wrap="square" rtlCol="0">
            <a:spAutoFit/>
          </a:bodyPr>
          <a:lstStyle/>
          <a:p>
            <a:pPr algn="ctr">
              <a:lnSpc>
                <a:spcPct val="120000"/>
              </a:lnSpc>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The user can demonstrate on a projector or computer, or print the presentation and make it into a film to be used in a wider field</a:t>
            </a:r>
          </a:p>
        </p:txBody>
      </p:sp>
    </p:spTree>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14" presetClass="entr" presetSubtype="1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randombar(horizontal)">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00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2006</Words>
  <Application>Microsoft Office PowerPoint</Application>
  <PresentationFormat>宽屏</PresentationFormat>
  <Paragraphs>259</Paragraphs>
  <Slides>24</Slides>
  <Notes>24</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FontAwesome</vt:lpstr>
      <vt:lpstr>Gill Sans</vt:lpstr>
      <vt:lpstr>Open Sans</vt:lpstr>
      <vt:lpstr>Roboto condensed</vt:lpstr>
      <vt:lpstr>等线</vt:lpstr>
      <vt:lpstr>等线 Light</vt:lpstr>
      <vt:lpstr>华文细黑</vt:lpstr>
      <vt:lpstr>宋体</vt:lpstr>
      <vt:lpstr>微软雅黑</vt:lpstr>
      <vt:lpstr>Arial</vt:lpstr>
      <vt:lpstr>Calibri</vt:lpstr>
      <vt:lpstr>Haettenschweiler</vt:lpstr>
      <vt:lpstr>000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223</cp:revision>
  <dcterms:created xsi:type="dcterms:W3CDTF">2018-02-23T07:21:00Z</dcterms:created>
  <dcterms:modified xsi:type="dcterms:W3CDTF">2021-01-06T08:59:05Z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