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61" r:id="rId4"/>
    <p:sldId id="8635" r:id="rId5"/>
    <p:sldId id="8636" r:id="rId6"/>
    <p:sldId id="257" r:id="rId7"/>
    <p:sldId id="8625" r:id="rId8"/>
    <p:sldId id="8637" r:id="rId9"/>
    <p:sldId id="258" r:id="rId10"/>
    <p:sldId id="8629" r:id="rId11"/>
    <p:sldId id="8634" r:id="rId12"/>
    <p:sldId id="259" r:id="rId13"/>
    <p:sldId id="8628" r:id="rId14"/>
    <p:sldId id="8626" r:id="rId15"/>
    <p:sldId id="8630" r:id="rId16"/>
    <p:sldId id="8632" r:id="rId17"/>
    <p:sldId id="8627" r:id="rId18"/>
    <p:sldId id="8631" r:id="rId19"/>
    <p:sldId id="863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52" y="5175350"/>
            <a:ext cx="1408739" cy="140873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" y="4220168"/>
            <a:ext cx="2725753" cy="29479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5246218"/>
            <a:ext cx="3804205" cy="16117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6" y="5175350"/>
            <a:ext cx="4046085" cy="17142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5" y="5345324"/>
            <a:ext cx="3644907" cy="15442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18" y="0"/>
            <a:ext cx="4165045" cy="289318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596396" y="3582536"/>
            <a:ext cx="321321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植树节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7" y="-653862"/>
            <a:ext cx="4790396" cy="4790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9" y="-391534"/>
            <a:ext cx="2102852" cy="174684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79" y="5313710"/>
            <a:ext cx="3644907" cy="154429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054485" y="4706339"/>
            <a:ext cx="649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多一份绿叶 多一份温馨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936731" y="5090147"/>
            <a:ext cx="15843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汇报人：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xiazaii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sym typeface="阿里巴巴普惠体" panose="00020600040101010101" pitchFamily="18" charset="-122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6995843" y="5104435"/>
            <a:ext cx="1981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日期：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202X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35" y="1639477"/>
            <a:ext cx="4716286" cy="431165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03570" y="2201594"/>
            <a:ext cx="432880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03570" y="3675220"/>
            <a:ext cx="449255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3570" y="5284139"/>
            <a:ext cx="441473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6" name="矩形 15"/>
          <p:cNvSpPr/>
          <p:nvPr/>
        </p:nvSpPr>
        <p:spPr>
          <a:xfrm flipH="1">
            <a:off x="492867" y="2321678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492867" y="3795304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H="1">
            <a:off x="531779" y="5404223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75620" y="3272187"/>
            <a:ext cx="60138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58B505">
                    <a:alpha val="16000"/>
                  </a:srgbClr>
                </a:solidFill>
              </a:rPr>
              <a:t>植树节</a:t>
            </a:r>
          </a:p>
        </p:txBody>
      </p:sp>
      <p:sp>
        <p:nvSpPr>
          <p:cNvPr id="20" name="流程图: 接点 19"/>
          <p:cNvSpPr/>
          <p:nvPr/>
        </p:nvSpPr>
        <p:spPr>
          <a:xfrm>
            <a:off x="2149249" y="6105227"/>
            <a:ext cx="2227634" cy="25291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4259" y="-467848"/>
            <a:ext cx="60138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dirty="0">
                <a:solidFill>
                  <a:srgbClr val="58B505">
                    <a:alpha val="16000"/>
                  </a:srgbClr>
                </a:solidFill>
              </a:rPr>
              <a:t>312</a:t>
            </a:r>
            <a:endParaRPr lang="zh-CN" altLang="en-US" sz="25000" dirty="0">
              <a:solidFill>
                <a:srgbClr val="58B505">
                  <a:alpha val="16000"/>
                </a:srgb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" y="-206913"/>
            <a:ext cx="4699586" cy="672783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flipH="1">
            <a:off x="6643607" y="920162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741264" y="1086369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41264" y="1553095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96000" y="6105227"/>
            <a:ext cx="516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办公资源网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41264" y="2899175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41264" y="3710544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41264" y="4330218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21" grpId="0" animBg="1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59" y="1423986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FOUR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植树节的意义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1" y="948048"/>
            <a:ext cx="3988340" cy="55462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9899" y="2406639"/>
            <a:ext cx="69033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9899" y="3520220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9900" y="4869121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84515" y="3520220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84516" y="4869121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" name="流程图: 接点 1"/>
          <p:cNvSpPr/>
          <p:nvPr/>
        </p:nvSpPr>
        <p:spPr>
          <a:xfrm>
            <a:off x="8686801" y="6241414"/>
            <a:ext cx="2227634" cy="25291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59" y="1423987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FIVE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各国的植树节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49" y="3122579"/>
            <a:ext cx="4386549" cy="37354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41267" y="2693860"/>
            <a:ext cx="26370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32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添加标题内容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1478" y="1852604"/>
            <a:ext cx="96692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41266" y="3412005"/>
            <a:ext cx="44066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41266" y="4550778"/>
            <a:ext cx="44066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41266" y="5689551"/>
            <a:ext cx="44066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9125" y="4361530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05797" y="2233415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05797" y="4254482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72" y="1825198"/>
            <a:ext cx="3938080" cy="39380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49126" y="2127393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47894" y="385437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/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47894" y="1565223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/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83618" y="1696467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305797" y="385437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17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59" y="1423987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SIX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602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植树节与孙中山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6" y="2120630"/>
            <a:ext cx="5439389" cy="3480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流程图: 接点 5"/>
          <p:cNvSpPr/>
          <p:nvPr/>
        </p:nvSpPr>
        <p:spPr>
          <a:xfrm>
            <a:off x="3822975" y="2120631"/>
            <a:ext cx="5573946" cy="3589506"/>
          </a:xfrm>
          <a:prstGeom prst="flowChartConnector">
            <a:avLst/>
          </a:prstGeom>
          <a:noFill/>
          <a:ln w="57150">
            <a:solidFill>
              <a:srgbClr val="58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/>
          <p:cNvSpPr/>
          <p:nvPr/>
        </p:nvSpPr>
        <p:spPr>
          <a:xfrm>
            <a:off x="5933875" y="1449423"/>
            <a:ext cx="1147863" cy="1036110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接点 16"/>
          <p:cNvSpPr/>
          <p:nvPr/>
        </p:nvSpPr>
        <p:spPr>
          <a:xfrm>
            <a:off x="3214989" y="3429000"/>
            <a:ext cx="1147863" cy="1036110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/>
          <p:cNvSpPr/>
          <p:nvPr/>
        </p:nvSpPr>
        <p:spPr>
          <a:xfrm>
            <a:off x="6096000" y="5277196"/>
            <a:ext cx="1147863" cy="103611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/>
          <p:cNvSpPr/>
          <p:nvPr/>
        </p:nvSpPr>
        <p:spPr>
          <a:xfrm>
            <a:off x="8977012" y="3321852"/>
            <a:ext cx="1147863" cy="103611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33171" y="3421760"/>
            <a:ext cx="27618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1282" y="2755985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95991" y="5930931"/>
            <a:ext cx="358585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93163" y="5215302"/>
            <a:ext cx="184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/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60302" y="1330060"/>
            <a:ext cx="391296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60303" y="89439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/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57862" y="5486958"/>
            <a:ext cx="315307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08121" y="4884671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/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 flipH="1" flipV="1">
            <a:off x="333171" y="3219232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 flipV="1">
            <a:off x="2200274" y="5773479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flipH="1" flipV="1">
            <a:off x="7460302" y="1284340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flipH="1" flipV="1">
            <a:off x="9030618" y="5331030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" y="4220168"/>
            <a:ext cx="2725753" cy="29479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5246218"/>
            <a:ext cx="3804205" cy="16117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6" y="5175350"/>
            <a:ext cx="4046085" cy="17142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5" y="5345324"/>
            <a:ext cx="3644907" cy="15442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18" y="0"/>
            <a:ext cx="4165045" cy="289318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596396" y="3582536"/>
            <a:ext cx="3213213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植树节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7" y="-653862"/>
            <a:ext cx="4790396" cy="4790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9" y="-391534"/>
            <a:ext cx="2102852" cy="174684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79" y="5313710"/>
            <a:ext cx="3644907" cy="154429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054485" y="4706339"/>
            <a:ext cx="649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感谢您的观看</a:t>
            </a: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936731" y="5090147"/>
            <a:ext cx="15843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汇报人：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xiazaii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sym typeface="阿里巴巴普惠体" panose="00020600040101010101" pitchFamily="18" charset="-122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6995843" y="5104435"/>
            <a:ext cx="1981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日期：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202X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5353235" cy="685800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5206752" y="2898559"/>
            <a:ext cx="745725" cy="452761"/>
          </a:xfrm>
          <a:prstGeom prst="triangle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2054" y="1935332"/>
            <a:ext cx="331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12053" y="3321728"/>
            <a:ext cx="375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</a:rPr>
              <a:t>CONTENT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3944" y="914134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838767" y="1730879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838767" y="2533835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843944" y="3349900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838767" y="4166645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838767" y="4969601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551196" y="914134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植树节的历史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53289" y="1727628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植树节的由来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3289" y="2562499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节徽的意义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53289" y="3354962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植树节的意义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55382" y="4168456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各国的植树节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55382" y="5003327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植树节与孙中山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423987"/>
            <a:ext cx="3648723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ONE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植树节的历史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0" y="1246654"/>
            <a:ext cx="7553744" cy="34107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296140" y="5049944"/>
            <a:ext cx="1002288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zh-CN" altLang="en-US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19" y="2211191"/>
            <a:ext cx="1768968" cy="17458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08" y="1700401"/>
            <a:ext cx="1426344" cy="2256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73" y="1962268"/>
            <a:ext cx="1426344" cy="1994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38" y="1962268"/>
            <a:ext cx="1308376" cy="199473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83800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8581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06107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70888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83800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678929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74058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69187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326" y="1423987"/>
            <a:ext cx="3773011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TWO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植树节的由来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接点 1"/>
          <p:cNvSpPr/>
          <p:nvPr/>
        </p:nvSpPr>
        <p:spPr>
          <a:xfrm>
            <a:off x="496206" y="1782192"/>
            <a:ext cx="4466950" cy="425814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/>
          <p:cNvSpPr/>
          <p:nvPr/>
        </p:nvSpPr>
        <p:spPr>
          <a:xfrm>
            <a:off x="7630183" y="1674360"/>
            <a:ext cx="1321293" cy="1269507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/>
          <p:cNvSpPr/>
          <p:nvPr/>
        </p:nvSpPr>
        <p:spPr>
          <a:xfrm>
            <a:off x="6969537" y="3323823"/>
            <a:ext cx="1321293" cy="1269507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/>
          <p:cNvSpPr/>
          <p:nvPr/>
        </p:nvSpPr>
        <p:spPr>
          <a:xfrm>
            <a:off x="7630183" y="5266889"/>
            <a:ext cx="1321293" cy="1269507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21944" y="2249496"/>
            <a:ext cx="3161490" cy="46232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4321944" y="5799768"/>
            <a:ext cx="3161490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29339" y="3908263"/>
            <a:ext cx="1709206" cy="46232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292557" y="1871778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05655" y="3449195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92556" y="5558156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6" y="5525116"/>
            <a:ext cx="1408739" cy="140873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/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32629"/>
            <a:ext cx="2420130" cy="1025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76" y="3879543"/>
            <a:ext cx="2865154" cy="30987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2" y="5832629"/>
            <a:ext cx="2420130" cy="10253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75" y="5832629"/>
            <a:ext cx="2420130" cy="10253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6" y="5832629"/>
            <a:ext cx="2420130" cy="10253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04" y="5832629"/>
            <a:ext cx="2420130" cy="10253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5" y="5832629"/>
            <a:ext cx="2420130" cy="10253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1" y="5850384"/>
            <a:ext cx="2420130" cy="102537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47" y="4532958"/>
            <a:ext cx="1408739" cy="140873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814152" y="2220867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14152" y="3162260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4152" y="4186252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" y="2934999"/>
            <a:ext cx="660215" cy="7479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" y="4086528"/>
            <a:ext cx="656275" cy="6332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" y="2217239"/>
            <a:ext cx="520501" cy="62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326" y="1423987"/>
            <a:ext cx="3852909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 dirty="0"/>
              <a:t>PART THREE</a:t>
            </a:r>
            <a:endParaRPr lang="zh-CN" altLang="en-US" sz="2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 dirty="0"/>
              <a:t>节徽的意义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宽屏</PresentationFormat>
  <Paragraphs>112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阿里巴巴普惠体</vt:lpstr>
      <vt:lpstr>Arial</vt:lpstr>
      <vt:lpstr>Calibri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28</cp:revision>
  <dcterms:created xsi:type="dcterms:W3CDTF">2020-03-08T07:16:00Z</dcterms:created>
  <dcterms:modified xsi:type="dcterms:W3CDTF">2021-01-06T06:47:14Z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