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8" r:id="rId3"/>
    <p:sldId id="280" r:id="rId4"/>
    <p:sldId id="268" r:id="rId5"/>
    <p:sldId id="266" r:id="rId6"/>
    <p:sldId id="270" r:id="rId7"/>
    <p:sldId id="271" r:id="rId8"/>
    <p:sldId id="264" r:id="rId9"/>
    <p:sldId id="281" r:id="rId10"/>
    <p:sldId id="275" r:id="rId11"/>
    <p:sldId id="261" r:id="rId12"/>
    <p:sldId id="263" r:id="rId13"/>
    <p:sldId id="276" r:id="rId14"/>
    <p:sldId id="265" r:id="rId15"/>
    <p:sldId id="282" r:id="rId16"/>
    <p:sldId id="269" r:id="rId17"/>
    <p:sldId id="257" r:id="rId18"/>
    <p:sldId id="273" r:id="rId19"/>
    <p:sldId id="258" r:id="rId20"/>
    <p:sldId id="259" r:id="rId21"/>
    <p:sldId id="283" r:id="rId22"/>
    <p:sldId id="260" r:id="rId23"/>
    <p:sldId id="262" r:id="rId24"/>
    <p:sldId id="267" r:id="rId25"/>
    <p:sldId id="272" r:id="rId26"/>
    <p:sldId id="274" r:id="rId27"/>
    <p:sldId id="284"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C10"/>
    <a:srgbClr val="84A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153" d="100"/>
          <a:sy n="153" d="100"/>
        </p:scale>
        <p:origin x="462"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bg1">
                  <a:lumMod val="75000"/>
                </a:schemeClr>
              </a:solidFill>
              <a:effectLst/>
            </c:spPr>
            <c:extLst>
              <c:ext xmlns:c16="http://schemas.microsoft.com/office/drawing/2014/chart" uri="{C3380CC4-5D6E-409C-BE32-E72D297353CC}">
                <c16:uniqueId val="{00000001-3E58-464A-8B21-B3FD9807AF30}"/>
              </c:ext>
            </c:extLst>
          </c:dPt>
          <c:dPt>
            <c:idx val="1"/>
            <c:bubble3D val="0"/>
            <c:spPr>
              <a:solidFill>
                <a:schemeClr val="accent1"/>
              </a:solidFill>
              <a:effectLst/>
            </c:spPr>
            <c:extLst>
              <c:ext xmlns:c16="http://schemas.microsoft.com/office/drawing/2014/chart" uri="{C3380CC4-5D6E-409C-BE32-E72D297353CC}">
                <c16:uniqueId val="{00000003-3E58-464A-8B21-B3FD9807AF30}"/>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3E58-464A-8B21-B3FD9807AF30}"/>
            </c:ext>
          </c:extLst>
        </c:ser>
        <c:dLbls>
          <c:showLegendKey val="0"/>
          <c:showVal val="0"/>
          <c:showCatName val="0"/>
          <c:showSerName val="0"/>
          <c:showPercent val="0"/>
          <c:showBubbleSize val="0"/>
          <c:showLeaderLines val="1"/>
        </c:dLbls>
        <c:firstSliceAng val="0"/>
        <c:holeSize val="79"/>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ysClr val="window" lastClr="FFFFFF">
                  <a:lumMod val="75000"/>
                </a:sysClr>
              </a:solidFill>
              <a:effectLst/>
            </c:spPr>
            <c:extLst>
              <c:ext xmlns:c16="http://schemas.microsoft.com/office/drawing/2014/chart" uri="{C3380CC4-5D6E-409C-BE32-E72D297353CC}">
                <c16:uniqueId val="{00000001-CFC8-4A7A-A10F-1779023482E2}"/>
              </c:ext>
            </c:extLst>
          </c:dPt>
          <c:dPt>
            <c:idx val="1"/>
            <c:bubble3D val="0"/>
            <c:spPr>
              <a:solidFill>
                <a:schemeClr val="accent2"/>
              </a:solidFill>
              <a:effectLst/>
            </c:spPr>
            <c:extLst>
              <c:ext xmlns:c16="http://schemas.microsoft.com/office/drawing/2014/chart" uri="{C3380CC4-5D6E-409C-BE32-E72D297353CC}">
                <c16:uniqueId val="{00000003-CFC8-4A7A-A10F-1779023482E2}"/>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CFC8-4A7A-A10F-1779023482E2}"/>
            </c:ext>
          </c:extLst>
        </c:ser>
        <c:dLbls>
          <c:showLegendKey val="0"/>
          <c:showVal val="0"/>
          <c:showCatName val="0"/>
          <c:showSerName val="0"/>
          <c:showPercent val="0"/>
          <c:showBubbleSize val="0"/>
          <c:showLeaderLines val="1"/>
        </c:dLbls>
        <c:firstSliceAng val="0"/>
        <c:holeSize val="79"/>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a:effectLst/>
          </c:spPr>
          <c:dPt>
            <c:idx val="0"/>
            <c:bubble3D val="0"/>
            <c:extLst>
              <c:ext xmlns:c16="http://schemas.microsoft.com/office/drawing/2014/chart" uri="{C3380CC4-5D6E-409C-BE32-E72D297353CC}">
                <c16:uniqueId val="{00000001-2B20-483A-8A3A-FBEE075BA403}"/>
              </c:ext>
            </c:extLst>
          </c:dPt>
          <c:dPt>
            <c:idx val="1"/>
            <c:bubble3D val="0"/>
            <c:spPr>
              <a:solidFill>
                <a:schemeClr val="accent2"/>
              </a:solidFill>
              <a:effectLst/>
            </c:spPr>
            <c:extLst>
              <c:ext xmlns:c16="http://schemas.microsoft.com/office/drawing/2014/chart" uri="{C3380CC4-5D6E-409C-BE32-E72D297353CC}">
                <c16:uniqueId val="{00000003-2B20-483A-8A3A-FBEE075BA403}"/>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2B20-483A-8A3A-FBEE075BA403}"/>
            </c:ext>
          </c:extLst>
        </c:ser>
        <c:dLbls>
          <c:showLegendKey val="0"/>
          <c:showVal val="0"/>
          <c:showCatName val="0"/>
          <c:showSerName val="0"/>
          <c:showPercent val="0"/>
          <c:showBubbleSize val="0"/>
          <c:showLeaderLines val="1"/>
        </c:dLbls>
        <c:firstSliceAng val="0"/>
        <c:holeSize val="79"/>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effectLst/>
          </c:spPr>
          <c:dPt>
            <c:idx val="0"/>
            <c:bubble3D val="0"/>
            <c:extLst>
              <c:ext xmlns:c16="http://schemas.microsoft.com/office/drawing/2014/chart" uri="{C3380CC4-5D6E-409C-BE32-E72D297353CC}">
                <c16:uniqueId val="{00000001-81AC-49E2-B55A-A72A69F5CE33}"/>
              </c:ext>
            </c:extLst>
          </c:dPt>
          <c:dPt>
            <c:idx val="1"/>
            <c:bubble3D val="0"/>
            <c:spPr>
              <a:solidFill>
                <a:schemeClr val="accent1"/>
              </a:solidFill>
              <a:effectLst/>
            </c:spPr>
            <c:extLst>
              <c:ext xmlns:c16="http://schemas.microsoft.com/office/drawing/2014/chart" uri="{C3380CC4-5D6E-409C-BE32-E72D297353CC}">
                <c16:uniqueId val="{00000003-81AC-49E2-B55A-A72A69F5CE33}"/>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81AC-49E2-B55A-A72A69F5CE33}"/>
            </c:ext>
          </c:extLst>
        </c:ser>
        <c:dLbls>
          <c:showLegendKey val="0"/>
          <c:showVal val="0"/>
          <c:showCatName val="0"/>
          <c:showSerName val="0"/>
          <c:showPercent val="0"/>
          <c:showBubbleSize val="0"/>
          <c:showLeaderLines val="1"/>
        </c:dLbls>
        <c:firstSliceAng val="0"/>
        <c:holeSize val="79"/>
      </c:doughnutChart>
      <c:spPr>
        <a:effectLst/>
      </c:spPr>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cmpd="sng" algn="ctr">
              <a:solidFill>
                <a:schemeClr val="accent2"/>
              </a:solidFill>
              <a:prstDash val="solid"/>
              <a:round/>
            </a:ln>
          </c:spPr>
          <c:marker>
            <c:symbol val="circle"/>
            <c:size val="7"/>
            <c:spPr>
              <a:solidFill>
                <a:schemeClr val="accent2"/>
              </a:solidFill>
              <a:ln w="9525" cap="flat" cmpd="sng" algn="ctr">
                <a:solidFill>
                  <a:schemeClr val="accent2"/>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Sheet1!$B$2:$B$6</c:f>
              <c:numCache>
                <c:formatCode>General</c:formatCode>
                <c:ptCount val="5"/>
                <c:pt idx="0">
                  <c:v>32</c:v>
                </c:pt>
                <c:pt idx="1">
                  <c:v>32</c:v>
                </c:pt>
                <c:pt idx="2">
                  <c:v>28</c:v>
                </c:pt>
                <c:pt idx="3">
                  <c:v>27</c:v>
                </c:pt>
                <c:pt idx="4">
                  <c:v>32</c:v>
                </c:pt>
              </c:numCache>
            </c:numRef>
          </c:yVal>
          <c:smooth val="1"/>
          <c:extLst>
            <c:ext xmlns:c16="http://schemas.microsoft.com/office/drawing/2014/chart" uri="{C3380CC4-5D6E-409C-BE32-E72D297353CC}">
              <c16:uniqueId val="{00000000-3CD3-4FBD-9365-AC8C589EDF55}"/>
            </c:ext>
          </c:extLst>
        </c:ser>
        <c:ser>
          <c:idx val="1"/>
          <c:order val="1"/>
          <c:tx>
            <c:strRef>
              <c:f>Sheet1!$C$1</c:f>
              <c:strCache>
                <c:ptCount val="1"/>
                <c:pt idx="0">
                  <c:v>Series 3</c:v>
                </c:pt>
              </c:strCache>
            </c:strRef>
          </c:tx>
          <c:spPr>
            <a:ln w="28575" cap="rnd" cmpd="sng" algn="ctr">
              <a:solidFill>
                <a:schemeClr val="accent1"/>
              </a:solidFill>
              <a:prstDash val="solid"/>
              <a:round/>
            </a:ln>
          </c:spPr>
          <c:marker>
            <c:symbol val="circle"/>
            <c:size val="7"/>
            <c:spPr>
              <a:solidFill>
                <a:schemeClr val="accent1"/>
              </a:solidFill>
              <a:ln w="9525" cap="flat" cmpd="sng" algn="ctr">
                <a:solidFill>
                  <a:schemeClr val="accent1"/>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Sheet1!$C$2:$C$6</c:f>
              <c:numCache>
                <c:formatCode>General</c:formatCode>
                <c:ptCount val="5"/>
                <c:pt idx="0">
                  <c:v>25</c:v>
                </c:pt>
                <c:pt idx="1">
                  <c:v>45</c:v>
                </c:pt>
                <c:pt idx="2">
                  <c:v>20</c:v>
                </c:pt>
                <c:pt idx="3">
                  <c:v>24</c:v>
                </c:pt>
                <c:pt idx="4">
                  <c:v>26</c:v>
                </c:pt>
              </c:numCache>
            </c:numRef>
          </c:yVal>
          <c:smooth val="1"/>
          <c:extLst>
            <c:ext xmlns:c16="http://schemas.microsoft.com/office/drawing/2014/chart" uri="{C3380CC4-5D6E-409C-BE32-E72D297353CC}">
              <c16:uniqueId val="{00000001-3CD3-4FBD-9365-AC8C589EDF55}"/>
            </c:ext>
          </c:extLst>
        </c:ser>
        <c:ser>
          <c:idx val="2"/>
          <c:order val="2"/>
          <c:tx>
            <c:strRef>
              <c:f>Sheet1!$D$1</c:f>
              <c:strCache>
                <c:ptCount val="1"/>
                <c:pt idx="0">
                  <c:v>Series 2</c:v>
                </c:pt>
              </c:strCache>
            </c:strRef>
          </c:tx>
          <c:spPr>
            <a:ln w="28575" cap="rnd" cmpd="sng" algn="ctr">
              <a:solidFill>
                <a:schemeClr val="accent4"/>
              </a:solidFill>
              <a:prstDash val="solid"/>
              <a:round/>
            </a:ln>
          </c:spPr>
          <c:marker>
            <c:symbol val="circle"/>
            <c:size val="7"/>
            <c:spPr>
              <a:solidFill>
                <a:schemeClr val="accent4"/>
              </a:solidFill>
              <a:ln w="9525" cap="flat" cmpd="sng" algn="ctr">
                <a:solidFill>
                  <a:schemeClr val="accent4"/>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Sheet1!$D$2:$D$6</c:f>
              <c:numCache>
                <c:formatCode>General</c:formatCode>
                <c:ptCount val="5"/>
                <c:pt idx="0">
                  <c:v>22</c:v>
                </c:pt>
                <c:pt idx="1">
                  <c:v>12</c:v>
                </c:pt>
                <c:pt idx="2">
                  <c:v>12</c:v>
                </c:pt>
                <c:pt idx="3">
                  <c:v>21</c:v>
                </c:pt>
                <c:pt idx="4">
                  <c:v>28</c:v>
                </c:pt>
              </c:numCache>
            </c:numRef>
          </c:yVal>
          <c:smooth val="1"/>
          <c:extLst>
            <c:ext xmlns:c16="http://schemas.microsoft.com/office/drawing/2014/chart" uri="{C3380CC4-5D6E-409C-BE32-E72D297353CC}">
              <c16:uniqueId val="{00000002-3CD3-4FBD-9365-AC8C589EDF55}"/>
            </c:ext>
          </c:extLst>
        </c:ser>
        <c:ser>
          <c:idx val="3"/>
          <c:order val="3"/>
          <c:tx>
            <c:strRef>
              <c:f>Sheet1!$E$1</c:f>
              <c:strCache>
                <c:ptCount val="1"/>
                <c:pt idx="0">
                  <c:v>Series 4</c:v>
                </c:pt>
              </c:strCache>
            </c:strRef>
          </c:tx>
          <c:spPr>
            <a:ln w="28575" cap="rnd" cmpd="sng" algn="ctr">
              <a:solidFill>
                <a:schemeClr val="accent3"/>
              </a:solidFill>
              <a:prstDash val="solid"/>
              <a:round/>
            </a:ln>
          </c:spPr>
          <c:marker>
            <c:symbol val="circle"/>
            <c:size val="7"/>
            <c:spPr>
              <a:solidFill>
                <a:schemeClr val="accent3"/>
              </a:solidFill>
              <a:ln w="9525" cap="flat" cmpd="sng" algn="ctr">
                <a:solidFill>
                  <a:schemeClr val="accent3"/>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Sheet1!$E$2:$E$6</c:f>
              <c:numCache>
                <c:formatCode>General</c:formatCode>
                <c:ptCount val="5"/>
                <c:pt idx="0">
                  <c:v>18</c:v>
                </c:pt>
                <c:pt idx="1">
                  <c:v>12</c:v>
                </c:pt>
                <c:pt idx="2">
                  <c:v>11</c:v>
                </c:pt>
                <c:pt idx="3">
                  <c:v>13</c:v>
                </c:pt>
                <c:pt idx="4">
                  <c:v>12</c:v>
                </c:pt>
              </c:numCache>
            </c:numRef>
          </c:yVal>
          <c:smooth val="1"/>
          <c:extLst>
            <c:ext xmlns:c16="http://schemas.microsoft.com/office/drawing/2014/chart" uri="{C3380CC4-5D6E-409C-BE32-E72D297353CC}">
              <c16:uniqueId val="{00000003-3CD3-4FBD-9365-AC8C589EDF55}"/>
            </c:ext>
          </c:extLst>
        </c:ser>
        <c:dLbls>
          <c:showLegendKey val="0"/>
          <c:showVal val="0"/>
          <c:showCatName val="0"/>
          <c:showSerName val="0"/>
          <c:showPercent val="0"/>
          <c:showBubbleSize val="0"/>
        </c:dLbls>
        <c:axId val="538922216"/>
        <c:axId val="538922608"/>
      </c:scatterChart>
      <c:valAx>
        <c:axId val="538922216"/>
        <c:scaling>
          <c:orientation val="minMax"/>
        </c:scaling>
        <c:delete val="0"/>
        <c:axPos val="b"/>
        <c:numFmt formatCode="m/d/yy" sourceLinked="1"/>
        <c:majorTickMark val="out"/>
        <c:minorTickMark val="none"/>
        <c:tickLblPos val="nextTo"/>
        <c:spPr>
          <a:ln w="3163" cap="flat" cmpd="sng" algn="ctr">
            <a:solidFill>
              <a:schemeClr val="bg1">
                <a:lumMod val="75000"/>
              </a:schemeClr>
            </a:solidFill>
            <a:prstDash val="solid"/>
            <a:round/>
          </a:ln>
        </c:spPr>
        <c:txPr>
          <a:bodyPr rot="0" spcFirstLastPara="0" vertOverflow="ellipsis" vert="horz" wrap="square" anchor="ctr" anchorCtr="1"/>
          <a:lstStyle/>
          <a:p>
            <a:pPr>
              <a:defRPr lang="zh-CN" sz="8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538922608"/>
        <c:crosses val="autoZero"/>
        <c:crossBetween val="midCat"/>
      </c:valAx>
      <c:valAx>
        <c:axId val="538922608"/>
        <c:scaling>
          <c:orientation val="minMax"/>
          <c:max val="50"/>
        </c:scaling>
        <c:delete val="0"/>
        <c:axPos val="l"/>
        <c:majorGridlines>
          <c:spPr>
            <a:ln w="3163" cap="flat" cmpd="sng" algn="ctr">
              <a:solidFill>
                <a:schemeClr val="bg1">
                  <a:lumMod val="75000"/>
                </a:schemeClr>
              </a:solidFill>
              <a:prstDash val="solid"/>
              <a:round/>
            </a:ln>
          </c:spPr>
        </c:majorGridlines>
        <c:numFmt formatCode="General" sourceLinked="1"/>
        <c:majorTickMark val="out"/>
        <c:minorTickMark val="none"/>
        <c:tickLblPos val="nextTo"/>
        <c:spPr>
          <a:ln w="3163"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538922216"/>
        <c:crosses val="autoZero"/>
        <c:crossBetween val="midCat"/>
      </c:valAx>
      <c:spPr>
        <a:noFill/>
        <a:ln w="25380">
          <a:noFill/>
        </a:ln>
      </c:spPr>
    </c:plotArea>
    <c:plotVisOnly val="1"/>
    <c:dispBlanksAs val="zero"/>
    <c:showDLblsOverMax val="0"/>
  </c:chart>
  <c:spPr>
    <a:noFill/>
    <a:ln>
      <a:noFill/>
    </a:ln>
  </c:spPr>
  <c:txPr>
    <a:bodyPr/>
    <a:lstStyle/>
    <a:p>
      <a:pPr>
        <a:defRPr lang="zh-CN" sz="18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02BA9-5E5E-4AEC-97EE-09CB882BEDE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17293-47C1-4E42-89FB-FA2A783227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217293-47C1-4E42-89FB-FA2A783227CE}"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t>17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D5D304-3980-49D4-9CFC-851B98882A95}"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217293-47C1-4E42-89FB-FA2A783227CE}"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userDrawn="1"/>
        </p:nvSpPr>
        <p:spPr>
          <a:xfrm>
            <a:off x="0" y="469900"/>
            <a:ext cx="91440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6108700" y="69790"/>
            <a:ext cx="2765501" cy="400110"/>
          </a:xfrm>
          <a:prstGeom prst="rect">
            <a:avLst/>
          </a:prstGeom>
          <a:noFill/>
        </p:spPr>
        <p:txBody>
          <a:bodyPr wrap="none" rtlCol="0">
            <a:spAutoFit/>
          </a:bodyPr>
          <a:lstStyle/>
          <a:p>
            <a:r>
              <a:rPr lang="zh-CN" altLang="en-US" sz="2000" b="1" dirty="0"/>
              <a:t>单击此处添加文字标题</a:t>
            </a:r>
          </a:p>
        </p:txBody>
      </p:sp>
    </p:spTree>
  </p:cSld>
  <p:clrMapOvr>
    <a:masterClrMapping/>
  </p:clrMapOvr>
  <p:transition spd="slow" advClick="0"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A72C834-B698-4537-A181-E86AAEBA22F3}"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D2BE61-CD9F-4710-842E-109BBC3A3D8F}" type="slidenum">
              <a:rPr lang="zh-CN" altLang="en-US" smtClean="0"/>
              <a:t>‹#›</a:t>
            </a:fld>
            <a:endParaRPr lang="zh-CN" altLang="en-US"/>
          </a:p>
        </p:txBody>
      </p:sp>
    </p:spTree>
  </p:cSld>
  <p:clrMapOvr>
    <a:masterClrMapping/>
  </p:clrMapOvr>
  <p:transition spd="slow" advClick="0"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A72C834-B698-4537-A181-E86AAEBA22F3}"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D2BE61-CD9F-4710-842E-109BBC3A3D8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ve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microsoft.com/office/2007/relationships/hdphoto" Target="../media/hdphoto1.wdp"/><Relationship Id="rId4" Type="http://schemas.openxmlformats.org/officeDocument/2006/relationships/tags" Target="../tags/tag28.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microsoft.com/office/2007/relationships/hdphoto" Target="../media/hdphoto1.wdp"/><Relationship Id="rId4" Type="http://schemas.openxmlformats.org/officeDocument/2006/relationships/tags" Target="../tags/tag35.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microsoft.com/office/2007/relationships/hdphoto" Target="../media/hdphoto1.wdp"/><Relationship Id="rId4" Type="http://schemas.openxmlformats.org/officeDocument/2006/relationships/tags" Target="../tags/tag14.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microsoft.com/office/2007/relationships/hdphoto" Target="../media/hdphoto1.wdp"/><Relationship Id="rId4" Type="http://schemas.openxmlformats.org/officeDocument/2006/relationships/tags" Target="../tags/tag21.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63872" t="40419" r="3948" b="18156"/>
          <a:stretch>
            <a:fillRect/>
          </a:stretch>
        </p:blipFill>
        <p:spPr>
          <a:xfrm>
            <a:off x="5041900" y="670732"/>
            <a:ext cx="2451100" cy="1576558"/>
          </a:xfrm>
          <a:prstGeom prst="rect">
            <a:avLst/>
          </a:prstGeom>
        </p:spPr>
      </p:pic>
      <p:sp>
        <p:nvSpPr>
          <p:cNvPr id="6" name="文本框 5"/>
          <p:cNvSpPr txBox="1"/>
          <p:nvPr/>
        </p:nvSpPr>
        <p:spPr>
          <a:xfrm>
            <a:off x="3902328" y="2306129"/>
            <a:ext cx="5072222" cy="646331"/>
          </a:xfrm>
          <a:prstGeom prst="rect">
            <a:avLst/>
          </a:prstGeom>
          <a:noFill/>
        </p:spPr>
        <p:txBody>
          <a:bodyPr wrap="none" rtlCol="0">
            <a:spAutoFit/>
          </a:bodyPr>
          <a:lstStyle/>
          <a:p>
            <a:r>
              <a:rPr lang="zh-CN" altLang="en-US" sz="3600" dirty="0">
                <a:solidFill>
                  <a:srgbClr val="689C10"/>
                </a:solidFill>
                <a:latin typeface="方正粗圆简体" panose="02010601030101010101" pitchFamily="2" charset="-122"/>
                <a:ea typeface="方正粗圆简体" panose="02010601030101010101" pitchFamily="2" charset="-122"/>
              </a:rPr>
              <a:t>植树节工作计划</a:t>
            </a:r>
            <a:r>
              <a:rPr lang="en-US" altLang="zh-CN" sz="3600" dirty="0">
                <a:solidFill>
                  <a:srgbClr val="689C10"/>
                </a:solidFill>
                <a:latin typeface="方正粗圆简体" panose="02010601030101010101" pitchFamily="2" charset="-122"/>
                <a:ea typeface="方正粗圆简体" panose="02010601030101010101" pitchFamily="2" charset="-122"/>
              </a:rPr>
              <a:t>PPT</a:t>
            </a:r>
            <a:r>
              <a:rPr lang="zh-CN" altLang="en-US" sz="3600" dirty="0">
                <a:solidFill>
                  <a:srgbClr val="689C10"/>
                </a:solidFill>
                <a:latin typeface="方正粗圆简体" panose="02010601030101010101" pitchFamily="2" charset="-122"/>
                <a:ea typeface="方正粗圆简体" panose="02010601030101010101" pitchFamily="2" charset="-122"/>
              </a:rPr>
              <a:t>模板</a:t>
            </a:r>
          </a:p>
        </p:txBody>
      </p:sp>
      <p:sp>
        <p:nvSpPr>
          <p:cNvPr id="7" name="文本框 6"/>
          <p:cNvSpPr txBox="1"/>
          <p:nvPr/>
        </p:nvSpPr>
        <p:spPr>
          <a:xfrm>
            <a:off x="4452158" y="3070139"/>
            <a:ext cx="3836307" cy="369332"/>
          </a:xfrm>
          <a:prstGeom prst="rect">
            <a:avLst/>
          </a:prstGeom>
          <a:noFill/>
        </p:spPr>
        <p:txBody>
          <a:bodyPr wrap="none" rtlCol="0">
            <a:spAutoFit/>
          </a:bodyPr>
          <a:lstStyle/>
          <a:p>
            <a:r>
              <a:rPr lang="zh-CN" altLang="en-US" sz="1800" dirty="0">
                <a:solidFill>
                  <a:srgbClr val="689C10"/>
                </a:solidFill>
                <a:latin typeface="方正粗圆简体" panose="02010601030101010101" pitchFamily="2" charset="-122"/>
                <a:ea typeface="方正粗圆简体" panose="02010601030101010101" pitchFamily="2" charset="-122"/>
              </a:rPr>
              <a:t>适用于工作计划</a:t>
            </a:r>
            <a:r>
              <a:rPr lang="en-US" altLang="zh-CN" sz="1800" dirty="0">
                <a:solidFill>
                  <a:srgbClr val="689C10"/>
                </a:solidFill>
                <a:latin typeface="方正粗圆简体" panose="02010601030101010101" pitchFamily="2" charset="-122"/>
                <a:ea typeface="方正粗圆简体" panose="02010601030101010101" pitchFamily="2" charset="-122"/>
              </a:rPr>
              <a:t>/</a:t>
            </a:r>
            <a:r>
              <a:rPr lang="zh-CN" altLang="en-US" sz="1800" dirty="0">
                <a:solidFill>
                  <a:srgbClr val="689C10"/>
                </a:solidFill>
                <a:latin typeface="方正粗圆简体" panose="02010601030101010101" pitchFamily="2" charset="-122"/>
                <a:ea typeface="方正粗圆简体" panose="02010601030101010101" pitchFamily="2" charset="-122"/>
              </a:rPr>
              <a:t>工作汇报</a:t>
            </a:r>
            <a:r>
              <a:rPr lang="en-US" altLang="zh-CN" sz="1800" dirty="0">
                <a:solidFill>
                  <a:srgbClr val="689C10"/>
                </a:solidFill>
                <a:latin typeface="方正粗圆简体" panose="02010601030101010101" pitchFamily="2" charset="-122"/>
                <a:ea typeface="方正粗圆简体" panose="02010601030101010101" pitchFamily="2" charset="-122"/>
              </a:rPr>
              <a:t>/</a:t>
            </a:r>
            <a:r>
              <a:rPr lang="zh-CN" altLang="en-US" sz="1800" dirty="0">
                <a:solidFill>
                  <a:srgbClr val="689C10"/>
                </a:solidFill>
                <a:latin typeface="方正粗圆简体" panose="02010601030101010101" pitchFamily="2" charset="-122"/>
                <a:ea typeface="方正粗圆简体" panose="02010601030101010101" pitchFamily="2" charset="-122"/>
              </a:rPr>
              <a:t>工作总结</a:t>
            </a:r>
          </a:p>
        </p:txBody>
      </p:sp>
      <p:cxnSp>
        <p:nvCxnSpPr>
          <p:cNvPr id="10" name="直接连接符 9"/>
          <p:cNvCxnSpPr/>
          <p:nvPr/>
        </p:nvCxnSpPr>
        <p:spPr>
          <a:xfrm>
            <a:off x="4100689" y="2952460"/>
            <a:ext cx="4758161" cy="0"/>
          </a:xfrm>
          <a:prstGeom prst="line">
            <a:avLst/>
          </a:prstGeom>
          <a:ln w="12700">
            <a:solidFill>
              <a:srgbClr val="689C1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30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405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455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Box 265"/>
          <p:cNvSpPr txBox="1"/>
          <p:nvPr/>
        </p:nvSpPr>
        <p:spPr bwMode="auto">
          <a:xfrm>
            <a:off x="4572000" y="1502590"/>
            <a:ext cx="1980030" cy="584775"/>
          </a:xfrm>
          <a:prstGeom prst="rect">
            <a:avLst/>
          </a:prstGeom>
          <a:noFill/>
        </p:spPr>
        <p:txBody>
          <a:bodyPr wrap="none">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chemeClr val="tx1"/>
                </a:solidFill>
              </a:rPr>
              <a:t>添加标题</a:t>
            </a:r>
          </a:p>
        </p:txBody>
      </p:sp>
      <p:sp>
        <p:nvSpPr>
          <p:cNvPr id="268" name="矩形 1"/>
          <p:cNvSpPr>
            <a:spLocks noChangeArrowheads="1"/>
          </p:cNvSpPr>
          <p:nvPr/>
        </p:nvSpPr>
        <p:spPr bwMode="auto">
          <a:xfrm>
            <a:off x="4572000" y="2087365"/>
            <a:ext cx="3960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latin typeface="微软雅黑" panose="020B0503020204020204" pitchFamily="34" charset="-122"/>
              <a:ea typeface="微软雅黑" panose="020B0503020204020204" pitchFamily="34" charset="-122"/>
            </a:endParaRPr>
          </a:p>
        </p:txBody>
      </p:sp>
      <p:sp>
        <p:nvSpPr>
          <p:cNvPr id="9" name="Freeform 5"/>
          <p:cNvSpPr/>
          <p:nvPr/>
        </p:nvSpPr>
        <p:spPr bwMode="auto">
          <a:xfrm>
            <a:off x="542088" y="1721054"/>
            <a:ext cx="4029915" cy="2138366"/>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chemeClr val="accent2"/>
          </a:solidFill>
          <a:ln>
            <a:noFill/>
          </a:ln>
        </p:spPr>
        <p:txBody>
          <a:bodyPr vert="horz" wrap="square" lIns="68503" tIns="34284" rIns="68503" bIns="34284" numCol="1" anchor="t" anchorCtr="0" compatLnSpc="1"/>
          <a:lstStyle/>
          <a:p>
            <a:pPr defTabSz="684530" fontAlgn="base">
              <a:spcBef>
                <a:spcPct val="0"/>
              </a:spcBef>
              <a:spcAft>
                <a:spcPct val="0"/>
              </a:spcAft>
            </a:pPr>
            <a:endParaRPr lang="zh-CN" altLang="en-US" sz="3600">
              <a:solidFill>
                <a:prstClr val="white"/>
              </a:solidFill>
            </a:endParaRPr>
          </a:p>
        </p:txBody>
      </p:sp>
      <p:sp>
        <p:nvSpPr>
          <p:cNvPr id="11" name="Freeform 6"/>
          <p:cNvSpPr>
            <a:spLocks noEditPoints="1"/>
          </p:cNvSpPr>
          <p:nvPr/>
        </p:nvSpPr>
        <p:spPr bwMode="auto">
          <a:xfrm>
            <a:off x="3327282" y="2397668"/>
            <a:ext cx="323415" cy="955350"/>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chemeClr val="accent1">
              <a:alpha val="35000"/>
            </a:schemeClr>
          </a:solidFill>
          <a:ln>
            <a:noFill/>
          </a:ln>
        </p:spPr>
        <p:txBody>
          <a:bodyPr lIns="68503" tIns="34284" rIns="68503" bIns="34284"/>
          <a:lstStyle/>
          <a:p>
            <a:pPr defTabSz="684530" fontAlgn="base">
              <a:spcBef>
                <a:spcPct val="0"/>
              </a:spcBef>
              <a:spcAft>
                <a:spcPct val="0"/>
              </a:spcAft>
            </a:pPr>
            <a:endParaRPr lang="zh-CN" altLang="en-US" sz="3300">
              <a:solidFill>
                <a:prstClr val="white"/>
              </a:solidFill>
            </a:endParaRPr>
          </a:p>
        </p:txBody>
      </p:sp>
      <p:sp>
        <p:nvSpPr>
          <p:cNvPr id="12" name="Freeform 7"/>
          <p:cNvSpPr>
            <a:spLocks noEditPoints="1"/>
          </p:cNvSpPr>
          <p:nvPr/>
        </p:nvSpPr>
        <p:spPr bwMode="auto">
          <a:xfrm>
            <a:off x="1374026" y="2367880"/>
            <a:ext cx="461718" cy="1000032"/>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accent2">
              <a:alpha val="35000"/>
            </a:schemeClr>
          </a:solidFill>
          <a:ln>
            <a:noFill/>
          </a:ln>
        </p:spPr>
        <p:txBody>
          <a:bodyPr lIns="68503" tIns="34284" rIns="68503" bIns="34284"/>
          <a:lstStyle/>
          <a:p>
            <a:pPr defTabSz="684530" fontAlgn="base">
              <a:spcBef>
                <a:spcPct val="0"/>
              </a:spcBef>
              <a:spcAft>
                <a:spcPct val="0"/>
              </a:spcAft>
            </a:pPr>
            <a:endParaRPr lang="zh-CN" altLang="en-US" sz="3300">
              <a:solidFill>
                <a:prstClr val="white"/>
              </a:solidFill>
            </a:endParaRPr>
          </a:p>
        </p:txBody>
      </p:sp>
      <p:sp>
        <p:nvSpPr>
          <p:cNvPr id="13" name="TextBox 268"/>
          <p:cNvSpPr txBox="1"/>
          <p:nvPr/>
        </p:nvSpPr>
        <p:spPr bwMode="auto">
          <a:xfrm>
            <a:off x="2856967" y="1502590"/>
            <a:ext cx="1587459" cy="807901"/>
          </a:xfrm>
          <a:prstGeom prst="rect">
            <a:avLst/>
          </a:prstGeom>
          <a:noFill/>
        </p:spPr>
        <p:txBody>
          <a:bodyPr wrap="none" lIns="68503" tIns="34284" rIns="68503" bIns="34284">
            <a:spAutoFit/>
          </a:bodyPr>
          <a:lstStyle>
            <a:defPPr>
              <a:defRPr lang="zh-CN"/>
            </a:defPPr>
            <a:lvl1pPr algn="ctr" fontAlgn="auto">
              <a:spcBef>
                <a:spcPts val="0"/>
              </a:spcBef>
              <a:spcAft>
                <a:spcPts val="0"/>
              </a:spcAft>
              <a:defRPr sz="66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pPr defTabSz="684530"/>
            <a:r>
              <a:rPr lang="en-US" altLang="zh-CN" sz="4800" dirty="0">
                <a:solidFill>
                  <a:schemeClr val="tx1"/>
                </a:solidFill>
              </a:rPr>
              <a:t>52%</a:t>
            </a:r>
            <a:endParaRPr lang="zh-CN" altLang="en-US" sz="4800" dirty="0">
              <a:solidFill>
                <a:schemeClr val="tx1"/>
              </a:solidFill>
            </a:endParaRPr>
          </a:p>
        </p:txBody>
      </p:sp>
      <p:sp>
        <p:nvSpPr>
          <p:cNvPr id="14" name="TextBox 269"/>
          <p:cNvSpPr txBox="1"/>
          <p:nvPr/>
        </p:nvSpPr>
        <p:spPr bwMode="auto">
          <a:xfrm>
            <a:off x="891310" y="3645841"/>
            <a:ext cx="1427158" cy="746346"/>
          </a:xfrm>
          <a:prstGeom prst="rect">
            <a:avLst/>
          </a:prstGeom>
          <a:noFill/>
        </p:spPr>
        <p:txBody>
          <a:bodyPr wrap="none" lIns="68503" tIns="34284" rIns="68503" bIns="34284">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684530"/>
            <a:r>
              <a:rPr lang="en-US" altLang="zh-CN" sz="4400" b="1">
                <a:solidFill>
                  <a:schemeClr val="tx1"/>
                </a:solidFill>
              </a:rPr>
              <a:t>48</a:t>
            </a:r>
            <a:r>
              <a:rPr lang="en-US" altLang="zh-CN" sz="3600" b="1">
                <a:solidFill>
                  <a:schemeClr val="tx1"/>
                </a:solidFill>
              </a:rPr>
              <a:t>%</a:t>
            </a:r>
            <a:endParaRPr lang="zh-CN" altLang="en-US" sz="4400" b="1" dirty="0">
              <a:solidFill>
                <a:schemeClr val="tx1"/>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1000" fill="hold"/>
                                        <p:tgtEl>
                                          <p:spTgt spid="26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8"/>
                                        </p:tgtEl>
                                        <p:attrNameLst>
                                          <p:attrName>style.visibility</p:attrName>
                                        </p:attrNameLst>
                                      </p:cBhvr>
                                      <p:to>
                                        <p:strVal val="visible"/>
                                      </p:to>
                                    </p:set>
                                    <p:animEffect transition="in" filter="fade">
                                      <p:cBhvr>
                                        <p:cTn id="38" dur="1000"/>
                                        <p:tgtEl>
                                          <p:spTgt spid="268"/>
                                        </p:tgtEl>
                                      </p:cBhvr>
                                    </p:animEffect>
                                    <p:anim calcmode="lin" valueType="num">
                                      <p:cBhvr>
                                        <p:cTn id="39" dur="1000" fill="hold"/>
                                        <p:tgtEl>
                                          <p:spTgt spid="268"/>
                                        </p:tgtEl>
                                        <p:attrNameLst>
                                          <p:attrName>ppt_x</p:attrName>
                                        </p:attrNameLst>
                                      </p:cBhvr>
                                      <p:tavLst>
                                        <p:tav tm="0">
                                          <p:val>
                                            <p:strVal val="#ppt_x"/>
                                          </p:val>
                                        </p:tav>
                                        <p:tav tm="100000">
                                          <p:val>
                                            <p:strVal val="#ppt_x"/>
                                          </p:val>
                                        </p:tav>
                                      </p:tavLst>
                                    </p:anim>
                                    <p:anim calcmode="lin" valueType="num">
                                      <p:cBhvr>
                                        <p:cTn id="40" dur="10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8" grpId="0"/>
      <p:bldP spid="9" grpId="0" animBg="1"/>
      <p:bldP spid="11" grpId="0" animBg="1"/>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5817" y="1201929"/>
            <a:ext cx="5015728" cy="802079"/>
          </a:xfrm>
          <a:prstGeom prst="rect">
            <a:avLst/>
          </a:prstGeom>
          <a:noFill/>
        </p:spPr>
        <p:txBody>
          <a:bodyPr wrap="square"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US" altLang="zh-CN" sz="101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本模板所有颜色、图标均符合中国移动推出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4G</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业务以后的</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VIS</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规范，所有图标均非图片格式，因此可以编辑、换色、放大。版式设计简约、实用，所有页面均有动画效果。</a:t>
            </a:r>
          </a:p>
        </p:txBody>
      </p:sp>
      <p:sp>
        <p:nvSpPr>
          <p:cNvPr id="3" name="TextBox 2"/>
          <p:cNvSpPr txBox="1"/>
          <p:nvPr/>
        </p:nvSpPr>
        <p:spPr>
          <a:xfrm>
            <a:off x="3335817" y="2461631"/>
            <a:ext cx="5015728" cy="802079"/>
          </a:xfrm>
          <a:prstGeom prst="rect">
            <a:avLst/>
          </a:prstGeom>
          <a:noFill/>
        </p:spPr>
        <p:txBody>
          <a:bodyPr wrap="square"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US" altLang="zh-CN" sz="101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漂亮的动态封面，各种精制的动态图形，包含各种逻辑关系图、图表、图文混排，让您制作</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省时省力。所有图型均根据不同类型设有动画效果。</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384143" y="3535579"/>
            <a:ext cx="4967402" cy="617413"/>
          </a:xfrm>
          <a:prstGeom prst="rect">
            <a:avLst/>
          </a:prstGeom>
          <a:noFill/>
        </p:spPr>
        <p:txBody>
          <a:bodyPr wrap="square"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US" altLang="zh-CN" sz="101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模板规划出了封面、前言、目录页、过渡页、内容页，让您制起</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条理清楚，节省时间。</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335817" y="2164377"/>
            <a:ext cx="5015728" cy="19657"/>
          </a:xfrm>
          <a:prstGeom prst="line">
            <a:avLst/>
          </a:prstGeom>
          <a:noFill/>
          <a:ln w="9525" cap="flat" cmpd="sng" algn="ctr">
            <a:solidFill>
              <a:schemeClr val="tx1"/>
            </a:solidFill>
            <a:prstDash val="dash"/>
          </a:ln>
          <a:effectLst/>
        </p:spPr>
      </p:cxnSp>
      <p:cxnSp>
        <p:nvCxnSpPr>
          <p:cNvPr id="6" name="直接连接符 5"/>
          <p:cNvCxnSpPr/>
          <p:nvPr/>
        </p:nvCxnSpPr>
        <p:spPr>
          <a:xfrm>
            <a:off x="3335817" y="3469656"/>
            <a:ext cx="5123715" cy="0"/>
          </a:xfrm>
          <a:prstGeom prst="line">
            <a:avLst/>
          </a:prstGeom>
          <a:noFill/>
          <a:ln w="9525" cap="flat" cmpd="sng" algn="ctr">
            <a:solidFill>
              <a:schemeClr val="tx1"/>
            </a:solidFill>
            <a:prstDash val="dash"/>
          </a:ln>
          <a:effectLst/>
        </p:spPr>
      </p:cxnSp>
      <p:grpSp>
        <p:nvGrpSpPr>
          <p:cNvPr id="7" name="组合 6"/>
          <p:cNvGrpSpPr/>
          <p:nvPr/>
        </p:nvGrpSpPr>
        <p:grpSpPr>
          <a:xfrm>
            <a:off x="2520247" y="1324093"/>
            <a:ext cx="655766" cy="655766"/>
            <a:chOff x="5068579" y="1163938"/>
            <a:chExt cx="555066" cy="555066"/>
          </a:xfrm>
        </p:grpSpPr>
        <p:sp>
          <p:nvSpPr>
            <p:cNvPr id="8" name="椭圆 7"/>
            <p:cNvSpPr/>
            <p:nvPr/>
          </p:nvSpPr>
          <p:spPr>
            <a:xfrm>
              <a:off x="5068579" y="1163938"/>
              <a:ext cx="555066" cy="555066"/>
            </a:xfrm>
            <a:prstGeom prst="ellipse">
              <a:avLst/>
            </a:prstGeom>
            <a:solidFill>
              <a:schemeClr val="accent1"/>
            </a:solidFill>
            <a:ln w="25400" cap="flat" cmpd="sng" algn="ctr">
              <a:noFill/>
              <a:prstDash val="solid"/>
            </a:ln>
            <a:effectLst/>
          </p:spPr>
          <p:txBody>
            <a:bodyPr rtlCol="0" anchor="ctr"/>
            <a:lstStyle/>
            <a:p>
              <a:pPr algn="ctr" defTabSz="6858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20288" y="2520922"/>
            <a:ext cx="654980" cy="654980"/>
            <a:chOff x="5068633" y="2251819"/>
            <a:chExt cx="554400" cy="554400"/>
          </a:xfrm>
        </p:grpSpPr>
        <p:sp>
          <p:nvSpPr>
            <p:cNvPr id="11" name="椭圆 10"/>
            <p:cNvSpPr/>
            <p:nvPr/>
          </p:nvSpPr>
          <p:spPr>
            <a:xfrm>
              <a:off x="5068633" y="2251819"/>
              <a:ext cx="554400" cy="554400"/>
            </a:xfrm>
            <a:prstGeom prst="ellipse">
              <a:avLst/>
            </a:prstGeom>
            <a:solidFill>
              <a:schemeClr val="accent2"/>
            </a:solidFill>
            <a:ln w="25400" cap="flat" cmpd="sng" algn="ctr">
              <a:noFill/>
              <a:prstDash val="solid"/>
            </a:ln>
            <a:effectLst/>
          </p:spPr>
          <p:txBody>
            <a:bodyPr rtlCol="0" anchor="ctr"/>
            <a:lstStyle/>
            <a:p>
              <a:pPr algn="ctr" defTabSz="6858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520746" y="3570585"/>
            <a:ext cx="654980" cy="654980"/>
            <a:chOff x="5069244" y="3295756"/>
            <a:chExt cx="554400" cy="554400"/>
          </a:xfrm>
        </p:grpSpPr>
        <p:sp>
          <p:nvSpPr>
            <p:cNvPr id="14" name="椭圆 13"/>
            <p:cNvSpPr/>
            <p:nvPr/>
          </p:nvSpPr>
          <p:spPr>
            <a:xfrm>
              <a:off x="5069244" y="3295756"/>
              <a:ext cx="554400" cy="554400"/>
            </a:xfrm>
            <a:prstGeom prst="ellipse">
              <a:avLst/>
            </a:prstGeom>
            <a:solidFill>
              <a:schemeClr val="accent3"/>
            </a:solidFill>
            <a:ln w="25400" cap="flat" cmpd="sng" algn="ctr">
              <a:noFill/>
              <a:prstDash val="solid"/>
            </a:ln>
            <a:effectLst/>
          </p:spPr>
          <p:txBody>
            <a:bodyPr rtlCol="0" anchor="ctr"/>
            <a:lstStyle/>
            <a:p>
              <a:pPr algn="ctr" defTabSz="6858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3335817" y="4370060"/>
            <a:ext cx="5123715" cy="0"/>
          </a:xfrm>
          <a:prstGeom prst="line">
            <a:avLst/>
          </a:prstGeom>
          <a:noFill/>
          <a:ln w="9525" cap="flat" cmpd="sng" algn="ctr">
            <a:solidFill>
              <a:schemeClr val="tx1"/>
            </a:solidFill>
            <a:prstDash val="dash"/>
          </a:ln>
          <a:effectLst/>
        </p:spPr>
      </p:cxnSp>
      <p:grpSp>
        <p:nvGrpSpPr>
          <p:cNvPr id="17" name="组合 16"/>
          <p:cNvGrpSpPr/>
          <p:nvPr/>
        </p:nvGrpSpPr>
        <p:grpSpPr>
          <a:xfrm>
            <a:off x="902823" y="1247854"/>
            <a:ext cx="1398959" cy="3429643"/>
            <a:chOff x="10256838" y="1484313"/>
            <a:chExt cx="1163638" cy="2852737"/>
          </a:xfrm>
        </p:grpSpPr>
        <p:sp>
          <p:nvSpPr>
            <p:cNvPr id="18" name="Freeform 33"/>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19" name="Freeform 34"/>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0" name="Freeform 35"/>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1" name="Freeform 36"/>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2" name="Freeform 37"/>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3" name="Freeform 38"/>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4" name="Freeform 39"/>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5" name="Freeform 40"/>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6" name="Freeform 4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7" name="Freeform 42"/>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8" name="Freeform 43"/>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9" name="Freeform 44"/>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0" name="Freeform 45"/>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1" name="Freeform 46"/>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2" name="Freeform 47"/>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3" name="Freeform 48"/>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4" name="Freeform 49"/>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5" name="Freeform 50"/>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6" name="Freeform 5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7" name="Freeform 52"/>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8" name="Freeform 53"/>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0" name="Freeform 55"/>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1" name="Freeform 56"/>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2" name="Freeform 57"/>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3" name="Freeform 58"/>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4" name="Freeform 59"/>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5" name="Freeform 60"/>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6" name="Freeform 6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矩形 1"/>
          <p:cNvSpPr>
            <a:spLocks noChangeArrowheads="1"/>
          </p:cNvSpPr>
          <p:nvPr/>
        </p:nvSpPr>
        <p:spPr bwMode="auto">
          <a:xfrm>
            <a:off x="5744746" y="1210896"/>
            <a:ext cx="2402615" cy="18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97810" y="1069849"/>
            <a:ext cx="4355261" cy="919979"/>
            <a:chOff x="351979" y="1022984"/>
            <a:chExt cx="4960144" cy="1047751"/>
          </a:xfrm>
          <a:solidFill>
            <a:schemeClr val="accent1"/>
          </a:solidFill>
        </p:grpSpPr>
        <p:sp>
          <p:nvSpPr>
            <p:cNvPr id="54" name="Freeform 5"/>
            <p:cNvSpPr/>
            <p:nvPr/>
          </p:nvSpPr>
          <p:spPr bwMode="auto">
            <a:xfrm>
              <a:off x="447229"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55" name="Freeform 6"/>
            <p:cNvSpPr/>
            <p:nvPr/>
          </p:nvSpPr>
          <p:spPr bwMode="auto">
            <a:xfrm>
              <a:off x="447230"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56" name="Freeform 7"/>
            <p:cNvSpPr/>
            <p:nvPr/>
          </p:nvSpPr>
          <p:spPr bwMode="auto">
            <a:xfrm>
              <a:off x="567483"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57" name="Freeform 8"/>
            <p:cNvSpPr/>
            <p:nvPr/>
          </p:nvSpPr>
          <p:spPr bwMode="auto">
            <a:xfrm>
              <a:off x="580579"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58" name="Freeform 9"/>
            <p:cNvSpPr/>
            <p:nvPr/>
          </p:nvSpPr>
          <p:spPr bwMode="auto">
            <a:xfrm>
              <a:off x="351979"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59" name="Freeform 10"/>
            <p:cNvSpPr/>
            <p:nvPr/>
          </p:nvSpPr>
          <p:spPr bwMode="auto">
            <a:xfrm>
              <a:off x="351980"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0" name="Freeform 11"/>
            <p:cNvSpPr/>
            <p:nvPr/>
          </p:nvSpPr>
          <p:spPr bwMode="auto">
            <a:xfrm>
              <a:off x="687736"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1" name="Freeform 12"/>
            <p:cNvSpPr/>
            <p:nvPr/>
          </p:nvSpPr>
          <p:spPr bwMode="auto">
            <a:xfrm>
              <a:off x="404367" y="1238488"/>
              <a:ext cx="304800"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2" name="Oval 13"/>
            <p:cNvSpPr>
              <a:spLocks noChangeArrowheads="1"/>
            </p:cNvSpPr>
            <p:nvPr/>
          </p:nvSpPr>
          <p:spPr bwMode="auto">
            <a:xfrm>
              <a:off x="463898"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3" name="Freeform 14"/>
            <p:cNvSpPr/>
            <p:nvPr/>
          </p:nvSpPr>
          <p:spPr bwMode="auto">
            <a:xfrm>
              <a:off x="1015158"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4" name="Freeform 15"/>
            <p:cNvSpPr/>
            <p:nvPr/>
          </p:nvSpPr>
          <p:spPr bwMode="auto">
            <a:xfrm>
              <a:off x="1015158"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5" name="Freeform 16"/>
            <p:cNvSpPr/>
            <p:nvPr/>
          </p:nvSpPr>
          <p:spPr bwMode="auto">
            <a:xfrm>
              <a:off x="1135411"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6" name="Freeform 17"/>
            <p:cNvSpPr/>
            <p:nvPr/>
          </p:nvSpPr>
          <p:spPr bwMode="auto">
            <a:xfrm>
              <a:off x="1152079"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7" name="Freeform 18"/>
            <p:cNvSpPr/>
            <p:nvPr/>
          </p:nvSpPr>
          <p:spPr bwMode="auto">
            <a:xfrm>
              <a:off x="924670"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8" name="Freeform 19"/>
            <p:cNvSpPr/>
            <p:nvPr/>
          </p:nvSpPr>
          <p:spPr bwMode="auto">
            <a:xfrm>
              <a:off x="924671"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69" name="Freeform 20"/>
            <p:cNvSpPr/>
            <p:nvPr/>
          </p:nvSpPr>
          <p:spPr bwMode="auto">
            <a:xfrm>
              <a:off x="1260427"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0" name="Freeform 21"/>
            <p:cNvSpPr/>
            <p:nvPr/>
          </p:nvSpPr>
          <p:spPr bwMode="auto">
            <a:xfrm>
              <a:off x="972295" y="1238488"/>
              <a:ext cx="304800"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1" name="Oval 22"/>
            <p:cNvSpPr>
              <a:spLocks noChangeArrowheads="1"/>
            </p:cNvSpPr>
            <p:nvPr/>
          </p:nvSpPr>
          <p:spPr bwMode="auto">
            <a:xfrm>
              <a:off x="1031826"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2" name="Freeform 23"/>
            <p:cNvSpPr/>
            <p:nvPr/>
          </p:nvSpPr>
          <p:spPr bwMode="auto">
            <a:xfrm>
              <a:off x="1583085"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3" y="89"/>
                    <a:pt x="0" y="87"/>
                    <a:pt x="0" y="85"/>
                  </a:cubicBezTo>
                  <a:cubicBezTo>
                    <a:pt x="0" y="5"/>
                    <a:pt x="0" y="5"/>
                    <a:pt x="0" y="5"/>
                  </a:cubicBezTo>
                  <a:cubicBezTo>
                    <a:pt x="0" y="3"/>
                    <a:pt x="3"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3" name="Freeform 24"/>
            <p:cNvSpPr/>
            <p:nvPr/>
          </p:nvSpPr>
          <p:spPr bwMode="auto">
            <a:xfrm>
              <a:off x="1583086"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4" name="Freeform 25"/>
            <p:cNvSpPr/>
            <p:nvPr/>
          </p:nvSpPr>
          <p:spPr bwMode="auto">
            <a:xfrm>
              <a:off x="1708102"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5" name="Freeform 26"/>
            <p:cNvSpPr/>
            <p:nvPr/>
          </p:nvSpPr>
          <p:spPr bwMode="auto">
            <a:xfrm>
              <a:off x="1720008"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6" name="Freeform 27"/>
            <p:cNvSpPr/>
            <p:nvPr/>
          </p:nvSpPr>
          <p:spPr bwMode="auto">
            <a:xfrm>
              <a:off x="1492598"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7" name="Freeform 28"/>
            <p:cNvSpPr/>
            <p:nvPr/>
          </p:nvSpPr>
          <p:spPr bwMode="auto">
            <a:xfrm>
              <a:off x="1492598" y="1307544"/>
              <a:ext cx="6905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8" name="Freeform 29"/>
            <p:cNvSpPr/>
            <p:nvPr/>
          </p:nvSpPr>
          <p:spPr bwMode="auto">
            <a:xfrm>
              <a:off x="1828354" y="1307544"/>
              <a:ext cx="6786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79" name="Freeform 30"/>
            <p:cNvSpPr/>
            <p:nvPr/>
          </p:nvSpPr>
          <p:spPr bwMode="auto">
            <a:xfrm>
              <a:off x="1543795" y="1238488"/>
              <a:ext cx="305991"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7" y="20"/>
                    <a:pt x="71" y="16"/>
                    <a:pt x="71" y="10"/>
                  </a:cubicBezTo>
                  <a:cubicBezTo>
                    <a:pt x="71" y="9"/>
                    <a:pt x="71" y="9"/>
                    <a:pt x="71" y="9"/>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0" name="Oval 31"/>
            <p:cNvSpPr>
              <a:spLocks noChangeArrowheads="1"/>
            </p:cNvSpPr>
            <p:nvPr/>
          </p:nvSpPr>
          <p:spPr bwMode="auto">
            <a:xfrm>
              <a:off x="1604517"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1" name="Freeform 32"/>
            <p:cNvSpPr/>
            <p:nvPr/>
          </p:nvSpPr>
          <p:spPr bwMode="auto">
            <a:xfrm>
              <a:off x="2154586" y="1251585"/>
              <a:ext cx="220266" cy="384572"/>
            </a:xfrm>
            <a:custGeom>
              <a:avLst/>
              <a:gdLst>
                <a:gd name="T0" fmla="*/ 51 w 51"/>
                <a:gd name="T1" fmla="*/ 85 h 89"/>
                <a:gd name="T2" fmla="*/ 47 w 51"/>
                <a:gd name="T3" fmla="*/ 89 h 89"/>
                <a:gd name="T4" fmla="*/ 4 w 51"/>
                <a:gd name="T5" fmla="*/ 89 h 89"/>
                <a:gd name="T6" fmla="*/ 0 w 51"/>
                <a:gd name="T7" fmla="*/ 85 h 89"/>
                <a:gd name="T8" fmla="*/ 0 w 51"/>
                <a:gd name="T9" fmla="*/ 5 h 89"/>
                <a:gd name="T10" fmla="*/ 4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4" y="89"/>
                    <a:pt x="4" y="89"/>
                    <a:pt x="4" y="89"/>
                  </a:cubicBezTo>
                  <a:cubicBezTo>
                    <a:pt x="2" y="89"/>
                    <a:pt x="0" y="87"/>
                    <a:pt x="0" y="85"/>
                  </a:cubicBezTo>
                  <a:cubicBezTo>
                    <a:pt x="0" y="5"/>
                    <a:pt x="0" y="5"/>
                    <a:pt x="0" y="5"/>
                  </a:cubicBezTo>
                  <a:cubicBezTo>
                    <a:pt x="0" y="3"/>
                    <a:pt x="2" y="0"/>
                    <a:pt x="4"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2" name="Freeform 33"/>
            <p:cNvSpPr/>
            <p:nvPr/>
          </p:nvSpPr>
          <p:spPr bwMode="auto">
            <a:xfrm>
              <a:off x="2154586"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3" name="Freeform 34"/>
            <p:cNvSpPr/>
            <p:nvPr/>
          </p:nvSpPr>
          <p:spPr bwMode="auto">
            <a:xfrm>
              <a:off x="2274839" y="1579006"/>
              <a:ext cx="100013"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4" name="Freeform 35"/>
            <p:cNvSpPr/>
            <p:nvPr/>
          </p:nvSpPr>
          <p:spPr bwMode="auto">
            <a:xfrm>
              <a:off x="2287936"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5" name="Freeform 36"/>
            <p:cNvSpPr/>
            <p:nvPr/>
          </p:nvSpPr>
          <p:spPr bwMode="auto">
            <a:xfrm>
              <a:off x="2060527"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6" name="Freeform 37"/>
            <p:cNvSpPr/>
            <p:nvPr/>
          </p:nvSpPr>
          <p:spPr bwMode="auto">
            <a:xfrm>
              <a:off x="2060526"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7" name="Freeform 38"/>
            <p:cNvSpPr/>
            <p:nvPr/>
          </p:nvSpPr>
          <p:spPr bwMode="auto">
            <a:xfrm>
              <a:off x="2396283"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8" name="Freeform 39"/>
            <p:cNvSpPr/>
            <p:nvPr/>
          </p:nvSpPr>
          <p:spPr bwMode="auto">
            <a:xfrm>
              <a:off x="2111723"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89" name="Oval 40"/>
            <p:cNvSpPr>
              <a:spLocks noChangeArrowheads="1"/>
            </p:cNvSpPr>
            <p:nvPr/>
          </p:nvSpPr>
          <p:spPr bwMode="auto">
            <a:xfrm>
              <a:off x="2172446"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0" name="Freeform 41"/>
            <p:cNvSpPr/>
            <p:nvPr/>
          </p:nvSpPr>
          <p:spPr bwMode="auto">
            <a:xfrm>
              <a:off x="2722514"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1" name="Freeform 42"/>
            <p:cNvSpPr/>
            <p:nvPr/>
          </p:nvSpPr>
          <p:spPr bwMode="auto">
            <a:xfrm>
              <a:off x="2722515"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2" name="Freeform 43"/>
            <p:cNvSpPr/>
            <p:nvPr/>
          </p:nvSpPr>
          <p:spPr bwMode="auto">
            <a:xfrm>
              <a:off x="2842767"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3" name="Freeform 44"/>
            <p:cNvSpPr/>
            <p:nvPr/>
          </p:nvSpPr>
          <p:spPr bwMode="auto">
            <a:xfrm>
              <a:off x="2860626"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4" name="Freeform 45"/>
            <p:cNvSpPr/>
            <p:nvPr/>
          </p:nvSpPr>
          <p:spPr bwMode="auto">
            <a:xfrm>
              <a:off x="2628455"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5" name="Freeform 46"/>
            <p:cNvSpPr/>
            <p:nvPr/>
          </p:nvSpPr>
          <p:spPr bwMode="auto">
            <a:xfrm>
              <a:off x="26284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3" y="81"/>
                    <a:pt x="0" y="79"/>
                    <a:pt x="0" y="77"/>
                  </a:cubicBezTo>
                  <a:cubicBezTo>
                    <a:pt x="0" y="5"/>
                    <a:pt x="0" y="5"/>
                    <a:pt x="0" y="5"/>
                  </a:cubicBezTo>
                  <a:cubicBezTo>
                    <a:pt x="0" y="2"/>
                    <a:pt x="3"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6" name="Freeform 47"/>
            <p:cNvSpPr/>
            <p:nvPr/>
          </p:nvSpPr>
          <p:spPr bwMode="auto">
            <a:xfrm>
              <a:off x="2967783"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7" name="Freeform 48"/>
            <p:cNvSpPr/>
            <p:nvPr/>
          </p:nvSpPr>
          <p:spPr bwMode="auto">
            <a:xfrm>
              <a:off x="2679652" y="1238488"/>
              <a:ext cx="305991" cy="86916"/>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9"/>
                  </a:cubicBezTo>
                  <a:cubicBezTo>
                    <a:pt x="0" y="10"/>
                    <a:pt x="0" y="10"/>
                    <a:pt x="0" y="10"/>
                  </a:cubicBezTo>
                  <a:cubicBezTo>
                    <a:pt x="0" y="16"/>
                    <a:pt x="4"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8" name="Oval 49"/>
            <p:cNvSpPr>
              <a:spLocks noChangeArrowheads="1"/>
            </p:cNvSpPr>
            <p:nvPr/>
          </p:nvSpPr>
          <p:spPr bwMode="auto">
            <a:xfrm>
              <a:off x="2740374"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99" name="Freeform 50"/>
            <p:cNvSpPr/>
            <p:nvPr/>
          </p:nvSpPr>
          <p:spPr bwMode="auto">
            <a:xfrm>
              <a:off x="3290442"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0" name="Freeform 51"/>
            <p:cNvSpPr/>
            <p:nvPr/>
          </p:nvSpPr>
          <p:spPr bwMode="auto">
            <a:xfrm>
              <a:off x="3290442"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1" name="Freeform 52"/>
            <p:cNvSpPr/>
            <p:nvPr/>
          </p:nvSpPr>
          <p:spPr bwMode="auto">
            <a:xfrm>
              <a:off x="3415458"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2" name="Freeform 53"/>
            <p:cNvSpPr/>
            <p:nvPr/>
          </p:nvSpPr>
          <p:spPr bwMode="auto">
            <a:xfrm>
              <a:off x="3428554"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3" name="Freeform 54"/>
            <p:cNvSpPr/>
            <p:nvPr/>
          </p:nvSpPr>
          <p:spPr bwMode="auto">
            <a:xfrm>
              <a:off x="3199954"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4" name="Freeform 55"/>
            <p:cNvSpPr/>
            <p:nvPr/>
          </p:nvSpPr>
          <p:spPr bwMode="auto">
            <a:xfrm>
              <a:off x="3199955"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5" name="Freeform 56"/>
            <p:cNvSpPr/>
            <p:nvPr/>
          </p:nvSpPr>
          <p:spPr bwMode="auto">
            <a:xfrm>
              <a:off x="3535711"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6" name="Freeform 57"/>
            <p:cNvSpPr/>
            <p:nvPr/>
          </p:nvSpPr>
          <p:spPr bwMode="auto">
            <a:xfrm>
              <a:off x="3252342" y="1238488"/>
              <a:ext cx="304800"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6" y="20"/>
                    <a:pt x="71" y="16"/>
                    <a:pt x="71" y="10"/>
                  </a:cubicBezTo>
                  <a:cubicBezTo>
                    <a:pt x="71" y="9"/>
                    <a:pt x="71" y="9"/>
                    <a:pt x="71" y="9"/>
                  </a:cubicBezTo>
                  <a:cubicBezTo>
                    <a:pt x="71" y="4"/>
                    <a:pt x="66"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7" name="Oval 58"/>
            <p:cNvSpPr>
              <a:spLocks noChangeArrowheads="1"/>
            </p:cNvSpPr>
            <p:nvPr/>
          </p:nvSpPr>
          <p:spPr bwMode="auto">
            <a:xfrm>
              <a:off x="3311873" y="1022984"/>
              <a:ext cx="180975"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8" name="Freeform 59"/>
            <p:cNvSpPr/>
            <p:nvPr/>
          </p:nvSpPr>
          <p:spPr bwMode="auto">
            <a:xfrm>
              <a:off x="3863133" y="1251585"/>
              <a:ext cx="219075" cy="384572"/>
            </a:xfrm>
            <a:custGeom>
              <a:avLst/>
              <a:gdLst>
                <a:gd name="T0" fmla="*/ 51 w 51"/>
                <a:gd name="T1" fmla="*/ 85 h 89"/>
                <a:gd name="T2" fmla="*/ 46 w 51"/>
                <a:gd name="T3" fmla="*/ 89 h 89"/>
                <a:gd name="T4" fmla="*/ 4 w 51"/>
                <a:gd name="T5" fmla="*/ 89 h 89"/>
                <a:gd name="T6" fmla="*/ 0 w 51"/>
                <a:gd name="T7" fmla="*/ 85 h 89"/>
                <a:gd name="T8" fmla="*/ 0 w 51"/>
                <a:gd name="T9" fmla="*/ 5 h 89"/>
                <a:gd name="T10" fmla="*/ 4 w 51"/>
                <a:gd name="T11" fmla="*/ 0 h 89"/>
                <a:gd name="T12" fmla="*/ 46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6" y="89"/>
                  </a:cubicBezTo>
                  <a:cubicBezTo>
                    <a:pt x="4" y="89"/>
                    <a:pt x="4" y="89"/>
                    <a:pt x="4" y="89"/>
                  </a:cubicBezTo>
                  <a:cubicBezTo>
                    <a:pt x="2" y="89"/>
                    <a:pt x="0" y="87"/>
                    <a:pt x="0" y="85"/>
                  </a:cubicBezTo>
                  <a:cubicBezTo>
                    <a:pt x="0" y="5"/>
                    <a:pt x="0" y="5"/>
                    <a:pt x="0" y="5"/>
                  </a:cubicBezTo>
                  <a:cubicBezTo>
                    <a:pt x="0" y="3"/>
                    <a:pt x="2" y="0"/>
                    <a:pt x="4" y="0"/>
                  </a:cubicBezTo>
                  <a:cubicBezTo>
                    <a:pt x="46" y="0"/>
                    <a:pt x="46" y="0"/>
                    <a:pt x="46"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09" name="Freeform 60"/>
            <p:cNvSpPr/>
            <p:nvPr/>
          </p:nvSpPr>
          <p:spPr bwMode="auto">
            <a:xfrm>
              <a:off x="3863133"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0" name="Freeform 61"/>
            <p:cNvSpPr/>
            <p:nvPr/>
          </p:nvSpPr>
          <p:spPr bwMode="auto">
            <a:xfrm>
              <a:off x="3983386"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1" name="Freeform 62"/>
            <p:cNvSpPr/>
            <p:nvPr/>
          </p:nvSpPr>
          <p:spPr bwMode="auto">
            <a:xfrm>
              <a:off x="3996483"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2" name="Freeform 63"/>
            <p:cNvSpPr/>
            <p:nvPr/>
          </p:nvSpPr>
          <p:spPr bwMode="auto">
            <a:xfrm>
              <a:off x="3767883"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39"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3" name="Freeform 64"/>
            <p:cNvSpPr/>
            <p:nvPr/>
          </p:nvSpPr>
          <p:spPr bwMode="auto">
            <a:xfrm>
              <a:off x="3767883"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4" name="Freeform 65"/>
            <p:cNvSpPr/>
            <p:nvPr/>
          </p:nvSpPr>
          <p:spPr bwMode="auto">
            <a:xfrm>
              <a:off x="4103639"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5" name="Freeform 66"/>
            <p:cNvSpPr/>
            <p:nvPr/>
          </p:nvSpPr>
          <p:spPr bwMode="auto">
            <a:xfrm>
              <a:off x="3819079"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6" name="Oval 67"/>
            <p:cNvSpPr>
              <a:spLocks noChangeArrowheads="1"/>
            </p:cNvSpPr>
            <p:nvPr/>
          </p:nvSpPr>
          <p:spPr bwMode="auto">
            <a:xfrm>
              <a:off x="3879802"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7" name="Freeform 68"/>
            <p:cNvSpPr/>
            <p:nvPr/>
          </p:nvSpPr>
          <p:spPr bwMode="auto">
            <a:xfrm>
              <a:off x="4429870" y="1251585"/>
              <a:ext cx="220266"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8" name="Freeform 69"/>
            <p:cNvSpPr/>
            <p:nvPr/>
          </p:nvSpPr>
          <p:spPr bwMode="auto">
            <a:xfrm>
              <a:off x="4429870" y="1579006"/>
              <a:ext cx="100013"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19" name="Freeform 70"/>
            <p:cNvSpPr/>
            <p:nvPr/>
          </p:nvSpPr>
          <p:spPr bwMode="auto">
            <a:xfrm>
              <a:off x="4551315"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0" name="Freeform 71"/>
            <p:cNvSpPr/>
            <p:nvPr/>
          </p:nvSpPr>
          <p:spPr bwMode="auto">
            <a:xfrm>
              <a:off x="456322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1" name="Freeform 72"/>
            <p:cNvSpPr/>
            <p:nvPr/>
          </p:nvSpPr>
          <p:spPr bwMode="auto">
            <a:xfrm>
              <a:off x="4335811"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2" name="Freeform 73"/>
            <p:cNvSpPr/>
            <p:nvPr/>
          </p:nvSpPr>
          <p:spPr bwMode="auto">
            <a:xfrm>
              <a:off x="4335810"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3" name="Freeform 74"/>
            <p:cNvSpPr/>
            <p:nvPr/>
          </p:nvSpPr>
          <p:spPr bwMode="auto">
            <a:xfrm>
              <a:off x="4671567"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4" name="Freeform 75"/>
            <p:cNvSpPr/>
            <p:nvPr/>
          </p:nvSpPr>
          <p:spPr bwMode="auto">
            <a:xfrm>
              <a:off x="4387008" y="1238488"/>
              <a:ext cx="305991"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5" name="Oval 76"/>
            <p:cNvSpPr>
              <a:spLocks noChangeArrowheads="1"/>
            </p:cNvSpPr>
            <p:nvPr/>
          </p:nvSpPr>
          <p:spPr bwMode="auto">
            <a:xfrm>
              <a:off x="4447730"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6" name="Freeform 77"/>
            <p:cNvSpPr/>
            <p:nvPr/>
          </p:nvSpPr>
          <p:spPr bwMode="auto">
            <a:xfrm>
              <a:off x="4997798"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7" name="Freeform 78"/>
            <p:cNvSpPr/>
            <p:nvPr/>
          </p:nvSpPr>
          <p:spPr bwMode="auto">
            <a:xfrm>
              <a:off x="4997799"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8" name="Freeform 79"/>
            <p:cNvSpPr/>
            <p:nvPr/>
          </p:nvSpPr>
          <p:spPr bwMode="auto">
            <a:xfrm>
              <a:off x="5119242"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29" name="Freeform 80"/>
            <p:cNvSpPr/>
            <p:nvPr/>
          </p:nvSpPr>
          <p:spPr bwMode="auto">
            <a:xfrm>
              <a:off x="5135910"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0" name="Freeform 81"/>
            <p:cNvSpPr/>
            <p:nvPr/>
          </p:nvSpPr>
          <p:spPr bwMode="auto">
            <a:xfrm>
              <a:off x="4907310"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1" name="Freeform 82"/>
            <p:cNvSpPr/>
            <p:nvPr/>
          </p:nvSpPr>
          <p:spPr bwMode="auto">
            <a:xfrm>
              <a:off x="4907311"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2" name="Freeform 83"/>
            <p:cNvSpPr/>
            <p:nvPr/>
          </p:nvSpPr>
          <p:spPr bwMode="auto">
            <a:xfrm>
              <a:off x="5243067"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3" name="Freeform 84"/>
            <p:cNvSpPr/>
            <p:nvPr/>
          </p:nvSpPr>
          <p:spPr bwMode="auto">
            <a:xfrm>
              <a:off x="4954936" y="1238488"/>
              <a:ext cx="305991"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4" name="Oval 85"/>
            <p:cNvSpPr>
              <a:spLocks noChangeArrowheads="1"/>
            </p:cNvSpPr>
            <p:nvPr/>
          </p:nvSpPr>
          <p:spPr bwMode="auto">
            <a:xfrm>
              <a:off x="5015658"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grpSp>
      <p:grpSp>
        <p:nvGrpSpPr>
          <p:cNvPr id="3" name="组合 2"/>
          <p:cNvGrpSpPr/>
          <p:nvPr/>
        </p:nvGrpSpPr>
        <p:grpSpPr>
          <a:xfrm>
            <a:off x="1097810" y="2293002"/>
            <a:ext cx="4355261" cy="919980"/>
            <a:chOff x="351979" y="2416015"/>
            <a:chExt cx="4960144" cy="1047752"/>
          </a:xfrm>
          <a:solidFill>
            <a:schemeClr val="accent2"/>
          </a:solidFill>
        </p:grpSpPr>
        <p:sp>
          <p:nvSpPr>
            <p:cNvPr id="135" name="Freeform 86"/>
            <p:cNvSpPr/>
            <p:nvPr/>
          </p:nvSpPr>
          <p:spPr bwMode="auto">
            <a:xfrm>
              <a:off x="447229"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6" name="Freeform 87"/>
            <p:cNvSpPr/>
            <p:nvPr/>
          </p:nvSpPr>
          <p:spPr bwMode="auto">
            <a:xfrm>
              <a:off x="447230"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7" name="Freeform 88"/>
            <p:cNvSpPr/>
            <p:nvPr/>
          </p:nvSpPr>
          <p:spPr bwMode="auto">
            <a:xfrm>
              <a:off x="567483"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8" name="Freeform 89"/>
            <p:cNvSpPr/>
            <p:nvPr/>
          </p:nvSpPr>
          <p:spPr bwMode="auto">
            <a:xfrm>
              <a:off x="580579"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39" name="Freeform 90"/>
            <p:cNvSpPr/>
            <p:nvPr/>
          </p:nvSpPr>
          <p:spPr bwMode="auto">
            <a:xfrm>
              <a:off x="351979"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0" name="Freeform 91"/>
            <p:cNvSpPr/>
            <p:nvPr/>
          </p:nvSpPr>
          <p:spPr bwMode="auto">
            <a:xfrm>
              <a:off x="351980"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1" name="Freeform 92"/>
            <p:cNvSpPr/>
            <p:nvPr/>
          </p:nvSpPr>
          <p:spPr bwMode="auto">
            <a:xfrm>
              <a:off x="687736"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2" name="Freeform 93"/>
            <p:cNvSpPr/>
            <p:nvPr/>
          </p:nvSpPr>
          <p:spPr bwMode="auto">
            <a:xfrm>
              <a:off x="404367" y="2627947"/>
              <a:ext cx="304800"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3" name="Oval 94"/>
            <p:cNvSpPr>
              <a:spLocks noChangeArrowheads="1"/>
            </p:cNvSpPr>
            <p:nvPr/>
          </p:nvSpPr>
          <p:spPr bwMode="auto">
            <a:xfrm>
              <a:off x="463898"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4" name="Freeform 95"/>
            <p:cNvSpPr/>
            <p:nvPr/>
          </p:nvSpPr>
          <p:spPr bwMode="auto">
            <a:xfrm>
              <a:off x="1015158"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5" name="Freeform 96"/>
            <p:cNvSpPr/>
            <p:nvPr/>
          </p:nvSpPr>
          <p:spPr bwMode="auto">
            <a:xfrm>
              <a:off x="1015158"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6" name="Freeform 97"/>
            <p:cNvSpPr/>
            <p:nvPr/>
          </p:nvSpPr>
          <p:spPr bwMode="auto">
            <a:xfrm>
              <a:off x="1135411"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7" name="Freeform 98"/>
            <p:cNvSpPr/>
            <p:nvPr/>
          </p:nvSpPr>
          <p:spPr bwMode="auto">
            <a:xfrm>
              <a:off x="1152079"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8" name="Freeform 99"/>
            <p:cNvSpPr/>
            <p:nvPr/>
          </p:nvSpPr>
          <p:spPr bwMode="auto">
            <a:xfrm>
              <a:off x="924670"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49" name="Freeform 100"/>
            <p:cNvSpPr/>
            <p:nvPr/>
          </p:nvSpPr>
          <p:spPr bwMode="auto">
            <a:xfrm>
              <a:off x="924671"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0" name="Freeform 101"/>
            <p:cNvSpPr/>
            <p:nvPr/>
          </p:nvSpPr>
          <p:spPr bwMode="auto">
            <a:xfrm>
              <a:off x="1260427"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1" name="Freeform 102"/>
            <p:cNvSpPr/>
            <p:nvPr/>
          </p:nvSpPr>
          <p:spPr bwMode="auto">
            <a:xfrm>
              <a:off x="972295" y="2627947"/>
              <a:ext cx="304800"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2" name="Oval 103"/>
            <p:cNvSpPr>
              <a:spLocks noChangeArrowheads="1"/>
            </p:cNvSpPr>
            <p:nvPr/>
          </p:nvSpPr>
          <p:spPr bwMode="auto">
            <a:xfrm>
              <a:off x="1031826"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3" name="Freeform 104"/>
            <p:cNvSpPr/>
            <p:nvPr/>
          </p:nvSpPr>
          <p:spPr bwMode="auto">
            <a:xfrm>
              <a:off x="1583085"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3" y="89"/>
                    <a:pt x="0" y="87"/>
                    <a:pt x="0" y="84"/>
                  </a:cubicBezTo>
                  <a:cubicBezTo>
                    <a:pt x="0" y="5"/>
                    <a:pt x="0" y="5"/>
                    <a:pt x="0" y="5"/>
                  </a:cubicBezTo>
                  <a:cubicBezTo>
                    <a:pt x="0" y="2"/>
                    <a:pt x="3"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4" name="Freeform 105"/>
            <p:cNvSpPr/>
            <p:nvPr/>
          </p:nvSpPr>
          <p:spPr bwMode="auto">
            <a:xfrm>
              <a:off x="1583086"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5" name="Freeform 106"/>
            <p:cNvSpPr/>
            <p:nvPr/>
          </p:nvSpPr>
          <p:spPr bwMode="auto">
            <a:xfrm>
              <a:off x="1708102"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6" name="Freeform 107"/>
            <p:cNvSpPr/>
            <p:nvPr/>
          </p:nvSpPr>
          <p:spPr bwMode="auto">
            <a:xfrm>
              <a:off x="1720008"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7" name="Freeform 108"/>
            <p:cNvSpPr/>
            <p:nvPr/>
          </p:nvSpPr>
          <p:spPr bwMode="auto">
            <a:xfrm>
              <a:off x="1492598"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8" name="Freeform 109"/>
            <p:cNvSpPr/>
            <p:nvPr/>
          </p:nvSpPr>
          <p:spPr bwMode="auto">
            <a:xfrm>
              <a:off x="1492598" y="2700576"/>
              <a:ext cx="6905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59" name="Freeform 110"/>
            <p:cNvSpPr/>
            <p:nvPr/>
          </p:nvSpPr>
          <p:spPr bwMode="auto">
            <a:xfrm>
              <a:off x="1828354" y="2700576"/>
              <a:ext cx="6786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0" name="Freeform 111"/>
            <p:cNvSpPr/>
            <p:nvPr/>
          </p:nvSpPr>
          <p:spPr bwMode="auto">
            <a:xfrm>
              <a:off x="1543795" y="2627947"/>
              <a:ext cx="305991"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7" y="20"/>
                    <a:pt x="71" y="16"/>
                    <a:pt x="71" y="11"/>
                  </a:cubicBezTo>
                  <a:cubicBezTo>
                    <a:pt x="71" y="10"/>
                    <a:pt x="71" y="10"/>
                    <a:pt x="71" y="10"/>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1" name="Oval 112"/>
            <p:cNvSpPr>
              <a:spLocks noChangeArrowheads="1"/>
            </p:cNvSpPr>
            <p:nvPr/>
          </p:nvSpPr>
          <p:spPr bwMode="auto">
            <a:xfrm>
              <a:off x="1604517"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2" name="Freeform 113"/>
            <p:cNvSpPr/>
            <p:nvPr/>
          </p:nvSpPr>
          <p:spPr bwMode="auto">
            <a:xfrm>
              <a:off x="2154586" y="2644616"/>
              <a:ext cx="220266" cy="384572"/>
            </a:xfrm>
            <a:custGeom>
              <a:avLst/>
              <a:gdLst>
                <a:gd name="T0" fmla="*/ 51 w 51"/>
                <a:gd name="T1" fmla="*/ 84 h 89"/>
                <a:gd name="T2" fmla="*/ 47 w 51"/>
                <a:gd name="T3" fmla="*/ 89 h 89"/>
                <a:gd name="T4" fmla="*/ 4 w 51"/>
                <a:gd name="T5" fmla="*/ 89 h 89"/>
                <a:gd name="T6" fmla="*/ 0 w 51"/>
                <a:gd name="T7" fmla="*/ 84 h 89"/>
                <a:gd name="T8" fmla="*/ 0 w 51"/>
                <a:gd name="T9" fmla="*/ 5 h 89"/>
                <a:gd name="T10" fmla="*/ 4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4" y="89"/>
                    <a:pt x="4" y="89"/>
                    <a:pt x="4" y="89"/>
                  </a:cubicBezTo>
                  <a:cubicBezTo>
                    <a:pt x="2" y="89"/>
                    <a:pt x="0" y="87"/>
                    <a:pt x="0" y="84"/>
                  </a:cubicBezTo>
                  <a:cubicBezTo>
                    <a:pt x="0" y="5"/>
                    <a:pt x="0" y="5"/>
                    <a:pt x="0" y="5"/>
                  </a:cubicBezTo>
                  <a:cubicBezTo>
                    <a:pt x="0" y="2"/>
                    <a:pt x="2" y="0"/>
                    <a:pt x="4"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3" name="Freeform 114"/>
            <p:cNvSpPr/>
            <p:nvPr/>
          </p:nvSpPr>
          <p:spPr bwMode="auto">
            <a:xfrm>
              <a:off x="2154586"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4" name="Freeform 115"/>
            <p:cNvSpPr/>
            <p:nvPr/>
          </p:nvSpPr>
          <p:spPr bwMode="auto">
            <a:xfrm>
              <a:off x="2274839" y="2972038"/>
              <a:ext cx="100013"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5" name="Freeform 116"/>
            <p:cNvSpPr/>
            <p:nvPr/>
          </p:nvSpPr>
          <p:spPr bwMode="auto">
            <a:xfrm>
              <a:off x="2287936"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6" name="Freeform 117"/>
            <p:cNvSpPr/>
            <p:nvPr/>
          </p:nvSpPr>
          <p:spPr bwMode="auto">
            <a:xfrm>
              <a:off x="2060527"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7" name="Freeform 118"/>
            <p:cNvSpPr/>
            <p:nvPr/>
          </p:nvSpPr>
          <p:spPr bwMode="auto">
            <a:xfrm>
              <a:off x="2060526"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8" name="Freeform 119"/>
            <p:cNvSpPr/>
            <p:nvPr/>
          </p:nvSpPr>
          <p:spPr bwMode="auto">
            <a:xfrm>
              <a:off x="2396283"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69" name="Freeform 120"/>
            <p:cNvSpPr/>
            <p:nvPr/>
          </p:nvSpPr>
          <p:spPr bwMode="auto">
            <a:xfrm>
              <a:off x="2111723"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0" name="Oval 121"/>
            <p:cNvSpPr>
              <a:spLocks noChangeArrowheads="1"/>
            </p:cNvSpPr>
            <p:nvPr/>
          </p:nvSpPr>
          <p:spPr bwMode="auto">
            <a:xfrm>
              <a:off x="2172446"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1" name="Freeform 122"/>
            <p:cNvSpPr/>
            <p:nvPr/>
          </p:nvSpPr>
          <p:spPr bwMode="auto">
            <a:xfrm>
              <a:off x="2722514"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2" name="Freeform 123"/>
            <p:cNvSpPr/>
            <p:nvPr/>
          </p:nvSpPr>
          <p:spPr bwMode="auto">
            <a:xfrm>
              <a:off x="2722515"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3" name="Freeform 124"/>
            <p:cNvSpPr/>
            <p:nvPr/>
          </p:nvSpPr>
          <p:spPr bwMode="auto">
            <a:xfrm>
              <a:off x="2842767"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4" name="Freeform 125"/>
            <p:cNvSpPr/>
            <p:nvPr/>
          </p:nvSpPr>
          <p:spPr bwMode="auto">
            <a:xfrm>
              <a:off x="2860626"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5" name="Freeform 126"/>
            <p:cNvSpPr/>
            <p:nvPr/>
          </p:nvSpPr>
          <p:spPr bwMode="auto">
            <a:xfrm>
              <a:off x="2628455"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6" name="Freeform 127"/>
            <p:cNvSpPr/>
            <p:nvPr/>
          </p:nvSpPr>
          <p:spPr bwMode="auto">
            <a:xfrm>
              <a:off x="26284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3" y="81"/>
                    <a:pt x="0" y="79"/>
                    <a:pt x="0" y="76"/>
                  </a:cubicBezTo>
                  <a:cubicBezTo>
                    <a:pt x="0" y="5"/>
                    <a:pt x="0" y="5"/>
                    <a:pt x="0" y="5"/>
                  </a:cubicBezTo>
                  <a:cubicBezTo>
                    <a:pt x="0" y="2"/>
                    <a:pt x="3"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7" name="Freeform 128"/>
            <p:cNvSpPr/>
            <p:nvPr/>
          </p:nvSpPr>
          <p:spPr bwMode="auto">
            <a:xfrm>
              <a:off x="2967783"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8" name="Freeform 129"/>
            <p:cNvSpPr/>
            <p:nvPr/>
          </p:nvSpPr>
          <p:spPr bwMode="auto">
            <a:xfrm>
              <a:off x="2679652" y="2627947"/>
              <a:ext cx="305991" cy="85725"/>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10"/>
                  </a:cubicBezTo>
                  <a:cubicBezTo>
                    <a:pt x="0" y="11"/>
                    <a:pt x="0" y="11"/>
                    <a:pt x="0" y="11"/>
                  </a:cubicBezTo>
                  <a:cubicBezTo>
                    <a:pt x="0" y="16"/>
                    <a:pt x="4"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79" name="Oval 130"/>
            <p:cNvSpPr>
              <a:spLocks noChangeArrowheads="1"/>
            </p:cNvSpPr>
            <p:nvPr/>
          </p:nvSpPr>
          <p:spPr bwMode="auto">
            <a:xfrm>
              <a:off x="2740374"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0" name="Freeform 131"/>
            <p:cNvSpPr/>
            <p:nvPr/>
          </p:nvSpPr>
          <p:spPr bwMode="auto">
            <a:xfrm>
              <a:off x="3290442"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1" name="Freeform 132"/>
            <p:cNvSpPr/>
            <p:nvPr/>
          </p:nvSpPr>
          <p:spPr bwMode="auto">
            <a:xfrm>
              <a:off x="3290442"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2" name="Freeform 133"/>
            <p:cNvSpPr/>
            <p:nvPr/>
          </p:nvSpPr>
          <p:spPr bwMode="auto">
            <a:xfrm>
              <a:off x="3415458"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3" name="Freeform 134"/>
            <p:cNvSpPr/>
            <p:nvPr/>
          </p:nvSpPr>
          <p:spPr bwMode="auto">
            <a:xfrm>
              <a:off x="3428554"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4" name="Freeform 135"/>
            <p:cNvSpPr/>
            <p:nvPr/>
          </p:nvSpPr>
          <p:spPr bwMode="auto">
            <a:xfrm>
              <a:off x="3199954"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5" name="Freeform 136"/>
            <p:cNvSpPr/>
            <p:nvPr/>
          </p:nvSpPr>
          <p:spPr bwMode="auto">
            <a:xfrm>
              <a:off x="3199955"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6" name="Freeform 137"/>
            <p:cNvSpPr/>
            <p:nvPr/>
          </p:nvSpPr>
          <p:spPr bwMode="auto">
            <a:xfrm>
              <a:off x="3535711"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7" name="Freeform 138"/>
            <p:cNvSpPr/>
            <p:nvPr/>
          </p:nvSpPr>
          <p:spPr bwMode="auto">
            <a:xfrm>
              <a:off x="3252342" y="2627947"/>
              <a:ext cx="304800"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6" y="20"/>
                    <a:pt x="71" y="16"/>
                    <a:pt x="71" y="11"/>
                  </a:cubicBezTo>
                  <a:cubicBezTo>
                    <a:pt x="71" y="10"/>
                    <a:pt x="71" y="10"/>
                    <a:pt x="71" y="10"/>
                  </a:cubicBezTo>
                  <a:cubicBezTo>
                    <a:pt x="71" y="4"/>
                    <a:pt x="66"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8" name="Oval 139"/>
            <p:cNvSpPr>
              <a:spLocks noChangeArrowheads="1"/>
            </p:cNvSpPr>
            <p:nvPr/>
          </p:nvSpPr>
          <p:spPr bwMode="auto">
            <a:xfrm>
              <a:off x="3311873" y="2416015"/>
              <a:ext cx="180975"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89" name="Freeform 140"/>
            <p:cNvSpPr/>
            <p:nvPr/>
          </p:nvSpPr>
          <p:spPr bwMode="auto">
            <a:xfrm>
              <a:off x="3863133" y="2644616"/>
              <a:ext cx="219075" cy="384572"/>
            </a:xfrm>
            <a:custGeom>
              <a:avLst/>
              <a:gdLst>
                <a:gd name="T0" fmla="*/ 51 w 51"/>
                <a:gd name="T1" fmla="*/ 84 h 89"/>
                <a:gd name="T2" fmla="*/ 46 w 51"/>
                <a:gd name="T3" fmla="*/ 89 h 89"/>
                <a:gd name="T4" fmla="*/ 4 w 51"/>
                <a:gd name="T5" fmla="*/ 89 h 89"/>
                <a:gd name="T6" fmla="*/ 0 w 51"/>
                <a:gd name="T7" fmla="*/ 84 h 89"/>
                <a:gd name="T8" fmla="*/ 0 w 51"/>
                <a:gd name="T9" fmla="*/ 5 h 89"/>
                <a:gd name="T10" fmla="*/ 4 w 51"/>
                <a:gd name="T11" fmla="*/ 0 h 89"/>
                <a:gd name="T12" fmla="*/ 46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6" y="89"/>
                  </a:cubicBezTo>
                  <a:cubicBezTo>
                    <a:pt x="4" y="89"/>
                    <a:pt x="4" y="89"/>
                    <a:pt x="4" y="89"/>
                  </a:cubicBezTo>
                  <a:cubicBezTo>
                    <a:pt x="2" y="89"/>
                    <a:pt x="0" y="87"/>
                    <a:pt x="0" y="84"/>
                  </a:cubicBezTo>
                  <a:cubicBezTo>
                    <a:pt x="0" y="5"/>
                    <a:pt x="0" y="5"/>
                    <a:pt x="0" y="5"/>
                  </a:cubicBezTo>
                  <a:cubicBezTo>
                    <a:pt x="0" y="2"/>
                    <a:pt x="2" y="0"/>
                    <a:pt x="4" y="0"/>
                  </a:cubicBezTo>
                  <a:cubicBezTo>
                    <a:pt x="46" y="0"/>
                    <a:pt x="46" y="0"/>
                    <a:pt x="46"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0" name="Freeform 141"/>
            <p:cNvSpPr/>
            <p:nvPr/>
          </p:nvSpPr>
          <p:spPr bwMode="auto">
            <a:xfrm>
              <a:off x="3863133"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1" name="Freeform 142"/>
            <p:cNvSpPr/>
            <p:nvPr/>
          </p:nvSpPr>
          <p:spPr bwMode="auto">
            <a:xfrm>
              <a:off x="3983386"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2" name="Freeform 143"/>
            <p:cNvSpPr/>
            <p:nvPr/>
          </p:nvSpPr>
          <p:spPr bwMode="auto">
            <a:xfrm>
              <a:off x="3996483"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3" name="Freeform 144"/>
            <p:cNvSpPr/>
            <p:nvPr/>
          </p:nvSpPr>
          <p:spPr bwMode="auto">
            <a:xfrm>
              <a:off x="3767883"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39"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4" name="Freeform 145"/>
            <p:cNvSpPr/>
            <p:nvPr/>
          </p:nvSpPr>
          <p:spPr bwMode="auto">
            <a:xfrm>
              <a:off x="3767883"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5" name="Freeform 146"/>
            <p:cNvSpPr/>
            <p:nvPr/>
          </p:nvSpPr>
          <p:spPr bwMode="auto">
            <a:xfrm>
              <a:off x="4103639"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6" name="Freeform 147"/>
            <p:cNvSpPr/>
            <p:nvPr/>
          </p:nvSpPr>
          <p:spPr bwMode="auto">
            <a:xfrm>
              <a:off x="3819079"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7" name="Oval 148"/>
            <p:cNvSpPr>
              <a:spLocks noChangeArrowheads="1"/>
            </p:cNvSpPr>
            <p:nvPr/>
          </p:nvSpPr>
          <p:spPr bwMode="auto">
            <a:xfrm>
              <a:off x="3879802"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8" name="Freeform 149"/>
            <p:cNvSpPr/>
            <p:nvPr/>
          </p:nvSpPr>
          <p:spPr bwMode="auto">
            <a:xfrm>
              <a:off x="4429870" y="2644616"/>
              <a:ext cx="220266"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199" name="Freeform 150"/>
            <p:cNvSpPr/>
            <p:nvPr/>
          </p:nvSpPr>
          <p:spPr bwMode="auto">
            <a:xfrm>
              <a:off x="4429870" y="2972038"/>
              <a:ext cx="100013"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0" name="Freeform 151"/>
            <p:cNvSpPr/>
            <p:nvPr/>
          </p:nvSpPr>
          <p:spPr bwMode="auto">
            <a:xfrm>
              <a:off x="4551315"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1" name="Freeform 152"/>
            <p:cNvSpPr/>
            <p:nvPr/>
          </p:nvSpPr>
          <p:spPr bwMode="auto">
            <a:xfrm>
              <a:off x="456322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2" name="Freeform 153"/>
            <p:cNvSpPr/>
            <p:nvPr/>
          </p:nvSpPr>
          <p:spPr bwMode="auto">
            <a:xfrm>
              <a:off x="4335811"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3" name="Freeform 154"/>
            <p:cNvSpPr/>
            <p:nvPr/>
          </p:nvSpPr>
          <p:spPr bwMode="auto">
            <a:xfrm>
              <a:off x="4335810"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4" name="Freeform 155"/>
            <p:cNvSpPr/>
            <p:nvPr/>
          </p:nvSpPr>
          <p:spPr bwMode="auto">
            <a:xfrm>
              <a:off x="4671567"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5" name="Freeform 156"/>
            <p:cNvSpPr/>
            <p:nvPr/>
          </p:nvSpPr>
          <p:spPr bwMode="auto">
            <a:xfrm>
              <a:off x="4387008" y="2627947"/>
              <a:ext cx="305991"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6" name="Oval 157"/>
            <p:cNvSpPr>
              <a:spLocks noChangeArrowheads="1"/>
            </p:cNvSpPr>
            <p:nvPr/>
          </p:nvSpPr>
          <p:spPr bwMode="auto">
            <a:xfrm>
              <a:off x="4447730"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7" name="Freeform 158"/>
            <p:cNvSpPr/>
            <p:nvPr/>
          </p:nvSpPr>
          <p:spPr bwMode="auto">
            <a:xfrm>
              <a:off x="4997798"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8" name="Freeform 159"/>
            <p:cNvSpPr/>
            <p:nvPr/>
          </p:nvSpPr>
          <p:spPr bwMode="auto">
            <a:xfrm>
              <a:off x="4997799"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09" name="Freeform 160"/>
            <p:cNvSpPr/>
            <p:nvPr/>
          </p:nvSpPr>
          <p:spPr bwMode="auto">
            <a:xfrm>
              <a:off x="5119242"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10" name="Freeform 161"/>
            <p:cNvSpPr/>
            <p:nvPr/>
          </p:nvSpPr>
          <p:spPr bwMode="auto">
            <a:xfrm>
              <a:off x="5135910"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11" name="Freeform 162"/>
            <p:cNvSpPr/>
            <p:nvPr/>
          </p:nvSpPr>
          <p:spPr bwMode="auto">
            <a:xfrm>
              <a:off x="4907310"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12" name="Freeform 163"/>
            <p:cNvSpPr/>
            <p:nvPr/>
          </p:nvSpPr>
          <p:spPr bwMode="auto">
            <a:xfrm>
              <a:off x="4907311"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13" name="Freeform 164"/>
            <p:cNvSpPr/>
            <p:nvPr/>
          </p:nvSpPr>
          <p:spPr bwMode="auto">
            <a:xfrm>
              <a:off x="5243067"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14" name="Freeform 165"/>
            <p:cNvSpPr/>
            <p:nvPr/>
          </p:nvSpPr>
          <p:spPr bwMode="auto">
            <a:xfrm>
              <a:off x="4954936" y="2627947"/>
              <a:ext cx="305991"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sp>
          <p:nvSpPr>
            <p:cNvPr id="215" name="Oval 166"/>
            <p:cNvSpPr>
              <a:spLocks noChangeArrowheads="1"/>
            </p:cNvSpPr>
            <p:nvPr/>
          </p:nvSpPr>
          <p:spPr bwMode="auto">
            <a:xfrm>
              <a:off x="5015658"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200">
                <a:solidFill>
                  <a:prstClr val="black"/>
                </a:solidFill>
              </a:endParaRPr>
            </a:p>
          </p:txBody>
        </p:sp>
      </p:grpSp>
      <p:sp>
        <p:nvSpPr>
          <p:cNvPr id="217" name="文本框 172"/>
          <p:cNvSpPr txBox="1"/>
          <p:nvPr/>
        </p:nvSpPr>
        <p:spPr>
          <a:xfrm>
            <a:off x="1072829" y="3441631"/>
            <a:ext cx="2043816" cy="923331"/>
          </a:xfrm>
          <a:prstGeom prst="rect">
            <a:avLst/>
          </a:prstGeom>
          <a:noFill/>
        </p:spPr>
        <p:txBody>
          <a:bodyPr wrap="square" rtlCol="0">
            <a:spAutoFit/>
          </a:bodyPr>
          <a:lstStyle/>
          <a:p>
            <a:pPr defTabSz="685800" fontAlgn="base">
              <a:spcBef>
                <a:spcPct val="0"/>
              </a:spcBef>
              <a:spcAft>
                <a:spcPct val="0"/>
              </a:spcAft>
            </a:pPr>
            <a:r>
              <a:rPr lang="en-US" altLang="zh-CN" sz="5400" dirty="0">
                <a:latin typeface="Open Sans Light" panose="020B0306030504020204" pitchFamily="34" charset="0"/>
                <a:ea typeface="Open Sans Light" panose="020B0306030504020204" pitchFamily="34" charset="0"/>
                <a:cs typeface="Open Sans Light" panose="020B0306030504020204" pitchFamily="34" charset="0"/>
              </a:rPr>
              <a:t>63%</a:t>
            </a:r>
            <a:endParaRPr lang="zh-CN" altLang="en-US" sz="5400" dirty="0">
              <a:latin typeface="Open Sans Light" panose="020B0306030504020204" pitchFamily="34" charset="0"/>
              <a:cs typeface="Open Sans Light" panose="020B0306030504020204" pitchFamily="34" charset="0"/>
            </a:endParaRPr>
          </a:p>
        </p:txBody>
      </p:sp>
      <p:sp>
        <p:nvSpPr>
          <p:cNvPr id="218" name="Lorem Ipsum"/>
          <p:cNvSpPr/>
          <p:nvPr/>
        </p:nvSpPr>
        <p:spPr bwMode="auto">
          <a:xfrm>
            <a:off x="2617974" y="3575051"/>
            <a:ext cx="5725927" cy="62496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base">
              <a:spcBef>
                <a:spcPct val="0"/>
              </a:spcBef>
              <a:spcAft>
                <a:spcPts val="450"/>
              </a:spcAft>
            </a:pPr>
            <a:r>
              <a:rPr lang="zh-CN" altLang="en-US" sz="1200" dirty="0">
                <a:solidFill>
                  <a:srgbClr val="34495E"/>
                </a:solidFill>
                <a:latin typeface="Open Sans Light" panose="020B0306030504020204" pitchFamily="34" charset="0"/>
                <a:ea typeface="Open Sans Light" panose="020B0306030504020204" pitchFamily="34" charset="0"/>
                <a:cs typeface="Open Sans Light" panose="020B0306030504020204"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200" dirty="0">
              <a:solidFill>
                <a:srgbClr val="34495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17"/>
                                        </p:tgtEl>
                                        <p:attrNameLst>
                                          <p:attrName>style.visibility</p:attrName>
                                        </p:attrNameLst>
                                      </p:cBhvr>
                                      <p:to>
                                        <p:strVal val="visible"/>
                                      </p:to>
                                    </p:set>
                                    <p:anim calcmode="lin" valueType="num">
                                      <p:cBhvr>
                                        <p:cTn id="15" dur="1000" fill="hold"/>
                                        <p:tgtEl>
                                          <p:spTgt spid="217"/>
                                        </p:tgtEl>
                                        <p:attrNameLst>
                                          <p:attrName>ppt_w</p:attrName>
                                        </p:attrNameLst>
                                      </p:cBhvr>
                                      <p:tavLst>
                                        <p:tav tm="0">
                                          <p:val>
                                            <p:fltVal val="0"/>
                                          </p:val>
                                        </p:tav>
                                        <p:tav tm="100000">
                                          <p:val>
                                            <p:strVal val="#ppt_w"/>
                                          </p:val>
                                        </p:tav>
                                      </p:tavLst>
                                    </p:anim>
                                    <p:anim calcmode="lin" valueType="num">
                                      <p:cBhvr>
                                        <p:cTn id="16" dur="1000" fill="hold"/>
                                        <p:tgtEl>
                                          <p:spTgt spid="217"/>
                                        </p:tgtEl>
                                        <p:attrNameLst>
                                          <p:attrName>ppt_h</p:attrName>
                                        </p:attrNameLst>
                                      </p:cBhvr>
                                      <p:tavLst>
                                        <p:tav tm="0">
                                          <p:val>
                                            <p:fltVal val="0"/>
                                          </p:val>
                                        </p:tav>
                                        <p:tav tm="100000">
                                          <p:val>
                                            <p:strVal val="#ppt_h"/>
                                          </p:val>
                                        </p:tav>
                                      </p:tavLst>
                                    </p:anim>
                                    <p:anim calcmode="lin" valueType="num">
                                      <p:cBhvr>
                                        <p:cTn id="17" dur="1000" fill="hold"/>
                                        <p:tgtEl>
                                          <p:spTgt spid="217"/>
                                        </p:tgtEl>
                                        <p:attrNameLst>
                                          <p:attrName>style.rotation</p:attrName>
                                        </p:attrNameLst>
                                      </p:cBhvr>
                                      <p:tavLst>
                                        <p:tav tm="0">
                                          <p:val>
                                            <p:fltVal val="90"/>
                                          </p:val>
                                        </p:tav>
                                        <p:tav tm="100000">
                                          <p:val>
                                            <p:fltVal val="0"/>
                                          </p:val>
                                        </p:tav>
                                      </p:tavLst>
                                    </p:anim>
                                    <p:animEffect transition="in" filter="fade">
                                      <p:cBhvr>
                                        <p:cTn id="18" dur="1000"/>
                                        <p:tgtEl>
                                          <p:spTgt spid="21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18"/>
                                        </p:tgtEl>
                                        <p:attrNameLst>
                                          <p:attrName>style.visibility</p:attrName>
                                        </p:attrNameLst>
                                      </p:cBhvr>
                                      <p:to>
                                        <p:strVal val="visible"/>
                                      </p:to>
                                    </p:set>
                                    <p:animEffect transition="in" filter="fade">
                                      <p:cBhvr>
                                        <p:cTn id="22" dur="1000"/>
                                        <p:tgtEl>
                                          <p:spTgt spid="218"/>
                                        </p:tgtEl>
                                      </p:cBhvr>
                                    </p:animEffect>
                                    <p:anim calcmode="lin" valueType="num">
                                      <p:cBhvr>
                                        <p:cTn id="23" dur="1000" fill="hold"/>
                                        <p:tgtEl>
                                          <p:spTgt spid="218"/>
                                        </p:tgtEl>
                                        <p:attrNameLst>
                                          <p:attrName>ppt_x</p:attrName>
                                        </p:attrNameLst>
                                      </p:cBhvr>
                                      <p:tavLst>
                                        <p:tav tm="0">
                                          <p:val>
                                            <p:strVal val="#ppt_x"/>
                                          </p:val>
                                        </p:tav>
                                        <p:tav tm="100000">
                                          <p:val>
                                            <p:strVal val="#ppt_x"/>
                                          </p:val>
                                        </p:tav>
                                      </p:tavLst>
                                    </p:anim>
                                    <p:anim calcmode="lin" valueType="num">
                                      <p:cBhvr>
                                        <p:cTn id="24" dur="1000" fill="hold"/>
                                        <p:tgtEl>
                                          <p:spTgt spid="21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265"/>
                                        </p:tgtEl>
                                        <p:attrNameLst>
                                          <p:attrName>style.visibility</p:attrName>
                                        </p:attrNameLst>
                                      </p:cBhvr>
                                      <p:to>
                                        <p:strVal val="visible"/>
                                      </p:to>
                                    </p:set>
                                    <p:animEffect transition="in" filter="wipe(down)">
                                      <p:cBhvr>
                                        <p:cTn id="28"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17" grpId="0"/>
      <p:bldP spid="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1998" y="1058755"/>
            <a:ext cx="1883330" cy="1650123"/>
            <a:chOff x="461998" y="1058755"/>
            <a:chExt cx="1883330" cy="1650123"/>
          </a:xfrm>
        </p:grpSpPr>
        <p:sp>
          <p:nvSpPr>
            <p:cNvPr id="64" name="Shape 15210"/>
            <p:cNvSpPr/>
            <p:nvPr/>
          </p:nvSpPr>
          <p:spPr>
            <a:xfrm>
              <a:off x="461998" y="1125431"/>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65" name="Shape 15211"/>
            <p:cNvSpPr/>
            <p:nvPr/>
          </p:nvSpPr>
          <p:spPr>
            <a:xfrm>
              <a:off x="461999" y="1406572"/>
              <a:ext cx="1797052" cy="299439"/>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3194C6"/>
                  </a:solidFill>
                  <a:uFill>
                    <a:solidFill>
                      <a:srgbClr val="3194C6"/>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a:solidFill>
                    <a:schemeClr val="tx1"/>
                  </a:solidFill>
                  <a:latin typeface="宋体" panose="02010600030101010101" pitchFamily="2" charset="-122"/>
                </a:rPr>
                <a:t>添加标题</a:t>
              </a:r>
              <a:endParaRPr dirty="0">
                <a:solidFill>
                  <a:schemeClr val="tx1"/>
                </a:solidFill>
              </a:endParaRPr>
            </a:p>
          </p:txBody>
        </p:sp>
        <p:sp>
          <p:nvSpPr>
            <p:cNvPr id="66" name="Shape 15212"/>
            <p:cNvSpPr/>
            <p:nvPr/>
          </p:nvSpPr>
          <p:spPr>
            <a:xfrm>
              <a:off x="606931" y="1753053"/>
              <a:ext cx="1506069" cy="859787"/>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宋体" panose="02010600030101010101" pitchFamily="2" charset="-122"/>
                  <a:ea typeface="宋体" panose="02010600030101010101" pitchFamily="2" charset="-122"/>
                </a:rPr>
                <a:t>单击此处添加文本单击此处添加文本单击此处添加文本</a:t>
              </a:r>
              <a:endParaRPr sz="500" dirty="0">
                <a:solidFill>
                  <a:prstClr val="black">
                    <a:lumMod val="75000"/>
                    <a:lumOff val="25000"/>
                    <a:alpha val="70000"/>
                  </a:prstClr>
                </a:solidFill>
                <a:ea typeface="+mn-ea"/>
              </a:endParaRPr>
            </a:p>
          </p:txBody>
        </p:sp>
        <p:sp>
          <p:nvSpPr>
            <p:cNvPr id="67" name="Shape 15213"/>
            <p:cNvSpPr/>
            <p:nvPr/>
          </p:nvSpPr>
          <p:spPr>
            <a:xfrm rot="10800000">
              <a:off x="1827248" y="1058755"/>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grpSp>
      <p:grpSp>
        <p:nvGrpSpPr>
          <p:cNvPr id="3" name="组合 2"/>
          <p:cNvGrpSpPr/>
          <p:nvPr/>
        </p:nvGrpSpPr>
        <p:grpSpPr>
          <a:xfrm>
            <a:off x="2494362" y="2642202"/>
            <a:ext cx="1883330" cy="1650123"/>
            <a:chOff x="2494362" y="2642202"/>
            <a:chExt cx="1883330" cy="1650123"/>
          </a:xfrm>
        </p:grpSpPr>
        <p:sp>
          <p:nvSpPr>
            <p:cNvPr id="69" name="Shape 15216"/>
            <p:cNvSpPr/>
            <p:nvPr/>
          </p:nvSpPr>
          <p:spPr>
            <a:xfrm>
              <a:off x="2494362" y="2708878"/>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70" name="Shape 15217"/>
            <p:cNvSpPr/>
            <p:nvPr/>
          </p:nvSpPr>
          <p:spPr>
            <a:xfrm>
              <a:off x="2494363" y="2990019"/>
              <a:ext cx="1797052" cy="299439"/>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3A5063"/>
                  </a:solidFill>
                  <a:uFill>
                    <a:solidFill>
                      <a:srgbClr val="3A5063"/>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a:solidFill>
                    <a:schemeClr val="tx1"/>
                  </a:solidFill>
                  <a:latin typeface="宋体" panose="02010600030101010101" pitchFamily="2" charset="-122"/>
                </a:rPr>
                <a:t>添加标题</a:t>
              </a:r>
              <a:endParaRPr dirty="0">
                <a:solidFill>
                  <a:schemeClr val="tx1"/>
                </a:solidFill>
              </a:endParaRPr>
            </a:p>
          </p:txBody>
        </p:sp>
        <p:sp>
          <p:nvSpPr>
            <p:cNvPr id="72" name="Shape 15219"/>
            <p:cNvSpPr/>
            <p:nvPr/>
          </p:nvSpPr>
          <p:spPr>
            <a:xfrm rot="10800000">
              <a:off x="3859612" y="2642202"/>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30" name="Shape 15212"/>
            <p:cNvSpPr/>
            <p:nvPr/>
          </p:nvSpPr>
          <p:spPr>
            <a:xfrm>
              <a:off x="2639853" y="3336499"/>
              <a:ext cx="1506069" cy="859787"/>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宋体" panose="02010600030101010101" pitchFamily="2" charset="-122"/>
                  <a:ea typeface="宋体" panose="02010600030101010101" pitchFamily="2" charset="-122"/>
                </a:rPr>
                <a:t>单击此处添加文本单击此处添加文本单击此处添加文本</a:t>
              </a:r>
              <a:endParaRPr sz="500" dirty="0">
                <a:solidFill>
                  <a:prstClr val="black">
                    <a:lumMod val="75000"/>
                    <a:lumOff val="25000"/>
                    <a:alpha val="70000"/>
                  </a:prstClr>
                </a:solidFill>
                <a:ea typeface="+mn-ea"/>
              </a:endParaRPr>
            </a:p>
          </p:txBody>
        </p:sp>
      </p:grpSp>
      <p:grpSp>
        <p:nvGrpSpPr>
          <p:cNvPr id="4" name="组合 3"/>
          <p:cNvGrpSpPr/>
          <p:nvPr/>
        </p:nvGrpSpPr>
        <p:grpSpPr>
          <a:xfrm>
            <a:off x="4675760" y="1058757"/>
            <a:ext cx="1883330" cy="1650123"/>
            <a:chOff x="4675760" y="1058757"/>
            <a:chExt cx="1883330" cy="1650123"/>
          </a:xfrm>
        </p:grpSpPr>
        <p:sp>
          <p:nvSpPr>
            <p:cNvPr id="74" name="Shape 15222"/>
            <p:cNvSpPr/>
            <p:nvPr/>
          </p:nvSpPr>
          <p:spPr>
            <a:xfrm>
              <a:off x="4675760" y="1125433"/>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75" name="Shape 15223"/>
            <p:cNvSpPr/>
            <p:nvPr/>
          </p:nvSpPr>
          <p:spPr>
            <a:xfrm>
              <a:off x="4675761" y="1406574"/>
              <a:ext cx="1797052" cy="299439"/>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F7AC12"/>
                  </a:solidFill>
                  <a:uFill>
                    <a:solidFill>
                      <a:srgbClr val="F7AC12"/>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a:solidFill>
                    <a:schemeClr val="tx1"/>
                  </a:solidFill>
                  <a:latin typeface="宋体" panose="02010600030101010101" pitchFamily="2" charset="-122"/>
                </a:rPr>
                <a:t>添加标题</a:t>
              </a:r>
              <a:endParaRPr dirty="0">
                <a:solidFill>
                  <a:schemeClr val="tx1"/>
                </a:solidFill>
              </a:endParaRPr>
            </a:p>
          </p:txBody>
        </p:sp>
        <p:sp>
          <p:nvSpPr>
            <p:cNvPr id="77" name="Shape 15225"/>
            <p:cNvSpPr/>
            <p:nvPr/>
          </p:nvSpPr>
          <p:spPr>
            <a:xfrm rot="10800000">
              <a:off x="6041010" y="1058757"/>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31" name="Shape 15212"/>
            <p:cNvSpPr/>
            <p:nvPr/>
          </p:nvSpPr>
          <p:spPr>
            <a:xfrm>
              <a:off x="4821809" y="1753053"/>
              <a:ext cx="1506069" cy="859787"/>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宋体" panose="02010600030101010101" pitchFamily="2" charset="-122"/>
                  <a:ea typeface="宋体" panose="02010600030101010101" pitchFamily="2" charset="-122"/>
                </a:rPr>
                <a:t>单击此处添加文本单击此处添加文本单击此处添加文本</a:t>
              </a:r>
              <a:endParaRPr sz="500" dirty="0">
                <a:solidFill>
                  <a:prstClr val="black">
                    <a:lumMod val="75000"/>
                    <a:lumOff val="25000"/>
                    <a:alpha val="70000"/>
                  </a:prstClr>
                </a:solidFill>
                <a:ea typeface="+mn-ea"/>
              </a:endParaRPr>
            </a:p>
          </p:txBody>
        </p:sp>
      </p:grpSp>
      <p:grpSp>
        <p:nvGrpSpPr>
          <p:cNvPr id="5" name="组合 4"/>
          <p:cNvGrpSpPr/>
          <p:nvPr/>
        </p:nvGrpSpPr>
        <p:grpSpPr>
          <a:xfrm>
            <a:off x="6708123" y="2642202"/>
            <a:ext cx="1883330" cy="1650123"/>
            <a:chOff x="6708123" y="2642202"/>
            <a:chExt cx="1883330" cy="1650123"/>
          </a:xfrm>
        </p:grpSpPr>
        <p:sp>
          <p:nvSpPr>
            <p:cNvPr id="79" name="Shape 15228"/>
            <p:cNvSpPr/>
            <p:nvPr/>
          </p:nvSpPr>
          <p:spPr>
            <a:xfrm>
              <a:off x="6708123" y="2708878"/>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80" name="Shape 15229"/>
            <p:cNvSpPr/>
            <p:nvPr/>
          </p:nvSpPr>
          <p:spPr>
            <a:xfrm>
              <a:off x="6708124" y="2990019"/>
              <a:ext cx="1797052" cy="299439"/>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A5C067"/>
                  </a:solidFill>
                  <a:uFill>
                    <a:solidFill>
                      <a:srgbClr val="A5C067"/>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a:solidFill>
                    <a:schemeClr val="tx1"/>
                  </a:solidFill>
                  <a:latin typeface="宋体" panose="02010600030101010101" pitchFamily="2" charset="-122"/>
                </a:rPr>
                <a:t>添加标题</a:t>
              </a:r>
              <a:endParaRPr dirty="0">
                <a:solidFill>
                  <a:schemeClr val="tx1"/>
                </a:solidFill>
              </a:endParaRPr>
            </a:p>
          </p:txBody>
        </p:sp>
        <p:sp>
          <p:nvSpPr>
            <p:cNvPr id="86" name="Shape 15231"/>
            <p:cNvSpPr/>
            <p:nvPr/>
          </p:nvSpPr>
          <p:spPr>
            <a:xfrm rot="10800000">
              <a:off x="8073373" y="2642202"/>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ea typeface="宋体" panose="02010600030101010101" pitchFamily="2" charset="-122"/>
              </a:endParaRPr>
            </a:p>
          </p:txBody>
        </p:sp>
        <p:sp>
          <p:nvSpPr>
            <p:cNvPr id="32" name="Shape 15212"/>
            <p:cNvSpPr/>
            <p:nvPr/>
          </p:nvSpPr>
          <p:spPr>
            <a:xfrm>
              <a:off x="6854729" y="3336497"/>
              <a:ext cx="1506069" cy="859787"/>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宋体" panose="02010600030101010101" pitchFamily="2" charset="-122"/>
                  <a:ea typeface="宋体" panose="02010600030101010101" pitchFamily="2" charset="-122"/>
                </a:rPr>
                <a:t>单击此处添加文本单击此处添加文本单击此处添加文本</a:t>
              </a:r>
              <a:endParaRPr sz="500" dirty="0">
                <a:solidFill>
                  <a:prstClr val="black">
                    <a:lumMod val="75000"/>
                    <a:lumOff val="25000"/>
                    <a:alpha val="70000"/>
                  </a:prstClr>
                </a:solidFill>
                <a:ea typeface="+mn-ea"/>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90279" t="71322" r="-8357" b="-407"/>
          <a:stretch>
            <a:fillRect/>
          </a:stretch>
        </p:blipFill>
        <p:spPr>
          <a:xfrm>
            <a:off x="8255136" y="3679774"/>
            <a:ext cx="1653760" cy="1495976"/>
          </a:xfrm>
          <a:custGeom>
            <a:avLst/>
            <a:gdLst>
              <a:gd name="connsiteX0" fmla="*/ 1674642 w 2205013"/>
              <a:gd name="connsiteY0" fmla="*/ 0 h 1994634"/>
              <a:gd name="connsiteX1" fmla="*/ 2205013 w 2205013"/>
              <a:gd name="connsiteY1" fmla="*/ 1994634 h 1994634"/>
              <a:gd name="connsiteX2" fmla="*/ 1089 w 2205013"/>
              <a:gd name="connsiteY2" fmla="*/ 1994634 h 1994634"/>
              <a:gd name="connsiteX3" fmla="*/ 0 w 2205013"/>
              <a:gd name="connsiteY3" fmla="*/ 1966756 h 1994634"/>
              <a:gd name="connsiteX4" fmla="*/ 1185654 w 2205013"/>
              <a:gd name="connsiteY4" fmla="*/ 1966756 h 1994634"/>
              <a:gd name="connsiteX5" fmla="*/ 1185654 w 2205013"/>
              <a:gd name="connsiteY5" fmla="*/ 223226 h 1994634"/>
              <a:gd name="connsiteX6" fmla="*/ 1674642 w 2205013"/>
              <a:gd name="connsiteY6" fmla="*/ 0 h 199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5013" h="1994634">
                <a:moveTo>
                  <a:pt x="1674642" y="0"/>
                </a:moveTo>
                <a:cubicBezTo>
                  <a:pt x="2023305" y="618115"/>
                  <a:pt x="2205013" y="1301490"/>
                  <a:pt x="2205013" y="1994634"/>
                </a:cubicBezTo>
                <a:lnTo>
                  <a:pt x="1089" y="1994634"/>
                </a:lnTo>
                <a:lnTo>
                  <a:pt x="0" y="1966756"/>
                </a:lnTo>
                <a:lnTo>
                  <a:pt x="1185654" y="1966756"/>
                </a:lnTo>
                <a:lnTo>
                  <a:pt x="1185654" y="223226"/>
                </a:lnTo>
                <a:lnTo>
                  <a:pt x="1674642" y="0"/>
                </a:lnTo>
                <a:close/>
              </a:path>
            </a:pathLst>
          </a:custGeom>
        </p:spPr>
      </p:pic>
      <p:pic>
        <p:nvPicPr>
          <p:cNvPr id="44" name="图片 43"/>
          <p:cNvPicPr>
            <a:picLocks noChangeAspect="1"/>
          </p:cNvPicPr>
          <p:nvPr/>
        </p:nvPicPr>
        <p:blipFill>
          <a:blip r:embed="rId2">
            <a:extLst>
              <a:ext uri="{28A0092B-C50C-407E-A947-70E740481C1C}">
                <a14:useLocalDpi xmlns:a14="http://schemas.microsoft.com/office/drawing/2010/main" val="0"/>
              </a:ext>
            </a:extLst>
          </a:blip>
          <a:srcRect l="-6288" t="71939" r="89004" b="-87"/>
          <a:stretch>
            <a:fillRect/>
          </a:stretch>
        </p:blipFill>
        <p:spPr>
          <a:xfrm>
            <a:off x="-578789" y="3711542"/>
            <a:ext cx="1581128" cy="1447775"/>
          </a:xfrm>
          <a:custGeom>
            <a:avLst/>
            <a:gdLst>
              <a:gd name="connsiteX0" fmla="*/ 290393 w 2108170"/>
              <a:gd name="connsiteY0" fmla="*/ 0 h 1930367"/>
              <a:gd name="connsiteX1" fmla="*/ 766954 w 2108170"/>
              <a:gd name="connsiteY1" fmla="*/ 205808 h 1930367"/>
              <a:gd name="connsiteX2" fmla="*/ 766954 w 2108170"/>
              <a:gd name="connsiteY2" fmla="*/ 1924412 h 1930367"/>
              <a:gd name="connsiteX3" fmla="*/ 2107306 w 2108170"/>
              <a:gd name="connsiteY3" fmla="*/ 1924412 h 1930367"/>
              <a:gd name="connsiteX4" fmla="*/ 2108170 w 2108170"/>
              <a:gd name="connsiteY4" fmla="*/ 1930367 h 1930367"/>
              <a:gd name="connsiteX5" fmla="*/ 18474 w 2108170"/>
              <a:gd name="connsiteY5" fmla="*/ 1923204 h 1930367"/>
              <a:gd name="connsiteX6" fmla="*/ 290393 w 2108170"/>
              <a:gd name="connsiteY6" fmla="*/ 0 h 193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170" h="1930367">
                <a:moveTo>
                  <a:pt x="290393" y="0"/>
                </a:moveTo>
                <a:lnTo>
                  <a:pt x="766954" y="205808"/>
                </a:lnTo>
                <a:lnTo>
                  <a:pt x="766954" y="1924412"/>
                </a:lnTo>
                <a:lnTo>
                  <a:pt x="2107306" y="1924412"/>
                </a:lnTo>
                <a:lnTo>
                  <a:pt x="2108170" y="1930367"/>
                </a:lnTo>
                <a:lnTo>
                  <a:pt x="18474" y="1923204"/>
                </a:lnTo>
                <a:cubicBezTo>
                  <a:pt x="-43113" y="1257951"/>
                  <a:pt x="49720" y="601369"/>
                  <a:pt x="290393" y="0"/>
                </a:cubicBezTo>
                <a:close/>
              </a:path>
            </a:pathLst>
          </a:cu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b="19706"/>
          <a:stretch>
            <a:fillRect/>
          </a:stretch>
        </p:blipFill>
        <p:spPr>
          <a:xfrm>
            <a:off x="3110423" y="3195711"/>
            <a:ext cx="2923158" cy="1563974"/>
          </a:xfrm>
          <a:custGeom>
            <a:avLst/>
            <a:gdLst>
              <a:gd name="connsiteX0" fmla="*/ 3461992 w 6921015"/>
              <a:gd name="connsiteY0" fmla="*/ 1 h 3460556"/>
              <a:gd name="connsiteX1" fmla="*/ 5192492 w 6921015"/>
              <a:gd name="connsiteY1" fmla="*/ 464586 h 3460556"/>
              <a:gd name="connsiteX2" fmla="*/ 6913627 w 6921015"/>
              <a:gd name="connsiteY2" fmla="*/ 3232754 h 3460556"/>
              <a:gd name="connsiteX3" fmla="*/ 6921015 w 6921015"/>
              <a:gd name="connsiteY3" fmla="*/ 3460556 h 3460556"/>
              <a:gd name="connsiteX4" fmla="*/ 3460555 w 6921015"/>
              <a:gd name="connsiteY4" fmla="*/ 3460556 h 3460556"/>
              <a:gd name="connsiteX5" fmla="*/ 0 w 6921015"/>
              <a:gd name="connsiteY5" fmla="*/ 3460556 h 3460556"/>
              <a:gd name="connsiteX6" fmla="*/ 1731107 w 6921015"/>
              <a:gd name="connsiteY6" fmla="*/ 463148 h 3460556"/>
              <a:gd name="connsiteX7" fmla="*/ 3461992 w 6921015"/>
              <a:gd name="connsiteY7" fmla="*/ 1 h 346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015" h="3460556">
                <a:moveTo>
                  <a:pt x="3461992" y="1"/>
                </a:moveTo>
                <a:cubicBezTo>
                  <a:pt x="4059611" y="249"/>
                  <a:pt x="4657165" y="155120"/>
                  <a:pt x="5192492" y="464586"/>
                </a:cubicBezTo>
                <a:cubicBezTo>
                  <a:pt x="6196229" y="1044836"/>
                  <a:pt x="6838154" y="2085896"/>
                  <a:pt x="6913627" y="3232754"/>
                </a:cubicBezTo>
                <a:lnTo>
                  <a:pt x="6921015" y="3460556"/>
                </a:lnTo>
                <a:lnTo>
                  <a:pt x="3460555" y="3460556"/>
                </a:lnTo>
                <a:lnTo>
                  <a:pt x="0" y="3460556"/>
                </a:lnTo>
                <a:cubicBezTo>
                  <a:pt x="0" y="2223876"/>
                  <a:pt x="659940" y="1081192"/>
                  <a:pt x="1731107" y="463148"/>
                </a:cubicBezTo>
                <a:cubicBezTo>
                  <a:pt x="2266691" y="154127"/>
                  <a:pt x="2864374" y="-247"/>
                  <a:pt x="3461992" y="1"/>
                </a:cubicBezTo>
                <a:close/>
              </a:path>
            </a:pathLst>
          </a:custGeom>
          <a:ln w="69850">
            <a:noFill/>
          </a:ln>
        </p:spPr>
      </p:pic>
      <p:grpSp>
        <p:nvGrpSpPr>
          <p:cNvPr id="9" name="组合 8"/>
          <p:cNvGrpSpPr/>
          <p:nvPr/>
        </p:nvGrpSpPr>
        <p:grpSpPr>
          <a:xfrm>
            <a:off x="3841724" y="931034"/>
            <a:ext cx="1494657" cy="829208"/>
            <a:chOff x="3841724" y="931034"/>
            <a:chExt cx="1494657" cy="829208"/>
          </a:xfrm>
        </p:grpSpPr>
        <p:sp>
          <p:nvSpPr>
            <p:cNvPr id="56" name="矩形 55"/>
            <p:cNvSpPr/>
            <p:nvPr/>
          </p:nvSpPr>
          <p:spPr>
            <a:xfrm rot="16200000" flipV="1">
              <a:off x="3508732" y="1356939"/>
              <a:ext cx="736295" cy="70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7" name="文本框 57"/>
            <p:cNvSpPr txBox="1"/>
            <p:nvPr/>
          </p:nvSpPr>
          <p:spPr>
            <a:xfrm>
              <a:off x="3912027" y="931034"/>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10" name="组合 9"/>
          <p:cNvGrpSpPr/>
          <p:nvPr/>
        </p:nvGrpSpPr>
        <p:grpSpPr>
          <a:xfrm>
            <a:off x="5737291" y="1515535"/>
            <a:ext cx="1494659" cy="829200"/>
            <a:chOff x="5737291" y="1515535"/>
            <a:chExt cx="1494659" cy="829200"/>
          </a:xfrm>
        </p:grpSpPr>
        <p:sp>
          <p:nvSpPr>
            <p:cNvPr id="58" name="矩形 57"/>
            <p:cNvSpPr/>
            <p:nvPr/>
          </p:nvSpPr>
          <p:spPr>
            <a:xfrm rot="16200000" flipV="1">
              <a:off x="5404299" y="1941432"/>
              <a:ext cx="736295" cy="70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9" name="文本框 59"/>
            <p:cNvSpPr txBox="1"/>
            <p:nvPr/>
          </p:nvSpPr>
          <p:spPr>
            <a:xfrm>
              <a:off x="5807596" y="1515535"/>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8" name="组合 7"/>
          <p:cNvGrpSpPr/>
          <p:nvPr/>
        </p:nvGrpSpPr>
        <p:grpSpPr>
          <a:xfrm>
            <a:off x="1898458" y="1501777"/>
            <a:ext cx="1505375" cy="829200"/>
            <a:chOff x="1898458" y="1501777"/>
            <a:chExt cx="1505375" cy="829200"/>
          </a:xfrm>
        </p:grpSpPr>
        <p:sp>
          <p:nvSpPr>
            <p:cNvPr id="60" name="矩形 59"/>
            <p:cNvSpPr/>
            <p:nvPr/>
          </p:nvSpPr>
          <p:spPr>
            <a:xfrm rot="16200000" flipV="1">
              <a:off x="1565466" y="1927674"/>
              <a:ext cx="736295" cy="70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1" name="文本框 61"/>
            <p:cNvSpPr txBox="1"/>
            <p:nvPr/>
          </p:nvSpPr>
          <p:spPr>
            <a:xfrm>
              <a:off x="1979479" y="1501777"/>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7" name="组合 6"/>
          <p:cNvGrpSpPr/>
          <p:nvPr/>
        </p:nvGrpSpPr>
        <p:grpSpPr>
          <a:xfrm>
            <a:off x="405274" y="2892399"/>
            <a:ext cx="1494665" cy="829201"/>
            <a:chOff x="405274" y="2892399"/>
            <a:chExt cx="1494665" cy="829201"/>
          </a:xfrm>
        </p:grpSpPr>
        <p:sp>
          <p:nvSpPr>
            <p:cNvPr id="62" name="矩形 61"/>
            <p:cNvSpPr/>
            <p:nvPr/>
          </p:nvSpPr>
          <p:spPr>
            <a:xfrm rot="16200000" flipV="1">
              <a:off x="72282" y="3318297"/>
              <a:ext cx="736295" cy="70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3" name="文本框 63"/>
            <p:cNvSpPr txBox="1"/>
            <p:nvPr/>
          </p:nvSpPr>
          <p:spPr>
            <a:xfrm>
              <a:off x="475585" y="2892399"/>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单击此处添加文本单击此处添加文本单击此处添加文本单击此处添加文本</a:t>
              </a:r>
            </a:p>
          </p:txBody>
        </p:sp>
      </p:grpSp>
      <p:grpSp>
        <p:nvGrpSpPr>
          <p:cNvPr id="11" name="组合 10"/>
          <p:cNvGrpSpPr/>
          <p:nvPr/>
        </p:nvGrpSpPr>
        <p:grpSpPr>
          <a:xfrm>
            <a:off x="7352060" y="2858690"/>
            <a:ext cx="1494658" cy="829202"/>
            <a:chOff x="7352060" y="2858690"/>
            <a:chExt cx="1494658" cy="829202"/>
          </a:xfrm>
        </p:grpSpPr>
        <p:sp>
          <p:nvSpPr>
            <p:cNvPr id="64" name="矩形 63"/>
            <p:cNvSpPr/>
            <p:nvPr/>
          </p:nvSpPr>
          <p:spPr>
            <a:xfrm rot="16200000" flipV="1">
              <a:off x="7019068" y="3284589"/>
              <a:ext cx="736295" cy="703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5" name="文本框 65"/>
            <p:cNvSpPr txBox="1"/>
            <p:nvPr/>
          </p:nvSpPr>
          <p:spPr>
            <a:xfrm>
              <a:off x="7422364" y="2858690"/>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4" name="组合 3"/>
          <p:cNvGrpSpPr/>
          <p:nvPr/>
        </p:nvGrpSpPr>
        <p:grpSpPr>
          <a:xfrm>
            <a:off x="4105314" y="2005931"/>
            <a:ext cx="933383" cy="933383"/>
            <a:chOff x="4105314" y="2005931"/>
            <a:chExt cx="933383" cy="933383"/>
          </a:xfrm>
        </p:grpSpPr>
        <p:sp>
          <p:nvSpPr>
            <p:cNvPr id="46" name="泪滴形 45"/>
            <p:cNvSpPr/>
            <p:nvPr/>
          </p:nvSpPr>
          <p:spPr>
            <a:xfrm rot="8067191">
              <a:off x="4105314" y="2005931"/>
              <a:ext cx="933383" cy="9333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47" name="椭圆 46"/>
            <p:cNvSpPr/>
            <p:nvPr/>
          </p:nvSpPr>
          <p:spPr>
            <a:xfrm>
              <a:off x="4152499" y="2053385"/>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8" name="Freeform 101"/>
            <p:cNvSpPr>
              <a:spLocks noEditPoints="1"/>
            </p:cNvSpPr>
            <p:nvPr/>
          </p:nvSpPr>
          <p:spPr bwMode="auto">
            <a:xfrm>
              <a:off x="4398058" y="2318890"/>
              <a:ext cx="347896" cy="347896"/>
            </a:xfrm>
            <a:custGeom>
              <a:avLst/>
              <a:gdLst>
                <a:gd name="T0" fmla="*/ 151 w 170"/>
                <a:gd name="T1" fmla="*/ 68 h 170"/>
                <a:gd name="T2" fmla="*/ 143 w 170"/>
                <a:gd name="T3" fmla="*/ 57 h 170"/>
                <a:gd name="T4" fmla="*/ 150 w 170"/>
                <a:gd name="T5" fmla="*/ 44 h 170"/>
                <a:gd name="T6" fmla="*/ 140 w 170"/>
                <a:gd name="T7" fmla="*/ 20 h 170"/>
                <a:gd name="T8" fmla="*/ 125 w 170"/>
                <a:gd name="T9" fmla="*/ 20 h 170"/>
                <a:gd name="T10" fmla="*/ 116 w 170"/>
                <a:gd name="T11" fmla="*/ 28 h 170"/>
                <a:gd name="T12" fmla="*/ 106 w 170"/>
                <a:gd name="T13" fmla="*/ 24 h 170"/>
                <a:gd name="T14" fmla="*/ 102 w 170"/>
                <a:gd name="T15" fmla="*/ 10 h 170"/>
                <a:gd name="T16" fmla="*/ 78 w 170"/>
                <a:gd name="T17" fmla="*/ 0 h 170"/>
                <a:gd name="T18" fmla="*/ 68 w 170"/>
                <a:gd name="T19" fmla="*/ 19 h 170"/>
                <a:gd name="T20" fmla="*/ 57 w 170"/>
                <a:gd name="T21" fmla="*/ 27 h 170"/>
                <a:gd name="T22" fmla="*/ 50 w 170"/>
                <a:gd name="T23" fmla="*/ 26 h 170"/>
                <a:gd name="T24" fmla="*/ 37 w 170"/>
                <a:gd name="T25" fmla="*/ 17 h 170"/>
                <a:gd name="T26" fmla="*/ 20 w 170"/>
                <a:gd name="T27" fmla="*/ 30 h 170"/>
                <a:gd name="T28" fmla="*/ 20 w 170"/>
                <a:gd name="T29" fmla="*/ 44 h 170"/>
                <a:gd name="T30" fmla="*/ 27 w 170"/>
                <a:gd name="T31" fmla="*/ 57 h 170"/>
                <a:gd name="T32" fmla="*/ 19 w 170"/>
                <a:gd name="T33" fmla="*/ 68 h 170"/>
                <a:gd name="T34" fmla="*/ 0 w 170"/>
                <a:gd name="T35" fmla="*/ 78 h 170"/>
                <a:gd name="T36" fmla="*/ 11 w 170"/>
                <a:gd name="T37" fmla="*/ 102 h 170"/>
                <a:gd name="T38" fmla="*/ 24 w 170"/>
                <a:gd name="T39" fmla="*/ 106 h 170"/>
                <a:gd name="T40" fmla="*/ 26 w 170"/>
                <a:gd name="T41" fmla="*/ 120 h 170"/>
                <a:gd name="T42" fmla="*/ 20 w 170"/>
                <a:gd name="T43" fmla="*/ 140 h 170"/>
                <a:gd name="T44" fmla="*/ 37 w 170"/>
                <a:gd name="T45" fmla="*/ 153 h 170"/>
                <a:gd name="T46" fmla="*/ 50 w 170"/>
                <a:gd name="T47" fmla="*/ 144 h 170"/>
                <a:gd name="T48" fmla="*/ 57 w 170"/>
                <a:gd name="T49" fmla="*/ 143 h 170"/>
                <a:gd name="T50" fmla="*/ 68 w 170"/>
                <a:gd name="T51" fmla="*/ 151 h 170"/>
                <a:gd name="T52" fmla="*/ 78 w 170"/>
                <a:gd name="T53" fmla="*/ 170 h 170"/>
                <a:gd name="T54" fmla="*/ 102 w 170"/>
                <a:gd name="T55" fmla="*/ 159 h 170"/>
                <a:gd name="T56" fmla="*/ 106 w 170"/>
                <a:gd name="T57" fmla="*/ 146 h 170"/>
                <a:gd name="T58" fmla="*/ 116 w 170"/>
                <a:gd name="T59" fmla="*/ 142 h 170"/>
                <a:gd name="T60" fmla="*/ 125 w 170"/>
                <a:gd name="T61" fmla="*/ 149 h 170"/>
                <a:gd name="T62" fmla="*/ 140 w 170"/>
                <a:gd name="T63" fmla="*/ 149 h 170"/>
                <a:gd name="T64" fmla="*/ 150 w 170"/>
                <a:gd name="T65" fmla="*/ 125 h 170"/>
                <a:gd name="T66" fmla="*/ 143 w 170"/>
                <a:gd name="T67" fmla="*/ 113 h 170"/>
                <a:gd name="T68" fmla="*/ 151 w 170"/>
                <a:gd name="T69" fmla="*/ 102 h 170"/>
                <a:gd name="T70" fmla="*/ 170 w 170"/>
                <a:gd name="T71" fmla="*/ 92 h 170"/>
                <a:gd name="T72" fmla="*/ 159 w 170"/>
                <a:gd name="T73" fmla="*/ 68 h 170"/>
                <a:gd name="T74" fmla="*/ 85 w 170"/>
                <a:gd name="T75" fmla="*/ 115 h 170"/>
                <a:gd name="T76" fmla="*/ 85 w 170"/>
                <a:gd name="T77"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grpSp>
      <p:grpSp>
        <p:nvGrpSpPr>
          <p:cNvPr id="3" name="组合 2"/>
          <p:cNvGrpSpPr/>
          <p:nvPr/>
        </p:nvGrpSpPr>
        <p:grpSpPr>
          <a:xfrm>
            <a:off x="2592089" y="2482506"/>
            <a:ext cx="933383" cy="933383"/>
            <a:chOff x="2592089" y="2482506"/>
            <a:chExt cx="933383" cy="933383"/>
          </a:xfrm>
        </p:grpSpPr>
        <p:sp>
          <p:nvSpPr>
            <p:cNvPr id="48" name="泪滴形 47"/>
            <p:cNvSpPr/>
            <p:nvPr/>
          </p:nvSpPr>
          <p:spPr>
            <a:xfrm rot="5967191">
              <a:off x="2592089" y="2482506"/>
              <a:ext cx="933383" cy="9333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49" name="椭圆 48"/>
            <p:cNvSpPr/>
            <p:nvPr/>
          </p:nvSpPr>
          <p:spPr>
            <a:xfrm rot="19500000">
              <a:off x="2639429" y="2529911"/>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0" name="矩形 69"/>
            <p:cNvSpPr/>
            <p:nvPr/>
          </p:nvSpPr>
          <p:spPr>
            <a:xfrm>
              <a:off x="2855513" y="2606571"/>
              <a:ext cx="404598" cy="700192"/>
            </a:xfrm>
            <a:prstGeom prst="rect">
              <a:avLst/>
            </a:prstGeom>
          </p:spPr>
          <p:txBody>
            <a:bodyPr wrap="none" lIns="68568" tIns="34289" rIns="68568" bIns="34289">
              <a:spAutoFit/>
            </a:bodyPr>
            <a:lstStyle/>
            <a:p>
              <a:pPr defTabSz="685165" eaLnBrk="0" fontAlgn="base" hangingPunct="0">
                <a:spcBef>
                  <a:spcPct val="0"/>
                </a:spcBef>
                <a:spcAft>
                  <a:spcPct val="0"/>
                </a:spcAft>
              </a:pPr>
              <a:r>
                <a:rPr lang="zh-CN" altLang="zh-CN" sz="4100" dirty="0">
                  <a:solidFill>
                    <a:prstClr val="white"/>
                  </a:solidFill>
                  <a:cs typeface="+mn-ea"/>
                  <a:sym typeface="+mn-lt"/>
                </a:rPr>
                <a:t>$</a:t>
              </a:r>
            </a:p>
          </p:txBody>
        </p:sp>
      </p:grpSp>
      <p:grpSp>
        <p:nvGrpSpPr>
          <p:cNvPr id="5" name="组合 4"/>
          <p:cNvGrpSpPr/>
          <p:nvPr/>
        </p:nvGrpSpPr>
        <p:grpSpPr>
          <a:xfrm>
            <a:off x="5618545" y="2482497"/>
            <a:ext cx="933383" cy="933383"/>
            <a:chOff x="5618545" y="2482497"/>
            <a:chExt cx="933383" cy="933383"/>
          </a:xfrm>
        </p:grpSpPr>
        <p:sp>
          <p:nvSpPr>
            <p:cNvPr id="50" name="泪滴形 49"/>
            <p:cNvSpPr/>
            <p:nvPr/>
          </p:nvSpPr>
          <p:spPr>
            <a:xfrm rot="10167191">
              <a:off x="5618545" y="2482497"/>
              <a:ext cx="933383" cy="9333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1" name="椭圆 50"/>
            <p:cNvSpPr/>
            <p:nvPr/>
          </p:nvSpPr>
          <p:spPr>
            <a:xfrm rot="2100000">
              <a:off x="5665575" y="2529903"/>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1" name="Freeform 77"/>
            <p:cNvSpPr>
              <a:spLocks noEditPoints="1"/>
            </p:cNvSpPr>
            <p:nvPr/>
          </p:nvSpPr>
          <p:spPr bwMode="auto">
            <a:xfrm>
              <a:off x="5856477" y="2723076"/>
              <a:ext cx="457211" cy="442013"/>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68568" tIns="34289" rIns="68568" bIns="34289"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grpSp>
      <p:grpSp>
        <p:nvGrpSpPr>
          <p:cNvPr id="2" name="组合 1"/>
          <p:cNvGrpSpPr/>
          <p:nvPr/>
        </p:nvGrpSpPr>
        <p:grpSpPr>
          <a:xfrm>
            <a:off x="1630903" y="3713633"/>
            <a:ext cx="933383" cy="933383"/>
            <a:chOff x="1630903" y="3713633"/>
            <a:chExt cx="933383" cy="933383"/>
          </a:xfrm>
        </p:grpSpPr>
        <p:sp>
          <p:nvSpPr>
            <p:cNvPr id="52" name="泪滴形 51"/>
            <p:cNvSpPr/>
            <p:nvPr/>
          </p:nvSpPr>
          <p:spPr>
            <a:xfrm rot="4167191">
              <a:off x="1630903" y="3713633"/>
              <a:ext cx="933383" cy="93338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3" name="椭圆 52"/>
            <p:cNvSpPr/>
            <p:nvPr/>
          </p:nvSpPr>
          <p:spPr>
            <a:xfrm rot="17700000">
              <a:off x="1678332" y="3760931"/>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2" name="Oval 116"/>
            <p:cNvSpPr>
              <a:spLocks noChangeArrowheads="1"/>
            </p:cNvSpPr>
            <p:nvPr/>
          </p:nvSpPr>
          <p:spPr bwMode="auto">
            <a:xfrm>
              <a:off x="1953486" y="3976604"/>
              <a:ext cx="90694" cy="9069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3" name="Oval 117"/>
            <p:cNvSpPr>
              <a:spLocks noChangeArrowheads="1"/>
            </p:cNvSpPr>
            <p:nvPr/>
          </p:nvSpPr>
          <p:spPr bwMode="auto">
            <a:xfrm>
              <a:off x="2102386" y="3976604"/>
              <a:ext cx="89340" cy="9069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4" name="Freeform 118"/>
            <p:cNvSpPr/>
            <p:nvPr/>
          </p:nvSpPr>
          <p:spPr bwMode="auto">
            <a:xfrm>
              <a:off x="2175482" y="4339377"/>
              <a:ext cx="47378" cy="56853"/>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5" name="Freeform 119"/>
            <p:cNvSpPr>
              <a:spLocks noEditPoints="1"/>
            </p:cNvSpPr>
            <p:nvPr/>
          </p:nvSpPr>
          <p:spPr bwMode="auto">
            <a:xfrm>
              <a:off x="1907463" y="4064590"/>
              <a:ext cx="381724" cy="331640"/>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dirty="0">
                <a:solidFill>
                  <a:prstClr val="black">
                    <a:lumMod val="75000"/>
                    <a:lumOff val="25000"/>
                  </a:prstClr>
                </a:solidFill>
                <a:cs typeface="+mn-ea"/>
                <a:sym typeface="+mn-lt"/>
              </a:endParaRPr>
            </a:p>
          </p:txBody>
        </p:sp>
      </p:grpSp>
      <p:grpSp>
        <p:nvGrpSpPr>
          <p:cNvPr id="6" name="组合 5"/>
          <p:cNvGrpSpPr/>
          <p:nvPr/>
        </p:nvGrpSpPr>
        <p:grpSpPr>
          <a:xfrm>
            <a:off x="6603889" y="3735384"/>
            <a:ext cx="933383" cy="933383"/>
            <a:chOff x="6603889" y="3735384"/>
            <a:chExt cx="933383" cy="933383"/>
          </a:xfrm>
        </p:grpSpPr>
        <p:sp>
          <p:nvSpPr>
            <p:cNvPr id="54" name="泪滴形 53"/>
            <p:cNvSpPr/>
            <p:nvPr/>
          </p:nvSpPr>
          <p:spPr>
            <a:xfrm rot="11967191">
              <a:off x="6603889" y="3735384"/>
              <a:ext cx="933383" cy="9333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5" name="椭圆 54"/>
            <p:cNvSpPr/>
            <p:nvPr/>
          </p:nvSpPr>
          <p:spPr>
            <a:xfrm rot="3900000">
              <a:off x="6650829" y="3782683"/>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6" name="Freeform 90"/>
            <p:cNvSpPr/>
            <p:nvPr/>
          </p:nvSpPr>
          <p:spPr bwMode="auto">
            <a:xfrm>
              <a:off x="6861304" y="4012800"/>
              <a:ext cx="399150" cy="399150"/>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7" name="Freeform 91"/>
            <p:cNvSpPr/>
            <p:nvPr/>
          </p:nvSpPr>
          <p:spPr bwMode="auto">
            <a:xfrm>
              <a:off x="6963574" y="4112233"/>
              <a:ext cx="194603" cy="197445"/>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6" name="组合 5"/>
          <p:cNvGrpSpPr/>
          <p:nvPr/>
        </p:nvGrpSpPr>
        <p:grpSpPr>
          <a:xfrm>
            <a:off x="7723050" y="380037"/>
            <a:ext cx="1151880" cy="3254324"/>
            <a:chOff x="7723050" y="380037"/>
            <a:chExt cx="1151880" cy="3254324"/>
          </a:xfrm>
        </p:grpSpPr>
        <p:sp>
          <p:nvSpPr>
            <p:cNvPr id="5" name="MH_Others_1"/>
            <p:cNvSpPr/>
            <p:nvPr>
              <p:custDataLst>
                <p:tags r:id="rId4"/>
              </p:custDataLst>
            </p:nvPr>
          </p:nvSpPr>
          <p:spPr>
            <a:xfrm>
              <a:off x="8193537" y="1052146"/>
              <a:ext cx="681393" cy="681393"/>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BatangChe" panose="02030609000101010101" pitchFamily="49" charset="-127"/>
                <a:ea typeface="BatangChe" panose="02030609000101010101" pitchFamily="49" charset="-127"/>
              </a:endParaRPr>
            </a:p>
          </p:txBody>
        </p:sp>
        <p:sp>
          <p:nvSpPr>
            <p:cNvPr id="2" name="MH_Others_2"/>
            <p:cNvSpPr/>
            <p:nvPr>
              <p:custDataLst>
                <p:tags r:id="rId5"/>
              </p:custDataLst>
            </p:nvPr>
          </p:nvSpPr>
          <p:spPr>
            <a:xfrm>
              <a:off x="7723050" y="527966"/>
              <a:ext cx="470488" cy="470488"/>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latin typeface="BatangChe" panose="02030609000101010101" pitchFamily="49" charset="-127"/>
                <a:ea typeface="BatangChe" panose="02030609000101010101" pitchFamily="49" charset="-127"/>
              </a:endParaRPr>
            </a:p>
          </p:txBody>
        </p:sp>
        <p:sp>
          <p:nvSpPr>
            <p:cNvPr id="3" name="MH_Others_3"/>
            <p:cNvSpPr txBox="1"/>
            <p:nvPr>
              <p:custDataLst>
                <p:tags r:id="rId6"/>
              </p:custDataLst>
            </p:nvPr>
          </p:nvSpPr>
          <p:spPr>
            <a:xfrm>
              <a:off x="7737597" y="1004793"/>
              <a:ext cx="558410" cy="2629568"/>
            </a:xfrm>
            <a:prstGeom prst="rect">
              <a:avLst/>
            </a:prstGeom>
            <a:noFill/>
          </p:spPr>
          <p:txBody>
            <a:bodyPr vert="eaVert" wrap="square" lIns="0" tIns="0" rIns="0" bIns="0" rtlCol="0" anchor="ctr" anchorCtr="0">
              <a:noAutofit/>
            </a:bodyPr>
            <a:lstStyle/>
            <a:p>
              <a:r>
                <a:rPr lang="en-US" altLang="zh-CN" sz="3000" spc="150" dirty="0">
                  <a:solidFill>
                    <a:srgbClr val="00B050"/>
                  </a:solidFill>
                  <a:latin typeface="微软雅黑" panose="020B0503020204020204" pitchFamily="34" charset="-122"/>
                  <a:ea typeface="微软雅黑" panose="020B0503020204020204" pitchFamily="34" charset="-122"/>
                </a:rPr>
                <a:t>C</a:t>
              </a:r>
              <a:r>
                <a:rPr lang="en-US" altLang="zh-CN" sz="2100" spc="150" dirty="0">
                  <a:solidFill>
                    <a:srgbClr val="00B050"/>
                  </a:solidFill>
                  <a:latin typeface="微软雅黑" panose="020B0503020204020204" pitchFamily="34" charset="-122"/>
                  <a:ea typeface="微软雅黑" panose="020B0503020204020204" pitchFamily="34" charset="-122"/>
                </a:rPr>
                <a:t>hapter</a:t>
              </a:r>
              <a:endParaRPr lang="zh-CN" altLang="en-US" sz="2100" spc="150" dirty="0">
                <a:solidFill>
                  <a:srgbClr val="00B050"/>
                </a:solidFill>
                <a:latin typeface="微软雅黑" panose="020B0503020204020204" pitchFamily="34" charset="-122"/>
                <a:ea typeface="微软雅黑" panose="020B0503020204020204" pitchFamily="34" charset="-122"/>
              </a:endParaRPr>
            </a:p>
          </p:txBody>
        </p:sp>
        <p:sp>
          <p:nvSpPr>
            <p:cNvPr id="4" name="MH_Others_4"/>
            <p:cNvSpPr txBox="1"/>
            <p:nvPr>
              <p:custDataLst>
                <p:tags r:id="rId7"/>
              </p:custDataLst>
            </p:nvPr>
          </p:nvSpPr>
          <p:spPr>
            <a:xfrm>
              <a:off x="8091068" y="380037"/>
              <a:ext cx="761747" cy="1240491"/>
            </a:xfrm>
            <a:prstGeom prst="rect">
              <a:avLst/>
            </a:prstGeom>
            <a:noFill/>
          </p:spPr>
          <p:txBody>
            <a:bodyPr vert="eaVert" wrap="square" rtlCol="0" anchor="ctr" anchorCtr="0">
              <a:normAutofit lnSpcReduction="10000"/>
            </a:bodyPr>
            <a:lstStyle/>
            <a:p>
              <a:r>
                <a:rPr lang="zh-CN" altLang="en-US" sz="4050" dirty="0">
                  <a:solidFill>
                    <a:srgbClr val="00B050"/>
                  </a:solidFill>
                  <a:latin typeface="微软雅黑" panose="020B0503020204020204" pitchFamily="34" charset="-122"/>
                  <a:ea typeface="微软雅黑" panose="020B0503020204020204" pitchFamily="34" charset="-122"/>
                </a:rPr>
                <a:t>章节</a:t>
              </a:r>
            </a:p>
          </p:txBody>
        </p:sp>
      </p:grpSp>
      <p:sp>
        <p:nvSpPr>
          <p:cNvPr id="8" name="MH_Number"/>
          <p:cNvSpPr/>
          <p:nvPr>
            <p:custDataLst>
              <p:tags r:id="rId2"/>
            </p:custDataLst>
          </p:nvPr>
        </p:nvSpPr>
        <p:spPr>
          <a:xfrm>
            <a:off x="5414225" y="1209554"/>
            <a:ext cx="1047969" cy="1047969"/>
          </a:xfrm>
          <a:prstGeom prst="ellipse">
            <a:avLst/>
          </a:prstGeom>
          <a:solidFill>
            <a:srgbClr val="84A8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b="1" dirty="0">
                <a:solidFill>
                  <a:srgbClr val="FFFFFF"/>
                </a:solidFill>
                <a:latin typeface="华文细黑" panose="02010600040101010101" pitchFamily="2" charset="-122"/>
                <a:ea typeface="华文细黑" panose="02010600040101010101" pitchFamily="2" charset="-122"/>
              </a:rPr>
              <a:t>3</a:t>
            </a:r>
            <a:endParaRPr lang="zh-CN" altLang="en-US" sz="6600" b="1" dirty="0">
              <a:solidFill>
                <a:srgbClr val="FFFFFF"/>
              </a:solidFill>
              <a:latin typeface="华文细黑" panose="02010600040101010101" pitchFamily="2" charset="-122"/>
              <a:ea typeface="华文细黑" panose="02010600040101010101" pitchFamily="2" charset="-122"/>
            </a:endParaRPr>
          </a:p>
        </p:txBody>
      </p:sp>
      <p:sp>
        <p:nvSpPr>
          <p:cNvPr id="9" name="MH_Title"/>
          <p:cNvSpPr txBox="1"/>
          <p:nvPr>
            <p:custDataLst>
              <p:tags r:id="rId3"/>
            </p:custDataLst>
          </p:nvPr>
        </p:nvSpPr>
        <p:spPr>
          <a:xfrm>
            <a:off x="4275515" y="2421540"/>
            <a:ext cx="3682779" cy="921478"/>
          </a:xfrm>
          <a:prstGeom prst="rect">
            <a:avLst/>
          </a:prstGeom>
          <a:noFill/>
        </p:spPr>
        <p:txBody>
          <a:bodyPr vert="horz" wrap="square" lIns="0" tIns="0" rIns="0" bIns="0" rtlCol="0" anchor="t" anchorCtr="0">
            <a:noAutofit/>
          </a:bodyPr>
          <a:lstStyle/>
          <a:p>
            <a:pPr algn="ctr">
              <a:lnSpc>
                <a:spcPct val="130000"/>
              </a:lnSpc>
            </a:pPr>
            <a:r>
              <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请在此处输入您的标题或者复制您的标题到此处</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by="(-#ppt_w*2)" calcmode="lin" valueType="num">
                                      <p:cBhvr rctx="PPT">
                                        <p:cTn id="19" dur="500" autoRev="1" fill="hold">
                                          <p:stCondLst>
                                            <p:cond delay="0"/>
                                          </p:stCondLst>
                                        </p:cTn>
                                        <p:tgtEl>
                                          <p:spTgt spid="9"/>
                                        </p:tgtEl>
                                        <p:attrNameLst>
                                          <p:attrName>ppt_w</p:attrName>
                                        </p:attrNameLst>
                                      </p:cBhvr>
                                    </p:anim>
                                    <p:anim by="(#ppt_w*0.50)" calcmode="lin" valueType="num">
                                      <p:cBhvr>
                                        <p:cTn id="20" dur="500" decel="50000" autoRev="1" fill="hold">
                                          <p:stCondLst>
                                            <p:cond delay="0"/>
                                          </p:stCondLst>
                                        </p:cTn>
                                        <p:tgtEl>
                                          <p:spTgt spid="9"/>
                                        </p:tgtEl>
                                        <p:attrNameLst>
                                          <p:attrName>ppt_x</p:attrName>
                                        </p:attrNameLst>
                                      </p:cBhvr>
                                    </p:anim>
                                    <p:anim from="(-#ppt_h/2)" to="(#ppt_y)" calcmode="lin" valueType="num">
                                      <p:cBhvr>
                                        <p:cTn id="21" dur="1000" fill="hold">
                                          <p:stCondLst>
                                            <p:cond delay="0"/>
                                          </p:stCondLst>
                                        </p:cTn>
                                        <p:tgtEl>
                                          <p:spTgt spid="9"/>
                                        </p:tgtEl>
                                        <p:attrNameLst>
                                          <p:attrName>ppt_y</p:attrName>
                                        </p:attrNameLst>
                                      </p:cBhvr>
                                    </p:anim>
                                    <p:animRot by="21600000">
                                      <p:cBhvr>
                                        <p:cTn id="22"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bwMode="auto">
          <a:xfrm>
            <a:off x="3108598" y="3478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6" name="TextBox 75"/>
          <p:cNvSpPr txBox="1"/>
          <p:nvPr/>
        </p:nvSpPr>
        <p:spPr bwMode="auto">
          <a:xfrm>
            <a:off x="5154092" y="3478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7" name="TextBox 76"/>
          <p:cNvSpPr txBox="1"/>
          <p:nvPr/>
        </p:nvSpPr>
        <p:spPr bwMode="auto">
          <a:xfrm>
            <a:off x="7048267" y="3478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4" name="TextBox 73"/>
          <p:cNvSpPr txBox="1"/>
          <p:nvPr/>
        </p:nvSpPr>
        <p:spPr bwMode="auto">
          <a:xfrm>
            <a:off x="1080544" y="3478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6" name="组合 5"/>
          <p:cNvGrpSpPr/>
          <p:nvPr/>
        </p:nvGrpSpPr>
        <p:grpSpPr>
          <a:xfrm>
            <a:off x="60018" y="1275606"/>
            <a:ext cx="2823347" cy="1882231"/>
            <a:chOff x="60018" y="1275606"/>
            <a:chExt cx="2823347" cy="1882231"/>
          </a:xfrm>
        </p:grpSpPr>
        <p:graphicFrame>
          <p:nvGraphicFramePr>
            <p:cNvPr id="30" name="Chart 2"/>
            <p:cNvGraphicFramePr/>
            <p:nvPr/>
          </p:nvGraphicFramePr>
          <p:xfrm>
            <a:off x="60018" y="1275606"/>
            <a:ext cx="2823347" cy="1882231"/>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
            <p:cNvSpPr/>
            <p:nvPr/>
          </p:nvSpPr>
          <p:spPr>
            <a:xfrm>
              <a:off x="1080544"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74%</a:t>
              </a:r>
            </a:p>
          </p:txBody>
        </p:sp>
      </p:grpSp>
      <p:grpSp>
        <p:nvGrpSpPr>
          <p:cNvPr id="3" name="组合 2"/>
          <p:cNvGrpSpPr/>
          <p:nvPr/>
        </p:nvGrpSpPr>
        <p:grpSpPr>
          <a:xfrm>
            <a:off x="2146896" y="1275606"/>
            <a:ext cx="2823347" cy="1882231"/>
            <a:chOff x="2146896" y="1275606"/>
            <a:chExt cx="2823347" cy="1882231"/>
          </a:xfrm>
        </p:grpSpPr>
        <p:graphicFrame>
          <p:nvGraphicFramePr>
            <p:cNvPr id="32" name="Chart 5"/>
            <p:cNvGraphicFramePr/>
            <p:nvPr/>
          </p:nvGraphicFramePr>
          <p:xfrm>
            <a:off x="2146896" y="1275606"/>
            <a:ext cx="2823347" cy="1882231"/>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6"/>
            <p:cNvSpPr/>
            <p:nvPr/>
          </p:nvSpPr>
          <p:spPr>
            <a:xfrm>
              <a:off x="3146029"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43%</a:t>
              </a:r>
            </a:p>
          </p:txBody>
        </p:sp>
      </p:grpSp>
      <p:grpSp>
        <p:nvGrpSpPr>
          <p:cNvPr id="4" name="组合 3"/>
          <p:cNvGrpSpPr/>
          <p:nvPr/>
        </p:nvGrpSpPr>
        <p:grpSpPr>
          <a:xfrm>
            <a:off x="4233774" y="1275606"/>
            <a:ext cx="2823347" cy="1882231"/>
            <a:chOff x="4233774" y="1275606"/>
            <a:chExt cx="2823347" cy="1882231"/>
          </a:xfrm>
        </p:grpSpPr>
        <p:graphicFrame>
          <p:nvGraphicFramePr>
            <p:cNvPr id="34" name="Chart 8"/>
            <p:cNvGraphicFramePr/>
            <p:nvPr/>
          </p:nvGraphicFramePr>
          <p:xfrm>
            <a:off x="4233774" y="1275606"/>
            <a:ext cx="2823347" cy="188223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9"/>
            <p:cNvSpPr/>
            <p:nvPr/>
          </p:nvSpPr>
          <p:spPr>
            <a:xfrm>
              <a:off x="5275693"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12%</a:t>
              </a:r>
            </a:p>
          </p:txBody>
        </p:sp>
      </p:grpSp>
      <p:grpSp>
        <p:nvGrpSpPr>
          <p:cNvPr id="5" name="组合 4"/>
          <p:cNvGrpSpPr/>
          <p:nvPr/>
        </p:nvGrpSpPr>
        <p:grpSpPr>
          <a:xfrm>
            <a:off x="6320652" y="1275606"/>
            <a:ext cx="2823347" cy="1882231"/>
            <a:chOff x="6320652" y="1275606"/>
            <a:chExt cx="2823347" cy="1882231"/>
          </a:xfrm>
        </p:grpSpPr>
        <p:graphicFrame>
          <p:nvGraphicFramePr>
            <p:cNvPr id="36" name="Chart 11"/>
            <p:cNvGraphicFramePr/>
            <p:nvPr/>
          </p:nvGraphicFramePr>
          <p:xfrm>
            <a:off x="6320652" y="1275606"/>
            <a:ext cx="2823347" cy="1882231"/>
          </p:xfrm>
          <a:graphic>
            <a:graphicData uri="http://schemas.openxmlformats.org/drawingml/2006/chart">
              <c:chart xmlns:c="http://schemas.openxmlformats.org/drawingml/2006/chart" xmlns:r="http://schemas.openxmlformats.org/officeDocument/2006/relationships" r:id="rId5"/>
            </a:graphicData>
          </a:graphic>
        </p:graphicFrame>
        <p:sp>
          <p:nvSpPr>
            <p:cNvPr id="37" name="Rectangle 12"/>
            <p:cNvSpPr/>
            <p:nvPr/>
          </p:nvSpPr>
          <p:spPr>
            <a:xfrm>
              <a:off x="7341178"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88%</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1000"/>
                                        <p:tgtEl>
                                          <p:spTgt spid="74"/>
                                        </p:tgtEl>
                                      </p:cBhvr>
                                    </p:animEffect>
                                    <p:anim calcmode="lin" valueType="num">
                                      <p:cBhvr>
                                        <p:cTn id="48" dur="1000" fill="hold"/>
                                        <p:tgtEl>
                                          <p:spTgt spid="74"/>
                                        </p:tgtEl>
                                        <p:attrNameLst>
                                          <p:attrName>ppt_x</p:attrName>
                                        </p:attrNameLst>
                                      </p:cBhvr>
                                      <p:tavLst>
                                        <p:tav tm="0">
                                          <p:val>
                                            <p:strVal val="#ppt_x"/>
                                          </p:val>
                                        </p:tav>
                                        <p:tav tm="100000">
                                          <p:val>
                                            <p:strVal val="#ppt_x"/>
                                          </p:val>
                                        </p:tav>
                                      </p:tavLst>
                                    </p:anim>
                                    <p:anim calcmode="lin" valueType="num">
                                      <p:cBhvr>
                                        <p:cTn id="4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548323" y="1251620"/>
            <a:ext cx="5432063" cy="97157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p>
        </p:txBody>
      </p:sp>
      <p:sp>
        <p:nvSpPr>
          <p:cNvPr id="23" name="矩形 22"/>
          <p:cNvSpPr/>
          <p:nvPr/>
        </p:nvSpPr>
        <p:spPr>
          <a:xfrm>
            <a:off x="3187135" y="1113926"/>
            <a:ext cx="3976554" cy="337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24" name="六边形 23"/>
          <p:cNvSpPr/>
          <p:nvPr/>
        </p:nvSpPr>
        <p:spPr>
          <a:xfrm>
            <a:off x="684468" y="2477325"/>
            <a:ext cx="1190017" cy="10261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sz="1800" dirty="0">
                <a:latin typeface="微软雅黑" panose="020B0503020204020204" pitchFamily="34" charset="-122"/>
                <a:ea typeface="微软雅黑" panose="020B0503020204020204" pitchFamily="34" charset="-122"/>
              </a:rPr>
              <a:t>工作</a:t>
            </a:r>
            <a:endParaRPr lang="en-US" altLang="zh-CN" sz="1800" dirty="0">
              <a:latin typeface="微软雅黑" panose="020B0503020204020204" pitchFamily="34" charset="-122"/>
              <a:ea typeface="微软雅黑" panose="020B0503020204020204" pitchFamily="34" charset="-122"/>
            </a:endParaRPr>
          </a:p>
          <a:p>
            <a:pPr algn="ctr"/>
            <a:r>
              <a:rPr lang="zh-CN" altLang="en-US" sz="1800" dirty="0">
                <a:latin typeface="微软雅黑" panose="020B0503020204020204" pitchFamily="34" charset="-122"/>
                <a:ea typeface="微软雅黑" panose="020B0503020204020204" pitchFamily="34" charset="-122"/>
              </a:rPr>
              <a:t>概述</a:t>
            </a:r>
          </a:p>
        </p:txBody>
      </p:sp>
      <p:cxnSp>
        <p:nvCxnSpPr>
          <p:cNvPr id="25" name="直接箭头连接符 24"/>
          <p:cNvCxnSpPr>
            <a:stCxn id="24" idx="5"/>
            <a:endCxn id="22" idx="1"/>
          </p:cNvCxnSpPr>
          <p:nvPr/>
        </p:nvCxnSpPr>
        <p:spPr>
          <a:xfrm flipV="1">
            <a:off x="1617956" y="1737407"/>
            <a:ext cx="930367" cy="73991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1874484" y="2990381"/>
            <a:ext cx="67383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1617956" y="3503439"/>
            <a:ext cx="930367" cy="75040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93565" y="1491880"/>
            <a:ext cx="4868452" cy="699430"/>
          </a:xfrm>
          <a:prstGeom prst="rect">
            <a:avLst/>
          </a:prstGeom>
          <a:noFill/>
        </p:spPr>
        <p:txBody>
          <a:bodyPr wrap="square" lIns="68588" tIns="34294" rIns="68588" bIns="34294" rtlCol="0">
            <a:spAutoFit/>
          </a:bodyPr>
          <a:lstStyle/>
          <a:p>
            <a:pPr>
              <a:lnSpc>
                <a:spcPct val="130000"/>
              </a:lnSpc>
            </a:pPr>
            <a:r>
              <a:rPr lang="zh-CN" altLang="en-US" sz="105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29" name="矩形 28"/>
          <p:cNvSpPr/>
          <p:nvPr/>
        </p:nvSpPr>
        <p:spPr>
          <a:xfrm>
            <a:off x="2548323" y="2507033"/>
            <a:ext cx="5432063" cy="97157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p>
        </p:txBody>
      </p:sp>
      <p:sp>
        <p:nvSpPr>
          <p:cNvPr id="30" name="矩形 29"/>
          <p:cNvSpPr/>
          <p:nvPr/>
        </p:nvSpPr>
        <p:spPr>
          <a:xfrm>
            <a:off x="3187135" y="2369338"/>
            <a:ext cx="3976554" cy="337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31" name="TextBox 30"/>
          <p:cNvSpPr txBox="1"/>
          <p:nvPr/>
        </p:nvSpPr>
        <p:spPr>
          <a:xfrm>
            <a:off x="2893566" y="2739839"/>
            <a:ext cx="4918045" cy="699430"/>
          </a:xfrm>
          <a:prstGeom prst="rect">
            <a:avLst/>
          </a:prstGeom>
          <a:noFill/>
        </p:spPr>
        <p:txBody>
          <a:bodyPr wrap="square" lIns="68588" tIns="34294" rIns="68588" bIns="34294" rtlCol="0">
            <a:spAutoFit/>
          </a:bodyPr>
          <a:lstStyle/>
          <a:p>
            <a:pPr>
              <a:lnSpc>
                <a:spcPct val="130000"/>
              </a:lnSpc>
            </a:pPr>
            <a:r>
              <a:rPr lang="zh-CN" altLang="en-US" sz="105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32" name="矩形 31"/>
          <p:cNvSpPr/>
          <p:nvPr/>
        </p:nvSpPr>
        <p:spPr>
          <a:xfrm>
            <a:off x="2548323" y="3776187"/>
            <a:ext cx="5432063" cy="955303"/>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p>
        </p:txBody>
      </p:sp>
      <p:sp>
        <p:nvSpPr>
          <p:cNvPr id="33" name="矩形 32"/>
          <p:cNvSpPr/>
          <p:nvPr/>
        </p:nvSpPr>
        <p:spPr>
          <a:xfrm>
            <a:off x="3187135" y="3638493"/>
            <a:ext cx="3976554" cy="337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34" name="TextBox 33"/>
          <p:cNvSpPr txBox="1"/>
          <p:nvPr/>
        </p:nvSpPr>
        <p:spPr>
          <a:xfrm>
            <a:off x="2893566" y="4008995"/>
            <a:ext cx="4876716" cy="699430"/>
          </a:xfrm>
          <a:prstGeom prst="rect">
            <a:avLst/>
          </a:prstGeom>
          <a:noFill/>
        </p:spPr>
        <p:txBody>
          <a:bodyPr wrap="square" lIns="68588" tIns="34294" rIns="68588" bIns="34294" rtlCol="0">
            <a:spAutoFit/>
          </a:bodyPr>
          <a:lstStyle/>
          <a:p>
            <a:pPr>
              <a:lnSpc>
                <a:spcPct val="130000"/>
              </a:lnSpc>
            </a:pPr>
            <a:r>
              <a:rPr lang="zh-CN" altLang="en-US" sz="105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1200" y="1327645"/>
            <a:ext cx="4269490" cy="1024022"/>
            <a:chOff x="301200" y="1327645"/>
            <a:chExt cx="4269490" cy="1024022"/>
          </a:xfrm>
        </p:grpSpPr>
        <p:sp>
          <p:nvSpPr>
            <p:cNvPr id="33" name="五边形 40"/>
            <p:cNvSpPr>
              <a:spLocks noChangeArrowheads="1"/>
            </p:cNvSpPr>
            <p:nvPr/>
          </p:nvSpPr>
          <p:spPr bwMode="auto">
            <a:xfrm flipH="1">
              <a:off x="301200" y="1327645"/>
              <a:ext cx="4269490" cy="1024022"/>
            </a:xfrm>
            <a:custGeom>
              <a:avLst/>
              <a:gdLst>
                <a:gd name="T0" fmla="*/ 0 w 3598099"/>
                <a:gd name="T1" fmla="*/ 0 h 864000"/>
                <a:gd name="T2" fmla="*/ 3598099 w 3598099"/>
                <a:gd name="T3" fmla="*/ 864000 h 864000"/>
              </a:gdLst>
              <a:ahLst/>
              <a:cxnLst/>
              <a:rect l="T0" t="T1" r="T2" b="T3"/>
              <a:pathLst>
                <a:path w="3598099" h="864000">
                  <a:moveTo>
                    <a:pt x="3166099" y="0"/>
                  </a:moveTo>
                  <a:lnTo>
                    <a:pt x="0" y="0"/>
                  </a:lnTo>
                  <a:cubicBezTo>
                    <a:pt x="476353" y="932"/>
                    <a:pt x="862195" y="387407"/>
                    <a:pt x="862195" y="864000"/>
                  </a:cubicBezTo>
                  <a:lnTo>
                    <a:pt x="3166099" y="864000"/>
                  </a:lnTo>
                  <a:lnTo>
                    <a:pt x="3598099" y="432000"/>
                  </a:lnTo>
                  <a:close/>
                </a:path>
              </a:pathLst>
            </a:custGeom>
            <a:solidFill>
              <a:schemeClr val="accent1"/>
            </a:solidFill>
            <a:ln>
              <a:noFill/>
            </a:ln>
          </p:spPr>
          <p:txBody>
            <a:bodyPr lIns="68494" tIns="34284" rIns="68494" bIns="34284" anchor="ctr"/>
            <a:lstStyle/>
            <a:p>
              <a:pPr algn="ctr" defTabSz="684530" fontAlgn="base">
                <a:spcBef>
                  <a:spcPct val="0"/>
                </a:spcBef>
                <a:spcAft>
                  <a:spcPct val="0"/>
                </a:spcAft>
              </a:pPr>
              <a:endParaRPr lang="zh-CN" altLang="zh-CN" sz="2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Group 10"/>
            <p:cNvGrpSpPr/>
            <p:nvPr/>
          </p:nvGrpSpPr>
          <p:grpSpPr bwMode="auto">
            <a:xfrm>
              <a:off x="785320" y="1430980"/>
              <a:ext cx="2658104" cy="774779"/>
              <a:chOff x="0" y="0"/>
              <a:chExt cx="2240109" cy="653706"/>
            </a:xfrm>
          </p:grpSpPr>
          <p:sp>
            <p:nvSpPr>
              <p:cNvPr id="36" name="TextBox 51"/>
              <p:cNvSpPr>
                <a:spLocks noChangeArrowheads="1"/>
              </p:cNvSpPr>
              <p:nvPr/>
            </p:nvSpPr>
            <p:spPr bwMode="auto">
              <a:xfrm>
                <a:off x="0" y="0"/>
                <a:ext cx="2240109" cy="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4530" fontAlgn="base">
                  <a:spcBef>
                    <a:spcPct val="0"/>
                  </a:spcBef>
                  <a:spcAft>
                    <a:spcPct val="0"/>
                  </a:spcAft>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37" name="TextBox 53"/>
              <p:cNvSpPr>
                <a:spLocks noChangeArrowheads="1"/>
              </p:cNvSpPr>
              <p:nvPr/>
            </p:nvSpPr>
            <p:spPr bwMode="auto">
              <a:xfrm>
                <a:off x="10694" y="217604"/>
                <a:ext cx="2229415" cy="43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4530" fontAlgn="base">
                  <a:lnSpc>
                    <a:spcPts val="1125"/>
                  </a:lnSpc>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单击此处添加文本单击此处添加文本单击此处添加文本单击此处添加文本单击此处添加文本单击此处添加文本</a:t>
                </a:r>
              </a:p>
            </p:txBody>
          </p:sp>
        </p:grpSp>
      </p:grpSp>
      <p:grpSp>
        <p:nvGrpSpPr>
          <p:cNvPr id="3" name="组合 2"/>
          <p:cNvGrpSpPr/>
          <p:nvPr/>
        </p:nvGrpSpPr>
        <p:grpSpPr>
          <a:xfrm>
            <a:off x="4572943" y="2353549"/>
            <a:ext cx="4269860" cy="1024616"/>
            <a:chOff x="4572943" y="2353549"/>
            <a:chExt cx="4269860" cy="1024616"/>
          </a:xfrm>
        </p:grpSpPr>
        <p:sp>
          <p:nvSpPr>
            <p:cNvPr id="38" name="五边形 7"/>
            <p:cNvSpPr>
              <a:spLocks noChangeArrowheads="1"/>
            </p:cNvSpPr>
            <p:nvPr/>
          </p:nvSpPr>
          <p:spPr bwMode="auto">
            <a:xfrm>
              <a:off x="4572943" y="2353549"/>
              <a:ext cx="4269860" cy="1024616"/>
            </a:xfrm>
            <a:custGeom>
              <a:avLst/>
              <a:gdLst>
                <a:gd name="T0" fmla="*/ 0 w 3600000"/>
                <a:gd name="T1" fmla="*/ 0 h 864000"/>
                <a:gd name="T2" fmla="*/ 3600000 w 3600000"/>
                <a:gd name="T3" fmla="*/ 864000 h 864000"/>
              </a:gdLst>
              <a:ahLst/>
              <a:cxnLst/>
              <a:rect l="T0" t="T1" r="T2" b="T3"/>
              <a:pathLst>
                <a:path w="3600000" h="864000">
                  <a:moveTo>
                    <a:pt x="848861" y="0"/>
                  </a:moveTo>
                  <a:lnTo>
                    <a:pt x="3168000" y="0"/>
                  </a:lnTo>
                  <a:lnTo>
                    <a:pt x="3600000" y="432000"/>
                  </a:lnTo>
                  <a:lnTo>
                    <a:pt x="3168000" y="864000"/>
                  </a:lnTo>
                  <a:lnTo>
                    <a:pt x="0" y="864000"/>
                  </a:lnTo>
                  <a:lnTo>
                    <a:pt x="0" y="863231"/>
                  </a:lnTo>
                  <a:cubicBezTo>
                    <a:pt x="470175" y="855737"/>
                    <a:pt x="848815" y="472092"/>
                    <a:pt x="848861" y="0"/>
                  </a:cubicBezTo>
                  <a:close/>
                </a:path>
              </a:pathLst>
            </a:custGeom>
            <a:solidFill>
              <a:schemeClr val="accent2"/>
            </a:solidFill>
            <a:ln>
              <a:noFill/>
            </a:ln>
          </p:spPr>
          <p:txBody>
            <a:bodyPr lIns="68494" tIns="34284" rIns="68494" bIns="34284" anchor="ctr"/>
            <a:lstStyle/>
            <a:p>
              <a:pPr algn="ctr" defTabSz="684530" fontAlgn="base">
                <a:spcBef>
                  <a:spcPct val="0"/>
                </a:spcBef>
                <a:spcAft>
                  <a:spcPct val="0"/>
                </a:spcAft>
              </a:pPr>
              <a:endParaRPr lang="zh-CN" altLang="zh-CN" sz="2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16"/>
            <p:cNvGrpSpPr/>
            <p:nvPr/>
          </p:nvGrpSpPr>
          <p:grpSpPr bwMode="auto">
            <a:xfrm>
              <a:off x="5760557" y="2454939"/>
              <a:ext cx="2656931" cy="774929"/>
              <a:chOff x="0" y="0"/>
              <a:chExt cx="2240109" cy="653454"/>
            </a:xfrm>
          </p:grpSpPr>
          <p:sp>
            <p:nvSpPr>
              <p:cNvPr id="41" name="TextBox 56"/>
              <p:cNvSpPr>
                <a:spLocks noChangeArrowheads="1"/>
              </p:cNvSpPr>
              <p:nvPr/>
            </p:nvSpPr>
            <p:spPr bwMode="auto">
              <a:xfrm>
                <a:off x="0" y="0"/>
                <a:ext cx="2240109" cy="2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4530" fontAlgn="base">
                  <a:spcBef>
                    <a:spcPct val="0"/>
                  </a:spcBef>
                  <a:spcAft>
                    <a:spcPct val="0"/>
                  </a:spcAft>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42" name="TextBox 57"/>
              <p:cNvSpPr>
                <a:spLocks noChangeArrowheads="1"/>
              </p:cNvSpPr>
              <p:nvPr/>
            </p:nvSpPr>
            <p:spPr bwMode="auto">
              <a:xfrm>
                <a:off x="10694" y="217604"/>
                <a:ext cx="2229415" cy="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4530" fontAlgn="base">
                  <a:lnSpc>
                    <a:spcPts val="1125"/>
                  </a:lnSpc>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单击此处添加文本单击此处添加文本单击此处添加文本单击此处添加文本单击此处添加文本单击此处添加文本</a:t>
                </a:r>
              </a:p>
            </p:txBody>
          </p:sp>
        </p:grpSp>
      </p:grpSp>
      <p:grpSp>
        <p:nvGrpSpPr>
          <p:cNvPr id="43" name="Group 19"/>
          <p:cNvGrpSpPr/>
          <p:nvPr/>
        </p:nvGrpSpPr>
        <p:grpSpPr bwMode="auto">
          <a:xfrm>
            <a:off x="3619900" y="1409924"/>
            <a:ext cx="1877834" cy="1879718"/>
            <a:chOff x="0" y="0"/>
            <a:chExt cx="1584000" cy="1584000"/>
          </a:xfrm>
          <a:solidFill>
            <a:schemeClr val="bg1">
              <a:lumMod val="50000"/>
            </a:schemeClr>
          </a:solidFill>
        </p:grpSpPr>
        <p:sp>
          <p:nvSpPr>
            <p:cNvPr id="44" name="椭圆 21"/>
            <p:cNvSpPr>
              <a:spLocks noChangeArrowheads="1"/>
            </p:cNvSpPr>
            <p:nvPr/>
          </p:nvSpPr>
          <p:spPr bwMode="auto">
            <a:xfrm>
              <a:off x="0" y="0"/>
              <a:ext cx="1584000" cy="1584000"/>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4530" fontAlgn="base">
                <a:spcBef>
                  <a:spcPct val="0"/>
                </a:spcBef>
                <a:spcAft>
                  <a:spcPct val="0"/>
                </a:spcAft>
              </a:pPr>
              <a:endParaRPr lang="zh-CN" altLang="zh-CN" sz="2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14"/>
            <p:cNvSpPr>
              <a:spLocks noChangeArrowheads="1"/>
            </p:cNvSpPr>
            <p:nvPr/>
          </p:nvSpPr>
          <p:spPr bwMode="auto">
            <a:xfrm>
              <a:off x="0" y="631839"/>
              <a:ext cx="1584000" cy="2723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fontAlgn="base">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46" name="Group 22"/>
          <p:cNvGrpSpPr/>
          <p:nvPr/>
        </p:nvGrpSpPr>
        <p:grpSpPr bwMode="auto">
          <a:xfrm>
            <a:off x="2653707" y="3014652"/>
            <a:ext cx="4196405" cy="1722755"/>
            <a:chOff x="0" y="0"/>
            <a:chExt cx="3536152" cy="1451745"/>
          </a:xfrm>
        </p:grpSpPr>
        <p:sp>
          <p:nvSpPr>
            <p:cNvPr id="47" name="直接连接符 25"/>
            <p:cNvSpPr>
              <a:spLocks noChangeShapeType="1"/>
            </p:cNvSpPr>
            <p:nvPr/>
          </p:nvSpPr>
          <p:spPr bwMode="auto">
            <a:xfrm>
              <a:off x="0" y="1016515"/>
              <a:ext cx="570106" cy="1"/>
            </a:xfrm>
            <a:prstGeom prst="line">
              <a:avLst/>
            </a:prstGeom>
            <a:noFill/>
            <a:ln w="12700" cap="flat"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pPr defTabSz="684530" fontAlgn="base">
                <a:spcBef>
                  <a:spcPct val="0"/>
                </a:spcBef>
                <a:spcAft>
                  <a:spcPct val="0"/>
                </a:spcAft>
              </a:pPr>
              <a:endParaRPr lang="zh-CN" altLang="en-US" sz="2100">
                <a:solidFill>
                  <a:prstClr val="black"/>
                </a:solidFill>
              </a:endParaRPr>
            </a:p>
          </p:txBody>
        </p:sp>
        <p:sp>
          <p:nvSpPr>
            <p:cNvPr id="48" name="直接连接符 24"/>
            <p:cNvSpPr>
              <a:spLocks noChangeShapeType="1"/>
            </p:cNvSpPr>
            <p:nvPr/>
          </p:nvSpPr>
          <p:spPr bwMode="auto">
            <a:xfrm flipH="1">
              <a:off x="0" y="0"/>
              <a:ext cx="1045211" cy="1016515"/>
            </a:xfrm>
            <a:prstGeom prst="line">
              <a:avLst/>
            </a:prstGeom>
            <a:noFill/>
            <a:ln w="12700" cap="flat"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pPr defTabSz="684530" fontAlgn="base">
                <a:spcBef>
                  <a:spcPct val="0"/>
                </a:spcBef>
                <a:spcAft>
                  <a:spcPct val="0"/>
                </a:spcAft>
              </a:pPr>
              <a:endParaRPr lang="zh-CN" altLang="en-US" sz="2100">
                <a:solidFill>
                  <a:prstClr val="black"/>
                </a:solidFill>
              </a:endParaRPr>
            </a:p>
          </p:txBody>
        </p:sp>
        <p:grpSp>
          <p:nvGrpSpPr>
            <p:cNvPr id="49" name="Group 25"/>
            <p:cNvGrpSpPr/>
            <p:nvPr/>
          </p:nvGrpSpPr>
          <p:grpSpPr bwMode="auto">
            <a:xfrm>
              <a:off x="593104" y="798578"/>
              <a:ext cx="2943048" cy="653167"/>
              <a:chOff x="0" y="0"/>
              <a:chExt cx="2943048" cy="653167"/>
            </a:xfrm>
          </p:grpSpPr>
          <p:sp>
            <p:nvSpPr>
              <p:cNvPr id="50" name="TextBox 63"/>
              <p:cNvSpPr>
                <a:spLocks noChangeArrowheads="1"/>
              </p:cNvSpPr>
              <p:nvPr/>
            </p:nvSpPr>
            <p:spPr bwMode="auto">
              <a:xfrm>
                <a:off x="0" y="0"/>
                <a:ext cx="2664296" cy="25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4530" fontAlgn="base">
                  <a:spcBef>
                    <a:spcPct val="0"/>
                  </a:spcBef>
                  <a:spcAft>
                    <a:spcPct val="0"/>
                  </a:spcAft>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51" name="TextBox 64"/>
              <p:cNvSpPr>
                <a:spLocks noChangeArrowheads="1"/>
              </p:cNvSpPr>
              <p:nvPr/>
            </p:nvSpPr>
            <p:spPr bwMode="auto">
              <a:xfrm>
                <a:off x="10694" y="217604"/>
                <a:ext cx="2932354" cy="4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4530" fontAlgn="base">
                  <a:lnSpc>
                    <a:spcPts val="1125"/>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单击此处添加文本单击此处添加文本单击此处添加文本单击此处添加文本单击此处添加文本单击此处添加文本</a:t>
                </a:r>
              </a:p>
            </p:txBody>
          </p:sp>
        </p:gr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10"/>
          <p:cNvSpPr/>
          <p:nvPr/>
        </p:nvSpPr>
        <p:spPr bwMode="auto">
          <a:xfrm>
            <a:off x="3563655" y="3618526"/>
            <a:ext cx="1590213" cy="711458"/>
          </a:xfrm>
          <a:custGeom>
            <a:avLst/>
            <a:gdLst>
              <a:gd name="T0" fmla="*/ 888 w 903"/>
              <a:gd name="T1" fmla="*/ 404 h 404"/>
              <a:gd name="T2" fmla="*/ 506 w 903"/>
              <a:gd name="T3" fmla="*/ 22 h 404"/>
              <a:gd name="T4" fmla="*/ 0 w 903"/>
              <a:gd name="T5" fmla="*/ 22 h 404"/>
              <a:gd name="T6" fmla="*/ 0 w 903"/>
              <a:gd name="T7" fmla="*/ 0 h 404"/>
              <a:gd name="T8" fmla="*/ 514 w 903"/>
              <a:gd name="T9" fmla="*/ 0 h 404"/>
              <a:gd name="T10" fmla="*/ 903 w 903"/>
              <a:gd name="T11" fmla="*/ 396 h 404"/>
              <a:gd name="T12" fmla="*/ 888 w 903"/>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903" h="404">
                <a:moveTo>
                  <a:pt x="888" y="404"/>
                </a:moveTo>
                <a:lnTo>
                  <a:pt x="506" y="22"/>
                </a:lnTo>
                <a:lnTo>
                  <a:pt x="0" y="22"/>
                </a:lnTo>
                <a:lnTo>
                  <a:pt x="0" y="0"/>
                </a:lnTo>
                <a:lnTo>
                  <a:pt x="514" y="0"/>
                </a:lnTo>
                <a:lnTo>
                  <a:pt x="903" y="396"/>
                </a:lnTo>
                <a:lnTo>
                  <a:pt x="888" y="404"/>
                </a:lnTo>
                <a:close/>
              </a:path>
            </a:pathLst>
          </a:custGeom>
          <a:solidFill>
            <a:schemeClr val="accent1"/>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white"/>
              </a:solidFill>
              <a:cs typeface="+mn-ea"/>
              <a:sym typeface="+mn-lt"/>
            </a:endParaRPr>
          </a:p>
        </p:txBody>
      </p:sp>
      <p:sp>
        <p:nvSpPr>
          <p:cNvPr id="59" name="Freeform 11"/>
          <p:cNvSpPr/>
          <p:nvPr/>
        </p:nvSpPr>
        <p:spPr bwMode="auto">
          <a:xfrm>
            <a:off x="4946065" y="2959899"/>
            <a:ext cx="1588452" cy="711458"/>
          </a:xfrm>
          <a:custGeom>
            <a:avLst/>
            <a:gdLst>
              <a:gd name="T0" fmla="*/ 888 w 902"/>
              <a:gd name="T1" fmla="*/ 404 h 404"/>
              <a:gd name="T2" fmla="*/ 506 w 902"/>
              <a:gd name="T3" fmla="*/ 22 h 404"/>
              <a:gd name="T4" fmla="*/ 0 w 902"/>
              <a:gd name="T5" fmla="*/ 22 h 404"/>
              <a:gd name="T6" fmla="*/ 0 w 902"/>
              <a:gd name="T7" fmla="*/ 0 h 404"/>
              <a:gd name="T8" fmla="*/ 514 w 902"/>
              <a:gd name="T9" fmla="*/ 0 h 404"/>
              <a:gd name="T10" fmla="*/ 902 w 902"/>
              <a:gd name="T11" fmla="*/ 396 h 404"/>
              <a:gd name="T12" fmla="*/ 888 w 902"/>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902" h="404">
                <a:moveTo>
                  <a:pt x="888" y="404"/>
                </a:moveTo>
                <a:lnTo>
                  <a:pt x="506" y="22"/>
                </a:lnTo>
                <a:lnTo>
                  <a:pt x="0" y="22"/>
                </a:lnTo>
                <a:lnTo>
                  <a:pt x="0" y="0"/>
                </a:lnTo>
                <a:lnTo>
                  <a:pt x="514" y="0"/>
                </a:lnTo>
                <a:lnTo>
                  <a:pt x="902" y="396"/>
                </a:lnTo>
                <a:lnTo>
                  <a:pt x="888" y="404"/>
                </a:lnTo>
                <a:close/>
              </a:path>
            </a:pathLst>
          </a:custGeom>
          <a:solidFill>
            <a:schemeClr val="accent2"/>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0" name="Freeform 12"/>
          <p:cNvSpPr/>
          <p:nvPr/>
        </p:nvSpPr>
        <p:spPr bwMode="auto">
          <a:xfrm>
            <a:off x="5863563" y="2378758"/>
            <a:ext cx="1600780" cy="711458"/>
          </a:xfrm>
          <a:custGeom>
            <a:avLst/>
            <a:gdLst>
              <a:gd name="T0" fmla="*/ 895 w 909"/>
              <a:gd name="T1" fmla="*/ 404 h 404"/>
              <a:gd name="T2" fmla="*/ 506 w 909"/>
              <a:gd name="T3" fmla="*/ 15 h 404"/>
              <a:gd name="T4" fmla="*/ 0 w 909"/>
              <a:gd name="T5" fmla="*/ 15 h 404"/>
              <a:gd name="T6" fmla="*/ 0 w 909"/>
              <a:gd name="T7" fmla="*/ 0 h 404"/>
              <a:gd name="T8" fmla="*/ 513 w 909"/>
              <a:gd name="T9" fmla="*/ 0 h 404"/>
              <a:gd name="T10" fmla="*/ 909 w 909"/>
              <a:gd name="T11" fmla="*/ 389 h 404"/>
              <a:gd name="T12" fmla="*/ 895 w 909"/>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909" h="404">
                <a:moveTo>
                  <a:pt x="895" y="404"/>
                </a:moveTo>
                <a:lnTo>
                  <a:pt x="506" y="15"/>
                </a:lnTo>
                <a:lnTo>
                  <a:pt x="0" y="15"/>
                </a:lnTo>
                <a:lnTo>
                  <a:pt x="0" y="0"/>
                </a:lnTo>
                <a:lnTo>
                  <a:pt x="513" y="0"/>
                </a:lnTo>
                <a:lnTo>
                  <a:pt x="909" y="389"/>
                </a:lnTo>
                <a:lnTo>
                  <a:pt x="895" y="404"/>
                </a:lnTo>
                <a:close/>
              </a:path>
            </a:pathLst>
          </a:custGeom>
          <a:solidFill>
            <a:schemeClr val="accent3"/>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1" name="Freeform 13"/>
          <p:cNvSpPr/>
          <p:nvPr/>
        </p:nvSpPr>
        <p:spPr bwMode="auto">
          <a:xfrm>
            <a:off x="6573259" y="1630531"/>
            <a:ext cx="1588452" cy="709697"/>
          </a:xfrm>
          <a:custGeom>
            <a:avLst/>
            <a:gdLst>
              <a:gd name="T0" fmla="*/ 895 w 902"/>
              <a:gd name="T1" fmla="*/ 403 h 403"/>
              <a:gd name="T2" fmla="*/ 506 w 902"/>
              <a:gd name="T3" fmla="*/ 15 h 403"/>
              <a:gd name="T4" fmla="*/ 0 w 902"/>
              <a:gd name="T5" fmla="*/ 15 h 403"/>
              <a:gd name="T6" fmla="*/ 0 w 902"/>
              <a:gd name="T7" fmla="*/ 0 h 403"/>
              <a:gd name="T8" fmla="*/ 514 w 902"/>
              <a:gd name="T9" fmla="*/ 0 h 403"/>
              <a:gd name="T10" fmla="*/ 902 w 902"/>
              <a:gd name="T11" fmla="*/ 389 h 403"/>
              <a:gd name="T12" fmla="*/ 895 w 902"/>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902" h="403">
                <a:moveTo>
                  <a:pt x="895" y="403"/>
                </a:moveTo>
                <a:lnTo>
                  <a:pt x="506" y="15"/>
                </a:lnTo>
                <a:lnTo>
                  <a:pt x="0" y="15"/>
                </a:lnTo>
                <a:lnTo>
                  <a:pt x="0" y="0"/>
                </a:lnTo>
                <a:lnTo>
                  <a:pt x="514" y="0"/>
                </a:lnTo>
                <a:lnTo>
                  <a:pt x="902" y="389"/>
                </a:lnTo>
                <a:lnTo>
                  <a:pt x="895" y="403"/>
                </a:lnTo>
                <a:close/>
              </a:path>
            </a:pathLst>
          </a:custGeom>
          <a:solidFill>
            <a:schemeClr val="accent4"/>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2" name="Oval 14"/>
          <p:cNvSpPr>
            <a:spLocks noChangeArrowheads="1"/>
          </p:cNvSpPr>
          <p:nvPr/>
        </p:nvSpPr>
        <p:spPr bwMode="auto">
          <a:xfrm>
            <a:off x="3500256" y="3579802"/>
            <a:ext cx="128556" cy="130316"/>
          </a:xfrm>
          <a:prstGeom prst="ellipse">
            <a:avLst/>
          </a:prstGeom>
          <a:solidFill>
            <a:schemeClr val="accent1"/>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white"/>
              </a:solidFill>
              <a:cs typeface="+mn-ea"/>
              <a:sym typeface="+mn-lt"/>
            </a:endParaRPr>
          </a:p>
        </p:txBody>
      </p:sp>
      <p:sp>
        <p:nvSpPr>
          <p:cNvPr id="63" name="Oval 15"/>
          <p:cNvSpPr>
            <a:spLocks noChangeArrowheads="1"/>
          </p:cNvSpPr>
          <p:nvPr/>
        </p:nvSpPr>
        <p:spPr bwMode="auto">
          <a:xfrm>
            <a:off x="5812493" y="2327688"/>
            <a:ext cx="128556" cy="142644"/>
          </a:xfrm>
          <a:prstGeom prst="ellipse">
            <a:avLst/>
          </a:prstGeom>
          <a:solidFill>
            <a:schemeClr val="accent3"/>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white"/>
              </a:solidFill>
              <a:cs typeface="+mn-ea"/>
              <a:sym typeface="+mn-lt"/>
            </a:endParaRPr>
          </a:p>
        </p:txBody>
      </p:sp>
      <p:sp>
        <p:nvSpPr>
          <p:cNvPr id="64" name="Oval 16"/>
          <p:cNvSpPr>
            <a:spLocks noChangeArrowheads="1"/>
          </p:cNvSpPr>
          <p:nvPr/>
        </p:nvSpPr>
        <p:spPr bwMode="auto">
          <a:xfrm>
            <a:off x="4946065" y="2921176"/>
            <a:ext cx="130316" cy="130316"/>
          </a:xfrm>
          <a:prstGeom prst="ellipse">
            <a:avLst/>
          </a:prstGeom>
          <a:solidFill>
            <a:schemeClr val="accent2"/>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white"/>
              </a:solidFill>
              <a:cs typeface="+mn-ea"/>
              <a:sym typeface="+mn-lt"/>
            </a:endParaRPr>
          </a:p>
        </p:txBody>
      </p:sp>
      <p:sp>
        <p:nvSpPr>
          <p:cNvPr id="65" name="Oval 17"/>
          <p:cNvSpPr>
            <a:spLocks noChangeArrowheads="1"/>
          </p:cNvSpPr>
          <p:nvPr/>
        </p:nvSpPr>
        <p:spPr bwMode="auto">
          <a:xfrm>
            <a:off x="6509862" y="1579249"/>
            <a:ext cx="128556" cy="140882"/>
          </a:xfrm>
          <a:prstGeom prst="ellipse">
            <a:avLst/>
          </a:prstGeom>
          <a:solidFill>
            <a:schemeClr val="accent4"/>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6" name="Freeform 6"/>
          <p:cNvSpPr/>
          <p:nvPr/>
        </p:nvSpPr>
        <p:spPr bwMode="auto">
          <a:xfrm>
            <a:off x="2892891" y="3761188"/>
            <a:ext cx="3242063" cy="864668"/>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7" name="Freeform 7"/>
          <p:cNvSpPr/>
          <p:nvPr/>
        </p:nvSpPr>
        <p:spPr bwMode="auto">
          <a:xfrm>
            <a:off x="6185832" y="3296469"/>
            <a:ext cx="762528" cy="1329581"/>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2"/>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8" name="Freeform 8"/>
          <p:cNvSpPr/>
          <p:nvPr/>
        </p:nvSpPr>
        <p:spPr bwMode="auto">
          <a:xfrm>
            <a:off x="8021040" y="1979147"/>
            <a:ext cx="399755" cy="2646833"/>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4"/>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69" name="Freeform 9"/>
          <p:cNvSpPr/>
          <p:nvPr/>
        </p:nvSpPr>
        <p:spPr bwMode="auto">
          <a:xfrm>
            <a:off x="7013517" y="2443918"/>
            <a:ext cx="954480" cy="2181920"/>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3"/>
          </a:solidFill>
          <a:ln>
            <a:noFill/>
          </a:ln>
        </p:spPr>
        <p:txBody>
          <a:bodyPr vert="horz" wrap="square" lIns="68280" tIns="34284" rIns="68280" bIns="34284" numCol="1" anchor="t" anchorCtr="0" compatLnSpc="1"/>
          <a:lstStyle/>
          <a:p>
            <a:pPr defTabSz="681990" fontAlgn="base">
              <a:spcBef>
                <a:spcPct val="0"/>
              </a:spcBef>
              <a:spcAft>
                <a:spcPct val="0"/>
              </a:spcAft>
            </a:pPr>
            <a:endParaRPr lang="zh-CN" altLang="en-US">
              <a:solidFill>
                <a:prstClr val="black"/>
              </a:solidFill>
              <a:cs typeface="+mn-ea"/>
              <a:sym typeface="+mn-lt"/>
            </a:endParaRPr>
          </a:p>
        </p:txBody>
      </p:sp>
      <p:sp>
        <p:nvSpPr>
          <p:cNvPr id="70" name="TextBox 37"/>
          <p:cNvSpPr txBox="1"/>
          <p:nvPr/>
        </p:nvSpPr>
        <p:spPr>
          <a:xfrm>
            <a:off x="4421635" y="1456883"/>
            <a:ext cx="1176639" cy="276987"/>
          </a:xfrm>
          <a:prstGeom prst="rect">
            <a:avLst/>
          </a:prstGeom>
          <a:noFill/>
        </p:spPr>
        <p:txBody>
          <a:bodyPr wrap="none" lIns="68280" tIns="34284" rIns="68280" bIns="34284" rtlCol="0">
            <a:spAutoFit/>
          </a:bodyPr>
          <a:lstStyle/>
          <a:p>
            <a:pPr defTabSz="681990" fontAlgn="base">
              <a:spcBef>
                <a:spcPct val="0"/>
              </a:spcBef>
              <a:spcAft>
                <a:spcPct val="0"/>
              </a:spcAft>
            </a:pPr>
            <a:r>
              <a:rPr lang="zh-CN" altLang="en-US" dirty="0">
                <a:cs typeface="+mn-ea"/>
                <a:sym typeface="+mn-lt"/>
              </a:rPr>
              <a:t>单击添加文本</a:t>
            </a:r>
          </a:p>
        </p:txBody>
      </p:sp>
      <p:sp>
        <p:nvSpPr>
          <p:cNvPr id="71" name="TextBox 38"/>
          <p:cNvSpPr txBox="1"/>
          <p:nvPr/>
        </p:nvSpPr>
        <p:spPr>
          <a:xfrm>
            <a:off x="3779239" y="2189926"/>
            <a:ext cx="1176639" cy="276987"/>
          </a:xfrm>
          <a:prstGeom prst="rect">
            <a:avLst/>
          </a:prstGeom>
          <a:noFill/>
        </p:spPr>
        <p:txBody>
          <a:bodyPr wrap="none" lIns="68280" tIns="34284" rIns="68280" bIns="34284" rtlCol="0">
            <a:spAutoFit/>
          </a:bodyPr>
          <a:lstStyle/>
          <a:p>
            <a:pPr defTabSz="681990" fontAlgn="base">
              <a:spcBef>
                <a:spcPct val="0"/>
              </a:spcBef>
              <a:spcAft>
                <a:spcPct val="0"/>
              </a:spcAft>
            </a:pPr>
            <a:r>
              <a:rPr lang="zh-CN" altLang="en-US" dirty="0">
                <a:cs typeface="+mn-ea"/>
                <a:sym typeface="+mn-lt"/>
              </a:rPr>
              <a:t>单击添加文本</a:t>
            </a:r>
          </a:p>
        </p:txBody>
      </p:sp>
      <p:sp>
        <p:nvSpPr>
          <p:cNvPr id="72" name="TextBox 39"/>
          <p:cNvSpPr txBox="1"/>
          <p:nvPr/>
        </p:nvSpPr>
        <p:spPr>
          <a:xfrm>
            <a:off x="2931283" y="2764497"/>
            <a:ext cx="1176639" cy="276987"/>
          </a:xfrm>
          <a:prstGeom prst="rect">
            <a:avLst/>
          </a:prstGeom>
          <a:noFill/>
        </p:spPr>
        <p:txBody>
          <a:bodyPr wrap="none" lIns="68280" tIns="34284" rIns="68280" bIns="34284" rtlCol="0">
            <a:spAutoFit/>
          </a:bodyPr>
          <a:lstStyle/>
          <a:p>
            <a:pPr defTabSz="681990" fontAlgn="base">
              <a:spcBef>
                <a:spcPct val="0"/>
              </a:spcBef>
              <a:spcAft>
                <a:spcPct val="0"/>
              </a:spcAft>
            </a:pPr>
            <a:r>
              <a:rPr lang="zh-CN" altLang="en-US" dirty="0">
                <a:cs typeface="+mn-ea"/>
                <a:sym typeface="+mn-lt"/>
              </a:rPr>
              <a:t>单击添加文本</a:t>
            </a:r>
          </a:p>
        </p:txBody>
      </p:sp>
      <p:sp>
        <p:nvSpPr>
          <p:cNvPr id="73" name="TextBox 40"/>
          <p:cNvSpPr txBox="1"/>
          <p:nvPr/>
        </p:nvSpPr>
        <p:spPr>
          <a:xfrm>
            <a:off x="1575184" y="3419309"/>
            <a:ext cx="1176639" cy="276987"/>
          </a:xfrm>
          <a:prstGeom prst="rect">
            <a:avLst/>
          </a:prstGeom>
          <a:noFill/>
        </p:spPr>
        <p:txBody>
          <a:bodyPr wrap="none" lIns="68280" tIns="34284" rIns="68280" bIns="34284" rtlCol="0">
            <a:spAutoFit/>
          </a:bodyPr>
          <a:lstStyle/>
          <a:p>
            <a:pPr defTabSz="681990" fontAlgn="base">
              <a:spcBef>
                <a:spcPct val="0"/>
              </a:spcBef>
              <a:spcAft>
                <a:spcPct val="0"/>
              </a:spcAft>
            </a:pPr>
            <a:r>
              <a:rPr lang="zh-CN" altLang="en-US" dirty="0">
                <a:cs typeface="+mn-ea"/>
                <a:sym typeface="+mn-lt"/>
              </a:rPr>
              <a:t>单击添加文本</a:t>
            </a:r>
          </a:p>
        </p:txBody>
      </p:sp>
      <p:grpSp>
        <p:nvGrpSpPr>
          <p:cNvPr id="74" name="组合 73"/>
          <p:cNvGrpSpPr/>
          <p:nvPr/>
        </p:nvGrpSpPr>
        <p:grpSpPr>
          <a:xfrm>
            <a:off x="321345" y="972862"/>
            <a:ext cx="2457495" cy="2102093"/>
            <a:chOff x="428458" y="1296963"/>
            <a:chExt cx="3276660" cy="2802791"/>
          </a:xfrm>
        </p:grpSpPr>
        <p:sp>
          <p:nvSpPr>
            <p:cNvPr id="75" name="TextBox 174"/>
            <p:cNvSpPr txBox="1"/>
            <p:nvPr/>
          </p:nvSpPr>
          <p:spPr>
            <a:xfrm>
              <a:off x="442570" y="1802799"/>
              <a:ext cx="3262548" cy="2296955"/>
            </a:xfrm>
            <a:prstGeom prst="rect">
              <a:avLst/>
            </a:prstGeom>
            <a:noFill/>
          </p:spPr>
          <p:txBody>
            <a:bodyPr wrap="square" rtlCol="0">
              <a:spAutoFit/>
            </a:bodyPr>
            <a:lstStyle/>
            <a:p>
              <a:pPr defTabSz="681990" fontAlgn="base">
                <a:lnSpc>
                  <a:spcPct val="150000"/>
                </a:lnSpc>
                <a:spcBef>
                  <a:spcPct val="0"/>
                </a:spcBef>
                <a:spcAft>
                  <a:spcPct val="0"/>
                </a:spcAft>
              </a:pPr>
              <a:r>
                <a:rPr lang="zh-CN" altLang="en-US" sz="12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cs typeface="+mn-ea"/>
                <a:sym typeface="+mn-lt"/>
              </a:endParaRPr>
            </a:p>
          </p:txBody>
        </p:sp>
        <p:sp>
          <p:nvSpPr>
            <p:cNvPr id="76" name="TextBox 175"/>
            <p:cNvSpPr txBox="1"/>
            <p:nvPr/>
          </p:nvSpPr>
          <p:spPr>
            <a:xfrm>
              <a:off x="428458" y="1296963"/>
              <a:ext cx="3231373" cy="553997"/>
            </a:xfrm>
            <a:prstGeom prst="rect">
              <a:avLst/>
            </a:prstGeom>
            <a:noFill/>
          </p:spPr>
          <p:txBody>
            <a:bodyPr wrap="square" rtlCol="0">
              <a:spAutoFit/>
            </a:bodyPr>
            <a:lstStyle/>
            <a:p>
              <a:pPr defTabSz="681990" fontAlgn="base">
                <a:spcBef>
                  <a:spcPct val="0"/>
                </a:spcBef>
                <a:spcAft>
                  <a:spcPct val="0"/>
                </a:spcAft>
              </a:pPr>
              <a:r>
                <a:rPr lang="zh-CN" altLang="en-US" sz="2100" b="1" dirty="0">
                  <a:solidFill>
                    <a:prstClr val="black">
                      <a:lumMod val="75000"/>
                      <a:lumOff val="25000"/>
                    </a:prstClr>
                  </a:solidFill>
                  <a:cs typeface="+mn-ea"/>
                  <a:sym typeface="+mn-lt"/>
                </a:rPr>
                <a:t>单击此处添加标题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500"/>
                                        <p:tgtEl>
                                          <p:spTgt spid="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4000"/>
                            </p:stCondLst>
                            <p:childTnLst>
                              <p:par>
                                <p:cTn id="37" presetID="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0-#ppt_w/2"/>
                                          </p:val>
                                        </p:tav>
                                        <p:tav tm="100000">
                                          <p:val>
                                            <p:strVal val="#ppt_x"/>
                                          </p:val>
                                        </p:tav>
                                      </p:tavLst>
                                    </p:anim>
                                    <p:anim calcmode="lin" valueType="num">
                                      <p:cBhvr additive="base">
                                        <p:cTn id="40" dur="500" fill="hold"/>
                                        <p:tgtEl>
                                          <p:spTgt spid="7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0-#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0-#ppt_w/2"/>
                                          </p:val>
                                        </p:tav>
                                        <p:tav tm="100000">
                                          <p:val>
                                            <p:strVal val="#ppt_x"/>
                                          </p:val>
                                        </p:tav>
                                      </p:tavLst>
                                    </p:anim>
                                    <p:anim calcmode="lin" valueType="num">
                                      <p:cBhvr additive="base">
                                        <p:cTn id="48" dur="500" fill="hold"/>
                                        <p:tgtEl>
                                          <p:spTgt spid="7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0-#ppt_w/2"/>
                                          </p:val>
                                        </p:tav>
                                        <p:tav tm="100000">
                                          <p:val>
                                            <p:strVal val="#ppt_x"/>
                                          </p:val>
                                        </p:tav>
                                      </p:tavLst>
                                    </p:anim>
                                    <p:anim calcmode="lin" valueType="num">
                                      <p:cBhvr additive="base">
                                        <p:cTn id="52" dur="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1000"/>
                                        <p:tgtEl>
                                          <p:spTgt spid="74"/>
                                        </p:tgtEl>
                                      </p:cBhvr>
                                    </p:animEffect>
                                    <p:anim calcmode="lin" valueType="num">
                                      <p:cBhvr>
                                        <p:cTn id="57" dur="1000" fill="hold"/>
                                        <p:tgtEl>
                                          <p:spTgt spid="74"/>
                                        </p:tgtEl>
                                        <p:attrNameLst>
                                          <p:attrName>ppt_x</p:attrName>
                                        </p:attrNameLst>
                                      </p:cBhvr>
                                      <p:tavLst>
                                        <p:tav tm="0">
                                          <p:val>
                                            <p:strVal val="#ppt_x"/>
                                          </p:val>
                                        </p:tav>
                                        <p:tav tm="100000">
                                          <p:val>
                                            <p:strVal val="#ppt_x"/>
                                          </p:val>
                                        </p:tav>
                                      </p:tavLst>
                                    </p:anim>
                                    <p:anim calcmode="lin" valueType="num">
                                      <p:cBhvr>
                                        <p:cTn id="5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6" grpId="0" animBg="1"/>
      <p:bldP spid="67" grpId="0" animBg="1"/>
      <p:bldP spid="68" grpId="0" animBg="1"/>
      <p:bldP spid="69" grpId="0" animBg="1"/>
      <p:bldP spid="70" grpId="0"/>
      <p:bldP spid="71"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9" name="MH_Number_1">
            <a:hlinkClick r:id="rId13" action="ppaction://hlinksldjump"/>
          </p:cNvPr>
          <p:cNvSpPr/>
          <p:nvPr>
            <p:custDataLst>
              <p:tags r:id="rId2"/>
            </p:custDataLst>
          </p:nvPr>
        </p:nvSpPr>
        <p:spPr>
          <a:xfrm>
            <a:off x="4536610" y="837706"/>
            <a:ext cx="491217" cy="491217"/>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1800" dirty="0">
                <a:solidFill>
                  <a:srgbClr val="FFFFFF"/>
                </a:solidFill>
                <a:latin typeface="华文细黑" panose="02010600040101010101" pitchFamily="2" charset="-122"/>
                <a:ea typeface="华文细黑" panose="02010600040101010101" pitchFamily="2" charset="-122"/>
              </a:rPr>
              <a:t>01</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20" name="MH_Entry_1">
            <a:hlinkClick r:id="rId13" action="ppaction://hlinksldjump"/>
          </p:cNvPr>
          <p:cNvSpPr txBox="1"/>
          <p:nvPr>
            <p:custDataLst>
              <p:tags r:id="rId3"/>
            </p:custDataLst>
          </p:nvPr>
        </p:nvSpPr>
        <p:spPr>
          <a:xfrm>
            <a:off x="4548858" y="1508954"/>
            <a:ext cx="478969" cy="2483908"/>
          </a:xfrm>
          <a:prstGeom prst="rect">
            <a:avLst/>
          </a:prstGeom>
          <a:noFill/>
        </p:spPr>
        <p:txBody>
          <a:bodyPr vert="eaVert" wrap="square" lIns="0" tIns="0" rIns="0" bIns="0" rtlCol="0" anchor="ctr" anchorCtr="0">
            <a:normAutofit/>
          </a:bodyPr>
          <a:lstStyle/>
          <a:p>
            <a:r>
              <a:rPr lang="zh-CN" altLang="en-US" sz="15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a:t>
            </a:r>
          </a:p>
        </p:txBody>
      </p:sp>
      <p:sp>
        <p:nvSpPr>
          <p:cNvPr id="22" name="MH_Number_1">
            <a:hlinkClick r:id="rId13" action="ppaction://hlinksldjump"/>
          </p:cNvPr>
          <p:cNvSpPr/>
          <p:nvPr>
            <p:custDataLst>
              <p:tags r:id="rId4"/>
            </p:custDataLst>
          </p:nvPr>
        </p:nvSpPr>
        <p:spPr>
          <a:xfrm>
            <a:off x="5494553" y="837706"/>
            <a:ext cx="491217" cy="491217"/>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1800" dirty="0">
                <a:solidFill>
                  <a:srgbClr val="FFFFFF"/>
                </a:solidFill>
                <a:latin typeface="华文细黑" panose="02010600040101010101" pitchFamily="2" charset="-122"/>
                <a:ea typeface="华文细黑" panose="02010600040101010101" pitchFamily="2" charset="-122"/>
              </a:rPr>
              <a:t>02</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23" name="MH_Entry_1">
            <a:hlinkClick r:id="rId13" action="ppaction://hlinksldjump"/>
          </p:cNvPr>
          <p:cNvSpPr txBox="1"/>
          <p:nvPr>
            <p:custDataLst>
              <p:tags r:id="rId5"/>
            </p:custDataLst>
          </p:nvPr>
        </p:nvSpPr>
        <p:spPr>
          <a:xfrm>
            <a:off x="5506801" y="1508954"/>
            <a:ext cx="478969" cy="2483908"/>
          </a:xfrm>
          <a:prstGeom prst="rect">
            <a:avLst/>
          </a:prstGeom>
          <a:noFill/>
        </p:spPr>
        <p:txBody>
          <a:bodyPr vert="eaVert" wrap="square" lIns="0" tIns="0" rIns="0" bIns="0" rtlCol="0" anchor="ctr" anchorCtr="0">
            <a:normAutofit/>
          </a:bodyPr>
          <a:lstStyle/>
          <a:p>
            <a:r>
              <a:rPr lang="zh-CN" altLang="en-US" sz="15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a:t>
            </a:r>
          </a:p>
        </p:txBody>
      </p:sp>
      <p:sp>
        <p:nvSpPr>
          <p:cNvPr id="24" name="MH_Number_1">
            <a:hlinkClick r:id="rId13" action="ppaction://hlinksldjump"/>
          </p:cNvPr>
          <p:cNvSpPr/>
          <p:nvPr>
            <p:custDataLst>
              <p:tags r:id="rId6"/>
            </p:custDataLst>
          </p:nvPr>
        </p:nvSpPr>
        <p:spPr>
          <a:xfrm>
            <a:off x="6453626" y="837706"/>
            <a:ext cx="491217" cy="491217"/>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1800" dirty="0">
                <a:solidFill>
                  <a:srgbClr val="FFFFFF"/>
                </a:solidFill>
                <a:latin typeface="华文细黑" panose="02010600040101010101" pitchFamily="2" charset="-122"/>
                <a:ea typeface="华文细黑" panose="02010600040101010101" pitchFamily="2" charset="-122"/>
              </a:rPr>
              <a:t>03</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25" name="MH_Entry_1">
            <a:hlinkClick r:id="rId13" action="ppaction://hlinksldjump"/>
          </p:cNvPr>
          <p:cNvSpPr txBox="1"/>
          <p:nvPr>
            <p:custDataLst>
              <p:tags r:id="rId7"/>
            </p:custDataLst>
          </p:nvPr>
        </p:nvSpPr>
        <p:spPr>
          <a:xfrm>
            <a:off x="6465874" y="1508954"/>
            <a:ext cx="478969" cy="2483908"/>
          </a:xfrm>
          <a:prstGeom prst="rect">
            <a:avLst/>
          </a:prstGeom>
          <a:noFill/>
        </p:spPr>
        <p:txBody>
          <a:bodyPr vert="eaVert" wrap="square" lIns="0" tIns="0" rIns="0" bIns="0" rtlCol="0" anchor="ctr" anchorCtr="0">
            <a:normAutofit/>
          </a:bodyPr>
          <a:lstStyle/>
          <a:p>
            <a:r>
              <a:rPr lang="zh-CN" altLang="en-US" sz="15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a:t>
            </a:r>
          </a:p>
        </p:txBody>
      </p:sp>
      <p:sp>
        <p:nvSpPr>
          <p:cNvPr id="26" name="MH_Number_1">
            <a:hlinkClick r:id="rId13" action="ppaction://hlinksldjump"/>
          </p:cNvPr>
          <p:cNvSpPr/>
          <p:nvPr>
            <p:custDataLst>
              <p:tags r:id="rId8"/>
            </p:custDataLst>
          </p:nvPr>
        </p:nvSpPr>
        <p:spPr>
          <a:xfrm>
            <a:off x="7357475" y="837706"/>
            <a:ext cx="491217" cy="491217"/>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1800" dirty="0">
                <a:solidFill>
                  <a:srgbClr val="FFFFFF"/>
                </a:solidFill>
                <a:latin typeface="华文细黑" panose="02010600040101010101" pitchFamily="2" charset="-122"/>
                <a:ea typeface="华文细黑" panose="02010600040101010101" pitchFamily="2" charset="-122"/>
              </a:rPr>
              <a:t>04</a:t>
            </a:r>
            <a:endParaRPr lang="zh-CN" altLang="en-US" sz="1800" dirty="0">
              <a:solidFill>
                <a:srgbClr val="FFFFFF"/>
              </a:solidFill>
              <a:latin typeface="华文细黑" panose="02010600040101010101" pitchFamily="2" charset="-122"/>
              <a:ea typeface="华文细黑" panose="02010600040101010101" pitchFamily="2" charset="-122"/>
            </a:endParaRPr>
          </a:p>
        </p:txBody>
      </p:sp>
      <p:sp>
        <p:nvSpPr>
          <p:cNvPr id="27" name="MH_Entry_1">
            <a:hlinkClick r:id="rId13" action="ppaction://hlinksldjump"/>
          </p:cNvPr>
          <p:cNvSpPr txBox="1"/>
          <p:nvPr>
            <p:custDataLst>
              <p:tags r:id="rId9"/>
            </p:custDataLst>
          </p:nvPr>
        </p:nvSpPr>
        <p:spPr>
          <a:xfrm>
            <a:off x="7369723" y="1508954"/>
            <a:ext cx="478969" cy="2483908"/>
          </a:xfrm>
          <a:prstGeom prst="rect">
            <a:avLst/>
          </a:prstGeom>
          <a:noFill/>
        </p:spPr>
        <p:txBody>
          <a:bodyPr vert="eaVert" wrap="square" lIns="0" tIns="0" rIns="0" bIns="0" rtlCol="0" anchor="ctr" anchorCtr="0">
            <a:normAutofit/>
          </a:bodyPr>
          <a:lstStyle/>
          <a:p>
            <a:r>
              <a:rPr lang="zh-CN" altLang="en-US" sz="15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animBg="1"/>
      <p:bldP spid="23" grpId="0"/>
      <p:bldP spid="24" grpId="0" animBg="1"/>
      <p:bldP spid="25" grpId="0"/>
      <p:bldP spid="26"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2"/>
          <p:cNvSpPr>
            <a:spLocks noChangeArrowheads="1"/>
          </p:cNvSpPr>
          <p:nvPr/>
        </p:nvSpPr>
        <p:spPr bwMode="auto">
          <a:xfrm>
            <a:off x="7317765" y="2928445"/>
            <a:ext cx="692783" cy="1695058"/>
          </a:xfrm>
          <a:prstGeom prst="rect">
            <a:avLst/>
          </a:prstGeom>
          <a:solidFill>
            <a:schemeClr val="accent2"/>
          </a:solidFill>
          <a:ln>
            <a:noFill/>
          </a:ln>
        </p:spPr>
        <p:txBody>
          <a:bodyPr lIns="91413" tIns="45706" rIns="91413"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矩形 37"/>
          <p:cNvSpPr>
            <a:spLocks noChangeArrowheads="1"/>
          </p:cNvSpPr>
          <p:nvPr/>
        </p:nvSpPr>
        <p:spPr bwMode="auto">
          <a:xfrm>
            <a:off x="3726481" y="2928445"/>
            <a:ext cx="3499627" cy="1695058"/>
          </a:xfrm>
          <a:prstGeom prst="rect">
            <a:avLst/>
          </a:prstGeom>
          <a:solidFill>
            <a:schemeClr val="accent3"/>
          </a:solidFill>
          <a:ln>
            <a:noFill/>
          </a:ln>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矩形 46"/>
          <p:cNvSpPr>
            <a:spLocks noChangeAspect="1" noChangeArrowheads="1"/>
          </p:cNvSpPr>
          <p:nvPr/>
        </p:nvSpPr>
        <p:spPr bwMode="auto">
          <a:xfrm>
            <a:off x="1094618" y="2928445"/>
            <a:ext cx="2541396" cy="169505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2" name="矩形 47"/>
          <p:cNvSpPr>
            <a:spLocks noChangeAspect="1" noChangeArrowheads="1"/>
          </p:cNvSpPr>
          <p:nvPr/>
        </p:nvSpPr>
        <p:spPr bwMode="auto">
          <a:xfrm>
            <a:off x="2859907" y="1164348"/>
            <a:ext cx="2539015" cy="169386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3" name="矩形 1"/>
          <p:cNvSpPr>
            <a:spLocks noChangeArrowheads="1"/>
          </p:cNvSpPr>
          <p:nvPr/>
        </p:nvSpPr>
        <p:spPr bwMode="auto">
          <a:xfrm>
            <a:off x="1094618" y="1163157"/>
            <a:ext cx="1695058" cy="1695058"/>
          </a:xfrm>
          <a:prstGeom prst="rect">
            <a:avLst/>
          </a:prstGeom>
          <a:solidFill>
            <a:schemeClr val="accent1"/>
          </a:solidFill>
          <a:ln>
            <a:noFill/>
          </a:ln>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4" name="矩形 59"/>
          <p:cNvSpPr>
            <a:spLocks noChangeAspect="1" noChangeArrowheads="1"/>
          </p:cNvSpPr>
          <p:nvPr/>
        </p:nvSpPr>
        <p:spPr bwMode="auto">
          <a:xfrm>
            <a:off x="5469152" y="1163157"/>
            <a:ext cx="2541396" cy="169505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5" name="矩形 56"/>
          <p:cNvSpPr>
            <a:spLocks noChangeArrowheads="1"/>
          </p:cNvSpPr>
          <p:nvPr/>
        </p:nvSpPr>
        <p:spPr bwMode="auto">
          <a:xfrm>
            <a:off x="1094618" y="1259576"/>
            <a:ext cx="1614114"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16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57"/>
          <p:cNvSpPr>
            <a:spLocks noChangeArrowheads="1"/>
          </p:cNvSpPr>
          <p:nvPr/>
        </p:nvSpPr>
        <p:spPr bwMode="auto">
          <a:xfrm>
            <a:off x="1278397" y="1596445"/>
            <a:ext cx="1458178" cy="81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buNone/>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27" name="矩形 44"/>
          <p:cNvSpPr>
            <a:spLocks noChangeArrowheads="1"/>
          </p:cNvSpPr>
          <p:nvPr/>
        </p:nvSpPr>
        <p:spPr bwMode="auto">
          <a:xfrm>
            <a:off x="3824089" y="3034387"/>
            <a:ext cx="2323562"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165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45"/>
          <p:cNvSpPr>
            <a:spLocks noChangeArrowheads="1"/>
          </p:cNvSpPr>
          <p:nvPr/>
        </p:nvSpPr>
        <p:spPr bwMode="auto">
          <a:xfrm>
            <a:off x="3824090" y="3335545"/>
            <a:ext cx="3210372" cy="7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9" name="燕尾形 1"/>
          <p:cNvSpPr>
            <a:spLocks noChangeArrowheads="1"/>
          </p:cNvSpPr>
          <p:nvPr/>
        </p:nvSpPr>
        <p:spPr bwMode="auto">
          <a:xfrm>
            <a:off x="8292661" y="2665379"/>
            <a:ext cx="384482" cy="384482"/>
          </a:xfrm>
          <a:prstGeom prst="chevron">
            <a:avLst>
              <a:gd name="adj" fmla="val 50000"/>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01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燕尾形 23"/>
          <p:cNvSpPr>
            <a:spLocks noChangeArrowheads="1"/>
          </p:cNvSpPr>
          <p:nvPr/>
        </p:nvSpPr>
        <p:spPr bwMode="auto">
          <a:xfrm flipH="1">
            <a:off x="468494" y="2665379"/>
            <a:ext cx="384483" cy="384482"/>
          </a:xfrm>
          <a:prstGeom prst="chevron">
            <a:avLst>
              <a:gd name="adj" fmla="val 50000"/>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01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ppt_x</p:attrName>
                                        </p:attrNameLst>
                                      </p:cBhvr>
                                      <p:tavLst>
                                        <p:tav tm="0">
                                          <p:val>
                                            <p:strVal val="0-#ppt_w/2"/>
                                          </p:val>
                                        </p:tav>
                                        <p:tav tm="100000">
                                          <p:val>
                                            <p:strVal val="#ppt_x"/>
                                          </p:val>
                                        </p:tav>
                                      </p:tavLst>
                                    </p:anim>
                                    <p:anim calcmode="lin" valueType="num">
                                      <p:cBhvr>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1+#ppt_w/2"/>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0-#ppt_w/2"/>
                                          </p:val>
                                        </p:tav>
                                        <p:tav tm="100000">
                                          <p:val>
                                            <p:strVal val="#ppt_x"/>
                                          </p:val>
                                        </p:tav>
                                      </p:tavLst>
                                    </p:anim>
                                    <p:anim calcmode="lin" valueType="num">
                                      <p:cBhvr>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1+#ppt_w/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1+#ppt_w/2"/>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p:cBhvr>
                                        <p:cTn id="56" dur="500"/>
                                        <p:tgtEl>
                                          <p:spTgt spid="30"/>
                                        </p:tgtEl>
                                      </p:cBhvr>
                                    </p:animEffect>
                                  </p:childTnLst>
                                </p:cTn>
                              </p:par>
                              <p:par>
                                <p:cTn id="57" presetID="6" presetClass="emph" presetSubtype="0" autoRev="1" fill="hold" grpId="1" nodeType="withEffect">
                                  <p:stCondLst>
                                    <p:cond delay="0"/>
                                  </p:stCondLst>
                                  <p:childTnLst>
                                    <p:animScale>
                                      <p:cBhvr>
                                        <p:cTn id="58" dur="750" fill="hold"/>
                                        <p:tgtEl>
                                          <p:spTgt spid="29"/>
                                        </p:tgtEl>
                                      </p:cBhvr>
                                      <p:by x="108000" y="108000"/>
                                    </p:animScale>
                                  </p:childTnLst>
                                </p:cTn>
                              </p:par>
                              <p:par>
                                <p:cTn id="59" presetID="6" presetClass="emph" presetSubtype="0" autoRev="1" fill="hold" grpId="1" nodeType="withEffect">
                                  <p:stCondLst>
                                    <p:cond delay="0"/>
                                  </p:stCondLst>
                                  <p:childTnLst>
                                    <p:animScale>
                                      <p:cBhvr>
                                        <p:cTn id="60" dur="750" fill="hold"/>
                                        <p:tgtEl>
                                          <p:spTgt spid="3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19" grpId="0" bldLvl="0" animBg="1" autoUpdateAnimBg="0"/>
      <p:bldP spid="21" grpId="0" bldLvl="0" animBg="1" autoUpdateAnimBg="0"/>
      <p:bldP spid="22" grpId="0" bldLvl="0" animBg="1" autoUpdateAnimBg="0"/>
      <p:bldP spid="23" grpId="0" bldLvl="0" animBg="1" autoUpdateAnimBg="0"/>
      <p:bldP spid="24" grpId="0" bldLvl="0" animBg="1" autoUpdateAnimBg="0"/>
      <p:bldP spid="25" grpId="0"/>
      <p:bldP spid="26" grpId="0"/>
      <p:bldP spid="27" grpId="0"/>
      <p:bldP spid="28" grpId="0"/>
      <p:bldP spid="29" grpId="0" bldLvl="0" animBg="1" autoUpdateAnimBg="0"/>
      <p:bldP spid="29" grpId="1" bldLvl="0" animBg="1" autoUpdateAnimBg="0"/>
      <p:bldP spid="30" grpId="0" bldLvl="0" animBg="1" autoUpdateAnimBg="0"/>
      <p:bldP spid="30" grpId="1"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6" name="组合 5"/>
          <p:cNvGrpSpPr/>
          <p:nvPr/>
        </p:nvGrpSpPr>
        <p:grpSpPr>
          <a:xfrm>
            <a:off x="7723050" y="380037"/>
            <a:ext cx="1151880" cy="3254324"/>
            <a:chOff x="7723050" y="380037"/>
            <a:chExt cx="1151880" cy="3254324"/>
          </a:xfrm>
        </p:grpSpPr>
        <p:sp>
          <p:nvSpPr>
            <p:cNvPr id="5" name="MH_Others_1"/>
            <p:cNvSpPr/>
            <p:nvPr>
              <p:custDataLst>
                <p:tags r:id="rId4"/>
              </p:custDataLst>
            </p:nvPr>
          </p:nvSpPr>
          <p:spPr>
            <a:xfrm>
              <a:off x="8193537" y="1052146"/>
              <a:ext cx="681393" cy="681393"/>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BatangChe" panose="02030609000101010101" pitchFamily="49" charset="-127"/>
                <a:ea typeface="BatangChe" panose="02030609000101010101" pitchFamily="49" charset="-127"/>
              </a:endParaRPr>
            </a:p>
          </p:txBody>
        </p:sp>
        <p:sp>
          <p:nvSpPr>
            <p:cNvPr id="2" name="MH_Others_2"/>
            <p:cNvSpPr/>
            <p:nvPr>
              <p:custDataLst>
                <p:tags r:id="rId5"/>
              </p:custDataLst>
            </p:nvPr>
          </p:nvSpPr>
          <p:spPr>
            <a:xfrm>
              <a:off x="7723050" y="527966"/>
              <a:ext cx="470488" cy="470488"/>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latin typeface="BatangChe" panose="02030609000101010101" pitchFamily="49" charset="-127"/>
                <a:ea typeface="BatangChe" panose="02030609000101010101" pitchFamily="49" charset="-127"/>
              </a:endParaRPr>
            </a:p>
          </p:txBody>
        </p:sp>
        <p:sp>
          <p:nvSpPr>
            <p:cNvPr id="3" name="MH_Others_3"/>
            <p:cNvSpPr txBox="1"/>
            <p:nvPr>
              <p:custDataLst>
                <p:tags r:id="rId6"/>
              </p:custDataLst>
            </p:nvPr>
          </p:nvSpPr>
          <p:spPr>
            <a:xfrm>
              <a:off x="7737597" y="1004793"/>
              <a:ext cx="558410" cy="2629568"/>
            </a:xfrm>
            <a:prstGeom prst="rect">
              <a:avLst/>
            </a:prstGeom>
            <a:noFill/>
          </p:spPr>
          <p:txBody>
            <a:bodyPr vert="eaVert" wrap="square" lIns="0" tIns="0" rIns="0" bIns="0" rtlCol="0" anchor="ctr" anchorCtr="0">
              <a:noAutofit/>
            </a:bodyPr>
            <a:lstStyle/>
            <a:p>
              <a:r>
                <a:rPr lang="en-US" altLang="zh-CN" sz="3000" spc="150" dirty="0">
                  <a:solidFill>
                    <a:srgbClr val="00B050"/>
                  </a:solidFill>
                  <a:latin typeface="微软雅黑" panose="020B0503020204020204" pitchFamily="34" charset="-122"/>
                  <a:ea typeface="微软雅黑" panose="020B0503020204020204" pitchFamily="34" charset="-122"/>
                </a:rPr>
                <a:t>C</a:t>
              </a:r>
              <a:r>
                <a:rPr lang="en-US" altLang="zh-CN" sz="2100" spc="150" dirty="0">
                  <a:solidFill>
                    <a:srgbClr val="00B050"/>
                  </a:solidFill>
                  <a:latin typeface="微软雅黑" panose="020B0503020204020204" pitchFamily="34" charset="-122"/>
                  <a:ea typeface="微软雅黑" panose="020B0503020204020204" pitchFamily="34" charset="-122"/>
                </a:rPr>
                <a:t>hapter</a:t>
              </a:r>
              <a:endParaRPr lang="zh-CN" altLang="en-US" sz="2100" spc="150" dirty="0">
                <a:solidFill>
                  <a:srgbClr val="00B050"/>
                </a:solidFill>
                <a:latin typeface="微软雅黑" panose="020B0503020204020204" pitchFamily="34" charset="-122"/>
                <a:ea typeface="微软雅黑" panose="020B0503020204020204" pitchFamily="34" charset="-122"/>
              </a:endParaRPr>
            </a:p>
          </p:txBody>
        </p:sp>
        <p:sp>
          <p:nvSpPr>
            <p:cNvPr id="4" name="MH_Others_4"/>
            <p:cNvSpPr txBox="1"/>
            <p:nvPr>
              <p:custDataLst>
                <p:tags r:id="rId7"/>
              </p:custDataLst>
            </p:nvPr>
          </p:nvSpPr>
          <p:spPr>
            <a:xfrm>
              <a:off x="8091068" y="380037"/>
              <a:ext cx="761747" cy="1240491"/>
            </a:xfrm>
            <a:prstGeom prst="rect">
              <a:avLst/>
            </a:prstGeom>
            <a:noFill/>
          </p:spPr>
          <p:txBody>
            <a:bodyPr vert="eaVert" wrap="square" rtlCol="0" anchor="ctr" anchorCtr="0">
              <a:normAutofit lnSpcReduction="10000"/>
            </a:bodyPr>
            <a:lstStyle/>
            <a:p>
              <a:r>
                <a:rPr lang="zh-CN" altLang="en-US" sz="4050" dirty="0">
                  <a:solidFill>
                    <a:srgbClr val="00B050"/>
                  </a:solidFill>
                  <a:latin typeface="微软雅黑" panose="020B0503020204020204" pitchFamily="34" charset="-122"/>
                  <a:ea typeface="微软雅黑" panose="020B0503020204020204" pitchFamily="34" charset="-122"/>
                </a:rPr>
                <a:t>章节</a:t>
              </a:r>
            </a:p>
          </p:txBody>
        </p:sp>
      </p:grpSp>
      <p:sp>
        <p:nvSpPr>
          <p:cNvPr id="8" name="MH_Number"/>
          <p:cNvSpPr/>
          <p:nvPr>
            <p:custDataLst>
              <p:tags r:id="rId2"/>
            </p:custDataLst>
          </p:nvPr>
        </p:nvSpPr>
        <p:spPr>
          <a:xfrm>
            <a:off x="5414225" y="1209554"/>
            <a:ext cx="1047969" cy="1047969"/>
          </a:xfrm>
          <a:prstGeom prst="ellipse">
            <a:avLst/>
          </a:prstGeom>
          <a:solidFill>
            <a:srgbClr val="84A8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b="1" dirty="0">
                <a:solidFill>
                  <a:srgbClr val="FFFFFF"/>
                </a:solidFill>
                <a:latin typeface="华文细黑" panose="02010600040101010101" pitchFamily="2" charset="-122"/>
                <a:ea typeface="华文细黑" panose="02010600040101010101" pitchFamily="2" charset="-122"/>
              </a:rPr>
              <a:t>4</a:t>
            </a:r>
            <a:endParaRPr lang="zh-CN" altLang="en-US" sz="6600" b="1" dirty="0">
              <a:solidFill>
                <a:srgbClr val="FFFFFF"/>
              </a:solidFill>
              <a:latin typeface="华文细黑" panose="02010600040101010101" pitchFamily="2" charset="-122"/>
              <a:ea typeface="华文细黑" panose="02010600040101010101" pitchFamily="2" charset="-122"/>
            </a:endParaRPr>
          </a:p>
        </p:txBody>
      </p:sp>
      <p:sp>
        <p:nvSpPr>
          <p:cNvPr id="9" name="MH_Title"/>
          <p:cNvSpPr txBox="1"/>
          <p:nvPr>
            <p:custDataLst>
              <p:tags r:id="rId3"/>
            </p:custDataLst>
          </p:nvPr>
        </p:nvSpPr>
        <p:spPr>
          <a:xfrm>
            <a:off x="4275515" y="2421540"/>
            <a:ext cx="3682779" cy="921478"/>
          </a:xfrm>
          <a:prstGeom prst="rect">
            <a:avLst/>
          </a:prstGeom>
          <a:noFill/>
        </p:spPr>
        <p:txBody>
          <a:bodyPr vert="horz" wrap="square" lIns="0" tIns="0" rIns="0" bIns="0" rtlCol="0" anchor="t" anchorCtr="0">
            <a:noAutofit/>
          </a:bodyPr>
          <a:lstStyle/>
          <a:p>
            <a:pPr algn="ctr">
              <a:lnSpc>
                <a:spcPct val="130000"/>
              </a:lnSpc>
            </a:pPr>
            <a:r>
              <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请在此处输入您的标题或者复制您的标题到此处</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by="(-#ppt_w*2)" calcmode="lin" valueType="num">
                                      <p:cBhvr rctx="PPT">
                                        <p:cTn id="19" dur="500" autoRev="1" fill="hold">
                                          <p:stCondLst>
                                            <p:cond delay="0"/>
                                          </p:stCondLst>
                                        </p:cTn>
                                        <p:tgtEl>
                                          <p:spTgt spid="9"/>
                                        </p:tgtEl>
                                        <p:attrNameLst>
                                          <p:attrName>ppt_w</p:attrName>
                                        </p:attrNameLst>
                                      </p:cBhvr>
                                    </p:anim>
                                    <p:anim by="(#ppt_w*0.50)" calcmode="lin" valueType="num">
                                      <p:cBhvr>
                                        <p:cTn id="20" dur="500" decel="50000" autoRev="1" fill="hold">
                                          <p:stCondLst>
                                            <p:cond delay="0"/>
                                          </p:stCondLst>
                                        </p:cTn>
                                        <p:tgtEl>
                                          <p:spTgt spid="9"/>
                                        </p:tgtEl>
                                        <p:attrNameLst>
                                          <p:attrName>ppt_x</p:attrName>
                                        </p:attrNameLst>
                                      </p:cBhvr>
                                    </p:anim>
                                    <p:anim from="(-#ppt_h/2)" to="(#ppt_y)" calcmode="lin" valueType="num">
                                      <p:cBhvr>
                                        <p:cTn id="21" dur="1000" fill="hold">
                                          <p:stCondLst>
                                            <p:cond delay="0"/>
                                          </p:stCondLst>
                                        </p:cTn>
                                        <p:tgtEl>
                                          <p:spTgt spid="9"/>
                                        </p:tgtEl>
                                        <p:attrNameLst>
                                          <p:attrName>ppt_y</p:attrName>
                                        </p:attrNameLst>
                                      </p:cBhvr>
                                    </p:anim>
                                    <p:animRot by="21600000">
                                      <p:cBhvr>
                                        <p:cTn id="22"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2389" y="2949892"/>
            <a:ext cx="8206268" cy="328532"/>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cxnSp>
        <p:nvCxnSpPr>
          <p:cNvPr id="28" name="肘形连接符 27"/>
          <p:cNvCxnSpPr>
            <a:stCxn id="31" idx="3"/>
            <a:endCxn id="49" idx="1"/>
          </p:cNvCxnSpPr>
          <p:nvPr/>
        </p:nvCxnSpPr>
        <p:spPr>
          <a:xfrm rot="5400000" flipH="1" flipV="1">
            <a:off x="627064"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66705" y="2862184"/>
            <a:ext cx="437221" cy="507177"/>
            <a:chOff x="1109756" y="3090803"/>
            <a:chExt cx="583096" cy="676392"/>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47" name="文本框 64"/>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4</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48" name="组合 47"/>
          <p:cNvGrpSpPr/>
          <p:nvPr/>
        </p:nvGrpSpPr>
        <p:grpSpPr>
          <a:xfrm>
            <a:off x="1094621" y="1707854"/>
            <a:ext cx="1317639" cy="1095756"/>
            <a:chOff x="1853741" y="1952625"/>
            <a:chExt cx="1413335" cy="1461346"/>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0" name="文本框 66"/>
            <p:cNvSpPr txBox="1"/>
            <p:nvPr/>
          </p:nvSpPr>
          <p:spPr>
            <a:xfrm>
              <a:off x="1853742" y="1997871"/>
              <a:ext cx="1413334" cy="1416100"/>
            </a:xfrm>
            <a:prstGeom prst="rect">
              <a:avLst/>
            </a:prstGeom>
            <a:grpFill/>
          </p:spPr>
          <p:txBody>
            <a:bodyPr wrap="square"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51" name="肘形连接符 50"/>
          <p:cNvCxnSpPr>
            <a:stCxn id="53" idx="3"/>
            <a:endCxn id="56" idx="1"/>
          </p:cNvCxnSpPr>
          <p:nvPr/>
        </p:nvCxnSpPr>
        <p:spPr>
          <a:xfrm rot="5400000" flipH="1" flipV="1">
            <a:off x="2561910"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701551" y="2862184"/>
            <a:ext cx="437221" cy="507177"/>
            <a:chOff x="1109756" y="3090803"/>
            <a:chExt cx="583096" cy="676392"/>
          </a:xfrm>
          <a:solidFill>
            <a:schemeClr val="accent1"/>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54" name="文本框 72"/>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6</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55" name="组合 54"/>
          <p:cNvGrpSpPr/>
          <p:nvPr/>
        </p:nvGrpSpPr>
        <p:grpSpPr>
          <a:xfrm>
            <a:off x="3029467" y="1707854"/>
            <a:ext cx="1317639" cy="1095756"/>
            <a:chOff x="1853741" y="1952625"/>
            <a:chExt cx="1413335" cy="1461346"/>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7" name="文本框 75"/>
            <p:cNvSpPr txBox="1"/>
            <p:nvPr/>
          </p:nvSpPr>
          <p:spPr>
            <a:xfrm>
              <a:off x="1853742" y="1997871"/>
              <a:ext cx="1413334" cy="1416100"/>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单击此处添加方法阐述，添加简短问题说明文字，方法与措施的具体说明文字添加此处。</a:t>
              </a:r>
              <a:endParaRPr lang="en-US" altLang="zh-CN" sz="1050" dirty="0">
                <a:solidFill>
                  <a:schemeClr val="tx1">
                    <a:lumMod val="85000"/>
                    <a:lumOff val="15000"/>
                  </a:schemeClr>
                </a:solidFill>
              </a:endParaRPr>
            </a:p>
            <a:p>
              <a:endParaRPr lang="zh-CN" altLang="en-US" sz="1050" dirty="0">
                <a:solidFill>
                  <a:schemeClr val="tx1">
                    <a:lumMod val="85000"/>
                    <a:lumOff val="15000"/>
                  </a:schemeClr>
                </a:solidFill>
              </a:endParaRPr>
            </a:p>
          </p:txBody>
        </p:sp>
      </p:grpSp>
      <p:cxnSp>
        <p:nvCxnSpPr>
          <p:cNvPr id="58" name="肘形连接符 57"/>
          <p:cNvCxnSpPr>
            <a:stCxn id="60" idx="3"/>
            <a:endCxn id="63" idx="1"/>
          </p:cNvCxnSpPr>
          <p:nvPr/>
        </p:nvCxnSpPr>
        <p:spPr>
          <a:xfrm rot="5400000" flipH="1" flipV="1">
            <a:off x="4496756"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636397" y="2862184"/>
            <a:ext cx="437221" cy="507177"/>
            <a:chOff x="1109756" y="3090803"/>
            <a:chExt cx="583096" cy="676392"/>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61" name="文本框 79"/>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8</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62" name="组合 61"/>
          <p:cNvGrpSpPr/>
          <p:nvPr/>
        </p:nvGrpSpPr>
        <p:grpSpPr>
          <a:xfrm>
            <a:off x="4964313" y="1707854"/>
            <a:ext cx="1317639" cy="1095756"/>
            <a:chOff x="1853741" y="1952625"/>
            <a:chExt cx="1413335" cy="1461346"/>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4" name="文本框 82"/>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单击此处添加方法阐述，添加简短问题说明文字，方法与措施的具体说明文字添加此处。</a:t>
              </a:r>
              <a:endParaRPr lang="en-US" altLang="zh-CN" sz="1050" dirty="0">
                <a:solidFill>
                  <a:schemeClr val="tx1">
                    <a:lumMod val="85000"/>
                    <a:lumOff val="15000"/>
                  </a:schemeClr>
                </a:solidFill>
              </a:endParaRPr>
            </a:p>
            <a:p>
              <a:endParaRPr lang="zh-CN" altLang="en-US" sz="1050" dirty="0">
                <a:solidFill>
                  <a:schemeClr val="tx1">
                    <a:lumMod val="85000"/>
                    <a:lumOff val="15000"/>
                  </a:schemeClr>
                </a:solidFill>
              </a:endParaRPr>
            </a:p>
          </p:txBody>
        </p:sp>
      </p:grpSp>
      <p:cxnSp>
        <p:nvCxnSpPr>
          <p:cNvPr id="65" name="肘形连接符 64"/>
          <p:cNvCxnSpPr>
            <a:stCxn id="67" idx="3"/>
            <a:endCxn id="70" idx="1"/>
          </p:cNvCxnSpPr>
          <p:nvPr/>
        </p:nvCxnSpPr>
        <p:spPr>
          <a:xfrm rot="5400000" flipH="1" flipV="1">
            <a:off x="6431602"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6518742" y="2862184"/>
            <a:ext cx="539935" cy="507177"/>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68" name="文本框 86"/>
            <p:cNvSpPr txBox="1"/>
            <p:nvPr/>
          </p:nvSpPr>
          <p:spPr>
            <a:xfrm>
              <a:off x="1039738" y="3298193"/>
              <a:ext cx="720080" cy="292455"/>
            </a:xfrm>
            <a:prstGeom prst="rect">
              <a:avLst/>
            </a:prstGeom>
            <a:no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10</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69" name="组合 68"/>
          <p:cNvGrpSpPr/>
          <p:nvPr/>
        </p:nvGrpSpPr>
        <p:grpSpPr>
          <a:xfrm>
            <a:off x="6899160" y="1707854"/>
            <a:ext cx="1317639" cy="1095756"/>
            <a:chOff x="1853741" y="1952625"/>
            <a:chExt cx="1413335" cy="1461346"/>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71" name="文本框 89"/>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单击此处添加方法阐述，添加简短问题说明文字，方法与措施的具体说明文字添加此处。</a:t>
              </a:r>
              <a:endParaRPr lang="en-US" altLang="zh-CN" sz="1050" dirty="0">
                <a:solidFill>
                  <a:schemeClr val="tx1">
                    <a:lumMod val="85000"/>
                    <a:lumOff val="15000"/>
                  </a:schemeClr>
                </a:solidFill>
              </a:endParaRPr>
            </a:p>
            <a:p>
              <a:endParaRPr lang="zh-CN" altLang="en-US" sz="1050" dirty="0">
                <a:solidFill>
                  <a:schemeClr val="tx1">
                    <a:lumMod val="85000"/>
                    <a:lumOff val="15000"/>
                  </a:schemeClr>
                </a:solidFill>
              </a:endParaRPr>
            </a:p>
          </p:txBody>
        </p:sp>
      </p:grpSp>
      <p:cxnSp>
        <p:nvCxnSpPr>
          <p:cNvPr id="72" name="肘形连接符 71"/>
          <p:cNvCxnSpPr>
            <a:stCxn id="74" idx="0"/>
            <a:endCxn id="77" idx="1"/>
          </p:cNvCxnSpPr>
          <p:nvPr/>
        </p:nvCxnSpPr>
        <p:spPr>
          <a:xfrm rot="16200000" flipH="1">
            <a:off x="1752276"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734128" y="2862184"/>
            <a:ext cx="437221" cy="507177"/>
            <a:chOff x="1109756" y="3090803"/>
            <a:chExt cx="583096" cy="676392"/>
          </a:xfrm>
          <a:solidFill>
            <a:schemeClr val="accent1"/>
          </a:solidFill>
        </p:grpSpPr>
        <p:sp>
          <p:nvSpPr>
            <p:cNvPr id="74" name="六边形 7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75" name="文本框 93"/>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5</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76" name="组合 75"/>
          <p:cNvGrpSpPr/>
          <p:nvPr/>
        </p:nvGrpSpPr>
        <p:grpSpPr>
          <a:xfrm>
            <a:off x="2062044" y="3551071"/>
            <a:ext cx="1317639" cy="1095756"/>
            <a:chOff x="1853741" y="1952625"/>
            <a:chExt cx="1413335" cy="1461346"/>
          </a:xfrm>
          <a:solidFill>
            <a:schemeClr val="bg1">
              <a:lumMod val="75000"/>
            </a:schemeClr>
          </a:solidFill>
        </p:grpSpPr>
        <p:sp>
          <p:nvSpPr>
            <p:cNvPr id="77" name="矩形 7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78" name="文本框 96"/>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单击此处添加方法阐述，添加简短问题说明文字，方法与措施的具体说明文字添加此处。</a:t>
              </a:r>
              <a:endParaRPr lang="en-US" altLang="zh-CN" sz="1050" dirty="0">
                <a:solidFill>
                  <a:schemeClr val="tx1">
                    <a:lumMod val="85000"/>
                    <a:lumOff val="15000"/>
                  </a:schemeClr>
                </a:solidFill>
              </a:endParaRPr>
            </a:p>
            <a:p>
              <a:endParaRPr lang="zh-CN" altLang="en-US" sz="1050" dirty="0">
                <a:solidFill>
                  <a:schemeClr val="tx1">
                    <a:lumMod val="85000"/>
                    <a:lumOff val="15000"/>
                  </a:schemeClr>
                </a:solidFill>
              </a:endParaRPr>
            </a:p>
          </p:txBody>
        </p:sp>
      </p:grpSp>
      <p:cxnSp>
        <p:nvCxnSpPr>
          <p:cNvPr id="79" name="肘形连接符 78"/>
          <p:cNvCxnSpPr>
            <a:stCxn id="81" idx="0"/>
            <a:endCxn id="84" idx="1"/>
          </p:cNvCxnSpPr>
          <p:nvPr/>
        </p:nvCxnSpPr>
        <p:spPr>
          <a:xfrm rot="16200000" flipH="1">
            <a:off x="3687122"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3668974" y="2862184"/>
            <a:ext cx="437221" cy="507177"/>
            <a:chOff x="1109756" y="3090803"/>
            <a:chExt cx="583096" cy="676392"/>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82" name="文本框 101"/>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7</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83" name="组合 82"/>
          <p:cNvGrpSpPr/>
          <p:nvPr/>
        </p:nvGrpSpPr>
        <p:grpSpPr>
          <a:xfrm>
            <a:off x="3996890" y="3551071"/>
            <a:ext cx="1317639" cy="1095756"/>
            <a:chOff x="1853741" y="1952625"/>
            <a:chExt cx="1413335" cy="1461346"/>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5" name="文本框 104"/>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单击此处添加方法阐述，添加简短问题说明文字，方法与措施的具体说明文字添加此处。</a:t>
              </a:r>
              <a:endParaRPr lang="en-US" altLang="zh-CN" sz="1050" dirty="0">
                <a:solidFill>
                  <a:schemeClr val="tx1">
                    <a:lumMod val="85000"/>
                    <a:lumOff val="15000"/>
                  </a:schemeClr>
                </a:solidFill>
              </a:endParaRPr>
            </a:p>
            <a:p>
              <a:endParaRPr lang="zh-CN" altLang="en-US" sz="1050" dirty="0">
                <a:solidFill>
                  <a:schemeClr val="tx1">
                    <a:lumMod val="85000"/>
                    <a:lumOff val="15000"/>
                  </a:schemeClr>
                </a:solidFill>
              </a:endParaRPr>
            </a:p>
          </p:txBody>
        </p:sp>
      </p:grpSp>
      <p:cxnSp>
        <p:nvCxnSpPr>
          <p:cNvPr id="86" name="肘形连接符 85"/>
          <p:cNvCxnSpPr>
            <a:stCxn id="88" idx="0"/>
            <a:endCxn id="91" idx="1"/>
          </p:cNvCxnSpPr>
          <p:nvPr/>
        </p:nvCxnSpPr>
        <p:spPr>
          <a:xfrm rot="16200000" flipH="1">
            <a:off x="5621968"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5603820" y="2862184"/>
            <a:ext cx="437221" cy="507177"/>
            <a:chOff x="1109756" y="3090803"/>
            <a:chExt cx="583096" cy="676392"/>
          </a:xfrm>
          <a:solidFill>
            <a:schemeClr val="accent1"/>
          </a:solidFill>
        </p:grpSpPr>
        <p:sp>
          <p:nvSpPr>
            <p:cNvPr id="88" name="六边形 8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89" name="文本框 108"/>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9</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grpSp>
        <p:nvGrpSpPr>
          <p:cNvPr id="90" name="组合 89"/>
          <p:cNvGrpSpPr/>
          <p:nvPr/>
        </p:nvGrpSpPr>
        <p:grpSpPr>
          <a:xfrm>
            <a:off x="5931736" y="3551071"/>
            <a:ext cx="1317639" cy="1095756"/>
            <a:chOff x="1853741" y="1952625"/>
            <a:chExt cx="1413335" cy="1461346"/>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2" name="文本框 111"/>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单击此处添加方法阐述，添加简短问题说明文字，方法与措施的具体说明文字添加此处。</a:t>
              </a:r>
              <a:endParaRPr lang="en-US" altLang="zh-CN" sz="1050" dirty="0">
                <a:solidFill>
                  <a:schemeClr val="tx1">
                    <a:lumMod val="85000"/>
                    <a:lumOff val="15000"/>
                  </a:schemeClr>
                </a:solidFill>
              </a:endParaRPr>
            </a:p>
            <a:p>
              <a:endParaRPr lang="zh-CN" altLang="en-US" sz="1050" dirty="0">
                <a:solidFill>
                  <a:schemeClr val="tx1">
                    <a:lumMod val="85000"/>
                    <a:lumOff val="15000"/>
                  </a:schemeClr>
                </a:solidFill>
              </a:endParaRPr>
            </a:p>
          </p:txBody>
        </p:sp>
      </p:grpSp>
      <p:grpSp>
        <p:nvGrpSpPr>
          <p:cNvPr id="93" name="组合 92"/>
          <p:cNvGrpSpPr/>
          <p:nvPr/>
        </p:nvGrpSpPr>
        <p:grpSpPr>
          <a:xfrm>
            <a:off x="7490625" y="2862184"/>
            <a:ext cx="511503" cy="507177"/>
            <a:chOff x="1045689" y="3090803"/>
            <a:chExt cx="682162" cy="676392"/>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95" name="文本框 114"/>
            <p:cNvSpPr txBox="1"/>
            <p:nvPr/>
          </p:nvSpPr>
          <p:spPr>
            <a:xfrm>
              <a:off x="1045689" y="3298193"/>
              <a:ext cx="682162" cy="461772"/>
            </a:xfrm>
            <a:prstGeom prst="rect">
              <a:avLst/>
            </a:prstGeom>
            <a:noFill/>
          </p:spPr>
          <p:txBody>
            <a:bodyPr wrap="square" rtlCol="0">
              <a:spAutoFit/>
            </a:bodyPr>
            <a:lstStyle/>
            <a:p>
              <a:pPr algn="ctr"/>
              <a:r>
                <a:rPr lang="en-US" altLang="zh-CN" sz="825" dirty="0">
                  <a:solidFill>
                    <a:schemeClr val="bg1"/>
                  </a:solidFill>
                  <a:latin typeface="微软雅黑" panose="020B0503020204020204" pitchFamily="34" charset="-122"/>
                  <a:ea typeface="微软雅黑" panose="020B0503020204020204" pitchFamily="34" charset="-122"/>
                </a:rPr>
                <a:t>11</a:t>
              </a:r>
              <a:r>
                <a:rPr lang="zh-CN" altLang="en-US" sz="825" dirty="0">
                  <a:solidFill>
                    <a:schemeClr val="bg1"/>
                  </a:solidFill>
                  <a:latin typeface="微软雅黑" panose="020B0503020204020204" pitchFamily="34" charset="-122"/>
                  <a:ea typeface="微软雅黑" panose="020B0503020204020204" pitchFamily="34" charset="-122"/>
                </a:rPr>
                <a:t>月份</a:t>
              </a:r>
            </a:p>
          </p:txBody>
        </p:sp>
      </p:grpSp>
      <p:sp>
        <p:nvSpPr>
          <p:cNvPr id="96" name="矩形 95"/>
          <p:cNvSpPr/>
          <p:nvPr/>
        </p:nvSpPr>
        <p:spPr>
          <a:xfrm>
            <a:off x="3117152" y="951945"/>
            <a:ext cx="2881134" cy="347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sz="1010"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3"/>
                                        </p:tgtEl>
                                      </p:cBhvr>
                                    </p:animEffect>
                                    <p:animScale>
                                      <p:cBhvr>
                                        <p:cTn id="10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2"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2"/>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575" b="1" kern="0" dirty="0">
                <a:solidFill>
                  <a:schemeClr val="bg1"/>
                </a:solidFill>
                <a:latin typeface="微软雅黑" panose="020B0503020204020204" pitchFamily="34" charset="-122"/>
                <a:ea typeface="微软雅黑" panose="020B0503020204020204" pitchFamily="34" charset="-122"/>
              </a:rPr>
              <a:t>添加标题</a:t>
            </a:r>
            <a:endParaRPr lang="en-US" altLang="zh-CN" sz="1575"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519615" y="2522035"/>
            <a:ext cx="2190807" cy="1517146"/>
            <a:chOff x="503238" y="2612182"/>
            <a:chExt cx="2191599" cy="1517147"/>
          </a:xfrm>
        </p:grpSpPr>
        <p:sp>
          <p:nvSpPr>
            <p:cNvPr id="2826" name="矩形 2825"/>
            <p:cNvSpPr/>
            <p:nvPr/>
          </p:nvSpPr>
          <p:spPr>
            <a:xfrm>
              <a:off x="503238" y="2612182"/>
              <a:ext cx="704294" cy="248081"/>
            </a:xfrm>
            <a:prstGeom prst="rect">
              <a:avLst/>
            </a:prstGeom>
          </p:spPr>
          <p:txBody>
            <a:bodyPr wrap="none">
              <a:spAutoFit/>
            </a:bodyPr>
            <a:lstStyle/>
            <a:p>
              <a:pPr lvl="0" eaLnBrk="0" fontAlgn="base" hangingPunct="0">
                <a:spcBef>
                  <a:spcPct val="0"/>
                </a:spcBef>
                <a:spcAft>
                  <a:spcPct val="0"/>
                </a:spcAft>
                <a:defRPr/>
              </a:pPr>
              <a:r>
                <a:rPr lang="zh-CN" altLang="en-US" sz="101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1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23413"/>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3393573" y="1351803"/>
            <a:ext cx="2372455"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1"/>
                </a:solidFill>
                <a:latin typeface="微软雅黑" panose="020B0503020204020204" pitchFamily="34" charset="-122"/>
                <a:ea typeface="微软雅黑" panose="020B0503020204020204" pitchFamily="34" charset="-122"/>
              </a:rPr>
              <a:t>添加标题</a:t>
            </a:r>
            <a:endParaRPr lang="en-US" altLang="zh-CN" sz="1575"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3393573" y="2522036"/>
            <a:ext cx="2190807" cy="1517146"/>
            <a:chOff x="471218" y="2612182"/>
            <a:chExt cx="2191599" cy="1517147"/>
          </a:xfrm>
        </p:grpSpPr>
        <p:sp>
          <p:nvSpPr>
            <p:cNvPr id="2831" name="矩形 2830"/>
            <p:cNvSpPr/>
            <p:nvPr/>
          </p:nvSpPr>
          <p:spPr>
            <a:xfrm>
              <a:off x="471218" y="2612182"/>
              <a:ext cx="704294" cy="248081"/>
            </a:xfrm>
            <a:prstGeom prst="rect">
              <a:avLst/>
            </a:prstGeom>
          </p:spPr>
          <p:txBody>
            <a:bodyPr wrap="none">
              <a:spAutoFit/>
            </a:bodyPr>
            <a:lstStyle/>
            <a:p>
              <a:pPr lvl="0" eaLnBrk="0" fontAlgn="base" hangingPunct="0">
                <a:spcBef>
                  <a:spcPct val="0"/>
                </a:spcBef>
                <a:spcAft>
                  <a:spcPct val="0"/>
                </a:spcAft>
                <a:defRPr/>
              </a:pPr>
              <a:r>
                <a:rPr lang="zh-CN" altLang="en-US" sz="101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1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23413"/>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6245178" y="1351803"/>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1"/>
                </a:solidFill>
                <a:latin typeface="微软雅黑" panose="020B0503020204020204" pitchFamily="34" charset="-122"/>
                <a:ea typeface="微软雅黑" panose="020B0503020204020204" pitchFamily="34" charset="-122"/>
              </a:rPr>
              <a:t>添加标题</a:t>
            </a:r>
            <a:endParaRPr lang="en-US" altLang="zh-CN" sz="1575"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6245178" y="2522036"/>
            <a:ext cx="2190807" cy="1517146"/>
            <a:chOff x="467746" y="2612182"/>
            <a:chExt cx="2191599" cy="1517147"/>
          </a:xfrm>
        </p:grpSpPr>
        <p:sp>
          <p:nvSpPr>
            <p:cNvPr id="2836" name="矩形 2835"/>
            <p:cNvSpPr/>
            <p:nvPr/>
          </p:nvSpPr>
          <p:spPr>
            <a:xfrm>
              <a:off x="467746" y="2612182"/>
              <a:ext cx="704294" cy="248081"/>
            </a:xfrm>
            <a:prstGeom prst="rect">
              <a:avLst/>
            </a:prstGeom>
          </p:spPr>
          <p:txBody>
            <a:bodyPr wrap="none">
              <a:spAutoFit/>
            </a:bodyPr>
            <a:lstStyle/>
            <a:p>
              <a:pPr lvl="0" eaLnBrk="0" fontAlgn="base" hangingPunct="0">
                <a:spcBef>
                  <a:spcPct val="0"/>
                </a:spcBef>
                <a:spcAft>
                  <a:spcPct val="0"/>
                </a:spcAft>
                <a:defRPr/>
              </a:pPr>
              <a:r>
                <a:rPr lang="zh-CN" altLang="en-US" sz="101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1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23413"/>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95048" y="3115662"/>
            <a:ext cx="1449915" cy="346249"/>
            <a:chOff x="6895048" y="3115662"/>
            <a:chExt cx="1449915" cy="346249"/>
          </a:xfrm>
        </p:grpSpPr>
        <p:sp>
          <p:nvSpPr>
            <p:cNvPr id="1195" name="五边形 1194"/>
            <p:cNvSpPr/>
            <p:nvPr/>
          </p:nvSpPr>
          <p:spPr>
            <a:xfrm flipH="1">
              <a:off x="6895048" y="3162269"/>
              <a:ext cx="1449915" cy="272430"/>
            </a:xfrm>
            <a:prstGeom prst="homePlate">
              <a:avLst/>
            </a:prstGeom>
            <a:solidFill>
              <a:schemeClr val="accent3"/>
            </a:solidFill>
            <a:ln>
              <a:noFill/>
            </a:ln>
          </p:spPr>
          <p:txBody>
            <a:bodyPr vert="horz" wrap="square" lIns="91440" tIns="45720" rIns="91440" bIns="45720" numCol="1" anchor="t" anchorCtr="0" compatLnSpc="1"/>
            <a:lstStyle/>
            <a:p>
              <a:pPr defTabSz="685800" fontAlgn="base">
                <a:spcBef>
                  <a:spcPct val="0"/>
                </a:spcBef>
                <a:spcAft>
                  <a:spcPct val="0"/>
                </a:spcAft>
              </a:pPr>
              <a:endParaRPr lang="zh-CN" altLang="en-US" dirty="0">
                <a:solidFill>
                  <a:prstClr val="black"/>
                </a:solidFill>
              </a:endParaRPr>
            </a:p>
          </p:txBody>
        </p:sp>
        <p:sp>
          <p:nvSpPr>
            <p:cNvPr id="1198" name="TextBox 556"/>
            <p:cNvSpPr txBox="1"/>
            <p:nvPr/>
          </p:nvSpPr>
          <p:spPr>
            <a:xfrm>
              <a:off x="7696497" y="3115662"/>
              <a:ext cx="600164" cy="346249"/>
            </a:xfrm>
            <a:prstGeom prst="rect">
              <a:avLst/>
            </a:prstGeom>
            <a:noFill/>
          </p:spPr>
          <p:txBody>
            <a:bodyPr wrap="none" lIns="68580" tIns="34290" rIns="68580" bIns="34290" rtlCol="0">
              <a:spAutoFit/>
            </a:bodyPr>
            <a:lstStyle/>
            <a:p>
              <a:pPr defTabSz="685800" fontAlgn="base">
                <a:spcBef>
                  <a:spcPct val="0"/>
                </a:spcBef>
                <a:spcAft>
                  <a:spcPct val="0"/>
                </a:spcAft>
              </a:pPr>
              <a:r>
                <a:rPr lang="zh-CN" altLang="en-US" dirty="0">
                  <a:solidFill>
                    <a:prstClr val="white"/>
                  </a:solidFill>
                </a:rPr>
                <a:t>标题</a:t>
              </a:r>
            </a:p>
          </p:txBody>
        </p:sp>
      </p:grpSp>
      <p:grpSp>
        <p:nvGrpSpPr>
          <p:cNvPr id="3" name="组合 2"/>
          <p:cNvGrpSpPr/>
          <p:nvPr/>
        </p:nvGrpSpPr>
        <p:grpSpPr>
          <a:xfrm>
            <a:off x="6069542" y="3601183"/>
            <a:ext cx="2282256" cy="346249"/>
            <a:chOff x="6069542" y="3601183"/>
            <a:chExt cx="2282256" cy="346249"/>
          </a:xfrm>
        </p:grpSpPr>
        <p:sp>
          <p:nvSpPr>
            <p:cNvPr id="1196" name="五边形 1195"/>
            <p:cNvSpPr/>
            <p:nvPr/>
          </p:nvSpPr>
          <p:spPr>
            <a:xfrm flipH="1">
              <a:off x="6069542" y="3649634"/>
              <a:ext cx="2282256" cy="272430"/>
            </a:xfrm>
            <a:prstGeom prst="homePlate">
              <a:avLst/>
            </a:prstGeom>
            <a:solidFill>
              <a:schemeClr val="accent2"/>
            </a:solidFill>
            <a:ln>
              <a:noFill/>
            </a:ln>
          </p:spPr>
          <p:txBody>
            <a:bodyPr vert="horz" wrap="square" lIns="91440" tIns="45720" rIns="91440" bIns="45720" numCol="1" anchor="t" anchorCtr="0" compatLnSpc="1"/>
            <a:lstStyle/>
            <a:p>
              <a:pPr defTabSz="685800" fontAlgn="base">
                <a:spcBef>
                  <a:spcPct val="0"/>
                </a:spcBef>
                <a:spcAft>
                  <a:spcPct val="0"/>
                </a:spcAft>
              </a:pPr>
              <a:endParaRPr lang="zh-CN" altLang="en-US" dirty="0">
                <a:solidFill>
                  <a:prstClr val="black"/>
                </a:solidFill>
              </a:endParaRPr>
            </a:p>
          </p:txBody>
        </p:sp>
        <p:sp>
          <p:nvSpPr>
            <p:cNvPr id="1199" name="TextBox 833"/>
            <p:cNvSpPr txBox="1"/>
            <p:nvPr/>
          </p:nvSpPr>
          <p:spPr>
            <a:xfrm>
              <a:off x="7696497" y="3601183"/>
              <a:ext cx="600164" cy="346249"/>
            </a:xfrm>
            <a:prstGeom prst="rect">
              <a:avLst/>
            </a:prstGeom>
            <a:noFill/>
          </p:spPr>
          <p:txBody>
            <a:bodyPr wrap="none" lIns="68580" tIns="34290" rIns="68580" bIns="34290" rtlCol="0">
              <a:spAutoFit/>
            </a:bodyPr>
            <a:lstStyle/>
            <a:p>
              <a:pPr defTabSz="685800" fontAlgn="base">
                <a:spcBef>
                  <a:spcPct val="0"/>
                </a:spcBef>
                <a:spcAft>
                  <a:spcPct val="0"/>
                </a:spcAft>
              </a:pPr>
              <a:r>
                <a:rPr lang="zh-CN" altLang="en-US" dirty="0">
                  <a:solidFill>
                    <a:prstClr val="white"/>
                  </a:solidFill>
                </a:rPr>
                <a:t>标题</a:t>
              </a:r>
            </a:p>
          </p:txBody>
        </p:sp>
      </p:grpSp>
      <p:grpSp>
        <p:nvGrpSpPr>
          <p:cNvPr id="4" name="组合 3"/>
          <p:cNvGrpSpPr/>
          <p:nvPr/>
        </p:nvGrpSpPr>
        <p:grpSpPr>
          <a:xfrm>
            <a:off x="5178079" y="4110721"/>
            <a:ext cx="3170470" cy="346249"/>
            <a:chOff x="5178079" y="4110721"/>
            <a:chExt cx="3170470" cy="346249"/>
          </a:xfrm>
        </p:grpSpPr>
        <p:sp>
          <p:nvSpPr>
            <p:cNvPr id="1197" name="五边形 1196"/>
            <p:cNvSpPr/>
            <p:nvPr/>
          </p:nvSpPr>
          <p:spPr>
            <a:xfrm flipH="1">
              <a:off x="5178079" y="4160250"/>
              <a:ext cx="3170470" cy="272430"/>
            </a:xfrm>
            <a:prstGeom prst="homePlate">
              <a:avLst/>
            </a:prstGeom>
            <a:solidFill>
              <a:schemeClr val="accent1"/>
            </a:solidFill>
            <a:ln>
              <a:noFill/>
            </a:ln>
          </p:spPr>
          <p:txBody>
            <a:bodyPr vert="horz" wrap="square" lIns="91440" tIns="45720" rIns="91440" bIns="45720" numCol="1" anchor="t" anchorCtr="0" compatLnSpc="1"/>
            <a:lstStyle/>
            <a:p>
              <a:pPr defTabSz="685800" fontAlgn="base">
                <a:spcBef>
                  <a:spcPct val="0"/>
                </a:spcBef>
                <a:spcAft>
                  <a:spcPct val="0"/>
                </a:spcAft>
              </a:pPr>
              <a:endParaRPr lang="zh-CN" altLang="en-US">
                <a:solidFill>
                  <a:prstClr val="black"/>
                </a:solidFill>
              </a:endParaRPr>
            </a:p>
          </p:txBody>
        </p:sp>
        <p:sp>
          <p:nvSpPr>
            <p:cNvPr id="1200" name="TextBox 834"/>
            <p:cNvSpPr txBox="1"/>
            <p:nvPr/>
          </p:nvSpPr>
          <p:spPr>
            <a:xfrm>
              <a:off x="7696497" y="4110721"/>
              <a:ext cx="600164" cy="346249"/>
            </a:xfrm>
            <a:prstGeom prst="rect">
              <a:avLst/>
            </a:prstGeom>
            <a:noFill/>
          </p:spPr>
          <p:txBody>
            <a:bodyPr wrap="none" lIns="68580" tIns="34290" rIns="68580" bIns="34290" rtlCol="0">
              <a:spAutoFit/>
            </a:bodyPr>
            <a:lstStyle/>
            <a:p>
              <a:pPr defTabSz="685800" fontAlgn="base">
                <a:spcBef>
                  <a:spcPct val="0"/>
                </a:spcBef>
                <a:spcAft>
                  <a:spcPct val="0"/>
                </a:spcAft>
              </a:pPr>
              <a:r>
                <a:rPr lang="zh-CN" altLang="en-US" dirty="0">
                  <a:solidFill>
                    <a:prstClr val="white"/>
                  </a:solidFill>
                </a:rPr>
                <a:t>标题</a:t>
              </a:r>
            </a:p>
          </p:txBody>
        </p:sp>
      </p:grpSp>
      <p:sp>
        <p:nvSpPr>
          <p:cNvPr id="1201" name="TextBox 634"/>
          <p:cNvSpPr txBox="1"/>
          <p:nvPr/>
        </p:nvSpPr>
        <p:spPr>
          <a:xfrm>
            <a:off x="4716016" y="1093257"/>
            <a:ext cx="3753614" cy="1648208"/>
          </a:xfrm>
          <a:prstGeom prst="rect">
            <a:avLst/>
          </a:prstGeom>
          <a:noFill/>
        </p:spPr>
        <p:txBody>
          <a:bodyPr wrap="square" lIns="68580" tIns="34290" rIns="68580" bIns="34290" rtlCol="0">
            <a:spAutoFit/>
          </a:bodyPr>
          <a:lstStyle/>
          <a:p>
            <a:pPr defTabSz="685800"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dirty="0">
              <a:solidFill>
                <a:prstClr val="black">
                  <a:lumMod val="75000"/>
                  <a:lumOff val="25000"/>
                </a:prstClr>
              </a:solidFill>
            </a:endParaRPr>
          </a:p>
        </p:txBody>
      </p:sp>
      <p:graphicFrame>
        <p:nvGraphicFramePr>
          <p:cNvPr id="1202" name="Chart 1"/>
          <p:cNvGraphicFramePr/>
          <p:nvPr/>
        </p:nvGraphicFramePr>
        <p:xfrm>
          <a:off x="323528" y="1131590"/>
          <a:ext cx="4248472" cy="3164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02"/>
                                        </p:tgtEl>
                                        <p:attrNameLst>
                                          <p:attrName>style.visibility</p:attrName>
                                        </p:attrNameLst>
                                      </p:cBhvr>
                                      <p:to>
                                        <p:strVal val="visible"/>
                                      </p:to>
                                    </p:set>
                                    <p:animScale>
                                      <p:cBhvr>
                                        <p:cTn id="7" dur="1000" decel="50000" fill="hold">
                                          <p:stCondLst>
                                            <p:cond delay="0"/>
                                          </p:stCondLst>
                                        </p:cTn>
                                        <p:tgtEl>
                                          <p:spTgt spid="12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02"/>
                                        </p:tgtEl>
                                        <p:attrNameLst>
                                          <p:attrName>ppt_x</p:attrName>
                                          <p:attrName>ppt_y</p:attrName>
                                        </p:attrNameLst>
                                      </p:cBhvr>
                                    </p:animMotion>
                                    <p:animEffect transition="in" filter="fade">
                                      <p:cBhvr>
                                        <p:cTn id="9" dur="1000"/>
                                        <p:tgtEl>
                                          <p:spTgt spid="1202"/>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201"/>
                                        </p:tgtEl>
                                        <p:attrNameLst>
                                          <p:attrName>style.visibility</p:attrName>
                                        </p:attrNameLst>
                                      </p:cBhvr>
                                      <p:to>
                                        <p:strVal val="visible"/>
                                      </p:to>
                                    </p:set>
                                    <p:animEffect transition="in" filter="wipe(down)">
                                      <p:cBhvr>
                                        <p:cTn id="13" dur="750"/>
                                        <p:tgtEl>
                                          <p:spTgt spid="1201"/>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3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0"/>
      <p:bldGraphic spid="120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838" y="2375236"/>
            <a:ext cx="1528762" cy="1723489"/>
            <a:chOff x="96838" y="2375236"/>
            <a:chExt cx="1528762" cy="1723489"/>
          </a:xfrm>
        </p:grpSpPr>
        <p:sp>
          <p:nvSpPr>
            <p:cNvPr id="45" name="矩形 74"/>
            <p:cNvSpPr>
              <a:spLocks noChangeArrowheads="1"/>
            </p:cNvSpPr>
            <p:nvPr/>
          </p:nvSpPr>
          <p:spPr bwMode="auto">
            <a:xfrm>
              <a:off x="461109" y="2737132"/>
              <a:ext cx="800219" cy="276999"/>
            </a:xfrm>
            <a:prstGeom prst="rect">
              <a:avLst/>
            </a:prstGeom>
            <a:solidFill>
              <a:schemeClr val="accent1"/>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46" name="矩形 75"/>
            <p:cNvSpPr>
              <a:spLocks noChangeArrowheads="1"/>
            </p:cNvSpPr>
            <p:nvPr/>
          </p:nvSpPr>
          <p:spPr bwMode="auto">
            <a:xfrm>
              <a:off x="96838" y="3143770"/>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sp>
          <p:nvSpPr>
            <p:cNvPr id="47" name="矩形 91"/>
            <p:cNvSpPr>
              <a:spLocks noChangeArrowheads="1"/>
            </p:cNvSpPr>
            <p:nvPr/>
          </p:nvSpPr>
          <p:spPr bwMode="auto">
            <a:xfrm>
              <a:off x="401290" y="2375236"/>
              <a:ext cx="919858"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20%</a:t>
              </a:r>
              <a:endParaRPr lang="zh-CN" altLang="en-US" sz="2000" dirty="0">
                <a:latin typeface="Impact" panose="020B0806030902050204" pitchFamily="34" charset="0"/>
                <a:sym typeface="Impact" panose="020B0806030902050204" pitchFamily="34" charset="0"/>
              </a:endParaRPr>
            </a:p>
          </p:txBody>
        </p:sp>
        <p:sp>
          <p:nvSpPr>
            <p:cNvPr id="63" name="Rectangle 33"/>
            <p:cNvSpPr>
              <a:spLocks noChangeArrowheads="1"/>
            </p:cNvSpPr>
            <p:nvPr/>
          </p:nvSpPr>
          <p:spPr bwMode="auto">
            <a:xfrm>
              <a:off x="272401" y="40860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grpSp>
        <p:nvGrpSpPr>
          <p:cNvPr id="3" name="组合 2"/>
          <p:cNvGrpSpPr/>
          <p:nvPr/>
        </p:nvGrpSpPr>
        <p:grpSpPr>
          <a:xfrm>
            <a:off x="1326298" y="997286"/>
            <a:ext cx="1528762" cy="1691993"/>
            <a:chOff x="1326298" y="997286"/>
            <a:chExt cx="1528762" cy="1691993"/>
          </a:xfrm>
        </p:grpSpPr>
        <p:sp>
          <p:nvSpPr>
            <p:cNvPr id="48" name="矩形 77"/>
            <p:cNvSpPr>
              <a:spLocks noChangeArrowheads="1"/>
            </p:cNvSpPr>
            <p:nvPr/>
          </p:nvSpPr>
          <p:spPr bwMode="auto">
            <a:xfrm>
              <a:off x="1727935" y="1336458"/>
              <a:ext cx="800219" cy="276999"/>
            </a:xfrm>
            <a:prstGeom prst="rect">
              <a:avLst/>
            </a:prstGeom>
            <a:solidFill>
              <a:schemeClr val="accent2"/>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0" name="矩形 92"/>
            <p:cNvSpPr>
              <a:spLocks noChangeArrowheads="1"/>
            </p:cNvSpPr>
            <p:nvPr/>
          </p:nvSpPr>
          <p:spPr bwMode="auto">
            <a:xfrm>
              <a:off x="1605098" y="997286"/>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16%</a:t>
              </a:r>
              <a:endParaRPr lang="zh-CN" altLang="en-US" sz="1800" dirty="0">
                <a:latin typeface="Impact" panose="020B0806030902050204" pitchFamily="34" charset="0"/>
                <a:sym typeface="Impact" panose="020B0806030902050204" pitchFamily="34" charset="0"/>
              </a:endParaRPr>
            </a:p>
          </p:txBody>
        </p:sp>
        <p:sp>
          <p:nvSpPr>
            <p:cNvPr id="70" name="Rectangle 33"/>
            <p:cNvSpPr>
              <a:spLocks noChangeArrowheads="1"/>
            </p:cNvSpPr>
            <p:nvPr/>
          </p:nvSpPr>
          <p:spPr bwMode="auto">
            <a:xfrm>
              <a:off x="1539227" y="2676579"/>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矩形 75"/>
            <p:cNvSpPr>
              <a:spLocks noChangeArrowheads="1"/>
            </p:cNvSpPr>
            <p:nvPr/>
          </p:nvSpPr>
          <p:spPr bwMode="auto">
            <a:xfrm>
              <a:off x="1326298" y="176934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8" name="组合 7"/>
          <p:cNvGrpSpPr/>
          <p:nvPr/>
        </p:nvGrpSpPr>
        <p:grpSpPr>
          <a:xfrm>
            <a:off x="2490789" y="2487949"/>
            <a:ext cx="1528762" cy="1750476"/>
            <a:chOff x="2490789" y="2487949"/>
            <a:chExt cx="1528762" cy="1750476"/>
          </a:xfrm>
        </p:grpSpPr>
        <p:grpSp>
          <p:nvGrpSpPr>
            <p:cNvPr id="4" name="组合 3"/>
            <p:cNvGrpSpPr/>
            <p:nvPr/>
          </p:nvGrpSpPr>
          <p:grpSpPr>
            <a:xfrm>
              <a:off x="2666352" y="2487949"/>
              <a:ext cx="1177636" cy="1750476"/>
              <a:chOff x="2666352" y="2487949"/>
              <a:chExt cx="1177636" cy="1750476"/>
            </a:xfrm>
          </p:grpSpPr>
          <p:sp>
            <p:nvSpPr>
              <p:cNvPr id="51" name="矩形 94"/>
              <p:cNvSpPr>
                <a:spLocks noChangeArrowheads="1"/>
              </p:cNvSpPr>
              <p:nvPr/>
            </p:nvSpPr>
            <p:spPr bwMode="auto">
              <a:xfrm>
                <a:off x="2855060" y="2850232"/>
                <a:ext cx="800219" cy="276999"/>
              </a:xfrm>
              <a:prstGeom prst="rect">
                <a:avLst/>
              </a:prstGeom>
              <a:solidFill>
                <a:schemeClr val="accent3"/>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3" name="矩形 96"/>
              <p:cNvSpPr>
                <a:spLocks noChangeArrowheads="1"/>
              </p:cNvSpPr>
              <p:nvPr/>
            </p:nvSpPr>
            <p:spPr bwMode="auto">
              <a:xfrm>
                <a:off x="2795240" y="2487949"/>
                <a:ext cx="919858" cy="4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12%</a:t>
                </a:r>
                <a:endParaRPr lang="zh-CN" altLang="en-US" sz="2000" dirty="0">
                  <a:latin typeface="Impact" panose="020B0806030902050204" pitchFamily="34" charset="0"/>
                  <a:sym typeface="Impact" panose="020B0806030902050204" pitchFamily="34" charset="0"/>
                </a:endParaRPr>
              </a:p>
            </p:txBody>
          </p:sp>
          <p:sp>
            <p:nvSpPr>
              <p:cNvPr id="64" name="Rectangle 33"/>
              <p:cNvSpPr>
                <a:spLocks noChangeArrowheads="1"/>
              </p:cNvSpPr>
              <p:nvPr/>
            </p:nvSpPr>
            <p:spPr bwMode="auto">
              <a:xfrm>
                <a:off x="2666352" y="42257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sp>
          <p:nvSpPr>
            <p:cNvPr id="27" name="矩形 75"/>
            <p:cNvSpPr>
              <a:spLocks noChangeArrowheads="1"/>
            </p:cNvSpPr>
            <p:nvPr/>
          </p:nvSpPr>
          <p:spPr bwMode="auto">
            <a:xfrm>
              <a:off x="2490789" y="3255028"/>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5" name="组合 4"/>
          <p:cNvGrpSpPr/>
          <p:nvPr/>
        </p:nvGrpSpPr>
        <p:grpSpPr>
          <a:xfrm>
            <a:off x="4218850" y="1176674"/>
            <a:ext cx="1528762" cy="1719548"/>
            <a:chOff x="4218850" y="1176674"/>
            <a:chExt cx="1528762" cy="1719548"/>
          </a:xfrm>
        </p:grpSpPr>
        <p:sp>
          <p:nvSpPr>
            <p:cNvPr id="56" name="矩形 106"/>
            <p:cNvSpPr>
              <a:spLocks noChangeArrowheads="1"/>
            </p:cNvSpPr>
            <p:nvPr/>
          </p:nvSpPr>
          <p:spPr bwMode="auto">
            <a:xfrm>
              <a:off x="4583122" y="1515846"/>
              <a:ext cx="800219" cy="276999"/>
            </a:xfrm>
            <a:prstGeom prst="rect">
              <a:avLst/>
            </a:prstGeom>
            <a:solidFill>
              <a:schemeClr val="accent4"/>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8" name="矩形 108"/>
            <p:cNvSpPr>
              <a:spLocks noChangeArrowheads="1"/>
            </p:cNvSpPr>
            <p:nvPr/>
          </p:nvSpPr>
          <p:spPr bwMode="auto">
            <a:xfrm>
              <a:off x="4468948" y="1176674"/>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33%</a:t>
              </a:r>
              <a:endParaRPr lang="zh-CN" altLang="en-US" sz="1800" dirty="0">
                <a:latin typeface="Impact" panose="020B0806030902050204" pitchFamily="34" charset="0"/>
                <a:sym typeface="Impact" panose="020B0806030902050204" pitchFamily="34" charset="0"/>
              </a:endParaRPr>
            </a:p>
          </p:txBody>
        </p:sp>
        <p:sp>
          <p:nvSpPr>
            <p:cNvPr id="69" name="Rectangle 33"/>
            <p:cNvSpPr>
              <a:spLocks noChangeArrowheads="1"/>
            </p:cNvSpPr>
            <p:nvPr/>
          </p:nvSpPr>
          <p:spPr bwMode="auto">
            <a:xfrm>
              <a:off x="4394414" y="2883522"/>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8" name="矩形 75"/>
            <p:cNvSpPr>
              <a:spLocks noChangeArrowheads="1"/>
            </p:cNvSpPr>
            <p:nvPr/>
          </p:nvSpPr>
          <p:spPr bwMode="auto">
            <a:xfrm>
              <a:off x="4218850" y="1944244"/>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6" name="组合 5"/>
          <p:cNvGrpSpPr/>
          <p:nvPr/>
        </p:nvGrpSpPr>
        <p:grpSpPr>
          <a:xfrm>
            <a:off x="5670551" y="2384761"/>
            <a:ext cx="1528762" cy="1761137"/>
            <a:chOff x="5670551" y="2384761"/>
            <a:chExt cx="1528762" cy="1761137"/>
          </a:xfrm>
        </p:grpSpPr>
        <p:sp>
          <p:nvSpPr>
            <p:cNvPr id="59" name="矩形 110"/>
            <p:cNvSpPr>
              <a:spLocks noChangeArrowheads="1"/>
            </p:cNvSpPr>
            <p:nvPr/>
          </p:nvSpPr>
          <p:spPr bwMode="auto">
            <a:xfrm>
              <a:off x="5841083" y="2725651"/>
              <a:ext cx="1187699" cy="261610"/>
            </a:xfrm>
            <a:prstGeom prst="rect">
              <a:avLst/>
            </a:prstGeom>
            <a:solidFill>
              <a:schemeClr val="accent5"/>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1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100" dirty="0">
                <a:solidFill>
                  <a:prstClr val="white"/>
                </a:solidFill>
                <a:latin typeface="DotumChe" pitchFamily="49" charset="-127"/>
                <a:ea typeface="微软雅黑" panose="020B0503020204020204" pitchFamily="34" charset="-122"/>
                <a:sym typeface="DotumChe" pitchFamily="49" charset="-127"/>
              </a:endParaRPr>
            </a:p>
          </p:txBody>
        </p:sp>
        <p:sp>
          <p:nvSpPr>
            <p:cNvPr id="61" name="矩形 112"/>
            <p:cNvSpPr>
              <a:spLocks noChangeArrowheads="1"/>
            </p:cNvSpPr>
            <p:nvPr/>
          </p:nvSpPr>
          <p:spPr bwMode="auto">
            <a:xfrm>
              <a:off x="5975002" y="2384761"/>
              <a:ext cx="919859"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21%</a:t>
              </a:r>
              <a:endParaRPr lang="zh-CN" altLang="en-US" sz="2000" dirty="0">
                <a:latin typeface="Impact" panose="020B0806030902050204" pitchFamily="34" charset="0"/>
                <a:sym typeface="Impact" panose="020B0806030902050204" pitchFamily="34" charset="0"/>
              </a:endParaRPr>
            </a:p>
          </p:txBody>
        </p:sp>
        <p:sp>
          <p:nvSpPr>
            <p:cNvPr id="65" name="Rectangle 33"/>
            <p:cNvSpPr>
              <a:spLocks noChangeArrowheads="1"/>
            </p:cNvSpPr>
            <p:nvPr/>
          </p:nvSpPr>
          <p:spPr bwMode="auto">
            <a:xfrm>
              <a:off x="5846114" y="413319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9" name="矩形 75"/>
            <p:cNvSpPr>
              <a:spLocks noChangeArrowheads="1"/>
            </p:cNvSpPr>
            <p:nvPr/>
          </p:nvSpPr>
          <p:spPr bwMode="auto">
            <a:xfrm>
              <a:off x="5670551" y="315106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7" name="组合 6"/>
          <p:cNvGrpSpPr/>
          <p:nvPr/>
        </p:nvGrpSpPr>
        <p:grpSpPr>
          <a:xfrm>
            <a:off x="7227889" y="1667547"/>
            <a:ext cx="1528762" cy="1870641"/>
            <a:chOff x="7227889" y="1667547"/>
            <a:chExt cx="1528762" cy="1870641"/>
          </a:xfrm>
        </p:grpSpPr>
        <p:sp>
          <p:nvSpPr>
            <p:cNvPr id="54" name="矩形 98"/>
            <p:cNvSpPr>
              <a:spLocks noChangeArrowheads="1"/>
            </p:cNvSpPr>
            <p:nvPr/>
          </p:nvSpPr>
          <p:spPr bwMode="auto">
            <a:xfrm>
              <a:off x="7592160" y="2006719"/>
              <a:ext cx="800219" cy="276999"/>
            </a:xfrm>
            <a:prstGeom prst="rect">
              <a:avLst/>
            </a:prstGeom>
            <a:solidFill>
              <a:schemeClr val="accent6"/>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5" name="矩形 100"/>
            <p:cNvSpPr>
              <a:spLocks noChangeArrowheads="1"/>
            </p:cNvSpPr>
            <p:nvPr/>
          </p:nvSpPr>
          <p:spPr bwMode="auto">
            <a:xfrm>
              <a:off x="7469323" y="1667547"/>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41%</a:t>
              </a:r>
              <a:endParaRPr lang="zh-CN" altLang="en-US" sz="1800" dirty="0">
                <a:latin typeface="Impact" panose="020B0806030902050204" pitchFamily="34" charset="0"/>
                <a:sym typeface="Impact" panose="020B0806030902050204" pitchFamily="34" charset="0"/>
              </a:endParaRPr>
            </a:p>
          </p:txBody>
        </p:sp>
        <p:sp>
          <p:nvSpPr>
            <p:cNvPr id="66" name="Rectangle 33"/>
            <p:cNvSpPr>
              <a:spLocks noChangeArrowheads="1"/>
            </p:cNvSpPr>
            <p:nvPr/>
          </p:nvSpPr>
          <p:spPr bwMode="auto">
            <a:xfrm>
              <a:off x="7403452" y="352548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0" name="矩形 75"/>
            <p:cNvSpPr>
              <a:spLocks noChangeArrowheads="1"/>
            </p:cNvSpPr>
            <p:nvPr/>
          </p:nvSpPr>
          <p:spPr bwMode="auto">
            <a:xfrm>
              <a:off x="7227889" y="2522313"/>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050" y="1257996"/>
            <a:ext cx="1371600" cy="1390507"/>
            <a:chOff x="400050" y="1257996"/>
            <a:chExt cx="1371600" cy="1390507"/>
          </a:xfrm>
        </p:grpSpPr>
        <p:sp>
          <p:nvSpPr>
            <p:cNvPr id="431" name="Shape 14842"/>
            <p:cNvSpPr/>
            <p:nvPr/>
          </p:nvSpPr>
          <p:spPr>
            <a:xfrm>
              <a:off x="400050" y="1276901"/>
              <a:ext cx="1371600" cy="1371602"/>
            </a:xfrm>
            <a:prstGeom prst="rect">
              <a:avLst/>
            </a:pr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32" name="Shape 14843"/>
            <p:cNvSpPr/>
            <p:nvPr/>
          </p:nvSpPr>
          <p:spPr>
            <a:xfrm>
              <a:off x="424872" y="1257996"/>
              <a:ext cx="1238828"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01</a:t>
              </a:r>
              <a:endParaRPr dirty="0">
                <a:solidFill>
                  <a:prstClr val="white"/>
                </a:solidFill>
                <a:latin typeface="Agency FB" panose="020B0503020202020204" pitchFamily="34" charset="0"/>
              </a:endParaRPr>
            </a:p>
          </p:txBody>
        </p:sp>
        <p:sp>
          <p:nvSpPr>
            <p:cNvPr id="433" name="Shape 14844"/>
            <p:cNvSpPr/>
            <p:nvPr/>
          </p:nvSpPr>
          <p:spPr>
            <a:xfrm>
              <a:off x="529134" y="1911784"/>
              <a:ext cx="1166316" cy="646331"/>
            </a:xfrm>
            <a:prstGeom prst="rect">
              <a:avLst/>
            </a:prstGeom>
            <a:noFill/>
            <a:ln>
              <a:noFill/>
            </a:ln>
          </p:spPr>
          <p:txBody>
            <a:bodyPr>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3" name="组合 2"/>
          <p:cNvGrpSpPr/>
          <p:nvPr/>
        </p:nvGrpSpPr>
        <p:grpSpPr>
          <a:xfrm>
            <a:off x="1860550" y="1272120"/>
            <a:ext cx="2559050" cy="1398613"/>
            <a:chOff x="1860550" y="1272120"/>
            <a:chExt cx="2559050" cy="1398613"/>
          </a:xfrm>
        </p:grpSpPr>
        <p:pic>
          <p:nvPicPr>
            <p:cNvPr id="429" name="Drag-image3.jpg"/>
            <p:cNvPicPr/>
            <p:nvPr/>
          </p:nvPicPr>
          <p:blipFill rotWithShape="1">
            <a:blip r:embed="rId2" cstate="print">
              <a:extLst>
                <a:ext uri="{28A0092B-C50C-407E-A947-70E740481C1C}">
                  <a14:useLocalDpi xmlns:a14="http://schemas.microsoft.com/office/drawing/2010/main" val="0"/>
                </a:ext>
              </a:extLst>
            </a:blip>
            <a:srcRect b="21900"/>
            <a:stretch>
              <a:fillRect/>
            </a:stretch>
          </p:blipFill>
          <p:spPr>
            <a:xfrm>
              <a:off x="1860550" y="1272120"/>
              <a:ext cx="2557658" cy="1376384"/>
            </a:xfrm>
            <a:prstGeom prst="rect">
              <a:avLst/>
            </a:prstGeom>
            <a:ln w="12700">
              <a:miter lim="400000"/>
              <a:headEnd/>
              <a:tailEnd/>
            </a:ln>
          </p:spPr>
        </p:pic>
        <p:sp>
          <p:nvSpPr>
            <p:cNvPr id="437" name="Shape 14850"/>
            <p:cNvSpPr/>
            <p:nvPr/>
          </p:nvSpPr>
          <p:spPr>
            <a:xfrm>
              <a:off x="1860550" y="2019300"/>
              <a:ext cx="2559050" cy="629203"/>
            </a:xfrm>
            <a:prstGeom prst="rect">
              <a:avLst/>
            </a:prstGeom>
            <a:solidFill>
              <a:schemeClr val="accent6"/>
            </a:solidFill>
            <a:ln w="12700">
              <a:miter lim="400000"/>
            </a:ln>
          </p:spPr>
          <p:txBody>
            <a:bodyPr lIns="0" tIns="0" rIns="0" bIns="0" anchor="ctr"/>
            <a:lstStyle/>
            <a:p>
              <a:pPr algn="ctr" fontAlgn="base">
                <a:spcBef>
                  <a:spcPct val="0"/>
                </a:spcBef>
                <a:spcAft>
                  <a:spcPct val="0"/>
                </a:spcAft>
              </a:pPr>
              <a:endParaRPr>
                <a:solidFill>
                  <a:prstClr val="white"/>
                </a:solidFill>
                <a:ea typeface="宋体" panose="02010600030101010101" pitchFamily="2" charset="-122"/>
              </a:endParaRPr>
            </a:p>
          </p:txBody>
        </p:sp>
        <p:sp>
          <p:nvSpPr>
            <p:cNvPr id="439" name="Shape 14852"/>
            <p:cNvSpPr/>
            <p:nvPr/>
          </p:nvSpPr>
          <p:spPr>
            <a:xfrm>
              <a:off x="1885371" y="1962847"/>
              <a:ext cx="680029" cy="707886"/>
            </a:xfrm>
            <a:prstGeom prst="rect">
              <a:avLst/>
            </a:prstGeom>
            <a:ln w="12700">
              <a:miter lim="400000"/>
            </a:ln>
          </p:spPr>
          <p:txBody>
            <a:bodyPr lIns="45719" rIns="45719">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02</a:t>
              </a:r>
              <a:endParaRPr dirty="0">
                <a:solidFill>
                  <a:prstClr val="white"/>
                </a:solidFill>
                <a:latin typeface="Agency FB" panose="020B0503020202020204" pitchFamily="34" charset="0"/>
              </a:endParaRPr>
            </a:p>
          </p:txBody>
        </p:sp>
        <p:sp>
          <p:nvSpPr>
            <p:cNvPr id="35" name="Shape 14844"/>
            <p:cNvSpPr/>
            <p:nvPr/>
          </p:nvSpPr>
          <p:spPr>
            <a:xfrm>
              <a:off x="2225384" y="2103068"/>
              <a:ext cx="1986575"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4" name="组合 3"/>
          <p:cNvGrpSpPr/>
          <p:nvPr/>
        </p:nvGrpSpPr>
        <p:grpSpPr>
          <a:xfrm>
            <a:off x="4508500" y="1257996"/>
            <a:ext cx="2228850" cy="1390507"/>
            <a:chOff x="4508500" y="1257996"/>
            <a:chExt cx="2228850" cy="1390507"/>
          </a:xfrm>
        </p:grpSpPr>
        <p:sp>
          <p:nvSpPr>
            <p:cNvPr id="443" name="Shape 14856"/>
            <p:cNvSpPr/>
            <p:nvPr/>
          </p:nvSpPr>
          <p:spPr>
            <a:xfrm>
              <a:off x="4508500" y="1276901"/>
              <a:ext cx="2228850" cy="1371602"/>
            </a:xfrm>
            <a:prstGeom prst="rect">
              <a:avLst/>
            </a:pr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44" name="Shape 14857"/>
            <p:cNvSpPr/>
            <p:nvPr/>
          </p:nvSpPr>
          <p:spPr>
            <a:xfrm>
              <a:off x="4558722" y="1257996"/>
              <a:ext cx="1238828"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03</a:t>
              </a:r>
              <a:endParaRPr dirty="0">
                <a:solidFill>
                  <a:prstClr val="white"/>
                </a:solidFill>
                <a:latin typeface="Agency FB" panose="020B0503020202020204" pitchFamily="34" charset="0"/>
              </a:endParaRPr>
            </a:p>
          </p:txBody>
        </p:sp>
        <p:sp>
          <p:nvSpPr>
            <p:cNvPr id="36" name="Shape 14844"/>
            <p:cNvSpPr/>
            <p:nvPr/>
          </p:nvSpPr>
          <p:spPr>
            <a:xfrm>
              <a:off x="4629637" y="1958725"/>
              <a:ext cx="1986575"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5" name="组合 4"/>
          <p:cNvGrpSpPr/>
          <p:nvPr/>
        </p:nvGrpSpPr>
        <p:grpSpPr>
          <a:xfrm>
            <a:off x="6819900" y="1233294"/>
            <a:ext cx="1955802" cy="707884"/>
            <a:chOff x="6819900" y="1233294"/>
            <a:chExt cx="1955802" cy="707884"/>
          </a:xfrm>
        </p:grpSpPr>
        <p:sp>
          <p:nvSpPr>
            <p:cNvPr id="449" name="Shape 14864"/>
            <p:cNvSpPr/>
            <p:nvPr/>
          </p:nvSpPr>
          <p:spPr>
            <a:xfrm>
              <a:off x="6826250" y="1276901"/>
              <a:ext cx="1949452" cy="634885"/>
            </a:xfrm>
            <a:prstGeom prst="rect">
              <a:avLst/>
            </a:pr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50" name="Shape 14865"/>
            <p:cNvSpPr/>
            <p:nvPr/>
          </p:nvSpPr>
          <p:spPr>
            <a:xfrm>
              <a:off x="6819900" y="1233294"/>
              <a:ext cx="680029"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04</a:t>
              </a:r>
              <a:endParaRPr dirty="0">
                <a:solidFill>
                  <a:prstClr val="white"/>
                </a:solidFill>
                <a:latin typeface="Agency FB" panose="020B0503020202020204" pitchFamily="34" charset="0"/>
              </a:endParaRPr>
            </a:p>
          </p:txBody>
        </p:sp>
        <p:sp>
          <p:nvSpPr>
            <p:cNvPr id="37" name="Shape 14844"/>
            <p:cNvSpPr/>
            <p:nvPr/>
          </p:nvSpPr>
          <p:spPr>
            <a:xfrm>
              <a:off x="7308304" y="1381105"/>
              <a:ext cx="1446883"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6" name="组合 5"/>
          <p:cNvGrpSpPr/>
          <p:nvPr/>
        </p:nvGrpSpPr>
        <p:grpSpPr>
          <a:xfrm>
            <a:off x="6819900" y="1962847"/>
            <a:ext cx="1955803" cy="707884"/>
            <a:chOff x="6819900" y="1962847"/>
            <a:chExt cx="1955803" cy="707884"/>
          </a:xfrm>
        </p:grpSpPr>
        <p:sp>
          <p:nvSpPr>
            <p:cNvPr id="453" name="Shape 14869"/>
            <p:cNvSpPr/>
            <p:nvPr/>
          </p:nvSpPr>
          <p:spPr>
            <a:xfrm>
              <a:off x="6826250" y="2013618"/>
              <a:ext cx="1949453" cy="634885"/>
            </a:xfrm>
            <a:prstGeom prst="rect">
              <a:avLst/>
            </a:pr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54" name="Shape 14870"/>
            <p:cNvSpPr/>
            <p:nvPr/>
          </p:nvSpPr>
          <p:spPr>
            <a:xfrm>
              <a:off x="6819900" y="1962847"/>
              <a:ext cx="680030"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05</a:t>
              </a:r>
              <a:endParaRPr dirty="0">
                <a:solidFill>
                  <a:prstClr val="white"/>
                </a:solidFill>
                <a:latin typeface="Agency FB" panose="020B0503020202020204" pitchFamily="34" charset="0"/>
              </a:endParaRPr>
            </a:p>
          </p:txBody>
        </p:sp>
        <p:sp>
          <p:nvSpPr>
            <p:cNvPr id="38" name="Shape 14844"/>
            <p:cNvSpPr/>
            <p:nvPr/>
          </p:nvSpPr>
          <p:spPr>
            <a:xfrm>
              <a:off x="7308303" y="2085956"/>
              <a:ext cx="1446883"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7" name="组合 6"/>
          <p:cNvGrpSpPr/>
          <p:nvPr/>
        </p:nvGrpSpPr>
        <p:grpSpPr>
          <a:xfrm>
            <a:off x="6819900" y="2701121"/>
            <a:ext cx="1955802" cy="707883"/>
            <a:chOff x="6819900" y="2701121"/>
            <a:chExt cx="1955802" cy="707883"/>
          </a:xfrm>
        </p:grpSpPr>
        <p:sp>
          <p:nvSpPr>
            <p:cNvPr id="452" name="Shape 14868"/>
            <p:cNvSpPr/>
            <p:nvPr/>
          </p:nvSpPr>
          <p:spPr>
            <a:xfrm>
              <a:off x="6826250" y="2743752"/>
              <a:ext cx="1949452" cy="634885"/>
            </a:xfrm>
            <a:prstGeom prst="rect">
              <a:avLst/>
            </a:pr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56" name="Shape 14873"/>
            <p:cNvSpPr/>
            <p:nvPr/>
          </p:nvSpPr>
          <p:spPr>
            <a:xfrm>
              <a:off x="6819900" y="2701121"/>
              <a:ext cx="680029" cy="707883"/>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06</a:t>
              </a:r>
              <a:endParaRPr dirty="0">
                <a:solidFill>
                  <a:prstClr val="white"/>
                </a:solidFill>
                <a:latin typeface="Agency FB" panose="020B0503020202020204" pitchFamily="34" charset="0"/>
              </a:endParaRPr>
            </a:p>
          </p:txBody>
        </p:sp>
        <p:sp>
          <p:nvSpPr>
            <p:cNvPr id="39" name="Shape 14844"/>
            <p:cNvSpPr/>
            <p:nvPr/>
          </p:nvSpPr>
          <p:spPr>
            <a:xfrm>
              <a:off x="7308302" y="2840502"/>
              <a:ext cx="1446883"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8" name="组合 7"/>
          <p:cNvGrpSpPr/>
          <p:nvPr/>
        </p:nvGrpSpPr>
        <p:grpSpPr>
          <a:xfrm>
            <a:off x="6819900" y="3430673"/>
            <a:ext cx="1955802" cy="707884"/>
            <a:chOff x="6819900" y="3430673"/>
            <a:chExt cx="1955802" cy="707884"/>
          </a:xfrm>
        </p:grpSpPr>
        <p:sp>
          <p:nvSpPr>
            <p:cNvPr id="458" name="Shape 14876"/>
            <p:cNvSpPr/>
            <p:nvPr/>
          </p:nvSpPr>
          <p:spPr>
            <a:xfrm>
              <a:off x="6826250" y="3480468"/>
              <a:ext cx="1949452" cy="634885"/>
            </a:xfrm>
            <a:prstGeom prst="rect">
              <a:avLst/>
            </a:prstGeom>
            <a:solidFill>
              <a:schemeClr val="accent6"/>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59" name="Shape 14877"/>
            <p:cNvSpPr/>
            <p:nvPr/>
          </p:nvSpPr>
          <p:spPr>
            <a:xfrm>
              <a:off x="6819900" y="3430673"/>
              <a:ext cx="680029"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07</a:t>
              </a:r>
              <a:endParaRPr dirty="0">
                <a:solidFill>
                  <a:prstClr val="white"/>
                </a:solidFill>
                <a:latin typeface="Agency FB" panose="020B0503020202020204" pitchFamily="34" charset="0"/>
              </a:endParaRPr>
            </a:p>
          </p:txBody>
        </p:sp>
        <p:sp>
          <p:nvSpPr>
            <p:cNvPr id="40" name="Shape 14844"/>
            <p:cNvSpPr/>
            <p:nvPr/>
          </p:nvSpPr>
          <p:spPr>
            <a:xfrm>
              <a:off x="7308301" y="3560184"/>
              <a:ext cx="1446883"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9" name="组合 8"/>
          <p:cNvGrpSpPr/>
          <p:nvPr/>
        </p:nvGrpSpPr>
        <p:grpSpPr>
          <a:xfrm>
            <a:off x="4508500" y="2724148"/>
            <a:ext cx="2228850" cy="1391206"/>
            <a:chOff x="4508500" y="2724148"/>
            <a:chExt cx="2228850" cy="1391206"/>
          </a:xfrm>
        </p:grpSpPr>
        <p:sp>
          <p:nvSpPr>
            <p:cNvPr id="446" name="Shape 14860"/>
            <p:cNvSpPr/>
            <p:nvPr/>
          </p:nvSpPr>
          <p:spPr>
            <a:xfrm>
              <a:off x="4508500" y="2743751"/>
              <a:ext cx="2228850" cy="1371603"/>
            </a:xfrm>
            <a:prstGeom prst="rect">
              <a:avLst/>
            </a:pr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47" name="Shape 14861"/>
            <p:cNvSpPr/>
            <p:nvPr/>
          </p:nvSpPr>
          <p:spPr>
            <a:xfrm>
              <a:off x="4558722" y="2724148"/>
              <a:ext cx="1238828"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08</a:t>
              </a:r>
              <a:endParaRPr dirty="0">
                <a:solidFill>
                  <a:prstClr val="white"/>
                </a:solidFill>
                <a:latin typeface="Agency FB" panose="020B0503020202020204" pitchFamily="34" charset="0"/>
              </a:endParaRPr>
            </a:p>
          </p:txBody>
        </p:sp>
        <p:sp>
          <p:nvSpPr>
            <p:cNvPr id="41" name="Shape 14844"/>
            <p:cNvSpPr/>
            <p:nvPr/>
          </p:nvSpPr>
          <p:spPr>
            <a:xfrm>
              <a:off x="4629636" y="3393155"/>
              <a:ext cx="1986575"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10" name="组合 9"/>
          <p:cNvGrpSpPr/>
          <p:nvPr/>
        </p:nvGrpSpPr>
        <p:grpSpPr>
          <a:xfrm>
            <a:off x="1783975" y="2743752"/>
            <a:ext cx="2657323" cy="1393675"/>
            <a:chOff x="1783975" y="2743752"/>
            <a:chExt cx="2657323" cy="1393675"/>
          </a:xfrm>
        </p:grpSpPr>
        <p:pic>
          <p:nvPicPr>
            <p:cNvPr id="430" name="Drag-image3.jpg"/>
            <p:cNvPicPr/>
            <p:nvPr/>
          </p:nvPicPr>
          <p:blipFill rotWithShape="1">
            <a:blip r:embed="rId3" cstate="print">
              <a:extLst>
                <a:ext uri="{28A0092B-C50C-407E-A947-70E740481C1C}">
                  <a14:useLocalDpi xmlns:a14="http://schemas.microsoft.com/office/drawing/2010/main" val="0"/>
                </a:ext>
              </a:extLst>
            </a:blip>
            <a:srcRect t="7489" b="15124"/>
            <a:stretch>
              <a:fillRect/>
            </a:stretch>
          </p:blipFill>
          <p:spPr>
            <a:xfrm>
              <a:off x="1783975" y="2743752"/>
              <a:ext cx="2657323" cy="1371601"/>
            </a:xfrm>
            <a:prstGeom prst="rect">
              <a:avLst/>
            </a:prstGeom>
            <a:ln w="12700">
              <a:miter lim="400000"/>
              <a:headEnd/>
              <a:tailEnd/>
            </a:ln>
          </p:spPr>
        </p:pic>
        <p:sp>
          <p:nvSpPr>
            <p:cNvPr id="438" name="Shape 14851"/>
            <p:cNvSpPr/>
            <p:nvPr/>
          </p:nvSpPr>
          <p:spPr>
            <a:xfrm>
              <a:off x="1860550" y="3486150"/>
              <a:ext cx="2559050" cy="629203"/>
            </a:xfrm>
            <a:prstGeom prst="rect">
              <a:avLst/>
            </a:prstGeom>
            <a:solidFill>
              <a:schemeClr val="accent3"/>
            </a:solidFill>
            <a:ln w="12700">
              <a:miter lim="400000"/>
            </a:ln>
          </p:spPr>
          <p:txBody>
            <a:bodyPr lIns="0" tIns="0" rIns="0" bIns="0" anchor="ctr"/>
            <a:lstStyle/>
            <a:p>
              <a:pPr algn="ctr" fontAlgn="base">
                <a:spcBef>
                  <a:spcPct val="0"/>
                </a:spcBef>
                <a:spcAft>
                  <a:spcPct val="0"/>
                </a:spcAft>
              </a:pPr>
              <a:endParaRPr>
                <a:solidFill>
                  <a:prstClr val="white"/>
                </a:solidFill>
                <a:ea typeface="宋体" panose="02010600030101010101" pitchFamily="2" charset="-122"/>
              </a:endParaRPr>
            </a:p>
          </p:txBody>
        </p:sp>
        <p:sp>
          <p:nvSpPr>
            <p:cNvPr id="441" name="Shape 14854"/>
            <p:cNvSpPr/>
            <p:nvPr/>
          </p:nvSpPr>
          <p:spPr>
            <a:xfrm>
              <a:off x="1885371" y="3429541"/>
              <a:ext cx="680029" cy="707886"/>
            </a:xfrm>
            <a:prstGeom prst="rect">
              <a:avLst/>
            </a:prstGeom>
            <a:ln w="12700">
              <a:miter lim="400000"/>
            </a:ln>
          </p:spPr>
          <p:txBody>
            <a:bodyPr lIns="45719" rIns="45719">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09</a:t>
              </a:r>
              <a:endParaRPr dirty="0">
                <a:solidFill>
                  <a:prstClr val="white"/>
                </a:solidFill>
                <a:latin typeface="Agency FB" panose="020B0503020202020204" pitchFamily="34" charset="0"/>
              </a:endParaRPr>
            </a:p>
          </p:txBody>
        </p:sp>
        <p:sp>
          <p:nvSpPr>
            <p:cNvPr id="42" name="Shape 14844"/>
            <p:cNvSpPr/>
            <p:nvPr/>
          </p:nvSpPr>
          <p:spPr>
            <a:xfrm>
              <a:off x="2225385" y="3559469"/>
              <a:ext cx="1986575" cy="461665"/>
            </a:xfrm>
            <a:prstGeom prst="rect">
              <a:avLst/>
            </a:prstGeom>
            <a:noFill/>
            <a:ln>
              <a:noFill/>
            </a:ln>
          </p:spPr>
          <p:txBody>
            <a:bodyPr wrap="square">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grpSp>
        <p:nvGrpSpPr>
          <p:cNvPr id="11" name="组合 10"/>
          <p:cNvGrpSpPr/>
          <p:nvPr/>
        </p:nvGrpSpPr>
        <p:grpSpPr>
          <a:xfrm>
            <a:off x="400050" y="2725398"/>
            <a:ext cx="1371600" cy="1389955"/>
            <a:chOff x="400050" y="2725398"/>
            <a:chExt cx="1371600" cy="1389955"/>
          </a:xfrm>
        </p:grpSpPr>
        <p:sp>
          <p:nvSpPr>
            <p:cNvPr id="434" name="Shape 14846"/>
            <p:cNvSpPr/>
            <p:nvPr/>
          </p:nvSpPr>
          <p:spPr>
            <a:xfrm>
              <a:off x="400050" y="2743751"/>
              <a:ext cx="1371600" cy="1371602"/>
            </a:xfrm>
            <a:prstGeom prst="rect">
              <a:avLst/>
            </a:prstGeom>
            <a:solidFill>
              <a:schemeClr val="accent5"/>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white"/>
                </a:solidFill>
                <a:ea typeface="宋体" panose="02010600030101010101" pitchFamily="2" charset="-122"/>
              </a:endParaRPr>
            </a:p>
          </p:txBody>
        </p:sp>
        <p:sp>
          <p:nvSpPr>
            <p:cNvPr id="435" name="Shape 14847"/>
            <p:cNvSpPr/>
            <p:nvPr/>
          </p:nvSpPr>
          <p:spPr>
            <a:xfrm>
              <a:off x="424872" y="2725398"/>
              <a:ext cx="1238828" cy="707884"/>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dirty="0">
                  <a:solidFill>
                    <a:prstClr val="white"/>
                  </a:solidFill>
                  <a:latin typeface="Agency FB" panose="020B0503020202020204" pitchFamily="34" charset="0"/>
                </a:rPr>
                <a:t>10</a:t>
              </a:r>
              <a:endParaRPr dirty="0">
                <a:solidFill>
                  <a:prstClr val="white"/>
                </a:solidFill>
                <a:latin typeface="Agency FB" panose="020B0503020202020204" pitchFamily="34" charset="0"/>
              </a:endParaRPr>
            </a:p>
          </p:txBody>
        </p:sp>
        <p:sp>
          <p:nvSpPr>
            <p:cNvPr id="44" name="Shape 14844"/>
            <p:cNvSpPr/>
            <p:nvPr/>
          </p:nvSpPr>
          <p:spPr>
            <a:xfrm>
              <a:off x="529134" y="3300821"/>
              <a:ext cx="1166316" cy="646331"/>
            </a:xfrm>
            <a:prstGeom prst="rect">
              <a:avLst/>
            </a:prstGeom>
            <a:noFill/>
            <a:ln>
              <a:noFill/>
            </a:ln>
          </p:spPr>
          <p:txBody>
            <a:bodyPr>
              <a:spAutoFit/>
            </a:bodyPr>
            <a:lstStyle/>
            <a:p>
              <a:pPr algn="ctr" defTabSz="685800" fontAlgn="base">
                <a:spcBef>
                  <a:spcPct val="0"/>
                </a:spcBef>
                <a:spcAft>
                  <a:spcPts val="600"/>
                </a:spcAft>
              </a:pPr>
              <a:r>
                <a:rPr lang="zh-CN" altLang="en-US" sz="1200" dirty="0">
                  <a:solidFill>
                    <a:prstClr val="white"/>
                  </a:solidFill>
                  <a:latin typeface="DotumChe" pitchFamily="49" charset="-127"/>
                  <a:ea typeface="微软雅黑" panose="020B0503020204020204" pitchFamily="34" charset="-122"/>
                </a:rPr>
                <a:t>单击此处添加文本，单击此处添加文本</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par>
                          <p:cTn id="32" fill="hold">
                            <p:stCondLst>
                              <p:cond delay="3500"/>
                            </p:stCondLst>
                            <p:childTnLst>
                              <p:par>
                                <p:cTn id="33" presetID="18" presetClass="entr" presetSubtype="1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Left)">
                                      <p:cBhvr>
                                        <p:cTn id="35" dur="500"/>
                                        <p:tgtEl>
                                          <p:spTgt spid="9"/>
                                        </p:tgtEl>
                                      </p:cBhvr>
                                    </p:animEffect>
                                  </p:childTnLst>
                                </p:cTn>
                              </p:par>
                            </p:childTnLst>
                          </p:cTn>
                        </p:par>
                        <p:par>
                          <p:cTn id="36" fill="hold">
                            <p:stCondLst>
                              <p:cond delay="4000"/>
                            </p:stCondLst>
                            <p:childTnLst>
                              <p:par>
                                <p:cTn id="37" presetID="18" presetClass="entr" presetSubtype="1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childTnLst>
                          </p:cTn>
                        </p:par>
                        <p:par>
                          <p:cTn id="40" fill="hold">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63872" t="40419" r="3948" b="18156"/>
          <a:stretch>
            <a:fillRect/>
          </a:stretch>
        </p:blipFill>
        <p:spPr>
          <a:xfrm>
            <a:off x="4990043" y="655723"/>
            <a:ext cx="2508850" cy="1599605"/>
          </a:xfrm>
          <a:prstGeom prst="rect">
            <a:avLst/>
          </a:prstGeom>
        </p:spPr>
      </p:pic>
      <p:sp>
        <p:nvSpPr>
          <p:cNvPr id="6" name="文本框 5"/>
          <p:cNvSpPr txBox="1"/>
          <p:nvPr/>
        </p:nvSpPr>
        <p:spPr>
          <a:xfrm>
            <a:off x="4054737" y="2255329"/>
            <a:ext cx="4605748"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3600" dirty="0">
                <a:solidFill>
                  <a:srgbClr val="689C10"/>
                </a:solidFill>
                <a:latin typeface="方正粗圆简体" panose="02010601030101010101" pitchFamily="2" charset="-122"/>
                <a:ea typeface="方正粗圆简体" panose="02010601030101010101" pitchFamily="2" charset="-122"/>
              </a:rPr>
              <a:t>感谢观看 </a:t>
            </a:r>
            <a:r>
              <a:rPr lang="en-US" altLang="zh-CN" sz="3600" dirty="0">
                <a:solidFill>
                  <a:srgbClr val="689C10"/>
                </a:solidFill>
                <a:latin typeface="方正粗圆简体" panose="02010601030101010101" pitchFamily="2" charset="-122"/>
                <a:ea typeface="方正粗圆简体" panose="02010601030101010101" pitchFamily="2" charset="-122"/>
              </a:rPr>
              <a:t>THANK YOU</a:t>
            </a:r>
            <a:endParaRPr kumimoji="0" lang="zh-CN" altLang="en-US" sz="3600" b="0" i="0" u="none" strike="noStrike" kern="1200" cap="none" spc="0" normalizeH="0" baseline="0" noProof="0" dirty="0">
              <a:ln>
                <a:noFill/>
              </a:ln>
              <a:solidFill>
                <a:srgbClr val="689C10"/>
              </a:solidFill>
              <a:effectLst/>
              <a:uLnTx/>
              <a:uFillTx/>
              <a:latin typeface="方正粗圆简体" panose="02010601030101010101" pitchFamily="2" charset="-122"/>
              <a:ea typeface="方正粗圆简体" panose="02010601030101010101" pitchFamily="2" charset="-122"/>
            </a:endParaRPr>
          </a:p>
        </p:txBody>
      </p:sp>
      <p:sp>
        <p:nvSpPr>
          <p:cNvPr id="7" name="文本框 6"/>
          <p:cNvSpPr txBox="1"/>
          <p:nvPr/>
        </p:nvSpPr>
        <p:spPr>
          <a:xfrm>
            <a:off x="4439458" y="3019339"/>
            <a:ext cx="383630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89C10"/>
                </a:solidFill>
                <a:effectLst/>
                <a:uLnTx/>
                <a:uFillTx/>
                <a:latin typeface="方正粗圆简体" panose="02010601030101010101" pitchFamily="2" charset="-122"/>
                <a:ea typeface="方正粗圆简体" panose="02010601030101010101" pitchFamily="2" charset="-122"/>
                <a:cs typeface="+mn-cs"/>
              </a:rPr>
              <a:t>适用于工作计划</a:t>
            </a:r>
            <a:r>
              <a:rPr kumimoji="0" lang="en-US" altLang="zh-CN" sz="1800" b="0" i="0" u="none" strike="noStrike" kern="1200" cap="none" spc="0" normalizeH="0" baseline="0" noProof="0" dirty="0">
                <a:ln>
                  <a:noFill/>
                </a:ln>
                <a:solidFill>
                  <a:srgbClr val="689C10"/>
                </a:solidFill>
                <a:effectLst/>
                <a:uLnTx/>
                <a:uFillTx/>
                <a:latin typeface="方正粗圆简体" panose="02010601030101010101" pitchFamily="2" charset="-122"/>
                <a:ea typeface="方正粗圆简体" panose="02010601030101010101" pitchFamily="2" charset="-122"/>
                <a:cs typeface="+mn-cs"/>
              </a:rPr>
              <a:t>/</a:t>
            </a:r>
            <a:r>
              <a:rPr kumimoji="0" lang="zh-CN" altLang="en-US" sz="1800" b="0" i="0" u="none" strike="noStrike" kern="1200" cap="none" spc="0" normalizeH="0" baseline="0" noProof="0" dirty="0">
                <a:ln>
                  <a:noFill/>
                </a:ln>
                <a:solidFill>
                  <a:srgbClr val="689C10"/>
                </a:solidFill>
                <a:effectLst/>
                <a:uLnTx/>
                <a:uFillTx/>
                <a:latin typeface="方正粗圆简体" panose="02010601030101010101" pitchFamily="2" charset="-122"/>
                <a:ea typeface="方正粗圆简体" panose="02010601030101010101" pitchFamily="2" charset="-122"/>
                <a:cs typeface="+mn-cs"/>
              </a:rPr>
              <a:t>工作汇报</a:t>
            </a:r>
            <a:r>
              <a:rPr kumimoji="0" lang="en-US" altLang="zh-CN" sz="1800" b="0" i="0" u="none" strike="noStrike" kern="1200" cap="none" spc="0" normalizeH="0" baseline="0" noProof="0" dirty="0">
                <a:ln>
                  <a:noFill/>
                </a:ln>
                <a:solidFill>
                  <a:srgbClr val="689C10"/>
                </a:solidFill>
                <a:effectLst/>
                <a:uLnTx/>
                <a:uFillTx/>
                <a:latin typeface="方正粗圆简体" panose="02010601030101010101" pitchFamily="2" charset="-122"/>
                <a:ea typeface="方正粗圆简体" panose="02010601030101010101" pitchFamily="2" charset="-122"/>
                <a:cs typeface="+mn-cs"/>
              </a:rPr>
              <a:t>/</a:t>
            </a:r>
            <a:r>
              <a:rPr kumimoji="0" lang="zh-CN" altLang="en-US" sz="1800" b="0" i="0" u="none" strike="noStrike" kern="1200" cap="none" spc="0" normalizeH="0" baseline="0" noProof="0" dirty="0">
                <a:ln>
                  <a:noFill/>
                </a:ln>
                <a:solidFill>
                  <a:srgbClr val="689C10"/>
                </a:solidFill>
                <a:effectLst/>
                <a:uLnTx/>
                <a:uFillTx/>
                <a:latin typeface="方正粗圆简体" panose="02010601030101010101" pitchFamily="2" charset="-122"/>
                <a:ea typeface="方正粗圆简体" panose="02010601030101010101" pitchFamily="2" charset="-122"/>
                <a:cs typeface="+mn-cs"/>
              </a:rPr>
              <a:t>工作总结</a:t>
            </a:r>
          </a:p>
        </p:txBody>
      </p:sp>
      <p:cxnSp>
        <p:nvCxnSpPr>
          <p:cNvPr id="10" name="直接连接符 9"/>
          <p:cNvCxnSpPr/>
          <p:nvPr/>
        </p:nvCxnSpPr>
        <p:spPr>
          <a:xfrm>
            <a:off x="4087989" y="2901660"/>
            <a:ext cx="4758161" cy="0"/>
          </a:xfrm>
          <a:prstGeom prst="line">
            <a:avLst/>
          </a:prstGeom>
          <a:ln w="12700">
            <a:solidFill>
              <a:srgbClr val="689C1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30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415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465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6" name="组合 5"/>
          <p:cNvGrpSpPr/>
          <p:nvPr/>
        </p:nvGrpSpPr>
        <p:grpSpPr>
          <a:xfrm>
            <a:off x="7723050" y="380037"/>
            <a:ext cx="1151880" cy="3254324"/>
            <a:chOff x="7723050" y="380037"/>
            <a:chExt cx="1151880" cy="3254324"/>
          </a:xfrm>
        </p:grpSpPr>
        <p:sp>
          <p:nvSpPr>
            <p:cNvPr id="5" name="MH_Others_1"/>
            <p:cNvSpPr/>
            <p:nvPr>
              <p:custDataLst>
                <p:tags r:id="rId4"/>
              </p:custDataLst>
            </p:nvPr>
          </p:nvSpPr>
          <p:spPr>
            <a:xfrm>
              <a:off x="8193537" y="1052146"/>
              <a:ext cx="681393" cy="681393"/>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BatangChe" panose="02030609000101010101" pitchFamily="49" charset="-127"/>
                <a:ea typeface="BatangChe" panose="02030609000101010101" pitchFamily="49" charset="-127"/>
              </a:endParaRPr>
            </a:p>
          </p:txBody>
        </p:sp>
        <p:sp>
          <p:nvSpPr>
            <p:cNvPr id="2" name="MH_Others_2"/>
            <p:cNvSpPr/>
            <p:nvPr>
              <p:custDataLst>
                <p:tags r:id="rId5"/>
              </p:custDataLst>
            </p:nvPr>
          </p:nvSpPr>
          <p:spPr>
            <a:xfrm>
              <a:off x="7723050" y="527966"/>
              <a:ext cx="470488" cy="470488"/>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latin typeface="BatangChe" panose="02030609000101010101" pitchFamily="49" charset="-127"/>
                <a:ea typeface="BatangChe" panose="02030609000101010101" pitchFamily="49" charset="-127"/>
              </a:endParaRPr>
            </a:p>
          </p:txBody>
        </p:sp>
        <p:sp>
          <p:nvSpPr>
            <p:cNvPr id="3" name="MH_Others_3"/>
            <p:cNvSpPr txBox="1"/>
            <p:nvPr>
              <p:custDataLst>
                <p:tags r:id="rId6"/>
              </p:custDataLst>
            </p:nvPr>
          </p:nvSpPr>
          <p:spPr>
            <a:xfrm>
              <a:off x="7737597" y="1004793"/>
              <a:ext cx="558410" cy="2629568"/>
            </a:xfrm>
            <a:prstGeom prst="rect">
              <a:avLst/>
            </a:prstGeom>
            <a:noFill/>
          </p:spPr>
          <p:txBody>
            <a:bodyPr vert="eaVert" wrap="square" lIns="0" tIns="0" rIns="0" bIns="0" rtlCol="0" anchor="ctr" anchorCtr="0">
              <a:noAutofit/>
            </a:bodyPr>
            <a:lstStyle/>
            <a:p>
              <a:r>
                <a:rPr lang="en-US" altLang="zh-CN" sz="3000" spc="150" dirty="0">
                  <a:solidFill>
                    <a:srgbClr val="00B050"/>
                  </a:solidFill>
                  <a:latin typeface="微软雅黑" panose="020B0503020204020204" pitchFamily="34" charset="-122"/>
                  <a:ea typeface="微软雅黑" panose="020B0503020204020204" pitchFamily="34" charset="-122"/>
                </a:rPr>
                <a:t>C</a:t>
              </a:r>
              <a:r>
                <a:rPr lang="en-US" altLang="zh-CN" sz="2100" spc="150" dirty="0">
                  <a:solidFill>
                    <a:srgbClr val="00B050"/>
                  </a:solidFill>
                  <a:latin typeface="微软雅黑" panose="020B0503020204020204" pitchFamily="34" charset="-122"/>
                  <a:ea typeface="微软雅黑" panose="020B0503020204020204" pitchFamily="34" charset="-122"/>
                </a:rPr>
                <a:t>hapter</a:t>
              </a:r>
              <a:endParaRPr lang="zh-CN" altLang="en-US" sz="2100" spc="150" dirty="0">
                <a:solidFill>
                  <a:srgbClr val="00B050"/>
                </a:solidFill>
                <a:latin typeface="微软雅黑" panose="020B0503020204020204" pitchFamily="34" charset="-122"/>
                <a:ea typeface="微软雅黑" panose="020B0503020204020204" pitchFamily="34" charset="-122"/>
              </a:endParaRPr>
            </a:p>
          </p:txBody>
        </p:sp>
        <p:sp>
          <p:nvSpPr>
            <p:cNvPr id="4" name="MH_Others_4"/>
            <p:cNvSpPr txBox="1"/>
            <p:nvPr>
              <p:custDataLst>
                <p:tags r:id="rId7"/>
              </p:custDataLst>
            </p:nvPr>
          </p:nvSpPr>
          <p:spPr>
            <a:xfrm>
              <a:off x="8091068" y="380037"/>
              <a:ext cx="761747" cy="1240491"/>
            </a:xfrm>
            <a:prstGeom prst="rect">
              <a:avLst/>
            </a:prstGeom>
            <a:noFill/>
          </p:spPr>
          <p:txBody>
            <a:bodyPr vert="eaVert" wrap="square" rtlCol="0" anchor="ctr" anchorCtr="0">
              <a:normAutofit lnSpcReduction="10000"/>
            </a:bodyPr>
            <a:lstStyle/>
            <a:p>
              <a:r>
                <a:rPr lang="zh-CN" altLang="en-US" sz="4050" dirty="0">
                  <a:solidFill>
                    <a:srgbClr val="00B050"/>
                  </a:solidFill>
                  <a:latin typeface="微软雅黑" panose="020B0503020204020204" pitchFamily="34" charset="-122"/>
                  <a:ea typeface="微软雅黑" panose="020B0503020204020204" pitchFamily="34" charset="-122"/>
                </a:rPr>
                <a:t>章节</a:t>
              </a:r>
            </a:p>
          </p:txBody>
        </p:sp>
      </p:grpSp>
      <p:sp>
        <p:nvSpPr>
          <p:cNvPr id="8" name="MH_Number"/>
          <p:cNvSpPr/>
          <p:nvPr>
            <p:custDataLst>
              <p:tags r:id="rId2"/>
            </p:custDataLst>
          </p:nvPr>
        </p:nvSpPr>
        <p:spPr>
          <a:xfrm>
            <a:off x="5414225" y="1209554"/>
            <a:ext cx="1047969" cy="1047969"/>
          </a:xfrm>
          <a:prstGeom prst="ellipse">
            <a:avLst/>
          </a:prstGeom>
          <a:solidFill>
            <a:srgbClr val="84A8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b="1" dirty="0">
                <a:solidFill>
                  <a:srgbClr val="FFFFFF"/>
                </a:solidFill>
                <a:latin typeface="华文细黑" panose="02010600040101010101" pitchFamily="2" charset="-122"/>
                <a:ea typeface="华文细黑" panose="02010600040101010101" pitchFamily="2" charset="-122"/>
              </a:rPr>
              <a:t>1</a:t>
            </a:r>
            <a:endParaRPr lang="zh-CN" altLang="en-US" sz="6600" b="1" dirty="0">
              <a:solidFill>
                <a:srgbClr val="FFFFFF"/>
              </a:solidFill>
              <a:latin typeface="华文细黑" panose="02010600040101010101" pitchFamily="2" charset="-122"/>
              <a:ea typeface="华文细黑" panose="02010600040101010101" pitchFamily="2" charset="-122"/>
            </a:endParaRPr>
          </a:p>
        </p:txBody>
      </p:sp>
      <p:sp>
        <p:nvSpPr>
          <p:cNvPr id="9" name="MH_Title"/>
          <p:cNvSpPr txBox="1"/>
          <p:nvPr>
            <p:custDataLst>
              <p:tags r:id="rId3"/>
            </p:custDataLst>
          </p:nvPr>
        </p:nvSpPr>
        <p:spPr>
          <a:xfrm>
            <a:off x="4275515" y="2421540"/>
            <a:ext cx="3682779" cy="921478"/>
          </a:xfrm>
          <a:prstGeom prst="rect">
            <a:avLst/>
          </a:prstGeom>
          <a:noFill/>
        </p:spPr>
        <p:txBody>
          <a:bodyPr vert="horz" wrap="square" lIns="0" tIns="0" rIns="0" bIns="0" rtlCol="0" anchor="t" anchorCtr="0">
            <a:noAutofit/>
          </a:bodyPr>
          <a:lstStyle/>
          <a:p>
            <a:pPr algn="ctr">
              <a:lnSpc>
                <a:spcPct val="130000"/>
              </a:lnSpc>
            </a:pPr>
            <a:r>
              <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请在此处输入您的标题或者复制您的标题到此处</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by="(-#ppt_w*2)" calcmode="lin" valueType="num">
                                      <p:cBhvr rctx="PPT">
                                        <p:cTn id="19" dur="500" autoRev="1" fill="hold">
                                          <p:stCondLst>
                                            <p:cond delay="0"/>
                                          </p:stCondLst>
                                        </p:cTn>
                                        <p:tgtEl>
                                          <p:spTgt spid="9"/>
                                        </p:tgtEl>
                                        <p:attrNameLst>
                                          <p:attrName>ppt_w</p:attrName>
                                        </p:attrNameLst>
                                      </p:cBhvr>
                                    </p:anim>
                                    <p:anim by="(#ppt_w*0.50)" calcmode="lin" valueType="num">
                                      <p:cBhvr>
                                        <p:cTn id="20" dur="500" decel="50000" autoRev="1" fill="hold">
                                          <p:stCondLst>
                                            <p:cond delay="0"/>
                                          </p:stCondLst>
                                        </p:cTn>
                                        <p:tgtEl>
                                          <p:spTgt spid="9"/>
                                        </p:tgtEl>
                                        <p:attrNameLst>
                                          <p:attrName>ppt_x</p:attrName>
                                        </p:attrNameLst>
                                      </p:cBhvr>
                                    </p:anim>
                                    <p:anim from="(-#ppt_h/2)" to="(#ppt_y)" calcmode="lin" valueType="num">
                                      <p:cBhvr>
                                        <p:cTn id="21" dur="1000" fill="hold">
                                          <p:stCondLst>
                                            <p:cond delay="0"/>
                                          </p:stCondLst>
                                        </p:cTn>
                                        <p:tgtEl>
                                          <p:spTgt spid="9"/>
                                        </p:tgtEl>
                                        <p:attrNameLst>
                                          <p:attrName>ppt_y</p:attrName>
                                        </p:attrNameLst>
                                      </p:cBhvr>
                                    </p:anim>
                                    <p:animRot by="21600000">
                                      <p:cBhvr>
                                        <p:cTn id="22"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0" name="Freeform 46"/>
          <p:cNvSpPr/>
          <p:nvPr/>
        </p:nvSpPr>
        <p:spPr bwMode="auto">
          <a:xfrm>
            <a:off x="1827212" y="3543300"/>
            <a:ext cx="347663" cy="498475"/>
          </a:xfrm>
          <a:prstGeom prst="triangl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1" name="Freeform 47"/>
          <p:cNvSpPr/>
          <p:nvPr/>
        </p:nvSpPr>
        <p:spPr bwMode="auto">
          <a:xfrm>
            <a:off x="2603500" y="3300413"/>
            <a:ext cx="336550" cy="741362"/>
          </a:xfrm>
          <a:prstGeom prst="triangl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2" name="Freeform 48"/>
          <p:cNvSpPr/>
          <p:nvPr/>
        </p:nvSpPr>
        <p:spPr bwMode="auto">
          <a:xfrm>
            <a:off x="3368675" y="2687638"/>
            <a:ext cx="336550" cy="1354137"/>
          </a:xfrm>
          <a:prstGeom prst="triangl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3" name="Freeform 49"/>
          <p:cNvSpPr/>
          <p:nvPr/>
        </p:nvSpPr>
        <p:spPr bwMode="auto">
          <a:xfrm>
            <a:off x="4133850" y="2838450"/>
            <a:ext cx="336550" cy="1203325"/>
          </a:xfrm>
          <a:prstGeom prst="triangl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4" name="Freeform 50"/>
          <p:cNvSpPr/>
          <p:nvPr/>
        </p:nvSpPr>
        <p:spPr bwMode="auto">
          <a:xfrm>
            <a:off x="4899025" y="1946275"/>
            <a:ext cx="334963" cy="2095500"/>
          </a:xfrm>
          <a:prstGeom prst="triangl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5" name="Freeform 51"/>
          <p:cNvSpPr/>
          <p:nvPr/>
        </p:nvSpPr>
        <p:spPr bwMode="auto">
          <a:xfrm>
            <a:off x="5662612" y="1438275"/>
            <a:ext cx="336550" cy="2603500"/>
          </a:xfrm>
          <a:prstGeom prst="triangl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grpSp>
        <p:nvGrpSpPr>
          <p:cNvPr id="2" name="组合 1"/>
          <p:cNvGrpSpPr/>
          <p:nvPr/>
        </p:nvGrpSpPr>
        <p:grpSpPr>
          <a:xfrm>
            <a:off x="964401" y="1203598"/>
            <a:ext cx="643736" cy="2925786"/>
            <a:chOff x="964401" y="1203598"/>
            <a:chExt cx="643736" cy="2925786"/>
          </a:xfrm>
        </p:grpSpPr>
        <p:sp>
          <p:nvSpPr>
            <p:cNvPr id="97" name="TextBox 96"/>
            <p:cNvSpPr txBox="1"/>
            <p:nvPr/>
          </p:nvSpPr>
          <p:spPr bwMode="auto">
            <a:xfrm>
              <a:off x="1083024" y="3883163"/>
              <a:ext cx="445955"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98" name="TextBox 97"/>
            <p:cNvSpPr txBox="1"/>
            <p:nvPr/>
          </p:nvSpPr>
          <p:spPr bwMode="auto">
            <a:xfrm>
              <a:off x="974020" y="3220796"/>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20%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99" name="TextBox 98"/>
            <p:cNvSpPr txBox="1"/>
            <p:nvPr/>
          </p:nvSpPr>
          <p:spPr bwMode="auto">
            <a:xfrm>
              <a:off x="974020" y="2889611"/>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30%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0" name="TextBox 99"/>
            <p:cNvSpPr txBox="1"/>
            <p:nvPr/>
          </p:nvSpPr>
          <p:spPr bwMode="auto">
            <a:xfrm>
              <a:off x="974020" y="2558426"/>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40%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1" name="TextBox 100"/>
            <p:cNvSpPr txBox="1"/>
            <p:nvPr/>
          </p:nvSpPr>
          <p:spPr bwMode="auto">
            <a:xfrm>
              <a:off x="974020" y="2227241"/>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50%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2" name="TextBox 101"/>
            <p:cNvSpPr txBox="1"/>
            <p:nvPr/>
          </p:nvSpPr>
          <p:spPr bwMode="auto">
            <a:xfrm>
              <a:off x="974020" y="1896056"/>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60%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3" name="TextBox 102"/>
            <p:cNvSpPr txBox="1"/>
            <p:nvPr/>
          </p:nvSpPr>
          <p:spPr bwMode="auto">
            <a:xfrm>
              <a:off x="974020" y="3551981"/>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10%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cxnSp>
          <p:nvCxnSpPr>
            <p:cNvPr id="104" name="直接连接符 103"/>
            <p:cNvCxnSpPr/>
            <p:nvPr/>
          </p:nvCxnSpPr>
          <p:spPr>
            <a:xfrm>
              <a:off x="1608137" y="1203598"/>
              <a:ext cx="0" cy="2880000"/>
            </a:xfrm>
            <a:prstGeom prst="line">
              <a:avLst/>
            </a:prstGeom>
            <a:solidFill>
              <a:srgbClr val="9C9C9C"/>
            </a:solidFill>
            <a:ln w="19050">
              <a:solidFill>
                <a:schemeClr val="bg1">
                  <a:lumMod val="65000"/>
                </a:schemeClr>
              </a:solidFill>
              <a:miter lim="800000"/>
            </a:ln>
          </p:spPr>
        </p:cxnSp>
        <p:cxnSp>
          <p:nvCxnSpPr>
            <p:cNvPr id="105" name="直接连接符 104"/>
            <p:cNvCxnSpPr/>
            <p:nvPr/>
          </p:nvCxnSpPr>
          <p:spPr>
            <a:xfrm>
              <a:off x="1500137" y="4036219"/>
              <a:ext cx="108000" cy="0"/>
            </a:xfrm>
            <a:prstGeom prst="line">
              <a:avLst/>
            </a:prstGeom>
            <a:solidFill>
              <a:srgbClr val="9C9C9C"/>
            </a:solidFill>
            <a:ln w="9525">
              <a:solidFill>
                <a:schemeClr val="bg1">
                  <a:lumMod val="65000"/>
                </a:schemeClr>
              </a:solidFill>
              <a:miter lim="800000"/>
            </a:ln>
          </p:spPr>
        </p:cxnSp>
        <p:cxnSp>
          <p:nvCxnSpPr>
            <p:cNvPr id="106" name="直接连接符 105"/>
            <p:cNvCxnSpPr/>
            <p:nvPr/>
          </p:nvCxnSpPr>
          <p:spPr>
            <a:xfrm>
              <a:off x="1500137" y="3700663"/>
              <a:ext cx="108000" cy="0"/>
            </a:xfrm>
            <a:prstGeom prst="line">
              <a:avLst/>
            </a:prstGeom>
            <a:solidFill>
              <a:srgbClr val="9C9C9C"/>
            </a:solidFill>
            <a:ln w="9525">
              <a:solidFill>
                <a:schemeClr val="bg1">
                  <a:lumMod val="65000"/>
                </a:schemeClr>
              </a:solidFill>
              <a:miter lim="800000"/>
            </a:ln>
          </p:spPr>
        </p:cxnSp>
        <p:cxnSp>
          <p:nvCxnSpPr>
            <p:cNvPr id="107" name="直接连接符 106"/>
            <p:cNvCxnSpPr/>
            <p:nvPr/>
          </p:nvCxnSpPr>
          <p:spPr>
            <a:xfrm>
              <a:off x="1500137" y="3365105"/>
              <a:ext cx="108000" cy="0"/>
            </a:xfrm>
            <a:prstGeom prst="line">
              <a:avLst/>
            </a:prstGeom>
            <a:solidFill>
              <a:srgbClr val="9C9C9C"/>
            </a:solidFill>
            <a:ln w="9525">
              <a:solidFill>
                <a:schemeClr val="bg1">
                  <a:lumMod val="65000"/>
                </a:schemeClr>
              </a:solidFill>
              <a:miter lim="800000"/>
            </a:ln>
          </p:spPr>
        </p:cxnSp>
        <p:cxnSp>
          <p:nvCxnSpPr>
            <p:cNvPr id="108" name="直接连接符 107"/>
            <p:cNvCxnSpPr/>
            <p:nvPr/>
          </p:nvCxnSpPr>
          <p:spPr>
            <a:xfrm>
              <a:off x="1500137" y="3029547"/>
              <a:ext cx="108000" cy="0"/>
            </a:xfrm>
            <a:prstGeom prst="line">
              <a:avLst/>
            </a:prstGeom>
            <a:solidFill>
              <a:srgbClr val="9C9C9C"/>
            </a:solidFill>
            <a:ln w="9525">
              <a:solidFill>
                <a:schemeClr val="bg1">
                  <a:lumMod val="65000"/>
                </a:schemeClr>
              </a:solidFill>
              <a:miter lim="800000"/>
            </a:ln>
          </p:spPr>
        </p:cxnSp>
        <p:cxnSp>
          <p:nvCxnSpPr>
            <p:cNvPr id="109" name="直接连接符 108"/>
            <p:cNvCxnSpPr/>
            <p:nvPr/>
          </p:nvCxnSpPr>
          <p:spPr>
            <a:xfrm>
              <a:off x="1500137" y="2693989"/>
              <a:ext cx="108000" cy="0"/>
            </a:xfrm>
            <a:prstGeom prst="line">
              <a:avLst/>
            </a:prstGeom>
            <a:solidFill>
              <a:srgbClr val="9C9C9C"/>
            </a:solidFill>
            <a:ln w="9525">
              <a:solidFill>
                <a:schemeClr val="bg1">
                  <a:lumMod val="65000"/>
                </a:schemeClr>
              </a:solidFill>
              <a:miter lim="800000"/>
            </a:ln>
          </p:spPr>
        </p:cxnSp>
        <p:cxnSp>
          <p:nvCxnSpPr>
            <p:cNvPr id="110" name="直接连接符 109"/>
            <p:cNvCxnSpPr/>
            <p:nvPr/>
          </p:nvCxnSpPr>
          <p:spPr>
            <a:xfrm>
              <a:off x="1500137" y="2358431"/>
              <a:ext cx="108000" cy="0"/>
            </a:xfrm>
            <a:prstGeom prst="line">
              <a:avLst/>
            </a:prstGeom>
            <a:solidFill>
              <a:srgbClr val="9C9C9C"/>
            </a:solidFill>
            <a:ln w="9525">
              <a:solidFill>
                <a:schemeClr val="bg1">
                  <a:lumMod val="65000"/>
                </a:schemeClr>
              </a:solidFill>
              <a:miter lim="800000"/>
            </a:ln>
          </p:spPr>
        </p:cxnSp>
        <p:cxnSp>
          <p:nvCxnSpPr>
            <p:cNvPr id="111" name="直接连接符 110"/>
            <p:cNvCxnSpPr/>
            <p:nvPr/>
          </p:nvCxnSpPr>
          <p:spPr>
            <a:xfrm>
              <a:off x="1500137" y="2022873"/>
              <a:ext cx="108000" cy="0"/>
            </a:xfrm>
            <a:prstGeom prst="line">
              <a:avLst/>
            </a:prstGeom>
            <a:solidFill>
              <a:srgbClr val="9C9C9C"/>
            </a:solidFill>
            <a:ln w="9525">
              <a:solidFill>
                <a:schemeClr val="bg1">
                  <a:lumMod val="65000"/>
                </a:schemeClr>
              </a:solidFill>
              <a:miter lim="800000"/>
            </a:ln>
          </p:spPr>
        </p:cxnSp>
        <p:sp>
          <p:nvSpPr>
            <p:cNvPr id="112" name="TextBox 111"/>
            <p:cNvSpPr txBox="1"/>
            <p:nvPr/>
          </p:nvSpPr>
          <p:spPr bwMode="auto">
            <a:xfrm>
              <a:off x="964401" y="1564871"/>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70%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cxnSp>
          <p:nvCxnSpPr>
            <p:cNvPr id="113" name="直接连接符 112"/>
            <p:cNvCxnSpPr/>
            <p:nvPr/>
          </p:nvCxnSpPr>
          <p:spPr>
            <a:xfrm>
              <a:off x="1500137" y="1687315"/>
              <a:ext cx="108000" cy="0"/>
            </a:xfrm>
            <a:prstGeom prst="line">
              <a:avLst/>
            </a:prstGeom>
            <a:solidFill>
              <a:srgbClr val="9C9C9C"/>
            </a:solidFill>
            <a:ln w="9525">
              <a:solidFill>
                <a:schemeClr val="bg1">
                  <a:lumMod val="65000"/>
                </a:schemeClr>
              </a:solidFill>
              <a:miter lim="800000"/>
            </a:ln>
          </p:spPr>
        </p:cxnSp>
        <p:sp>
          <p:nvSpPr>
            <p:cNvPr id="114" name="TextBox 113"/>
            <p:cNvSpPr txBox="1"/>
            <p:nvPr/>
          </p:nvSpPr>
          <p:spPr bwMode="auto">
            <a:xfrm>
              <a:off x="964401" y="1233686"/>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80%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cxnSp>
          <p:nvCxnSpPr>
            <p:cNvPr id="115" name="直接连接符 114"/>
            <p:cNvCxnSpPr/>
            <p:nvPr/>
          </p:nvCxnSpPr>
          <p:spPr>
            <a:xfrm>
              <a:off x="1500137" y="1351757"/>
              <a:ext cx="108000" cy="0"/>
            </a:xfrm>
            <a:prstGeom prst="line">
              <a:avLst/>
            </a:prstGeom>
            <a:solidFill>
              <a:srgbClr val="9C9C9C"/>
            </a:solidFill>
            <a:ln w="9525">
              <a:solidFill>
                <a:schemeClr val="bg1">
                  <a:lumMod val="65000"/>
                </a:schemeClr>
              </a:solidFill>
              <a:miter lim="800000"/>
            </a:ln>
          </p:spPr>
        </p:cxnSp>
      </p:grpSp>
      <p:sp>
        <p:nvSpPr>
          <p:cNvPr id="74" name="TextBox 73"/>
          <p:cNvSpPr txBox="1"/>
          <p:nvPr/>
        </p:nvSpPr>
        <p:spPr bwMode="auto">
          <a:xfrm>
            <a:off x="173780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75" name="TextBox 74"/>
          <p:cNvSpPr txBox="1"/>
          <p:nvPr/>
        </p:nvSpPr>
        <p:spPr bwMode="auto">
          <a:xfrm>
            <a:off x="252266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 name="TextBox 115"/>
          <p:cNvSpPr txBox="1"/>
          <p:nvPr/>
        </p:nvSpPr>
        <p:spPr bwMode="auto">
          <a:xfrm>
            <a:off x="328466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7" name="TextBox 116"/>
          <p:cNvSpPr txBox="1"/>
          <p:nvPr/>
        </p:nvSpPr>
        <p:spPr bwMode="auto">
          <a:xfrm>
            <a:off x="403142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8" name="TextBox 117"/>
          <p:cNvSpPr txBox="1"/>
          <p:nvPr/>
        </p:nvSpPr>
        <p:spPr bwMode="auto">
          <a:xfrm>
            <a:off x="480866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9" name="TextBox 118"/>
          <p:cNvSpPr txBox="1"/>
          <p:nvPr/>
        </p:nvSpPr>
        <p:spPr bwMode="auto">
          <a:xfrm>
            <a:off x="557828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20" name="TextBox 119"/>
          <p:cNvSpPr txBox="1"/>
          <p:nvPr/>
        </p:nvSpPr>
        <p:spPr bwMode="auto">
          <a:xfrm>
            <a:off x="1714565" y="3218806"/>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15%</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1" name="TextBox 120"/>
          <p:cNvSpPr txBox="1"/>
          <p:nvPr/>
        </p:nvSpPr>
        <p:spPr bwMode="auto">
          <a:xfrm>
            <a:off x="2499425" y="3037914"/>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22%</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2" name="TextBox 121"/>
          <p:cNvSpPr txBox="1"/>
          <p:nvPr/>
        </p:nvSpPr>
        <p:spPr bwMode="auto">
          <a:xfrm>
            <a:off x="3261425" y="2461850"/>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40%</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3" name="TextBox 122"/>
          <p:cNvSpPr txBox="1"/>
          <p:nvPr/>
        </p:nvSpPr>
        <p:spPr bwMode="auto">
          <a:xfrm>
            <a:off x="4008185" y="2533858"/>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36%</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4" name="TextBox 123"/>
          <p:cNvSpPr txBox="1"/>
          <p:nvPr/>
        </p:nvSpPr>
        <p:spPr bwMode="auto">
          <a:xfrm>
            <a:off x="4785425" y="1669762"/>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62%</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5" name="TextBox 124"/>
          <p:cNvSpPr txBox="1"/>
          <p:nvPr/>
        </p:nvSpPr>
        <p:spPr bwMode="auto">
          <a:xfrm>
            <a:off x="5555045" y="1100867"/>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78%</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40" name="矩形 1"/>
          <p:cNvSpPr>
            <a:spLocks noChangeArrowheads="1"/>
          </p:cNvSpPr>
          <p:nvPr/>
        </p:nvSpPr>
        <p:spPr bwMode="auto">
          <a:xfrm>
            <a:off x="6372225" y="2644092"/>
            <a:ext cx="2160587"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790"/>
                                        </p:tgtEl>
                                        <p:attrNameLst>
                                          <p:attrName>style.visibility</p:attrName>
                                        </p:attrNameLst>
                                      </p:cBhvr>
                                      <p:to>
                                        <p:strVal val="visible"/>
                                      </p:to>
                                    </p:set>
                                    <p:animEffect transition="in" filter="wipe(down)">
                                      <p:cBhvr>
                                        <p:cTn id="11" dur="500"/>
                                        <p:tgtEl>
                                          <p:spTgt spid="3179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1791"/>
                                        </p:tgtEl>
                                        <p:attrNameLst>
                                          <p:attrName>style.visibility</p:attrName>
                                        </p:attrNameLst>
                                      </p:cBhvr>
                                      <p:to>
                                        <p:strVal val="visible"/>
                                      </p:to>
                                    </p:set>
                                    <p:animEffect transition="in" filter="wipe(down)">
                                      <p:cBhvr>
                                        <p:cTn id="14" dur="500"/>
                                        <p:tgtEl>
                                          <p:spTgt spid="3179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792"/>
                                        </p:tgtEl>
                                        <p:attrNameLst>
                                          <p:attrName>style.visibility</p:attrName>
                                        </p:attrNameLst>
                                      </p:cBhvr>
                                      <p:to>
                                        <p:strVal val="visible"/>
                                      </p:to>
                                    </p:set>
                                    <p:animEffect transition="in" filter="wipe(down)">
                                      <p:cBhvr>
                                        <p:cTn id="17" dur="500"/>
                                        <p:tgtEl>
                                          <p:spTgt spid="3179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1793"/>
                                        </p:tgtEl>
                                        <p:attrNameLst>
                                          <p:attrName>style.visibility</p:attrName>
                                        </p:attrNameLst>
                                      </p:cBhvr>
                                      <p:to>
                                        <p:strVal val="visible"/>
                                      </p:to>
                                    </p:set>
                                    <p:animEffect transition="in" filter="wipe(down)">
                                      <p:cBhvr>
                                        <p:cTn id="20" dur="500"/>
                                        <p:tgtEl>
                                          <p:spTgt spid="3179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1794"/>
                                        </p:tgtEl>
                                        <p:attrNameLst>
                                          <p:attrName>style.visibility</p:attrName>
                                        </p:attrNameLst>
                                      </p:cBhvr>
                                      <p:to>
                                        <p:strVal val="visible"/>
                                      </p:to>
                                    </p:set>
                                    <p:animEffect transition="in" filter="wipe(down)">
                                      <p:cBhvr>
                                        <p:cTn id="23" dur="500"/>
                                        <p:tgtEl>
                                          <p:spTgt spid="3179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1795"/>
                                        </p:tgtEl>
                                        <p:attrNameLst>
                                          <p:attrName>style.visibility</p:attrName>
                                        </p:attrNameLst>
                                      </p:cBhvr>
                                      <p:to>
                                        <p:strVal val="visible"/>
                                      </p:to>
                                    </p:set>
                                    <p:animEffect transition="in" filter="wipe(down)">
                                      <p:cBhvr>
                                        <p:cTn id="26" dur="500"/>
                                        <p:tgtEl>
                                          <p:spTgt spid="3179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down)">
                                      <p:cBhvr>
                                        <p:cTn id="29" dur="500"/>
                                        <p:tgtEl>
                                          <p:spTgt spid="7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down)">
                                      <p:cBhvr>
                                        <p:cTn id="32" dur="500"/>
                                        <p:tgtEl>
                                          <p:spTgt spid="7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wipe(down)">
                                      <p:cBhvr>
                                        <p:cTn id="35" dur="500"/>
                                        <p:tgtEl>
                                          <p:spTgt spid="1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wipe(down)">
                                      <p:cBhvr>
                                        <p:cTn id="38" dur="500"/>
                                        <p:tgtEl>
                                          <p:spTgt spid="1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down)">
                                      <p:cBhvr>
                                        <p:cTn id="41" dur="500"/>
                                        <p:tgtEl>
                                          <p:spTgt spid="1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wipe(down)">
                                      <p:cBhvr>
                                        <p:cTn id="44" dur="500"/>
                                        <p:tgtEl>
                                          <p:spTgt spid="1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wipe(down)">
                                      <p:cBhvr>
                                        <p:cTn id="47" dur="500"/>
                                        <p:tgtEl>
                                          <p:spTgt spid="1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wipe(down)">
                                      <p:cBhvr>
                                        <p:cTn id="50" dur="500"/>
                                        <p:tgtEl>
                                          <p:spTgt spid="1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wipe(down)">
                                      <p:cBhvr>
                                        <p:cTn id="53" dur="500"/>
                                        <p:tgtEl>
                                          <p:spTgt spid="1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down)">
                                      <p:cBhvr>
                                        <p:cTn id="59" dur="500"/>
                                        <p:tgtEl>
                                          <p:spTgt spid="12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wipe(down)">
                                      <p:cBhvr>
                                        <p:cTn id="62" dur="500"/>
                                        <p:tgtEl>
                                          <p:spTgt spid="125"/>
                                        </p:tgtEl>
                                      </p:cBhvr>
                                    </p:animEffect>
                                  </p:childTnLst>
                                </p:cTn>
                              </p:par>
                            </p:childTnLst>
                          </p:cTn>
                        </p:par>
                        <p:par>
                          <p:cTn id="63" fill="hold">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1+#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0" grpId="0" animBg="1"/>
      <p:bldP spid="31791" grpId="0" animBg="1"/>
      <p:bldP spid="31792" grpId="0" animBg="1"/>
      <p:bldP spid="31793" grpId="0" animBg="1"/>
      <p:bldP spid="31794" grpId="0" animBg="1"/>
      <p:bldP spid="31795" grpId="0" animBg="1"/>
      <p:bldP spid="74" grpId="0"/>
      <p:bldP spid="75" grpId="0"/>
      <p:bldP spid="116" grpId="0"/>
      <p:bldP spid="117" grpId="0"/>
      <p:bldP spid="118" grpId="0"/>
      <p:bldP spid="119" grpId="0"/>
      <p:bldP spid="120" grpId="0"/>
      <p:bldP spid="121" grpId="0"/>
      <p:bldP spid="122" grpId="0"/>
      <p:bldP spid="123" grpId="0"/>
      <p:bldP spid="124" grpId="0"/>
      <p:bldP spid="125"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8" name="组合 937"/>
          <p:cNvGrpSpPr/>
          <p:nvPr/>
        </p:nvGrpSpPr>
        <p:grpSpPr>
          <a:xfrm>
            <a:off x="2318660" y="1749924"/>
            <a:ext cx="4354283" cy="2302224"/>
            <a:chOff x="3162454" y="1898153"/>
            <a:chExt cx="5805711" cy="3069632"/>
          </a:xfrm>
          <a:solidFill>
            <a:schemeClr val="accent1"/>
          </a:solidFill>
        </p:grpSpPr>
        <p:sp>
          <p:nvSpPr>
            <p:cNvPr id="939"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0"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1"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2"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3"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4"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5"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6"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7"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8"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49"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0"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1"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2"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3"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4"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5"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6"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7"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8"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59"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0"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1"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2"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3"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4"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5"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6"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7"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8"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69"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0"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1"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2"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3"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4"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5"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6"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7"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8"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79"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0"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1"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2"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3"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4"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5"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6"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7"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8"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89"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0"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1" name="Freeform 57"/>
            <p:cNvSpPr/>
            <p:nvPr/>
          </p:nvSpPr>
          <p:spPr bwMode="auto">
            <a:xfrm>
              <a:off x="3273866" y="2137381"/>
              <a:ext cx="1757297" cy="2738130"/>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2"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3"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4"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5"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6"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7"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8"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999"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0"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1"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2"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3"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4"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5"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6"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7"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8"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09"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0"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1"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2"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3"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4"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5"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6"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7"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8"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19"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0"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1"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2"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3"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4"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5"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6"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7"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8"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29"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0"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1"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2"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3"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4"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5"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6"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7"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8"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39"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0"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1"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2"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3"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4"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5"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6"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7"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8"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49"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0"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1"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2"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3"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4"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5"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6"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7"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8"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59"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0"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1"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2"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3"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4"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5"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6"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7"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8"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69"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0"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1"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2"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3"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4"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5"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6"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7"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8"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79"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0"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1"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2"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3"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4"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5"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6"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7"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8"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89"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0"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1"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grpSp>
      <p:sp>
        <p:nvSpPr>
          <p:cNvPr id="1092" name="Oval 158"/>
          <p:cNvSpPr>
            <a:spLocks noChangeArrowheads="1"/>
          </p:cNvSpPr>
          <p:nvPr/>
        </p:nvSpPr>
        <p:spPr bwMode="auto">
          <a:xfrm>
            <a:off x="2987130" y="2401477"/>
            <a:ext cx="98425" cy="97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3" name="Oval 159"/>
          <p:cNvSpPr>
            <a:spLocks noChangeArrowheads="1"/>
          </p:cNvSpPr>
          <p:nvPr/>
        </p:nvSpPr>
        <p:spPr bwMode="auto">
          <a:xfrm>
            <a:off x="3384930" y="3212458"/>
            <a:ext cx="62541" cy="63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4" name="Oval 160"/>
          <p:cNvSpPr>
            <a:spLocks noChangeArrowheads="1"/>
          </p:cNvSpPr>
          <p:nvPr/>
        </p:nvSpPr>
        <p:spPr bwMode="auto">
          <a:xfrm>
            <a:off x="4305615" y="2335861"/>
            <a:ext cx="96887" cy="968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5" name="Oval 161"/>
          <p:cNvSpPr>
            <a:spLocks noChangeArrowheads="1"/>
          </p:cNvSpPr>
          <p:nvPr/>
        </p:nvSpPr>
        <p:spPr bwMode="auto">
          <a:xfrm>
            <a:off x="6026002" y="3397006"/>
            <a:ext cx="70231" cy="71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6" name="Oval 162"/>
          <p:cNvSpPr>
            <a:spLocks noChangeArrowheads="1"/>
          </p:cNvSpPr>
          <p:nvPr/>
        </p:nvSpPr>
        <p:spPr bwMode="auto">
          <a:xfrm>
            <a:off x="5295504" y="2147724"/>
            <a:ext cx="53314" cy="533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7" name="Oval 163"/>
          <p:cNvSpPr>
            <a:spLocks noChangeArrowheads="1"/>
          </p:cNvSpPr>
          <p:nvPr/>
        </p:nvSpPr>
        <p:spPr bwMode="auto">
          <a:xfrm>
            <a:off x="4509998" y="3237064"/>
            <a:ext cx="76382" cy="763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8" name="Freeform 164"/>
          <p:cNvSpPr>
            <a:spLocks noEditPoints="1"/>
          </p:cNvSpPr>
          <p:nvPr/>
        </p:nvSpPr>
        <p:spPr bwMode="auto">
          <a:xfrm>
            <a:off x="2905107" y="1951388"/>
            <a:ext cx="268619" cy="422921"/>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099" name="Freeform 165"/>
          <p:cNvSpPr>
            <a:spLocks noEditPoints="1"/>
          </p:cNvSpPr>
          <p:nvPr/>
        </p:nvSpPr>
        <p:spPr bwMode="auto">
          <a:xfrm>
            <a:off x="4447101" y="2891040"/>
            <a:ext cx="199926" cy="313217"/>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100" name="Freeform 166"/>
          <p:cNvSpPr>
            <a:spLocks noEditPoints="1"/>
          </p:cNvSpPr>
          <p:nvPr/>
        </p:nvSpPr>
        <p:spPr bwMode="auto">
          <a:xfrm>
            <a:off x="5225274" y="1792471"/>
            <a:ext cx="199926" cy="314243"/>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grpSp>
        <p:nvGrpSpPr>
          <p:cNvPr id="1101" name="组合 1100"/>
          <p:cNvGrpSpPr/>
          <p:nvPr/>
        </p:nvGrpSpPr>
        <p:grpSpPr>
          <a:xfrm>
            <a:off x="5407219" y="1456732"/>
            <a:ext cx="1026362" cy="366499"/>
            <a:chOff x="6853137" y="1539372"/>
            <a:chExt cx="1368483" cy="488665"/>
          </a:xfrm>
        </p:grpSpPr>
        <p:sp>
          <p:nvSpPr>
            <p:cNvPr id="110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103"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grpSp>
      <p:grpSp>
        <p:nvGrpSpPr>
          <p:cNvPr id="1104" name="组合 1103"/>
          <p:cNvGrpSpPr/>
          <p:nvPr/>
        </p:nvGrpSpPr>
        <p:grpSpPr>
          <a:xfrm>
            <a:off x="1927608" y="1620481"/>
            <a:ext cx="1018511" cy="367739"/>
            <a:chOff x="4163551" y="970823"/>
            <a:chExt cx="1358015" cy="490319"/>
          </a:xfrm>
        </p:grpSpPr>
        <p:sp>
          <p:nvSpPr>
            <p:cNvPr id="110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106"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grpSp>
      <p:grpSp>
        <p:nvGrpSpPr>
          <p:cNvPr id="1107" name="组合 1106"/>
          <p:cNvGrpSpPr/>
          <p:nvPr/>
        </p:nvGrpSpPr>
        <p:grpSpPr>
          <a:xfrm flipV="1">
            <a:off x="3589892" y="3306064"/>
            <a:ext cx="920181" cy="333416"/>
            <a:chOff x="4163553" y="970822"/>
            <a:chExt cx="1358013" cy="490320"/>
          </a:xfrm>
        </p:grpSpPr>
        <p:sp>
          <p:nvSpPr>
            <p:cNvPr id="110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109"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endParaRPr>
            </a:p>
          </p:txBody>
        </p:sp>
      </p:grpSp>
      <p:sp>
        <p:nvSpPr>
          <p:cNvPr id="1113" name="文本框 184"/>
          <p:cNvSpPr txBox="1"/>
          <p:nvPr/>
        </p:nvSpPr>
        <p:spPr>
          <a:xfrm>
            <a:off x="6421111" y="1594221"/>
            <a:ext cx="1369583" cy="807903"/>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114" name="文本框 185"/>
          <p:cNvSpPr txBox="1"/>
          <p:nvPr/>
        </p:nvSpPr>
        <p:spPr>
          <a:xfrm>
            <a:off x="709326" y="1594221"/>
            <a:ext cx="1369583" cy="807903"/>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115" name="文本框 186"/>
          <p:cNvSpPr txBox="1"/>
          <p:nvPr/>
        </p:nvSpPr>
        <p:spPr>
          <a:xfrm>
            <a:off x="3515778" y="3673312"/>
            <a:ext cx="1369583" cy="807903"/>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139" name="文本框 210"/>
          <p:cNvSpPr txBox="1"/>
          <p:nvPr/>
        </p:nvSpPr>
        <p:spPr>
          <a:xfrm>
            <a:off x="6740540" y="3388097"/>
            <a:ext cx="1677360" cy="992569"/>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38"/>
                                        </p:tgtEl>
                                        <p:attrNameLst>
                                          <p:attrName>style.visibility</p:attrName>
                                        </p:attrNameLst>
                                      </p:cBhvr>
                                      <p:to>
                                        <p:strVal val="visible"/>
                                      </p:to>
                                    </p:set>
                                    <p:animEffect transition="in" filter="fade">
                                      <p:cBhvr>
                                        <p:cTn id="7" dur="1000"/>
                                        <p:tgtEl>
                                          <p:spTgt spid="938"/>
                                        </p:tgtEl>
                                      </p:cBhvr>
                                    </p:animEffect>
                                    <p:anim calcmode="lin" valueType="num">
                                      <p:cBhvr>
                                        <p:cTn id="8" dur="1000" fill="hold"/>
                                        <p:tgtEl>
                                          <p:spTgt spid="938"/>
                                        </p:tgtEl>
                                        <p:attrNameLst>
                                          <p:attrName>ppt_x</p:attrName>
                                        </p:attrNameLst>
                                      </p:cBhvr>
                                      <p:tavLst>
                                        <p:tav tm="0">
                                          <p:val>
                                            <p:strVal val="#ppt_x"/>
                                          </p:val>
                                        </p:tav>
                                        <p:tav tm="100000">
                                          <p:val>
                                            <p:strVal val="#ppt_x"/>
                                          </p:val>
                                        </p:tav>
                                      </p:tavLst>
                                    </p:anim>
                                    <p:anim calcmode="lin" valueType="num">
                                      <p:cBhvr>
                                        <p:cTn id="9" dur="1000" fill="hold"/>
                                        <p:tgtEl>
                                          <p:spTgt spid="9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098"/>
                                        </p:tgtEl>
                                        <p:attrNameLst>
                                          <p:attrName>style.visibility</p:attrName>
                                        </p:attrNameLst>
                                      </p:cBhvr>
                                      <p:to>
                                        <p:strVal val="visible"/>
                                      </p:to>
                                    </p:set>
                                    <p:anim calcmode="lin" valueType="num">
                                      <p:cBhvr additive="base">
                                        <p:cTn id="13" dur="500" fill="hold"/>
                                        <p:tgtEl>
                                          <p:spTgt spid="1098"/>
                                        </p:tgtEl>
                                        <p:attrNameLst>
                                          <p:attrName>ppt_x</p:attrName>
                                        </p:attrNameLst>
                                      </p:cBhvr>
                                      <p:tavLst>
                                        <p:tav tm="0">
                                          <p:val>
                                            <p:strVal val="#ppt_x"/>
                                          </p:val>
                                        </p:tav>
                                        <p:tav tm="100000">
                                          <p:val>
                                            <p:strVal val="#ppt_x"/>
                                          </p:val>
                                        </p:tav>
                                      </p:tavLst>
                                    </p:anim>
                                    <p:anim calcmode="lin" valueType="num">
                                      <p:cBhvr additive="base">
                                        <p:cTn id="14" dur="500" fill="hold"/>
                                        <p:tgtEl>
                                          <p:spTgt spid="109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099"/>
                                        </p:tgtEl>
                                        <p:attrNameLst>
                                          <p:attrName>style.visibility</p:attrName>
                                        </p:attrNameLst>
                                      </p:cBhvr>
                                      <p:to>
                                        <p:strVal val="visible"/>
                                      </p:to>
                                    </p:set>
                                    <p:anim calcmode="lin" valueType="num">
                                      <p:cBhvr additive="base">
                                        <p:cTn id="17" dur="500" fill="hold"/>
                                        <p:tgtEl>
                                          <p:spTgt spid="1099"/>
                                        </p:tgtEl>
                                        <p:attrNameLst>
                                          <p:attrName>ppt_x</p:attrName>
                                        </p:attrNameLst>
                                      </p:cBhvr>
                                      <p:tavLst>
                                        <p:tav tm="0">
                                          <p:val>
                                            <p:strVal val="#ppt_x"/>
                                          </p:val>
                                        </p:tav>
                                        <p:tav tm="100000">
                                          <p:val>
                                            <p:strVal val="#ppt_x"/>
                                          </p:val>
                                        </p:tav>
                                      </p:tavLst>
                                    </p:anim>
                                    <p:anim calcmode="lin" valueType="num">
                                      <p:cBhvr additive="base">
                                        <p:cTn id="18" dur="500" fill="hold"/>
                                        <p:tgtEl>
                                          <p:spTgt spid="109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100"/>
                                        </p:tgtEl>
                                        <p:attrNameLst>
                                          <p:attrName>style.visibility</p:attrName>
                                        </p:attrNameLst>
                                      </p:cBhvr>
                                      <p:to>
                                        <p:strVal val="visible"/>
                                      </p:to>
                                    </p:set>
                                    <p:anim calcmode="lin" valueType="num">
                                      <p:cBhvr additive="base">
                                        <p:cTn id="21" dur="500" fill="hold"/>
                                        <p:tgtEl>
                                          <p:spTgt spid="1100"/>
                                        </p:tgtEl>
                                        <p:attrNameLst>
                                          <p:attrName>ppt_x</p:attrName>
                                        </p:attrNameLst>
                                      </p:cBhvr>
                                      <p:tavLst>
                                        <p:tav tm="0">
                                          <p:val>
                                            <p:strVal val="#ppt_x"/>
                                          </p:val>
                                        </p:tav>
                                        <p:tav tm="100000">
                                          <p:val>
                                            <p:strVal val="#ppt_x"/>
                                          </p:val>
                                        </p:tav>
                                      </p:tavLst>
                                    </p:anim>
                                    <p:anim calcmode="lin" valueType="num">
                                      <p:cBhvr additive="base">
                                        <p:cTn id="22" dur="500" fill="hold"/>
                                        <p:tgtEl>
                                          <p:spTgt spid="1100"/>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104"/>
                                        </p:tgtEl>
                                        <p:attrNameLst>
                                          <p:attrName>style.visibility</p:attrName>
                                        </p:attrNameLst>
                                      </p:cBhvr>
                                      <p:to>
                                        <p:strVal val="visible"/>
                                      </p:to>
                                    </p:set>
                                    <p:animEffect transition="in" filter="fade">
                                      <p:cBhvr>
                                        <p:cTn id="26" dur="500"/>
                                        <p:tgtEl>
                                          <p:spTgt spid="1104"/>
                                        </p:tgtEl>
                                      </p:cBhvr>
                                    </p:animEffect>
                                  </p:childTnLst>
                                </p:cTn>
                              </p:par>
                              <p:par>
                                <p:cTn id="27" presetID="10" presetClass="entr" presetSubtype="0" fill="hold" nodeType="withEffect">
                                  <p:stCondLst>
                                    <p:cond delay="0"/>
                                  </p:stCondLst>
                                  <p:childTnLst>
                                    <p:set>
                                      <p:cBhvr>
                                        <p:cTn id="28" dur="1" fill="hold">
                                          <p:stCondLst>
                                            <p:cond delay="0"/>
                                          </p:stCondLst>
                                        </p:cTn>
                                        <p:tgtEl>
                                          <p:spTgt spid="1107"/>
                                        </p:tgtEl>
                                        <p:attrNameLst>
                                          <p:attrName>style.visibility</p:attrName>
                                        </p:attrNameLst>
                                      </p:cBhvr>
                                      <p:to>
                                        <p:strVal val="visible"/>
                                      </p:to>
                                    </p:set>
                                    <p:animEffect transition="in" filter="fade">
                                      <p:cBhvr>
                                        <p:cTn id="29" dur="500"/>
                                        <p:tgtEl>
                                          <p:spTgt spid="1107"/>
                                        </p:tgtEl>
                                      </p:cBhvr>
                                    </p:animEffect>
                                  </p:childTnLst>
                                </p:cTn>
                              </p:par>
                              <p:par>
                                <p:cTn id="30" presetID="10" presetClass="entr" presetSubtype="0" fill="hold" nodeType="withEffect">
                                  <p:stCondLst>
                                    <p:cond delay="0"/>
                                  </p:stCondLst>
                                  <p:childTnLst>
                                    <p:set>
                                      <p:cBhvr>
                                        <p:cTn id="31" dur="1" fill="hold">
                                          <p:stCondLst>
                                            <p:cond delay="0"/>
                                          </p:stCondLst>
                                        </p:cTn>
                                        <p:tgtEl>
                                          <p:spTgt spid="1101"/>
                                        </p:tgtEl>
                                        <p:attrNameLst>
                                          <p:attrName>style.visibility</p:attrName>
                                        </p:attrNameLst>
                                      </p:cBhvr>
                                      <p:to>
                                        <p:strVal val="visible"/>
                                      </p:to>
                                    </p:set>
                                    <p:animEffect transition="in" filter="fade">
                                      <p:cBhvr>
                                        <p:cTn id="32" dur="500"/>
                                        <p:tgtEl>
                                          <p:spTgt spid="1101"/>
                                        </p:tgtEl>
                                      </p:cBhvr>
                                    </p:animEffect>
                                  </p:childTnLst>
                                </p:cTn>
                              </p:par>
                            </p:childTnLst>
                          </p:cTn>
                        </p:par>
                        <p:par>
                          <p:cTn id="33" fill="hold">
                            <p:stCondLst>
                              <p:cond delay="2000"/>
                            </p:stCondLst>
                            <p:childTnLst>
                              <p:par>
                                <p:cTn id="34" presetID="55" presetClass="entr" presetSubtype="0" fill="hold" grpId="0" nodeType="afterEffect">
                                  <p:stCondLst>
                                    <p:cond delay="0"/>
                                  </p:stCondLst>
                                  <p:childTnLst>
                                    <p:set>
                                      <p:cBhvr>
                                        <p:cTn id="35" dur="1" fill="hold">
                                          <p:stCondLst>
                                            <p:cond delay="0"/>
                                          </p:stCondLst>
                                        </p:cTn>
                                        <p:tgtEl>
                                          <p:spTgt spid="1114"/>
                                        </p:tgtEl>
                                        <p:attrNameLst>
                                          <p:attrName>style.visibility</p:attrName>
                                        </p:attrNameLst>
                                      </p:cBhvr>
                                      <p:to>
                                        <p:strVal val="visible"/>
                                      </p:to>
                                    </p:set>
                                    <p:anim calcmode="lin" valueType="num">
                                      <p:cBhvr>
                                        <p:cTn id="36" dur="1000" fill="hold"/>
                                        <p:tgtEl>
                                          <p:spTgt spid="1114"/>
                                        </p:tgtEl>
                                        <p:attrNameLst>
                                          <p:attrName>ppt_w</p:attrName>
                                        </p:attrNameLst>
                                      </p:cBhvr>
                                      <p:tavLst>
                                        <p:tav tm="0">
                                          <p:val>
                                            <p:strVal val="#ppt_w*0.70"/>
                                          </p:val>
                                        </p:tav>
                                        <p:tav tm="100000">
                                          <p:val>
                                            <p:strVal val="#ppt_w"/>
                                          </p:val>
                                        </p:tav>
                                      </p:tavLst>
                                    </p:anim>
                                    <p:anim calcmode="lin" valueType="num">
                                      <p:cBhvr>
                                        <p:cTn id="37" dur="1000" fill="hold"/>
                                        <p:tgtEl>
                                          <p:spTgt spid="1114"/>
                                        </p:tgtEl>
                                        <p:attrNameLst>
                                          <p:attrName>ppt_h</p:attrName>
                                        </p:attrNameLst>
                                      </p:cBhvr>
                                      <p:tavLst>
                                        <p:tav tm="0">
                                          <p:val>
                                            <p:strVal val="#ppt_h"/>
                                          </p:val>
                                        </p:tav>
                                        <p:tav tm="100000">
                                          <p:val>
                                            <p:strVal val="#ppt_h"/>
                                          </p:val>
                                        </p:tav>
                                      </p:tavLst>
                                    </p:anim>
                                    <p:animEffect transition="in" filter="fade">
                                      <p:cBhvr>
                                        <p:cTn id="38" dur="1000"/>
                                        <p:tgtEl>
                                          <p:spTgt spid="1114"/>
                                        </p:tgtEl>
                                      </p:cBhvr>
                                    </p:animEffect>
                                  </p:childTnLst>
                                </p:cTn>
                              </p:par>
                            </p:childTnLst>
                          </p:cTn>
                        </p:par>
                        <p:par>
                          <p:cTn id="39" fill="hold">
                            <p:stCondLst>
                              <p:cond delay="3000"/>
                            </p:stCondLst>
                            <p:childTnLst>
                              <p:par>
                                <p:cTn id="40" presetID="55" presetClass="entr" presetSubtype="0" fill="hold" grpId="0" nodeType="afterEffect">
                                  <p:stCondLst>
                                    <p:cond delay="0"/>
                                  </p:stCondLst>
                                  <p:childTnLst>
                                    <p:set>
                                      <p:cBhvr>
                                        <p:cTn id="41" dur="1" fill="hold">
                                          <p:stCondLst>
                                            <p:cond delay="0"/>
                                          </p:stCondLst>
                                        </p:cTn>
                                        <p:tgtEl>
                                          <p:spTgt spid="1115"/>
                                        </p:tgtEl>
                                        <p:attrNameLst>
                                          <p:attrName>style.visibility</p:attrName>
                                        </p:attrNameLst>
                                      </p:cBhvr>
                                      <p:to>
                                        <p:strVal val="visible"/>
                                      </p:to>
                                    </p:set>
                                    <p:anim calcmode="lin" valueType="num">
                                      <p:cBhvr>
                                        <p:cTn id="42" dur="1000" fill="hold"/>
                                        <p:tgtEl>
                                          <p:spTgt spid="1115"/>
                                        </p:tgtEl>
                                        <p:attrNameLst>
                                          <p:attrName>ppt_w</p:attrName>
                                        </p:attrNameLst>
                                      </p:cBhvr>
                                      <p:tavLst>
                                        <p:tav tm="0">
                                          <p:val>
                                            <p:strVal val="#ppt_w*0.70"/>
                                          </p:val>
                                        </p:tav>
                                        <p:tav tm="100000">
                                          <p:val>
                                            <p:strVal val="#ppt_w"/>
                                          </p:val>
                                        </p:tav>
                                      </p:tavLst>
                                    </p:anim>
                                    <p:anim calcmode="lin" valueType="num">
                                      <p:cBhvr>
                                        <p:cTn id="43" dur="1000" fill="hold"/>
                                        <p:tgtEl>
                                          <p:spTgt spid="1115"/>
                                        </p:tgtEl>
                                        <p:attrNameLst>
                                          <p:attrName>ppt_h</p:attrName>
                                        </p:attrNameLst>
                                      </p:cBhvr>
                                      <p:tavLst>
                                        <p:tav tm="0">
                                          <p:val>
                                            <p:strVal val="#ppt_h"/>
                                          </p:val>
                                        </p:tav>
                                        <p:tav tm="100000">
                                          <p:val>
                                            <p:strVal val="#ppt_h"/>
                                          </p:val>
                                        </p:tav>
                                      </p:tavLst>
                                    </p:anim>
                                    <p:animEffect transition="in" filter="fade">
                                      <p:cBhvr>
                                        <p:cTn id="44" dur="1000"/>
                                        <p:tgtEl>
                                          <p:spTgt spid="1115"/>
                                        </p:tgtEl>
                                      </p:cBhvr>
                                    </p:animEffect>
                                  </p:childTnLst>
                                </p:cTn>
                              </p:par>
                            </p:childTnLst>
                          </p:cTn>
                        </p:par>
                        <p:par>
                          <p:cTn id="45" fill="hold">
                            <p:stCondLst>
                              <p:cond delay="4000"/>
                            </p:stCondLst>
                            <p:childTnLst>
                              <p:par>
                                <p:cTn id="46" presetID="55" presetClass="entr" presetSubtype="0" fill="hold" grpId="0" nodeType="afterEffect">
                                  <p:stCondLst>
                                    <p:cond delay="0"/>
                                  </p:stCondLst>
                                  <p:childTnLst>
                                    <p:set>
                                      <p:cBhvr>
                                        <p:cTn id="47" dur="1" fill="hold">
                                          <p:stCondLst>
                                            <p:cond delay="0"/>
                                          </p:stCondLst>
                                        </p:cTn>
                                        <p:tgtEl>
                                          <p:spTgt spid="1139"/>
                                        </p:tgtEl>
                                        <p:attrNameLst>
                                          <p:attrName>style.visibility</p:attrName>
                                        </p:attrNameLst>
                                      </p:cBhvr>
                                      <p:to>
                                        <p:strVal val="visible"/>
                                      </p:to>
                                    </p:set>
                                    <p:anim calcmode="lin" valueType="num">
                                      <p:cBhvr>
                                        <p:cTn id="48" dur="1000" fill="hold"/>
                                        <p:tgtEl>
                                          <p:spTgt spid="1139"/>
                                        </p:tgtEl>
                                        <p:attrNameLst>
                                          <p:attrName>ppt_w</p:attrName>
                                        </p:attrNameLst>
                                      </p:cBhvr>
                                      <p:tavLst>
                                        <p:tav tm="0">
                                          <p:val>
                                            <p:strVal val="#ppt_w*0.70"/>
                                          </p:val>
                                        </p:tav>
                                        <p:tav tm="100000">
                                          <p:val>
                                            <p:strVal val="#ppt_w"/>
                                          </p:val>
                                        </p:tav>
                                      </p:tavLst>
                                    </p:anim>
                                    <p:anim calcmode="lin" valueType="num">
                                      <p:cBhvr>
                                        <p:cTn id="49" dur="1000" fill="hold"/>
                                        <p:tgtEl>
                                          <p:spTgt spid="1139"/>
                                        </p:tgtEl>
                                        <p:attrNameLst>
                                          <p:attrName>ppt_h</p:attrName>
                                        </p:attrNameLst>
                                      </p:cBhvr>
                                      <p:tavLst>
                                        <p:tav tm="0">
                                          <p:val>
                                            <p:strVal val="#ppt_h"/>
                                          </p:val>
                                        </p:tav>
                                        <p:tav tm="100000">
                                          <p:val>
                                            <p:strVal val="#ppt_h"/>
                                          </p:val>
                                        </p:tav>
                                      </p:tavLst>
                                    </p:anim>
                                    <p:animEffect transition="in" filter="fade">
                                      <p:cBhvr>
                                        <p:cTn id="50" dur="1000"/>
                                        <p:tgtEl>
                                          <p:spTgt spid="1139"/>
                                        </p:tgtEl>
                                      </p:cBhvr>
                                    </p:animEffect>
                                  </p:childTnLst>
                                </p:cTn>
                              </p:par>
                            </p:childTnLst>
                          </p:cTn>
                        </p:par>
                        <p:par>
                          <p:cTn id="51" fill="hold">
                            <p:stCondLst>
                              <p:cond delay="5000"/>
                            </p:stCondLst>
                            <p:childTnLst>
                              <p:par>
                                <p:cTn id="52" presetID="55" presetClass="entr" presetSubtype="0" fill="hold" grpId="0" nodeType="afterEffect">
                                  <p:stCondLst>
                                    <p:cond delay="0"/>
                                  </p:stCondLst>
                                  <p:childTnLst>
                                    <p:set>
                                      <p:cBhvr>
                                        <p:cTn id="53" dur="1" fill="hold">
                                          <p:stCondLst>
                                            <p:cond delay="0"/>
                                          </p:stCondLst>
                                        </p:cTn>
                                        <p:tgtEl>
                                          <p:spTgt spid="1113"/>
                                        </p:tgtEl>
                                        <p:attrNameLst>
                                          <p:attrName>style.visibility</p:attrName>
                                        </p:attrNameLst>
                                      </p:cBhvr>
                                      <p:to>
                                        <p:strVal val="visible"/>
                                      </p:to>
                                    </p:set>
                                    <p:anim calcmode="lin" valueType="num">
                                      <p:cBhvr>
                                        <p:cTn id="54" dur="1000" fill="hold"/>
                                        <p:tgtEl>
                                          <p:spTgt spid="1113"/>
                                        </p:tgtEl>
                                        <p:attrNameLst>
                                          <p:attrName>ppt_w</p:attrName>
                                        </p:attrNameLst>
                                      </p:cBhvr>
                                      <p:tavLst>
                                        <p:tav tm="0">
                                          <p:val>
                                            <p:strVal val="#ppt_w*0.70"/>
                                          </p:val>
                                        </p:tav>
                                        <p:tav tm="100000">
                                          <p:val>
                                            <p:strVal val="#ppt_w"/>
                                          </p:val>
                                        </p:tav>
                                      </p:tavLst>
                                    </p:anim>
                                    <p:anim calcmode="lin" valueType="num">
                                      <p:cBhvr>
                                        <p:cTn id="55" dur="1000" fill="hold"/>
                                        <p:tgtEl>
                                          <p:spTgt spid="1113"/>
                                        </p:tgtEl>
                                        <p:attrNameLst>
                                          <p:attrName>ppt_h</p:attrName>
                                        </p:attrNameLst>
                                      </p:cBhvr>
                                      <p:tavLst>
                                        <p:tav tm="0">
                                          <p:val>
                                            <p:strVal val="#ppt_h"/>
                                          </p:val>
                                        </p:tav>
                                        <p:tav tm="100000">
                                          <p:val>
                                            <p:strVal val="#ppt_h"/>
                                          </p:val>
                                        </p:tav>
                                      </p:tavLst>
                                    </p:anim>
                                    <p:animEffect transition="in" filter="fade">
                                      <p:cBhvr>
                                        <p:cTn id="56" dur="10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 grpId="0" animBg="1"/>
      <p:bldP spid="1099" grpId="0" animBg="1"/>
      <p:bldP spid="1100" grpId="0" animBg="1"/>
      <p:bldP spid="1113" grpId="0"/>
      <p:bldP spid="1114" grpId="0"/>
      <p:bldP spid="1115" grpId="0"/>
      <p:bldP spid="1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223"/>
          <p:cNvSpPr txBox="1"/>
          <p:nvPr/>
        </p:nvSpPr>
        <p:spPr>
          <a:xfrm>
            <a:off x="5969082" y="2750176"/>
            <a:ext cx="2685352" cy="1862048"/>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1500" dirty="0">
                <a:solidFill>
                  <a:schemeClr val="tx1"/>
                </a:solidFill>
                <a:latin typeface="方正中等线简体" pitchFamily="65" charset="-122"/>
                <a:ea typeface="方正中等线简体" pitchFamily="65" charset="-122"/>
              </a:rPr>
              <a:t>44</a:t>
            </a:r>
            <a:r>
              <a:rPr lang="en-US" altLang="zh-CN" sz="6600" dirty="0">
                <a:solidFill>
                  <a:schemeClr val="tx1"/>
                </a:solidFill>
                <a:latin typeface="方正中等线简体" pitchFamily="65" charset="-122"/>
                <a:ea typeface="方正中等线简体" pitchFamily="65" charset="-122"/>
              </a:rPr>
              <a:t>%</a:t>
            </a:r>
            <a:endParaRPr lang="zh-CN" altLang="en-US" sz="6600" dirty="0">
              <a:solidFill>
                <a:schemeClr val="tx1"/>
              </a:solidFill>
              <a:latin typeface="方正中等线简体" pitchFamily="65" charset="-122"/>
              <a:ea typeface="方正中等线简体" pitchFamily="65" charset="-122"/>
            </a:endParaRPr>
          </a:p>
        </p:txBody>
      </p:sp>
      <p:grpSp>
        <p:nvGrpSpPr>
          <p:cNvPr id="2" name="组合 1"/>
          <p:cNvGrpSpPr/>
          <p:nvPr/>
        </p:nvGrpSpPr>
        <p:grpSpPr>
          <a:xfrm>
            <a:off x="3141786" y="1047500"/>
            <a:ext cx="1595438" cy="1594247"/>
            <a:chOff x="3141786" y="1047500"/>
            <a:chExt cx="1595438" cy="1594247"/>
          </a:xfrm>
        </p:grpSpPr>
        <p:sp>
          <p:nvSpPr>
            <p:cNvPr id="96" name="任意多边形 18"/>
            <p:cNvSpPr>
              <a:spLocks noChangeArrowheads="1"/>
            </p:cNvSpPr>
            <p:nvPr/>
          </p:nvSpPr>
          <p:spPr bwMode="auto">
            <a:xfrm rot="1877475">
              <a:off x="3141786" y="1047500"/>
              <a:ext cx="1595438" cy="1594247"/>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1"/>
            </a:solidFill>
            <a:ln>
              <a:noFill/>
            </a:ln>
          </p:spPr>
          <p:txBody>
            <a:bodyPr lIns="68308" tIns="34284" rIns="68308" bIns="34284" anchor="ctr"/>
            <a:lstStyle/>
            <a:p>
              <a:pPr algn="ctr" defTabSz="682625" fontAlgn="base">
                <a:spcBef>
                  <a:spcPct val="0"/>
                </a:spcBef>
                <a:spcAft>
                  <a:spcPct val="0"/>
                </a:spcAft>
              </a:pPr>
              <a:endParaRPr lang="zh-CN" altLang="zh-CN" sz="1400">
                <a:solidFill>
                  <a:srgbClr val="FFFFFF"/>
                </a:solidFill>
                <a:cs typeface="+mn-ea"/>
                <a:sym typeface="+mn-lt"/>
              </a:endParaRPr>
            </a:p>
          </p:txBody>
        </p:sp>
        <p:sp>
          <p:nvSpPr>
            <p:cNvPr id="97" name="文本框 19"/>
            <p:cNvSpPr>
              <a:spLocks noChangeArrowheads="1"/>
            </p:cNvSpPr>
            <p:nvPr/>
          </p:nvSpPr>
          <p:spPr bwMode="auto">
            <a:xfrm>
              <a:off x="3607320" y="1552362"/>
              <a:ext cx="609233" cy="5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fontAlgn="base">
                <a:spcBef>
                  <a:spcPct val="0"/>
                </a:spcBef>
                <a:spcAft>
                  <a:spcPct val="0"/>
                </a:spcAft>
              </a:pPr>
              <a:r>
                <a:rPr lang="en-US" altLang="zh-CN" sz="3300" b="1" dirty="0">
                  <a:cs typeface="+mn-ea"/>
                  <a:sym typeface="+mn-lt"/>
                </a:rPr>
                <a:t>01</a:t>
              </a:r>
              <a:endParaRPr lang="zh-CN" altLang="en-US" sz="3300" b="1" dirty="0">
                <a:cs typeface="+mn-ea"/>
                <a:sym typeface="+mn-lt"/>
              </a:endParaRPr>
            </a:p>
          </p:txBody>
        </p:sp>
      </p:grpSp>
      <p:grpSp>
        <p:nvGrpSpPr>
          <p:cNvPr id="3" name="组合 2"/>
          <p:cNvGrpSpPr/>
          <p:nvPr/>
        </p:nvGrpSpPr>
        <p:grpSpPr>
          <a:xfrm>
            <a:off x="4396706" y="2096304"/>
            <a:ext cx="1171575" cy="1170384"/>
            <a:chOff x="4396706" y="2096304"/>
            <a:chExt cx="1171575" cy="1170384"/>
          </a:xfrm>
        </p:grpSpPr>
        <p:sp>
          <p:nvSpPr>
            <p:cNvPr id="94" name="任意多边形 12"/>
            <p:cNvSpPr>
              <a:spLocks noChangeArrowheads="1"/>
            </p:cNvSpPr>
            <p:nvPr/>
          </p:nvSpPr>
          <p:spPr bwMode="auto">
            <a:xfrm rot="2083007">
              <a:off x="4396706" y="2096304"/>
              <a:ext cx="1171575" cy="117038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2"/>
            </a:solidFill>
            <a:ln>
              <a:noFill/>
            </a:ln>
          </p:spPr>
          <p:txBody>
            <a:bodyPr lIns="68308" tIns="34284" rIns="68308" bIns="34284" anchor="ctr"/>
            <a:lstStyle/>
            <a:p>
              <a:pPr algn="ctr" defTabSz="682625" fontAlgn="base">
                <a:spcBef>
                  <a:spcPct val="0"/>
                </a:spcBef>
                <a:spcAft>
                  <a:spcPct val="0"/>
                </a:spcAft>
              </a:pPr>
              <a:endParaRPr lang="zh-CN" altLang="zh-CN" sz="1400">
                <a:solidFill>
                  <a:srgbClr val="E95573"/>
                </a:solidFill>
                <a:cs typeface="+mn-ea"/>
                <a:sym typeface="+mn-lt"/>
              </a:endParaRPr>
            </a:p>
          </p:txBody>
        </p:sp>
        <p:sp>
          <p:nvSpPr>
            <p:cNvPr id="98" name="文本框 20"/>
            <p:cNvSpPr>
              <a:spLocks noChangeArrowheads="1"/>
            </p:cNvSpPr>
            <p:nvPr/>
          </p:nvSpPr>
          <p:spPr bwMode="auto">
            <a:xfrm>
              <a:off x="4693170" y="2439204"/>
              <a:ext cx="522671" cy="4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fontAlgn="base">
                <a:spcBef>
                  <a:spcPct val="0"/>
                </a:spcBef>
                <a:spcAft>
                  <a:spcPct val="0"/>
                </a:spcAft>
              </a:pPr>
              <a:r>
                <a:rPr lang="en-US" altLang="zh-CN" sz="2700" b="1" dirty="0">
                  <a:cs typeface="+mn-ea"/>
                  <a:sym typeface="+mn-lt"/>
                </a:rPr>
                <a:t>02</a:t>
              </a:r>
              <a:endParaRPr lang="zh-CN" altLang="en-US" sz="2700" b="1" dirty="0">
                <a:cs typeface="+mn-ea"/>
                <a:sym typeface="+mn-lt"/>
              </a:endParaRPr>
            </a:p>
          </p:txBody>
        </p:sp>
      </p:grpSp>
      <p:grpSp>
        <p:nvGrpSpPr>
          <p:cNvPr id="4" name="组合 3"/>
          <p:cNvGrpSpPr/>
          <p:nvPr/>
        </p:nvGrpSpPr>
        <p:grpSpPr>
          <a:xfrm>
            <a:off x="3227510" y="2877355"/>
            <a:ext cx="1607344" cy="1607344"/>
            <a:chOff x="3227510" y="2877355"/>
            <a:chExt cx="1607344" cy="1607344"/>
          </a:xfrm>
        </p:grpSpPr>
        <p:sp>
          <p:nvSpPr>
            <p:cNvPr id="95" name="任意多边形 15"/>
            <p:cNvSpPr>
              <a:spLocks noChangeArrowheads="1"/>
            </p:cNvSpPr>
            <p:nvPr/>
          </p:nvSpPr>
          <p:spPr bwMode="auto">
            <a:xfrm rot="2535249">
              <a:off x="3227510" y="2877355"/>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3"/>
            </a:solidFill>
            <a:ln>
              <a:noFill/>
            </a:ln>
          </p:spPr>
          <p:txBody>
            <a:bodyPr lIns="68308" tIns="34284" rIns="68308" bIns="34284" anchor="ctr"/>
            <a:lstStyle/>
            <a:p>
              <a:pPr algn="ctr" defTabSz="682625" fontAlgn="base">
                <a:spcBef>
                  <a:spcPct val="0"/>
                </a:spcBef>
                <a:spcAft>
                  <a:spcPct val="0"/>
                </a:spcAft>
              </a:pPr>
              <a:endParaRPr lang="zh-CN" altLang="zh-CN" sz="1400">
                <a:solidFill>
                  <a:srgbClr val="FFFFFF"/>
                </a:solidFill>
                <a:cs typeface="+mn-ea"/>
                <a:sym typeface="+mn-lt"/>
              </a:endParaRPr>
            </a:p>
          </p:txBody>
        </p:sp>
        <p:sp>
          <p:nvSpPr>
            <p:cNvPr id="99" name="文本框 21"/>
            <p:cNvSpPr>
              <a:spLocks noChangeArrowheads="1"/>
            </p:cNvSpPr>
            <p:nvPr/>
          </p:nvSpPr>
          <p:spPr bwMode="auto">
            <a:xfrm>
              <a:off x="3688282" y="3393069"/>
              <a:ext cx="65603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625" fontAlgn="base">
                <a:spcBef>
                  <a:spcPct val="0"/>
                </a:spcBef>
                <a:spcAft>
                  <a:spcPct val="0"/>
                </a:spcAft>
              </a:pPr>
              <a:r>
                <a:rPr lang="en-US" altLang="zh-CN" sz="3300" b="1" dirty="0">
                  <a:cs typeface="+mn-ea"/>
                  <a:sym typeface="+mn-lt"/>
                </a:rPr>
                <a:t>03</a:t>
              </a:r>
              <a:endParaRPr lang="zh-CN" altLang="en-US" sz="3300" b="1" dirty="0">
                <a:cs typeface="+mn-ea"/>
                <a:sym typeface="+mn-lt"/>
              </a:endParaRPr>
            </a:p>
          </p:txBody>
        </p:sp>
      </p:grpSp>
      <p:sp>
        <p:nvSpPr>
          <p:cNvPr id="100" name="TextBox 72"/>
          <p:cNvSpPr>
            <a:spLocks noChangeArrowheads="1"/>
          </p:cNvSpPr>
          <p:nvPr/>
        </p:nvSpPr>
        <p:spPr bwMode="auto">
          <a:xfrm>
            <a:off x="438801" y="1400696"/>
            <a:ext cx="2457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spcBef>
                <a:spcPct val="0"/>
              </a:spcBef>
              <a:spcAft>
                <a:spcPct val="0"/>
              </a:spcAft>
            </a:pPr>
            <a:r>
              <a:rPr lang="zh-CN" altLang="en-US" sz="1400" b="1" dirty="0">
                <a:cs typeface="+mn-ea"/>
                <a:sym typeface="+mn-lt"/>
              </a:rPr>
              <a:t>单击此处添加标题</a:t>
            </a:r>
          </a:p>
        </p:txBody>
      </p:sp>
      <p:sp>
        <p:nvSpPr>
          <p:cNvPr id="101" name="TextBox 77"/>
          <p:cNvSpPr>
            <a:spLocks noChangeArrowheads="1"/>
          </p:cNvSpPr>
          <p:nvPr/>
        </p:nvSpPr>
        <p:spPr bwMode="auto">
          <a:xfrm>
            <a:off x="450674" y="1642414"/>
            <a:ext cx="2445249" cy="5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lnSpc>
                <a:spcPts val="1125"/>
              </a:lnSpc>
              <a:spcBef>
                <a:spcPct val="0"/>
              </a:spcBef>
              <a:spcAft>
                <a:spcPct val="0"/>
              </a:spcAft>
            </a:pPr>
            <a:r>
              <a:rPr lang="zh-CN" altLang="en-US" sz="9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102" name="TextBox 72"/>
          <p:cNvSpPr>
            <a:spLocks noChangeArrowheads="1"/>
          </p:cNvSpPr>
          <p:nvPr/>
        </p:nvSpPr>
        <p:spPr bwMode="auto">
          <a:xfrm>
            <a:off x="484542" y="3357305"/>
            <a:ext cx="2457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spcBef>
                <a:spcPct val="0"/>
              </a:spcBef>
              <a:spcAft>
                <a:spcPct val="0"/>
              </a:spcAft>
            </a:pPr>
            <a:r>
              <a:rPr lang="zh-CN" altLang="en-US" sz="1400" b="1" dirty="0">
                <a:cs typeface="+mn-ea"/>
                <a:sym typeface="+mn-lt"/>
              </a:rPr>
              <a:t>单击此处添加标题</a:t>
            </a:r>
          </a:p>
        </p:txBody>
      </p:sp>
      <p:sp>
        <p:nvSpPr>
          <p:cNvPr id="103" name="TextBox 77"/>
          <p:cNvSpPr>
            <a:spLocks noChangeArrowheads="1"/>
          </p:cNvSpPr>
          <p:nvPr/>
        </p:nvSpPr>
        <p:spPr bwMode="auto">
          <a:xfrm>
            <a:off x="496415" y="3599023"/>
            <a:ext cx="2445249" cy="5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lnSpc>
                <a:spcPts val="1125"/>
              </a:lnSpc>
              <a:spcBef>
                <a:spcPct val="0"/>
              </a:spcBef>
              <a:spcAft>
                <a:spcPct val="0"/>
              </a:spcAft>
            </a:pPr>
            <a:r>
              <a:rPr lang="zh-CN" altLang="en-US" sz="9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104" name="TextBox 72"/>
          <p:cNvSpPr>
            <a:spLocks noChangeArrowheads="1"/>
          </p:cNvSpPr>
          <p:nvPr/>
        </p:nvSpPr>
        <p:spPr bwMode="auto">
          <a:xfrm>
            <a:off x="5629012" y="1437840"/>
            <a:ext cx="2457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spcBef>
                <a:spcPct val="0"/>
              </a:spcBef>
              <a:spcAft>
                <a:spcPct val="0"/>
              </a:spcAft>
            </a:pPr>
            <a:r>
              <a:rPr lang="zh-CN" altLang="en-US" sz="1400" b="1" dirty="0">
                <a:cs typeface="+mn-ea"/>
                <a:sym typeface="+mn-lt"/>
              </a:rPr>
              <a:t>单击此处添加标题</a:t>
            </a:r>
          </a:p>
        </p:txBody>
      </p:sp>
      <p:sp>
        <p:nvSpPr>
          <p:cNvPr id="105" name="TextBox 77"/>
          <p:cNvSpPr>
            <a:spLocks noChangeArrowheads="1"/>
          </p:cNvSpPr>
          <p:nvPr/>
        </p:nvSpPr>
        <p:spPr bwMode="auto">
          <a:xfrm>
            <a:off x="5602703" y="1763274"/>
            <a:ext cx="2445249" cy="5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lnSpc>
                <a:spcPts val="1125"/>
              </a:lnSpc>
              <a:spcBef>
                <a:spcPct val="0"/>
              </a:spcBef>
              <a:spcAft>
                <a:spcPct val="0"/>
              </a:spcAft>
            </a:pPr>
            <a:r>
              <a:rPr lang="zh-CN" altLang="en-US" sz="9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wipe(left)">
                                      <p:cBhvr>
                                        <p:cTn id="20" dur="500"/>
                                        <p:tgtEl>
                                          <p:spTgt spid="100"/>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1000"/>
                                        <p:tgtEl>
                                          <p:spTgt spid="101"/>
                                        </p:tgtEl>
                                      </p:cBhvr>
                                    </p:animEffect>
                                    <p:anim calcmode="lin" valueType="num">
                                      <p:cBhvr>
                                        <p:cTn id="25" dur="1000" fill="hold"/>
                                        <p:tgtEl>
                                          <p:spTgt spid="101"/>
                                        </p:tgtEl>
                                        <p:attrNameLst>
                                          <p:attrName>ppt_x</p:attrName>
                                        </p:attrNameLst>
                                      </p:cBhvr>
                                      <p:tavLst>
                                        <p:tav tm="0">
                                          <p:val>
                                            <p:strVal val="#ppt_x"/>
                                          </p:val>
                                        </p:tav>
                                        <p:tav tm="100000">
                                          <p:val>
                                            <p:strVal val="#ppt_x"/>
                                          </p:val>
                                        </p:tav>
                                      </p:tavLst>
                                    </p:anim>
                                    <p:anim calcmode="lin" valueType="num">
                                      <p:cBhvr>
                                        <p:cTn id="26" dur="1000" fill="hold"/>
                                        <p:tgtEl>
                                          <p:spTgt spid="10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left)">
                                      <p:cBhvr>
                                        <p:cTn id="30" dur="500"/>
                                        <p:tgtEl>
                                          <p:spTgt spid="102"/>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left)">
                                      <p:cBhvr>
                                        <p:cTn id="40" dur="500"/>
                                        <p:tgtEl>
                                          <p:spTgt spid="104"/>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fade">
                                      <p:cBhvr>
                                        <p:cTn id="44" dur="1000"/>
                                        <p:tgtEl>
                                          <p:spTgt spid="105"/>
                                        </p:tgtEl>
                                      </p:cBhvr>
                                    </p:animEffect>
                                    <p:anim calcmode="lin" valueType="num">
                                      <p:cBhvr>
                                        <p:cTn id="45" dur="1000" fill="hold"/>
                                        <p:tgtEl>
                                          <p:spTgt spid="105"/>
                                        </p:tgtEl>
                                        <p:attrNameLst>
                                          <p:attrName>ppt_x</p:attrName>
                                        </p:attrNameLst>
                                      </p:cBhvr>
                                      <p:tavLst>
                                        <p:tav tm="0">
                                          <p:val>
                                            <p:strVal val="#ppt_x"/>
                                          </p:val>
                                        </p:tav>
                                        <p:tav tm="100000">
                                          <p:val>
                                            <p:strVal val="#ppt_x"/>
                                          </p:val>
                                        </p:tav>
                                      </p:tavLst>
                                    </p:anim>
                                    <p:anim calcmode="lin" valueType="num">
                                      <p:cBhvr>
                                        <p:cTn id="46" dur="1000" fill="hold"/>
                                        <p:tgtEl>
                                          <p:spTgt spid="105"/>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5" presetClass="entr" presetSubtype="0" fill="hold" grpId="0" nodeType="afterEffect">
                                  <p:stCondLst>
                                    <p:cond delay="0"/>
                                  </p:stCondLst>
                                  <p:childTnLst>
                                    <p:set>
                                      <p:cBhvr>
                                        <p:cTn id="49" dur="1" fill="hold">
                                          <p:stCondLst>
                                            <p:cond delay="0"/>
                                          </p:stCondLst>
                                        </p:cTn>
                                        <p:tgtEl>
                                          <p:spTgt spid="224"/>
                                        </p:tgtEl>
                                        <p:attrNameLst>
                                          <p:attrName>style.visibility</p:attrName>
                                        </p:attrNameLst>
                                      </p:cBhvr>
                                      <p:to>
                                        <p:strVal val="visible"/>
                                      </p:to>
                                    </p:set>
                                    <p:anim calcmode="lin" valueType="num">
                                      <p:cBhvr>
                                        <p:cTn id="50" dur="1000" fill="hold"/>
                                        <p:tgtEl>
                                          <p:spTgt spid="224"/>
                                        </p:tgtEl>
                                        <p:attrNameLst>
                                          <p:attrName>ppt_w</p:attrName>
                                        </p:attrNameLst>
                                      </p:cBhvr>
                                      <p:tavLst>
                                        <p:tav tm="0">
                                          <p:val>
                                            <p:strVal val="#ppt_w*0.70"/>
                                          </p:val>
                                        </p:tav>
                                        <p:tav tm="100000">
                                          <p:val>
                                            <p:strVal val="#ppt_w"/>
                                          </p:val>
                                        </p:tav>
                                      </p:tavLst>
                                    </p:anim>
                                    <p:anim calcmode="lin" valueType="num">
                                      <p:cBhvr>
                                        <p:cTn id="51" dur="1000" fill="hold"/>
                                        <p:tgtEl>
                                          <p:spTgt spid="224"/>
                                        </p:tgtEl>
                                        <p:attrNameLst>
                                          <p:attrName>ppt_h</p:attrName>
                                        </p:attrNameLst>
                                      </p:cBhvr>
                                      <p:tavLst>
                                        <p:tav tm="0">
                                          <p:val>
                                            <p:strVal val="#ppt_h"/>
                                          </p:val>
                                        </p:tav>
                                        <p:tav tm="100000">
                                          <p:val>
                                            <p:strVal val="#ppt_h"/>
                                          </p:val>
                                        </p:tav>
                                      </p:tavLst>
                                    </p:anim>
                                    <p:animEffect transition="in" filter="fade">
                                      <p:cBhvr>
                                        <p:cTn id="5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100" grpId="0"/>
      <p:bldP spid="101" grpId="0"/>
      <p:bldP spid="102" grpId="0"/>
      <p:bldP spid="103" grpId="0"/>
      <p:bldP spid="104" grpId="0"/>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7"/>
          <p:cNvSpPr>
            <a:spLocks noChangeArrowheads="1"/>
          </p:cNvSpPr>
          <p:nvPr/>
        </p:nvSpPr>
        <p:spPr bwMode="auto">
          <a:xfrm>
            <a:off x="1395413" y="2026856"/>
            <a:ext cx="177800" cy="1038225"/>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27" name="Rectangle 18"/>
          <p:cNvSpPr>
            <a:spLocks noChangeArrowheads="1"/>
          </p:cNvSpPr>
          <p:nvPr/>
        </p:nvSpPr>
        <p:spPr bwMode="auto">
          <a:xfrm>
            <a:off x="1677988" y="1428368"/>
            <a:ext cx="171450" cy="1636713"/>
          </a:xfrm>
          <a:prstGeom prst="rect">
            <a:avLst/>
          </a:prstGeom>
          <a:solidFill>
            <a:schemeClr val="accent2"/>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28" name="Rectangle 19"/>
          <p:cNvSpPr>
            <a:spLocks noChangeArrowheads="1"/>
          </p:cNvSpPr>
          <p:nvPr/>
        </p:nvSpPr>
        <p:spPr bwMode="auto">
          <a:xfrm>
            <a:off x="1954213" y="1782381"/>
            <a:ext cx="177800" cy="1282700"/>
          </a:xfrm>
          <a:prstGeom prst="rect">
            <a:avLst/>
          </a:prstGeom>
          <a:solidFill>
            <a:schemeClr val="accent3"/>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29" name="Rectangle 20"/>
          <p:cNvSpPr>
            <a:spLocks noChangeArrowheads="1"/>
          </p:cNvSpPr>
          <p:nvPr/>
        </p:nvSpPr>
        <p:spPr bwMode="auto">
          <a:xfrm>
            <a:off x="2230438" y="2144331"/>
            <a:ext cx="177800" cy="920750"/>
          </a:xfrm>
          <a:prstGeom prst="rect">
            <a:avLst/>
          </a:prstGeom>
          <a:solidFill>
            <a:schemeClr val="accent4"/>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0" name="Rectangle 21"/>
          <p:cNvSpPr>
            <a:spLocks noChangeArrowheads="1"/>
          </p:cNvSpPr>
          <p:nvPr/>
        </p:nvSpPr>
        <p:spPr bwMode="auto">
          <a:xfrm>
            <a:off x="3178175" y="1499806"/>
            <a:ext cx="176213" cy="1565275"/>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31" name="Rectangle 22"/>
          <p:cNvSpPr>
            <a:spLocks noChangeArrowheads="1"/>
          </p:cNvSpPr>
          <p:nvPr/>
        </p:nvSpPr>
        <p:spPr bwMode="auto">
          <a:xfrm>
            <a:off x="3452813" y="2217356"/>
            <a:ext cx="177800" cy="847725"/>
          </a:xfrm>
          <a:prstGeom prst="rect">
            <a:avLst/>
          </a:prstGeom>
          <a:solidFill>
            <a:schemeClr val="accent2"/>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16" name="Rectangle 23"/>
          <p:cNvSpPr>
            <a:spLocks noChangeArrowheads="1"/>
          </p:cNvSpPr>
          <p:nvPr/>
        </p:nvSpPr>
        <p:spPr bwMode="auto">
          <a:xfrm>
            <a:off x="3729038" y="2420556"/>
            <a:ext cx="177800" cy="644525"/>
          </a:xfrm>
          <a:prstGeom prst="rect">
            <a:avLst/>
          </a:prstGeom>
          <a:solidFill>
            <a:schemeClr val="accent3"/>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17" name="Rectangle 24"/>
          <p:cNvSpPr>
            <a:spLocks noChangeArrowheads="1"/>
          </p:cNvSpPr>
          <p:nvPr/>
        </p:nvSpPr>
        <p:spPr bwMode="auto">
          <a:xfrm>
            <a:off x="4013200" y="2742818"/>
            <a:ext cx="169863" cy="322263"/>
          </a:xfrm>
          <a:prstGeom prst="rect">
            <a:avLst/>
          </a:prstGeom>
          <a:solidFill>
            <a:schemeClr val="accent4"/>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25" name="Rectangle 25"/>
          <p:cNvSpPr>
            <a:spLocks noChangeArrowheads="1"/>
          </p:cNvSpPr>
          <p:nvPr/>
        </p:nvSpPr>
        <p:spPr bwMode="auto">
          <a:xfrm>
            <a:off x="4953000" y="2441193"/>
            <a:ext cx="177800" cy="623888"/>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34826" name="Rectangle 26"/>
          <p:cNvSpPr>
            <a:spLocks noChangeArrowheads="1"/>
          </p:cNvSpPr>
          <p:nvPr/>
        </p:nvSpPr>
        <p:spPr bwMode="auto">
          <a:xfrm>
            <a:off x="5235575" y="2545968"/>
            <a:ext cx="177800" cy="519113"/>
          </a:xfrm>
          <a:prstGeom prst="rect">
            <a:avLst/>
          </a:prstGeom>
          <a:solidFill>
            <a:schemeClr val="accent2"/>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28" name="Rectangle 27"/>
          <p:cNvSpPr>
            <a:spLocks noChangeArrowheads="1"/>
          </p:cNvSpPr>
          <p:nvPr/>
        </p:nvSpPr>
        <p:spPr bwMode="auto">
          <a:xfrm>
            <a:off x="5511800" y="2749168"/>
            <a:ext cx="177800" cy="315913"/>
          </a:xfrm>
          <a:prstGeom prst="rect">
            <a:avLst/>
          </a:prstGeom>
          <a:solidFill>
            <a:schemeClr val="accent3"/>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29" name="Rectangle 28"/>
          <p:cNvSpPr>
            <a:spLocks noChangeArrowheads="1"/>
          </p:cNvSpPr>
          <p:nvPr/>
        </p:nvSpPr>
        <p:spPr bwMode="auto">
          <a:xfrm>
            <a:off x="5788025" y="1342643"/>
            <a:ext cx="177800" cy="1722438"/>
          </a:xfrm>
          <a:prstGeom prst="rect">
            <a:avLst/>
          </a:prstGeom>
          <a:solidFill>
            <a:schemeClr val="accent4"/>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30" name="Rectangle 29"/>
          <p:cNvSpPr>
            <a:spLocks noChangeArrowheads="1"/>
          </p:cNvSpPr>
          <p:nvPr/>
        </p:nvSpPr>
        <p:spPr bwMode="auto">
          <a:xfrm>
            <a:off x="6734175" y="1612518"/>
            <a:ext cx="177800" cy="1452563"/>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34831" name="Rectangle 30"/>
          <p:cNvSpPr>
            <a:spLocks noChangeArrowheads="1"/>
          </p:cNvSpPr>
          <p:nvPr/>
        </p:nvSpPr>
        <p:spPr bwMode="auto">
          <a:xfrm>
            <a:off x="7010400" y="1342643"/>
            <a:ext cx="177800" cy="1722438"/>
          </a:xfrm>
          <a:prstGeom prst="rect">
            <a:avLst/>
          </a:prstGeom>
          <a:solidFill>
            <a:schemeClr val="accent2"/>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32" name="Rectangle 31"/>
          <p:cNvSpPr>
            <a:spLocks noChangeArrowheads="1"/>
          </p:cNvSpPr>
          <p:nvPr/>
        </p:nvSpPr>
        <p:spPr bwMode="auto">
          <a:xfrm>
            <a:off x="7286625" y="1499806"/>
            <a:ext cx="177800" cy="1565275"/>
          </a:xfrm>
          <a:prstGeom prst="rect">
            <a:avLst/>
          </a:prstGeom>
          <a:solidFill>
            <a:schemeClr val="accent3"/>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4833" name="Rectangle 32"/>
          <p:cNvSpPr>
            <a:spLocks noChangeArrowheads="1"/>
          </p:cNvSpPr>
          <p:nvPr/>
        </p:nvSpPr>
        <p:spPr bwMode="auto">
          <a:xfrm>
            <a:off x="7569200" y="2026856"/>
            <a:ext cx="171450" cy="1038225"/>
          </a:xfrm>
          <a:prstGeom prst="rect">
            <a:avLst/>
          </a:prstGeom>
          <a:solidFill>
            <a:schemeClr val="accent4"/>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nvGrpSpPr>
          <p:cNvPr id="3" name="组合 2"/>
          <p:cNvGrpSpPr/>
          <p:nvPr/>
        </p:nvGrpSpPr>
        <p:grpSpPr>
          <a:xfrm>
            <a:off x="1250950" y="3309556"/>
            <a:ext cx="6634163" cy="979487"/>
            <a:chOff x="1250950" y="3309556"/>
            <a:chExt cx="6634163" cy="979487"/>
          </a:xfrm>
        </p:grpSpPr>
        <p:sp>
          <p:nvSpPr>
            <p:cNvPr id="34834" name="Rectangle 33"/>
            <p:cNvSpPr>
              <a:spLocks noChangeArrowheads="1"/>
            </p:cNvSpPr>
            <p:nvPr/>
          </p:nvSpPr>
          <p:spPr bwMode="auto">
            <a:xfrm>
              <a:off x="1250950" y="3309556"/>
              <a:ext cx="129540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35" name="Rectangle 34"/>
            <p:cNvSpPr>
              <a:spLocks noChangeArrowheads="1"/>
            </p:cNvSpPr>
            <p:nvPr/>
          </p:nvSpPr>
          <p:spPr bwMode="auto">
            <a:xfrm>
              <a:off x="3025775" y="3309556"/>
              <a:ext cx="130175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36" name="Rectangle 35"/>
            <p:cNvSpPr>
              <a:spLocks noChangeArrowheads="1"/>
            </p:cNvSpPr>
            <p:nvPr/>
          </p:nvSpPr>
          <p:spPr bwMode="auto">
            <a:xfrm>
              <a:off x="4808538" y="3309556"/>
              <a:ext cx="129540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37" name="Rectangle 36"/>
            <p:cNvSpPr>
              <a:spLocks noChangeArrowheads="1"/>
            </p:cNvSpPr>
            <p:nvPr/>
          </p:nvSpPr>
          <p:spPr bwMode="auto">
            <a:xfrm>
              <a:off x="6583363" y="3309556"/>
              <a:ext cx="130175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38" name="Rectangle 37"/>
            <p:cNvSpPr>
              <a:spLocks noChangeArrowheads="1"/>
            </p:cNvSpPr>
            <p:nvPr/>
          </p:nvSpPr>
          <p:spPr bwMode="auto">
            <a:xfrm>
              <a:off x="1250950" y="4276343"/>
              <a:ext cx="129540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39" name="Rectangle 38"/>
            <p:cNvSpPr>
              <a:spLocks noChangeArrowheads="1"/>
            </p:cNvSpPr>
            <p:nvPr/>
          </p:nvSpPr>
          <p:spPr bwMode="auto">
            <a:xfrm>
              <a:off x="3025775" y="4276343"/>
              <a:ext cx="130175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40" name="Rectangle 39"/>
            <p:cNvSpPr>
              <a:spLocks noChangeArrowheads="1"/>
            </p:cNvSpPr>
            <p:nvPr/>
          </p:nvSpPr>
          <p:spPr bwMode="auto">
            <a:xfrm>
              <a:off x="4808538" y="4276343"/>
              <a:ext cx="129540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4841" name="Rectangle 40"/>
            <p:cNvSpPr>
              <a:spLocks noChangeArrowheads="1"/>
            </p:cNvSpPr>
            <p:nvPr/>
          </p:nvSpPr>
          <p:spPr bwMode="auto">
            <a:xfrm>
              <a:off x="6583363" y="4276343"/>
              <a:ext cx="1301750"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sp>
        <p:nvSpPr>
          <p:cNvPr id="2" name="TextBox 1"/>
          <p:cNvSpPr txBox="1"/>
          <p:nvPr/>
        </p:nvSpPr>
        <p:spPr>
          <a:xfrm>
            <a:off x="1435516" y="3120519"/>
            <a:ext cx="777777" cy="1323439"/>
          </a:xfrm>
          <a:prstGeom prst="rect">
            <a:avLst/>
          </a:prstGeom>
          <a:noFill/>
        </p:spPr>
        <p:txBody>
          <a:bodyPr wrap="none" rtlCol="0">
            <a:spAutoFit/>
          </a:bodyPr>
          <a:lstStyle/>
          <a:p>
            <a:pPr fontAlgn="base">
              <a:spcBef>
                <a:spcPct val="0"/>
              </a:spcBef>
              <a:spcAft>
                <a:spcPct val="0"/>
              </a:spcAft>
            </a:pPr>
            <a:r>
              <a:rPr lang="en-US" altLang="zh-CN" sz="8000" dirty="0">
                <a:solidFill>
                  <a:prstClr val="black">
                    <a:lumMod val="75000"/>
                    <a:lumOff val="25000"/>
                  </a:prstClr>
                </a:solidFill>
              </a:rPr>
              <a:t>A</a:t>
            </a:r>
            <a:endParaRPr lang="zh-CN" altLang="en-US" sz="8000" dirty="0">
              <a:solidFill>
                <a:prstClr val="black">
                  <a:lumMod val="75000"/>
                  <a:lumOff val="25000"/>
                </a:prstClr>
              </a:solidFill>
            </a:endParaRPr>
          </a:p>
        </p:txBody>
      </p:sp>
      <p:sp>
        <p:nvSpPr>
          <p:cNvPr id="35" name="TextBox 34"/>
          <p:cNvSpPr txBox="1"/>
          <p:nvPr/>
        </p:nvSpPr>
        <p:spPr>
          <a:xfrm>
            <a:off x="3258620" y="3120518"/>
            <a:ext cx="742511" cy="1323439"/>
          </a:xfrm>
          <a:prstGeom prst="rect">
            <a:avLst/>
          </a:prstGeom>
          <a:noFill/>
        </p:spPr>
        <p:txBody>
          <a:bodyPr wrap="none" rtlCol="0">
            <a:spAutoFit/>
          </a:bodyPr>
          <a:lstStyle/>
          <a:p>
            <a:pPr fontAlgn="base">
              <a:spcBef>
                <a:spcPct val="0"/>
              </a:spcBef>
              <a:spcAft>
                <a:spcPct val="0"/>
              </a:spcAft>
            </a:pPr>
            <a:r>
              <a:rPr lang="en-US" altLang="zh-CN" sz="8000" dirty="0">
                <a:solidFill>
                  <a:prstClr val="black">
                    <a:lumMod val="75000"/>
                    <a:lumOff val="25000"/>
                  </a:prstClr>
                </a:solidFill>
              </a:rPr>
              <a:t>B</a:t>
            </a:r>
            <a:endParaRPr lang="zh-CN" altLang="en-US" sz="8000" dirty="0">
              <a:solidFill>
                <a:prstClr val="black">
                  <a:lumMod val="75000"/>
                  <a:lumOff val="25000"/>
                </a:prstClr>
              </a:solidFill>
            </a:endParaRPr>
          </a:p>
        </p:txBody>
      </p:sp>
      <p:sp>
        <p:nvSpPr>
          <p:cNvPr id="36" name="TextBox 35"/>
          <p:cNvSpPr txBox="1"/>
          <p:nvPr/>
        </p:nvSpPr>
        <p:spPr>
          <a:xfrm>
            <a:off x="5046458" y="3120517"/>
            <a:ext cx="731290" cy="1323439"/>
          </a:xfrm>
          <a:prstGeom prst="rect">
            <a:avLst/>
          </a:prstGeom>
          <a:noFill/>
        </p:spPr>
        <p:txBody>
          <a:bodyPr wrap="none" rtlCol="0">
            <a:spAutoFit/>
          </a:bodyPr>
          <a:lstStyle/>
          <a:p>
            <a:pPr fontAlgn="base">
              <a:spcBef>
                <a:spcPct val="0"/>
              </a:spcBef>
              <a:spcAft>
                <a:spcPct val="0"/>
              </a:spcAft>
            </a:pPr>
            <a:r>
              <a:rPr lang="en-US" altLang="zh-CN" sz="8000" dirty="0">
                <a:solidFill>
                  <a:prstClr val="black">
                    <a:lumMod val="75000"/>
                    <a:lumOff val="25000"/>
                  </a:prstClr>
                </a:solidFill>
              </a:rPr>
              <a:t>C</a:t>
            </a:r>
            <a:endParaRPr lang="zh-CN" altLang="en-US" sz="8000" dirty="0">
              <a:solidFill>
                <a:prstClr val="black">
                  <a:lumMod val="75000"/>
                  <a:lumOff val="25000"/>
                </a:prstClr>
              </a:solidFill>
            </a:endParaRPr>
          </a:p>
        </p:txBody>
      </p:sp>
      <p:sp>
        <p:nvSpPr>
          <p:cNvPr id="37" name="TextBox 36"/>
          <p:cNvSpPr txBox="1"/>
          <p:nvPr/>
        </p:nvSpPr>
        <p:spPr>
          <a:xfrm>
            <a:off x="6823075" y="3120515"/>
            <a:ext cx="816249" cy="1323439"/>
          </a:xfrm>
          <a:prstGeom prst="rect">
            <a:avLst/>
          </a:prstGeom>
          <a:noFill/>
        </p:spPr>
        <p:txBody>
          <a:bodyPr wrap="none" rtlCol="0">
            <a:spAutoFit/>
          </a:bodyPr>
          <a:lstStyle/>
          <a:p>
            <a:pPr fontAlgn="base">
              <a:spcBef>
                <a:spcPct val="0"/>
              </a:spcBef>
              <a:spcAft>
                <a:spcPct val="0"/>
              </a:spcAft>
            </a:pPr>
            <a:r>
              <a:rPr lang="en-US" altLang="zh-CN" sz="8000" dirty="0">
                <a:solidFill>
                  <a:prstClr val="black">
                    <a:lumMod val="75000"/>
                    <a:lumOff val="25000"/>
                  </a:prstClr>
                </a:solidFill>
              </a:rPr>
              <a:t>D</a:t>
            </a:r>
            <a:endParaRPr lang="zh-CN" altLang="en-US" sz="8000" dirty="0">
              <a:solidFill>
                <a:prstClr val="black">
                  <a:lumMod val="75000"/>
                  <a:lumOff val="25000"/>
                </a:prst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4816"/>
                                        </p:tgtEl>
                                        <p:attrNameLst>
                                          <p:attrName>style.visibility</p:attrName>
                                        </p:attrNameLst>
                                      </p:cBhvr>
                                      <p:to>
                                        <p:strVal val="visible"/>
                                      </p:to>
                                    </p:set>
                                    <p:animEffect transition="in" filter="wipe(down)">
                                      <p:cBhvr>
                                        <p:cTn id="25" dur="500"/>
                                        <p:tgtEl>
                                          <p:spTgt spid="348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817"/>
                                        </p:tgtEl>
                                        <p:attrNameLst>
                                          <p:attrName>style.visibility</p:attrName>
                                        </p:attrNameLst>
                                      </p:cBhvr>
                                      <p:to>
                                        <p:strVal val="visible"/>
                                      </p:to>
                                    </p:set>
                                    <p:animEffect transition="in" filter="wipe(down)">
                                      <p:cBhvr>
                                        <p:cTn id="28" dur="500"/>
                                        <p:tgtEl>
                                          <p:spTgt spid="348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4825"/>
                                        </p:tgtEl>
                                        <p:attrNameLst>
                                          <p:attrName>style.visibility</p:attrName>
                                        </p:attrNameLst>
                                      </p:cBhvr>
                                      <p:to>
                                        <p:strVal val="visible"/>
                                      </p:to>
                                    </p:set>
                                    <p:animEffect transition="in" filter="wipe(down)">
                                      <p:cBhvr>
                                        <p:cTn id="31" dur="500"/>
                                        <p:tgtEl>
                                          <p:spTgt spid="3482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826"/>
                                        </p:tgtEl>
                                        <p:attrNameLst>
                                          <p:attrName>style.visibility</p:attrName>
                                        </p:attrNameLst>
                                      </p:cBhvr>
                                      <p:to>
                                        <p:strVal val="visible"/>
                                      </p:to>
                                    </p:set>
                                    <p:animEffect transition="in" filter="wipe(down)">
                                      <p:cBhvr>
                                        <p:cTn id="34" dur="500"/>
                                        <p:tgtEl>
                                          <p:spTgt spid="348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828"/>
                                        </p:tgtEl>
                                        <p:attrNameLst>
                                          <p:attrName>style.visibility</p:attrName>
                                        </p:attrNameLst>
                                      </p:cBhvr>
                                      <p:to>
                                        <p:strVal val="visible"/>
                                      </p:to>
                                    </p:set>
                                    <p:animEffect transition="in" filter="wipe(down)">
                                      <p:cBhvr>
                                        <p:cTn id="37" dur="500"/>
                                        <p:tgtEl>
                                          <p:spTgt spid="348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829"/>
                                        </p:tgtEl>
                                        <p:attrNameLst>
                                          <p:attrName>style.visibility</p:attrName>
                                        </p:attrNameLst>
                                      </p:cBhvr>
                                      <p:to>
                                        <p:strVal val="visible"/>
                                      </p:to>
                                    </p:set>
                                    <p:animEffect transition="in" filter="wipe(down)">
                                      <p:cBhvr>
                                        <p:cTn id="40" dur="500"/>
                                        <p:tgtEl>
                                          <p:spTgt spid="348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4830"/>
                                        </p:tgtEl>
                                        <p:attrNameLst>
                                          <p:attrName>style.visibility</p:attrName>
                                        </p:attrNameLst>
                                      </p:cBhvr>
                                      <p:to>
                                        <p:strVal val="visible"/>
                                      </p:to>
                                    </p:set>
                                    <p:animEffect transition="in" filter="wipe(down)">
                                      <p:cBhvr>
                                        <p:cTn id="43" dur="500"/>
                                        <p:tgtEl>
                                          <p:spTgt spid="348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4831"/>
                                        </p:tgtEl>
                                        <p:attrNameLst>
                                          <p:attrName>style.visibility</p:attrName>
                                        </p:attrNameLst>
                                      </p:cBhvr>
                                      <p:to>
                                        <p:strVal val="visible"/>
                                      </p:to>
                                    </p:set>
                                    <p:animEffect transition="in" filter="wipe(down)">
                                      <p:cBhvr>
                                        <p:cTn id="46" dur="500"/>
                                        <p:tgtEl>
                                          <p:spTgt spid="348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4832"/>
                                        </p:tgtEl>
                                        <p:attrNameLst>
                                          <p:attrName>style.visibility</p:attrName>
                                        </p:attrNameLst>
                                      </p:cBhvr>
                                      <p:to>
                                        <p:strVal val="visible"/>
                                      </p:to>
                                    </p:set>
                                    <p:animEffect transition="in" filter="wipe(down)">
                                      <p:cBhvr>
                                        <p:cTn id="49" dur="500"/>
                                        <p:tgtEl>
                                          <p:spTgt spid="348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833"/>
                                        </p:tgtEl>
                                        <p:attrNameLst>
                                          <p:attrName>style.visibility</p:attrName>
                                        </p:attrNameLst>
                                      </p:cBhvr>
                                      <p:to>
                                        <p:strVal val="visible"/>
                                      </p:to>
                                    </p:set>
                                    <p:animEffect transition="in" filter="wipe(down)">
                                      <p:cBhvr>
                                        <p:cTn id="52" dur="500"/>
                                        <p:tgtEl>
                                          <p:spTgt spid="34833"/>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arn(inVertical)">
                                      <p:cBhvr>
                                        <p:cTn id="56" dur="500"/>
                                        <p:tgtEl>
                                          <p:spTgt spid="3"/>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4816" grpId="0" animBg="1"/>
      <p:bldP spid="34817" grpId="0" animBg="1"/>
      <p:bldP spid="34825" grpId="0" animBg="1"/>
      <p:bldP spid="34826" grpId="0" animBg="1"/>
      <p:bldP spid="34828" grpId="0" animBg="1"/>
      <p:bldP spid="34829" grpId="0" animBg="1"/>
      <p:bldP spid="34830" grpId="0" animBg="1"/>
      <p:bldP spid="34831" grpId="0" animBg="1"/>
      <p:bldP spid="34832" grpId="0" animBg="1"/>
      <p:bldP spid="34833" grpId="0" animBg="1"/>
      <p:bldP spid="2"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Box 292"/>
          <p:cNvSpPr txBox="1"/>
          <p:nvPr/>
        </p:nvSpPr>
        <p:spPr bwMode="auto">
          <a:xfrm>
            <a:off x="6491365" y="1465518"/>
            <a:ext cx="1774845" cy="523220"/>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prstClr val="black">
                    <a:lumMod val="75000"/>
                    <a:lumOff val="25000"/>
                  </a:prstClr>
                </a:solidFill>
              </a:rPr>
              <a:t>添加标题</a:t>
            </a:r>
          </a:p>
        </p:txBody>
      </p:sp>
      <p:sp>
        <p:nvSpPr>
          <p:cNvPr id="294" name="矩形 1"/>
          <p:cNvSpPr>
            <a:spLocks noChangeArrowheads="1"/>
          </p:cNvSpPr>
          <p:nvPr/>
        </p:nvSpPr>
        <p:spPr bwMode="auto">
          <a:xfrm>
            <a:off x="6181458" y="2203536"/>
            <a:ext cx="2363682" cy="151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03" name="直接连接符 302"/>
          <p:cNvCxnSpPr/>
          <p:nvPr/>
        </p:nvCxnSpPr>
        <p:spPr>
          <a:xfrm>
            <a:off x="6207213" y="2094374"/>
            <a:ext cx="23431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Freeform 47"/>
          <p:cNvSpPr>
            <a:spLocks noEditPoints="1" noChangeArrowheads="1"/>
          </p:cNvSpPr>
          <p:nvPr/>
        </p:nvSpPr>
        <p:spPr bwMode="auto">
          <a:xfrm>
            <a:off x="453649" y="1972358"/>
            <a:ext cx="5342487" cy="1810888"/>
          </a:xfrm>
          <a:custGeom>
            <a:avLst/>
            <a:gdLst>
              <a:gd name="T0" fmla="*/ 2147483647 w 3426"/>
              <a:gd name="T1" fmla="*/ 2147483647 h 1232"/>
              <a:gd name="T2" fmla="*/ 2147483647 w 3426"/>
              <a:gd name="T3" fmla="*/ 2147483647 h 1232"/>
              <a:gd name="T4" fmla="*/ 2147483647 w 3426"/>
              <a:gd name="T5" fmla="*/ 2147483647 h 1232"/>
              <a:gd name="T6" fmla="*/ 2147483647 w 3426"/>
              <a:gd name="T7" fmla="*/ 2147483647 h 1232"/>
              <a:gd name="T8" fmla="*/ 2147483647 w 3426"/>
              <a:gd name="T9" fmla="*/ 2147483647 h 1232"/>
              <a:gd name="T10" fmla="*/ 2147483647 w 3426"/>
              <a:gd name="T11" fmla="*/ 2147483647 h 1232"/>
              <a:gd name="T12" fmla="*/ 2147483647 w 3426"/>
              <a:gd name="T13" fmla="*/ 2147483647 h 1232"/>
              <a:gd name="T14" fmla="*/ 2147483647 w 3426"/>
              <a:gd name="T15" fmla="*/ 2147483647 h 1232"/>
              <a:gd name="T16" fmla="*/ 2147483647 w 3426"/>
              <a:gd name="T17" fmla="*/ 2147483647 h 1232"/>
              <a:gd name="T18" fmla="*/ 2147483647 w 3426"/>
              <a:gd name="T19" fmla="*/ 2147483647 h 1232"/>
              <a:gd name="T20" fmla="*/ 2147483647 w 3426"/>
              <a:gd name="T21" fmla="*/ 2147483647 h 1232"/>
              <a:gd name="T22" fmla="*/ 2147483647 w 3426"/>
              <a:gd name="T23" fmla="*/ 2147483647 h 1232"/>
              <a:gd name="T24" fmla="*/ 2147483647 w 3426"/>
              <a:gd name="T25" fmla="*/ 2147483647 h 1232"/>
              <a:gd name="T26" fmla="*/ 2147483647 w 3426"/>
              <a:gd name="T27" fmla="*/ 2147483647 h 1232"/>
              <a:gd name="T28" fmla="*/ 2147483647 w 3426"/>
              <a:gd name="T29" fmla="*/ 2147483647 h 1232"/>
              <a:gd name="T30" fmla="*/ 2147483647 w 3426"/>
              <a:gd name="T31" fmla="*/ 2147483647 h 1232"/>
              <a:gd name="T32" fmla="*/ 2147483647 w 3426"/>
              <a:gd name="T33" fmla="*/ 2147483647 h 1232"/>
              <a:gd name="T34" fmla="*/ 2147483647 w 3426"/>
              <a:gd name="T35" fmla="*/ 2147483647 h 1232"/>
              <a:gd name="T36" fmla="*/ 2147483647 w 3426"/>
              <a:gd name="T37" fmla="*/ 2147483647 h 1232"/>
              <a:gd name="T38" fmla="*/ 2147483647 w 3426"/>
              <a:gd name="T39" fmla="*/ 2147483647 h 1232"/>
              <a:gd name="T40" fmla="*/ 2147483647 w 3426"/>
              <a:gd name="T41" fmla="*/ 2147483647 h 1232"/>
              <a:gd name="T42" fmla="*/ 2147483647 w 3426"/>
              <a:gd name="T43" fmla="*/ 2147483647 h 1232"/>
              <a:gd name="T44" fmla="*/ 2147483647 w 3426"/>
              <a:gd name="T45" fmla="*/ 2147483647 h 1232"/>
              <a:gd name="T46" fmla="*/ 0 w 3426"/>
              <a:gd name="T47" fmla="*/ 2147483647 h 1232"/>
              <a:gd name="T48" fmla="*/ 2147483647 w 3426"/>
              <a:gd name="T49" fmla="*/ 2147483647 h 1232"/>
              <a:gd name="T50" fmla="*/ 2147483647 w 3426"/>
              <a:gd name="T51" fmla="*/ 2147483647 h 1232"/>
              <a:gd name="T52" fmla="*/ 2147483647 w 3426"/>
              <a:gd name="T53" fmla="*/ 2147483647 h 1232"/>
              <a:gd name="T54" fmla="*/ 2147483647 w 3426"/>
              <a:gd name="T55" fmla="*/ 2147483647 h 1232"/>
              <a:gd name="T56" fmla="*/ 2147483647 w 3426"/>
              <a:gd name="T57" fmla="*/ 2147483647 h 1232"/>
              <a:gd name="T58" fmla="*/ 2147483647 w 3426"/>
              <a:gd name="T59" fmla="*/ 2147483647 h 1232"/>
              <a:gd name="T60" fmla="*/ 2147483647 w 3426"/>
              <a:gd name="T61" fmla="*/ 2147483647 h 1232"/>
              <a:gd name="T62" fmla="*/ 2147483647 w 3426"/>
              <a:gd name="T63" fmla="*/ 2147483647 h 1232"/>
              <a:gd name="T64" fmla="*/ 2147483647 w 3426"/>
              <a:gd name="T65" fmla="*/ 2147483647 h 1232"/>
              <a:gd name="T66" fmla="*/ 2147483647 w 3426"/>
              <a:gd name="T67" fmla="*/ 2147483647 h 1232"/>
              <a:gd name="T68" fmla="*/ 2147483647 w 3426"/>
              <a:gd name="T69" fmla="*/ 2147483647 h 1232"/>
              <a:gd name="T70" fmla="*/ 2147483647 w 3426"/>
              <a:gd name="T71" fmla="*/ 2147483647 h 1232"/>
              <a:gd name="T72" fmla="*/ 2147483647 w 3426"/>
              <a:gd name="T73" fmla="*/ 2147483647 h 1232"/>
              <a:gd name="T74" fmla="*/ 2147483647 w 3426"/>
              <a:gd name="T75" fmla="*/ 2147483647 h 1232"/>
              <a:gd name="T76" fmla="*/ 2147483647 w 3426"/>
              <a:gd name="T77" fmla="*/ 2147483647 h 1232"/>
              <a:gd name="T78" fmla="*/ 2147483647 w 3426"/>
              <a:gd name="T79" fmla="*/ 2147483647 h 1232"/>
              <a:gd name="T80" fmla="*/ 2147483647 w 3426"/>
              <a:gd name="T81" fmla="*/ 2147483647 h 1232"/>
              <a:gd name="T82" fmla="*/ 2147483647 w 3426"/>
              <a:gd name="T83" fmla="*/ 2147483647 h 1232"/>
              <a:gd name="T84" fmla="*/ 2147483647 w 3426"/>
              <a:gd name="T85" fmla="*/ 2147483647 h 1232"/>
              <a:gd name="T86" fmla="*/ 2147483647 w 3426"/>
              <a:gd name="T87" fmla="*/ 2147483647 h 1232"/>
              <a:gd name="T88" fmla="*/ 2147483647 w 3426"/>
              <a:gd name="T89" fmla="*/ 2147483647 h 1232"/>
              <a:gd name="T90" fmla="*/ 2147483647 w 3426"/>
              <a:gd name="T91" fmla="*/ 2147483647 h 1232"/>
              <a:gd name="T92" fmla="*/ 2147483647 w 3426"/>
              <a:gd name="T93" fmla="*/ 2147483647 h 1232"/>
              <a:gd name="T94" fmla="*/ 2147483647 w 3426"/>
              <a:gd name="T95" fmla="*/ 2147483647 h 1232"/>
              <a:gd name="T96" fmla="*/ 2147483647 w 3426"/>
              <a:gd name="T97" fmla="*/ 2147483647 h 1232"/>
              <a:gd name="T98" fmla="*/ 2147483647 w 3426"/>
              <a:gd name="T99" fmla="*/ 2147483647 h 1232"/>
              <a:gd name="T100" fmla="*/ 2147483647 w 3426"/>
              <a:gd name="T101" fmla="*/ 2147483647 h 1232"/>
              <a:gd name="T102" fmla="*/ 2147483647 w 3426"/>
              <a:gd name="T103" fmla="*/ 2147483647 h 1232"/>
              <a:gd name="T104" fmla="*/ 2147483647 w 3426"/>
              <a:gd name="T105" fmla="*/ 2147483647 h 1232"/>
              <a:gd name="T106" fmla="*/ 2147483647 w 3426"/>
              <a:gd name="T107" fmla="*/ 2147483647 h 1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6"/>
              <a:gd name="T163" fmla="*/ 0 h 1232"/>
              <a:gd name="T164" fmla="*/ 3426 w 3426"/>
              <a:gd name="T165" fmla="*/ 1232 h 1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chemeClr val="bg1">
              <a:lumMod val="50000"/>
            </a:schemeClr>
          </a:solidFill>
          <a:ln>
            <a:noFill/>
          </a:ln>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grpSp>
        <p:nvGrpSpPr>
          <p:cNvPr id="2" name="组合 1"/>
          <p:cNvGrpSpPr/>
          <p:nvPr/>
        </p:nvGrpSpPr>
        <p:grpSpPr>
          <a:xfrm>
            <a:off x="1300258" y="1383553"/>
            <a:ext cx="838690" cy="491637"/>
            <a:chOff x="1300258" y="1383553"/>
            <a:chExt cx="838690" cy="491637"/>
          </a:xfrm>
        </p:grpSpPr>
        <p:sp>
          <p:nvSpPr>
            <p:cNvPr id="70" name="矩形 10"/>
            <p:cNvSpPr>
              <a:spLocks noChangeArrowheads="1"/>
            </p:cNvSpPr>
            <p:nvPr/>
          </p:nvSpPr>
          <p:spPr bwMode="auto">
            <a:xfrm>
              <a:off x="1300258" y="1383553"/>
              <a:ext cx="838690" cy="491637"/>
            </a:xfrm>
            <a:prstGeom prst="rect">
              <a:avLst/>
            </a:prstGeom>
            <a:solidFill>
              <a:schemeClr val="accent1"/>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a:solidFill>
                  <a:prstClr val="white"/>
                </a:solidFill>
                <a:latin typeface="Impact" panose="020B0806030902050204" pitchFamily="34" charset="0"/>
                <a:ea typeface="方正兰亭细黑_GBK" charset="-122"/>
                <a:sym typeface="Impact" panose="020B0806030902050204" pitchFamily="34" charset="0"/>
              </a:endParaRPr>
            </a:p>
          </p:txBody>
        </p:sp>
        <p:sp>
          <p:nvSpPr>
            <p:cNvPr id="76" name="TextBox 53"/>
            <p:cNvSpPr>
              <a:spLocks noChangeArrowheads="1"/>
            </p:cNvSpPr>
            <p:nvPr/>
          </p:nvSpPr>
          <p:spPr bwMode="auto">
            <a:xfrm>
              <a:off x="1382594" y="1465519"/>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a:solidFill>
                    <a:prstClr val="white"/>
                  </a:solidFill>
                  <a:ea typeface="方正兰亭细黑_GBK" charset="-122"/>
                  <a:sym typeface="宋体" panose="02010600030101010101" pitchFamily="2" charset="-122"/>
                </a:rPr>
                <a:t>单击此处添加标题</a:t>
              </a:r>
            </a:p>
          </p:txBody>
        </p:sp>
      </p:grpSp>
      <p:grpSp>
        <p:nvGrpSpPr>
          <p:cNvPr id="3" name="组合 2"/>
          <p:cNvGrpSpPr/>
          <p:nvPr/>
        </p:nvGrpSpPr>
        <p:grpSpPr>
          <a:xfrm>
            <a:off x="2462884" y="1383553"/>
            <a:ext cx="838690" cy="491637"/>
            <a:chOff x="2462884" y="1383553"/>
            <a:chExt cx="838690" cy="491637"/>
          </a:xfrm>
        </p:grpSpPr>
        <p:sp>
          <p:nvSpPr>
            <p:cNvPr id="73" name="矩形 13"/>
            <p:cNvSpPr>
              <a:spLocks noChangeArrowheads="1"/>
            </p:cNvSpPr>
            <p:nvPr/>
          </p:nvSpPr>
          <p:spPr bwMode="auto">
            <a:xfrm>
              <a:off x="2462884" y="1383553"/>
              <a:ext cx="838690" cy="491637"/>
            </a:xfrm>
            <a:prstGeom prst="rect">
              <a:avLst/>
            </a:prstGeom>
            <a:solidFill>
              <a:schemeClr val="accent2"/>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a:solidFill>
                  <a:prstClr val="white"/>
                </a:solidFill>
                <a:latin typeface="Impact" panose="020B0806030902050204" pitchFamily="34" charset="0"/>
                <a:ea typeface="方正兰亭细黑_GBK" charset="-122"/>
                <a:sym typeface="Impact" panose="020B0806030902050204" pitchFamily="34" charset="0"/>
              </a:endParaRPr>
            </a:p>
          </p:txBody>
        </p:sp>
        <p:sp>
          <p:nvSpPr>
            <p:cNvPr id="77" name="TextBox 53"/>
            <p:cNvSpPr>
              <a:spLocks noChangeArrowheads="1"/>
            </p:cNvSpPr>
            <p:nvPr/>
          </p:nvSpPr>
          <p:spPr bwMode="auto">
            <a:xfrm>
              <a:off x="2545220" y="1465519"/>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a:solidFill>
                    <a:prstClr val="white"/>
                  </a:solidFill>
                  <a:ea typeface="方正兰亭细黑_GBK" charset="-122"/>
                  <a:sym typeface="宋体" panose="02010600030101010101" pitchFamily="2" charset="-122"/>
                </a:rPr>
                <a:t>单击此处添加标题</a:t>
              </a:r>
            </a:p>
          </p:txBody>
        </p:sp>
      </p:grpSp>
      <p:grpSp>
        <p:nvGrpSpPr>
          <p:cNvPr id="4" name="组合 3"/>
          <p:cNvGrpSpPr/>
          <p:nvPr/>
        </p:nvGrpSpPr>
        <p:grpSpPr>
          <a:xfrm>
            <a:off x="3622516" y="1383553"/>
            <a:ext cx="838690" cy="491637"/>
            <a:chOff x="3622516" y="1383553"/>
            <a:chExt cx="838690" cy="491637"/>
          </a:xfrm>
        </p:grpSpPr>
        <p:sp>
          <p:nvSpPr>
            <p:cNvPr id="74" name="矩形 14"/>
            <p:cNvSpPr>
              <a:spLocks noChangeArrowheads="1"/>
            </p:cNvSpPr>
            <p:nvPr/>
          </p:nvSpPr>
          <p:spPr bwMode="auto">
            <a:xfrm>
              <a:off x="3622516" y="1383553"/>
              <a:ext cx="838690" cy="491637"/>
            </a:xfrm>
            <a:prstGeom prst="rect">
              <a:avLst/>
            </a:prstGeom>
            <a:solidFill>
              <a:schemeClr val="accent3"/>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a:solidFill>
                  <a:prstClr val="white"/>
                </a:solidFill>
                <a:latin typeface="Impact" panose="020B0806030902050204" pitchFamily="34" charset="0"/>
                <a:ea typeface="方正兰亭细黑_GBK" charset="-122"/>
                <a:sym typeface="Impact" panose="020B0806030902050204" pitchFamily="34" charset="0"/>
              </a:endParaRPr>
            </a:p>
          </p:txBody>
        </p:sp>
        <p:sp>
          <p:nvSpPr>
            <p:cNvPr id="78" name="TextBox 53"/>
            <p:cNvSpPr>
              <a:spLocks noChangeArrowheads="1"/>
            </p:cNvSpPr>
            <p:nvPr/>
          </p:nvSpPr>
          <p:spPr bwMode="auto">
            <a:xfrm>
              <a:off x="3704852" y="1465518"/>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a:solidFill>
                    <a:prstClr val="white"/>
                  </a:solidFill>
                  <a:ea typeface="方正兰亭细黑_GBK" charset="-122"/>
                  <a:sym typeface="宋体" panose="02010600030101010101" pitchFamily="2" charset="-122"/>
                </a:rPr>
                <a:t>单击此处添加标题</a:t>
              </a:r>
            </a:p>
          </p:txBody>
        </p:sp>
      </p:grpSp>
      <p:grpSp>
        <p:nvGrpSpPr>
          <p:cNvPr id="7" name="组合 6"/>
          <p:cNvGrpSpPr/>
          <p:nvPr/>
        </p:nvGrpSpPr>
        <p:grpSpPr>
          <a:xfrm>
            <a:off x="3622516" y="3726678"/>
            <a:ext cx="838690" cy="491637"/>
            <a:chOff x="3622516" y="3726678"/>
            <a:chExt cx="838690" cy="491637"/>
          </a:xfrm>
        </p:grpSpPr>
        <p:sp>
          <p:nvSpPr>
            <p:cNvPr id="75" name="矩形 15"/>
            <p:cNvSpPr>
              <a:spLocks noChangeArrowheads="1"/>
            </p:cNvSpPr>
            <p:nvPr/>
          </p:nvSpPr>
          <p:spPr bwMode="auto">
            <a:xfrm>
              <a:off x="3622516" y="3726678"/>
              <a:ext cx="838690" cy="491637"/>
            </a:xfrm>
            <a:prstGeom prst="rect">
              <a:avLst/>
            </a:prstGeom>
            <a:solidFill>
              <a:schemeClr val="accent4"/>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a:solidFill>
                  <a:prstClr val="white"/>
                </a:solidFill>
                <a:latin typeface="Impact" panose="020B0806030902050204" pitchFamily="34" charset="0"/>
                <a:ea typeface="方正兰亭细黑_GBK" charset="-122"/>
                <a:sym typeface="Impact" panose="020B0806030902050204" pitchFamily="34" charset="0"/>
              </a:endParaRPr>
            </a:p>
          </p:txBody>
        </p:sp>
        <p:sp>
          <p:nvSpPr>
            <p:cNvPr id="79" name="TextBox 53"/>
            <p:cNvSpPr>
              <a:spLocks noChangeArrowheads="1"/>
            </p:cNvSpPr>
            <p:nvPr/>
          </p:nvSpPr>
          <p:spPr bwMode="auto">
            <a:xfrm>
              <a:off x="3704852" y="3808644"/>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a:solidFill>
                    <a:prstClr val="white"/>
                  </a:solidFill>
                  <a:ea typeface="方正兰亭细黑_GBK" charset="-122"/>
                  <a:sym typeface="宋体" panose="02010600030101010101" pitchFamily="2" charset="-122"/>
                </a:rPr>
                <a:t>单击此处添加标题</a:t>
              </a:r>
            </a:p>
          </p:txBody>
        </p:sp>
      </p:grpSp>
      <p:grpSp>
        <p:nvGrpSpPr>
          <p:cNvPr id="6" name="组合 5"/>
          <p:cNvGrpSpPr/>
          <p:nvPr/>
        </p:nvGrpSpPr>
        <p:grpSpPr>
          <a:xfrm>
            <a:off x="2462884" y="3726678"/>
            <a:ext cx="838690" cy="491637"/>
            <a:chOff x="2462884" y="3726678"/>
            <a:chExt cx="838690" cy="491637"/>
          </a:xfrm>
        </p:grpSpPr>
        <p:sp>
          <p:nvSpPr>
            <p:cNvPr id="72" name="矩形 12"/>
            <p:cNvSpPr>
              <a:spLocks noChangeArrowheads="1"/>
            </p:cNvSpPr>
            <p:nvPr/>
          </p:nvSpPr>
          <p:spPr bwMode="auto">
            <a:xfrm>
              <a:off x="2462884" y="3726678"/>
              <a:ext cx="838690" cy="491637"/>
            </a:xfrm>
            <a:prstGeom prst="rect">
              <a:avLst/>
            </a:prstGeom>
            <a:solidFill>
              <a:schemeClr val="accent5"/>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a:solidFill>
                  <a:prstClr val="white"/>
                </a:solidFill>
                <a:latin typeface="Impact" panose="020B0806030902050204" pitchFamily="34" charset="0"/>
                <a:ea typeface="方正兰亭细黑_GBK" charset="-122"/>
                <a:sym typeface="Impact" panose="020B0806030902050204" pitchFamily="34" charset="0"/>
              </a:endParaRPr>
            </a:p>
          </p:txBody>
        </p:sp>
        <p:sp>
          <p:nvSpPr>
            <p:cNvPr id="80" name="TextBox 53"/>
            <p:cNvSpPr>
              <a:spLocks noChangeArrowheads="1"/>
            </p:cNvSpPr>
            <p:nvPr/>
          </p:nvSpPr>
          <p:spPr bwMode="auto">
            <a:xfrm>
              <a:off x="2545219" y="3808644"/>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a:solidFill>
                    <a:prstClr val="white"/>
                  </a:solidFill>
                  <a:ea typeface="方正兰亭细黑_GBK" charset="-122"/>
                  <a:sym typeface="宋体" panose="02010600030101010101" pitchFamily="2" charset="-122"/>
                </a:rPr>
                <a:t>单击此处添加标题</a:t>
              </a:r>
            </a:p>
          </p:txBody>
        </p:sp>
      </p:grpSp>
      <p:grpSp>
        <p:nvGrpSpPr>
          <p:cNvPr id="5" name="组合 4"/>
          <p:cNvGrpSpPr/>
          <p:nvPr/>
        </p:nvGrpSpPr>
        <p:grpSpPr>
          <a:xfrm>
            <a:off x="1300258" y="3726678"/>
            <a:ext cx="838690" cy="491637"/>
            <a:chOff x="1300258" y="3726678"/>
            <a:chExt cx="838690" cy="491637"/>
          </a:xfrm>
        </p:grpSpPr>
        <p:sp>
          <p:nvSpPr>
            <p:cNvPr id="71" name="矩形 11"/>
            <p:cNvSpPr>
              <a:spLocks noChangeArrowheads="1"/>
            </p:cNvSpPr>
            <p:nvPr/>
          </p:nvSpPr>
          <p:spPr bwMode="auto">
            <a:xfrm>
              <a:off x="1300258" y="3726678"/>
              <a:ext cx="838690" cy="491637"/>
            </a:xfrm>
            <a:prstGeom prst="rect">
              <a:avLst/>
            </a:prstGeom>
            <a:solidFill>
              <a:schemeClr val="accent6"/>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a:solidFill>
                  <a:prstClr val="white"/>
                </a:solidFill>
                <a:latin typeface="Impact" panose="020B0806030902050204" pitchFamily="34" charset="0"/>
                <a:ea typeface="方正兰亭细黑_GBK" charset="-122"/>
                <a:sym typeface="Impact" panose="020B0806030902050204" pitchFamily="34" charset="0"/>
              </a:endParaRPr>
            </a:p>
          </p:txBody>
        </p:sp>
        <p:sp>
          <p:nvSpPr>
            <p:cNvPr id="81" name="TextBox 53"/>
            <p:cNvSpPr>
              <a:spLocks noChangeArrowheads="1"/>
            </p:cNvSpPr>
            <p:nvPr/>
          </p:nvSpPr>
          <p:spPr bwMode="auto">
            <a:xfrm>
              <a:off x="1382593" y="3808643"/>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a:solidFill>
                    <a:prstClr val="white"/>
                  </a:solidFill>
                  <a:ea typeface="方正兰亭细黑_GBK" charset="-122"/>
                  <a:sym typeface="宋体" panose="02010600030101010101" pitchFamily="2" charset="-122"/>
                </a:rPr>
                <a:t>单击此处添加标题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6" presetClass="entr" presetSubtype="21" fill="hold" nodeType="afterEffect">
                                  <p:stCondLst>
                                    <p:cond delay="0"/>
                                  </p:stCondLst>
                                  <p:childTnLst>
                                    <p:set>
                                      <p:cBhvr>
                                        <p:cTn id="43" dur="1" fill="hold">
                                          <p:stCondLst>
                                            <p:cond delay="0"/>
                                          </p:stCondLst>
                                        </p:cTn>
                                        <p:tgtEl>
                                          <p:spTgt spid="303"/>
                                        </p:tgtEl>
                                        <p:attrNameLst>
                                          <p:attrName>style.visibility</p:attrName>
                                        </p:attrNameLst>
                                      </p:cBhvr>
                                      <p:to>
                                        <p:strVal val="visible"/>
                                      </p:to>
                                    </p:set>
                                    <p:animEffect transition="in" filter="barn(inVertical)">
                                      <p:cBhvr>
                                        <p:cTn id="44" dur="500"/>
                                        <p:tgtEl>
                                          <p:spTgt spid="303"/>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293"/>
                                        </p:tgtEl>
                                        <p:attrNameLst>
                                          <p:attrName>style.visibility</p:attrName>
                                        </p:attrNameLst>
                                      </p:cBhvr>
                                      <p:to>
                                        <p:strVal val="visible"/>
                                      </p:to>
                                    </p:set>
                                    <p:anim calcmode="lin" valueType="num">
                                      <p:cBhvr additive="base">
                                        <p:cTn id="48" dur="500"/>
                                        <p:tgtEl>
                                          <p:spTgt spid="293"/>
                                        </p:tgtEl>
                                        <p:attrNameLst>
                                          <p:attrName>ppt_y</p:attrName>
                                        </p:attrNameLst>
                                      </p:cBhvr>
                                      <p:tavLst>
                                        <p:tav tm="0">
                                          <p:val>
                                            <p:strVal val="#ppt_y+#ppt_h*1.125000"/>
                                          </p:val>
                                        </p:tav>
                                        <p:tav tm="100000">
                                          <p:val>
                                            <p:strVal val="#ppt_y"/>
                                          </p:val>
                                        </p:tav>
                                      </p:tavLst>
                                    </p:anim>
                                    <p:animEffect transition="in" filter="wipe(up)">
                                      <p:cBhvr>
                                        <p:cTn id="49" dur="500"/>
                                        <p:tgtEl>
                                          <p:spTgt spid="29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94"/>
                                        </p:tgtEl>
                                        <p:attrNameLst>
                                          <p:attrName>style.visibility</p:attrName>
                                        </p:attrNameLst>
                                      </p:cBhvr>
                                      <p:to>
                                        <p:strVal val="visible"/>
                                      </p:to>
                                    </p:set>
                                    <p:animEffect transition="in" filter="wipe(down)">
                                      <p:cBhvr>
                                        <p:cTn id="53"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294" grpId="0"/>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6" name="组合 5"/>
          <p:cNvGrpSpPr/>
          <p:nvPr/>
        </p:nvGrpSpPr>
        <p:grpSpPr>
          <a:xfrm>
            <a:off x="7723050" y="380037"/>
            <a:ext cx="1151880" cy="3254324"/>
            <a:chOff x="7723050" y="380037"/>
            <a:chExt cx="1151880" cy="3254324"/>
          </a:xfrm>
        </p:grpSpPr>
        <p:sp>
          <p:nvSpPr>
            <p:cNvPr id="5" name="MH_Others_1"/>
            <p:cNvSpPr/>
            <p:nvPr>
              <p:custDataLst>
                <p:tags r:id="rId4"/>
              </p:custDataLst>
            </p:nvPr>
          </p:nvSpPr>
          <p:spPr>
            <a:xfrm>
              <a:off x="8193537" y="1052146"/>
              <a:ext cx="681393" cy="681393"/>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BatangChe" panose="02030609000101010101" pitchFamily="49" charset="-127"/>
                <a:ea typeface="BatangChe" panose="02030609000101010101" pitchFamily="49" charset="-127"/>
              </a:endParaRPr>
            </a:p>
          </p:txBody>
        </p:sp>
        <p:sp>
          <p:nvSpPr>
            <p:cNvPr id="2" name="MH_Others_2"/>
            <p:cNvSpPr/>
            <p:nvPr>
              <p:custDataLst>
                <p:tags r:id="rId5"/>
              </p:custDataLst>
            </p:nvPr>
          </p:nvSpPr>
          <p:spPr>
            <a:xfrm>
              <a:off x="7723050" y="527966"/>
              <a:ext cx="470488" cy="470488"/>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latin typeface="BatangChe" panose="02030609000101010101" pitchFamily="49" charset="-127"/>
                <a:ea typeface="BatangChe" panose="02030609000101010101" pitchFamily="49" charset="-127"/>
              </a:endParaRPr>
            </a:p>
          </p:txBody>
        </p:sp>
        <p:sp>
          <p:nvSpPr>
            <p:cNvPr id="3" name="MH_Others_3"/>
            <p:cNvSpPr txBox="1"/>
            <p:nvPr>
              <p:custDataLst>
                <p:tags r:id="rId6"/>
              </p:custDataLst>
            </p:nvPr>
          </p:nvSpPr>
          <p:spPr>
            <a:xfrm>
              <a:off x="7737597" y="1004793"/>
              <a:ext cx="558410" cy="2629568"/>
            </a:xfrm>
            <a:prstGeom prst="rect">
              <a:avLst/>
            </a:prstGeom>
            <a:noFill/>
          </p:spPr>
          <p:txBody>
            <a:bodyPr vert="eaVert" wrap="square" lIns="0" tIns="0" rIns="0" bIns="0" rtlCol="0" anchor="ctr" anchorCtr="0">
              <a:noAutofit/>
            </a:bodyPr>
            <a:lstStyle/>
            <a:p>
              <a:r>
                <a:rPr lang="en-US" altLang="zh-CN" sz="3000" spc="150" dirty="0">
                  <a:solidFill>
                    <a:srgbClr val="00B050"/>
                  </a:solidFill>
                  <a:latin typeface="微软雅黑" panose="020B0503020204020204" pitchFamily="34" charset="-122"/>
                  <a:ea typeface="微软雅黑" panose="020B0503020204020204" pitchFamily="34" charset="-122"/>
                </a:rPr>
                <a:t>C</a:t>
              </a:r>
              <a:r>
                <a:rPr lang="en-US" altLang="zh-CN" sz="2100" spc="150" dirty="0">
                  <a:solidFill>
                    <a:srgbClr val="00B050"/>
                  </a:solidFill>
                  <a:latin typeface="微软雅黑" panose="020B0503020204020204" pitchFamily="34" charset="-122"/>
                  <a:ea typeface="微软雅黑" panose="020B0503020204020204" pitchFamily="34" charset="-122"/>
                </a:rPr>
                <a:t>hapter</a:t>
              </a:r>
              <a:endParaRPr lang="zh-CN" altLang="en-US" sz="2100" spc="150" dirty="0">
                <a:solidFill>
                  <a:srgbClr val="00B050"/>
                </a:solidFill>
                <a:latin typeface="微软雅黑" panose="020B0503020204020204" pitchFamily="34" charset="-122"/>
                <a:ea typeface="微软雅黑" panose="020B0503020204020204" pitchFamily="34" charset="-122"/>
              </a:endParaRPr>
            </a:p>
          </p:txBody>
        </p:sp>
        <p:sp>
          <p:nvSpPr>
            <p:cNvPr id="4" name="MH_Others_4"/>
            <p:cNvSpPr txBox="1"/>
            <p:nvPr>
              <p:custDataLst>
                <p:tags r:id="rId7"/>
              </p:custDataLst>
            </p:nvPr>
          </p:nvSpPr>
          <p:spPr>
            <a:xfrm>
              <a:off x="8091068" y="380037"/>
              <a:ext cx="761747" cy="1240491"/>
            </a:xfrm>
            <a:prstGeom prst="rect">
              <a:avLst/>
            </a:prstGeom>
            <a:noFill/>
          </p:spPr>
          <p:txBody>
            <a:bodyPr vert="eaVert" wrap="square" rtlCol="0" anchor="ctr" anchorCtr="0">
              <a:normAutofit lnSpcReduction="10000"/>
            </a:bodyPr>
            <a:lstStyle/>
            <a:p>
              <a:r>
                <a:rPr lang="zh-CN" altLang="en-US" sz="4050" dirty="0">
                  <a:solidFill>
                    <a:srgbClr val="00B050"/>
                  </a:solidFill>
                  <a:latin typeface="微软雅黑" panose="020B0503020204020204" pitchFamily="34" charset="-122"/>
                  <a:ea typeface="微软雅黑" panose="020B0503020204020204" pitchFamily="34" charset="-122"/>
                </a:rPr>
                <a:t>章节</a:t>
              </a:r>
            </a:p>
          </p:txBody>
        </p:sp>
      </p:grpSp>
      <p:sp>
        <p:nvSpPr>
          <p:cNvPr id="8" name="MH_Number"/>
          <p:cNvSpPr/>
          <p:nvPr>
            <p:custDataLst>
              <p:tags r:id="rId2"/>
            </p:custDataLst>
          </p:nvPr>
        </p:nvSpPr>
        <p:spPr>
          <a:xfrm>
            <a:off x="5414225" y="1209554"/>
            <a:ext cx="1047969" cy="1047969"/>
          </a:xfrm>
          <a:prstGeom prst="ellipse">
            <a:avLst/>
          </a:prstGeom>
          <a:solidFill>
            <a:srgbClr val="84A8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b="1" dirty="0">
                <a:solidFill>
                  <a:srgbClr val="FFFFFF"/>
                </a:solidFill>
                <a:latin typeface="华文细黑" panose="02010600040101010101" pitchFamily="2" charset="-122"/>
                <a:ea typeface="华文细黑" panose="02010600040101010101" pitchFamily="2" charset="-122"/>
              </a:rPr>
              <a:t>2</a:t>
            </a:r>
            <a:endParaRPr lang="zh-CN" altLang="en-US" sz="6600" b="1" dirty="0">
              <a:solidFill>
                <a:srgbClr val="FFFFFF"/>
              </a:solidFill>
              <a:latin typeface="华文细黑" panose="02010600040101010101" pitchFamily="2" charset="-122"/>
              <a:ea typeface="华文细黑" panose="02010600040101010101" pitchFamily="2" charset="-122"/>
            </a:endParaRPr>
          </a:p>
        </p:txBody>
      </p:sp>
      <p:sp>
        <p:nvSpPr>
          <p:cNvPr id="9" name="MH_Title"/>
          <p:cNvSpPr txBox="1"/>
          <p:nvPr>
            <p:custDataLst>
              <p:tags r:id="rId3"/>
            </p:custDataLst>
          </p:nvPr>
        </p:nvSpPr>
        <p:spPr>
          <a:xfrm>
            <a:off x="4275515" y="2421540"/>
            <a:ext cx="3682779" cy="921478"/>
          </a:xfrm>
          <a:prstGeom prst="rect">
            <a:avLst/>
          </a:prstGeom>
          <a:noFill/>
        </p:spPr>
        <p:txBody>
          <a:bodyPr vert="horz" wrap="square" lIns="0" tIns="0" rIns="0" bIns="0" rtlCol="0" anchor="t" anchorCtr="0">
            <a:noAutofit/>
          </a:bodyPr>
          <a:lstStyle/>
          <a:p>
            <a:pPr algn="ctr">
              <a:lnSpc>
                <a:spcPct val="130000"/>
              </a:lnSpc>
            </a:pPr>
            <a:r>
              <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请在此处输入您的标题或者复制您的标题到此处</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by="(-#ppt_w*2)" calcmode="lin" valueType="num">
                                      <p:cBhvr rctx="PPT">
                                        <p:cTn id="19" dur="500" autoRev="1" fill="hold">
                                          <p:stCondLst>
                                            <p:cond delay="0"/>
                                          </p:stCondLst>
                                        </p:cTn>
                                        <p:tgtEl>
                                          <p:spTgt spid="9"/>
                                        </p:tgtEl>
                                        <p:attrNameLst>
                                          <p:attrName>ppt_w</p:attrName>
                                        </p:attrNameLst>
                                      </p:cBhvr>
                                    </p:anim>
                                    <p:anim by="(#ppt_w*0.50)" calcmode="lin" valueType="num">
                                      <p:cBhvr>
                                        <p:cTn id="20" dur="500" decel="50000" autoRev="1" fill="hold">
                                          <p:stCondLst>
                                            <p:cond delay="0"/>
                                          </p:stCondLst>
                                        </p:cTn>
                                        <p:tgtEl>
                                          <p:spTgt spid="9"/>
                                        </p:tgtEl>
                                        <p:attrNameLst>
                                          <p:attrName>ppt_x</p:attrName>
                                        </p:attrNameLst>
                                      </p:cBhvr>
                                    </p:anim>
                                    <p:anim from="(-#ppt_h/2)" to="(#ppt_y)" calcmode="lin" valueType="num">
                                      <p:cBhvr>
                                        <p:cTn id="21" dur="1000" fill="hold">
                                          <p:stCondLst>
                                            <p:cond delay="0"/>
                                          </p:stCondLst>
                                        </p:cTn>
                                        <p:tgtEl>
                                          <p:spTgt spid="9"/>
                                        </p:tgtEl>
                                        <p:attrNameLst>
                                          <p:attrName>ppt_y</p:attrName>
                                        </p:attrNameLst>
                                      </p:cBhvr>
                                    </p:anim>
                                    <p:animRot by="21600000">
                                      <p:cBhvr>
                                        <p:cTn id="22"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78"/>
  <p:tag name="MH_SECTIONID" val="279,280,"/>
</p:tagLst>
</file>

<file path=ppt/tags/tag10.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ENTRY"/>
  <p:tag name="ID" val="626773"/>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AUTOCOLOR" val="FALSE"/>
  <p:tag name="MH_TYPE" val="SECTION"/>
  <p:tag name="ID" val="626773"/>
</p:tagLst>
</file>

<file path=ppt/tags/tag12.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NUMBER"/>
</p:tagLst>
</file>

<file path=ppt/tags/tag13.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TITLE"/>
  <p:tag name="ID" val="626773"/>
  <p:tag name="MH_ORDER" val="NUMBER"/>
</p:tagLst>
</file>

<file path=ppt/tags/tag14.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15.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16.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17.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18.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AUTOCOLOR" val="FALSE"/>
  <p:tag name="MH_TYPE" val="SECTION"/>
  <p:tag name="ID" val="626773"/>
</p:tagLst>
</file>

<file path=ppt/tags/tag19.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NUMBER"/>
</p:tagLst>
</file>

<file path=ppt/tags/tag2.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AUTOCOLOR" val="FALSE"/>
  <p:tag name="MH_TYPE" val="CONTENTS"/>
  <p:tag name="ID" val="626773"/>
</p:tagLst>
</file>

<file path=ppt/tags/tag20.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TITLE"/>
  <p:tag name="ID" val="626773"/>
  <p:tag name="MH_ORDER" val="NUMBER"/>
</p:tagLst>
</file>

<file path=ppt/tags/tag21.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22.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23.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24.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25.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AUTOCOLOR" val="FALSE"/>
  <p:tag name="MH_TYPE" val="SECTION"/>
  <p:tag name="ID" val="626773"/>
</p:tagLst>
</file>

<file path=ppt/tags/tag26.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NUMBER"/>
</p:tagLst>
</file>

<file path=ppt/tags/tag27.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TITLE"/>
  <p:tag name="ID" val="626773"/>
  <p:tag name="MH_ORDER" val="NUMBER"/>
</p:tagLst>
</file>

<file path=ppt/tags/tag28.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29.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3.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31.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32.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AUTOCOLOR" val="FALSE"/>
  <p:tag name="MH_TYPE" val="SECTION"/>
  <p:tag name="ID" val="626773"/>
</p:tagLst>
</file>

<file path=ppt/tags/tag33.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NUMBER"/>
</p:tagLst>
</file>

<file path=ppt/tags/tag34.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TITLE"/>
  <p:tag name="ID" val="626773"/>
  <p:tag name="MH_ORDER" val="NUMBER"/>
</p:tagLst>
</file>

<file path=ppt/tags/tag35.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36.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37.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38.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OTHERS"/>
  <p:tag name="ID" val="626773"/>
</p:tagLst>
</file>

<file path=ppt/tags/tag4.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ENTRY"/>
  <p:tag name="ID" val="626773"/>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ENTRY"/>
  <p:tag name="ID" val="626773"/>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ENTRY"/>
  <p:tag name="ID" val="626773"/>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311220451"/>
  <p:tag name="MH_LIBRARY" val="CONTENTS"/>
  <p:tag name="MH_TYPE" val="NUMBER"/>
  <p:tag name="ID" val="626773"/>
  <p:tag name="MH_ORDER" val="1"/>
</p:tagLst>
</file>

<file path=ppt/theme/theme1.xml><?xml version="1.0" encoding="utf-8"?>
<a:theme xmlns:a="http://schemas.openxmlformats.org/drawingml/2006/main" name="Office 主题">
  <a:themeElements>
    <a:clrScheme name="自定义 97">
      <a:dk1>
        <a:sysClr val="windowText" lastClr="000000"/>
      </a:dk1>
      <a:lt1>
        <a:sysClr val="window" lastClr="FFFFFF"/>
      </a:lt1>
      <a:dk2>
        <a:srgbClr val="35957E"/>
      </a:dk2>
      <a:lt2>
        <a:srgbClr val="35957E"/>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1908</Words>
  <Application>Microsoft Office PowerPoint</Application>
  <PresentationFormat>全屏显示(16:9)</PresentationFormat>
  <Paragraphs>244</Paragraphs>
  <Slides>27</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BatangChe</vt:lpstr>
      <vt:lpstr>DotumChe</vt:lpstr>
      <vt:lpstr>Open Sans Light</vt:lpstr>
      <vt:lpstr>Roboto condensed</vt:lpstr>
      <vt:lpstr>等线</vt:lpstr>
      <vt:lpstr>方正粗圆简体</vt:lpstr>
      <vt:lpstr>方正兰亭细黑_GBK</vt:lpstr>
      <vt:lpstr>方正中等线简体</vt:lpstr>
      <vt:lpstr>华文细黑</vt:lpstr>
      <vt:lpstr>宋体</vt:lpstr>
      <vt:lpstr>微软雅黑</vt:lpstr>
      <vt:lpstr>Agency FB</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2017-03-11T06:21:00Z</dcterms:created>
  <dcterms:modified xsi:type="dcterms:W3CDTF">2021-01-06T06:46:14Z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