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91" r:id="rId2"/>
    <p:sldId id="307" r:id="rId3"/>
    <p:sldId id="292" r:id="rId4"/>
    <p:sldId id="295" r:id="rId5"/>
    <p:sldId id="298" r:id="rId6"/>
    <p:sldId id="296" r:id="rId7"/>
    <p:sldId id="297" r:id="rId8"/>
    <p:sldId id="309" r:id="rId9"/>
    <p:sldId id="294" r:id="rId10"/>
    <p:sldId id="299" r:id="rId11"/>
    <p:sldId id="300" r:id="rId12"/>
    <p:sldId id="301" r:id="rId13"/>
    <p:sldId id="302" r:id="rId14"/>
    <p:sldId id="313" r:id="rId15"/>
    <p:sldId id="293" r:id="rId16"/>
    <p:sldId id="303" r:id="rId17"/>
    <p:sldId id="308" r:id="rId18"/>
    <p:sldId id="305" r:id="rId19"/>
    <p:sldId id="306" r:id="rId20"/>
    <p:sldId id="310" r:id="rId21"/>
    <p:sldId id="311" r:id="rId22"/>
    <p:sldId id="312" r:id="rId23"/>
  </p:sldIdLst>
  <p:sldSz cx="12192000" cy="6858000"/>
  <p:notesSz cx="6858000" cy="9144000"/>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18C04"/>
    <a:srgbClr val="0E8146"/>
    <a:srgbClr val="2384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76" autoAdjust="0"/>
    <p:restoredTop sz="95948" autoAdjust="0"/>
  </p:normalViewPr>
  <p:slideViewPr>
    <p:cSldViewPr snapToGrid="0">
      <p:cViewPr varScale="1">
        <p:scale>
          <a:sx n="109" d="100"/>
          <a:sy n="109" d="100"/>
        </p:scale>
        <p:origin x="744" y="114"/>
      </p:cViewPr>
      <p:guideLst>
        <p:guide orient="horz" pos="2160"/>
        <p:guide pos="3840"/>
      </p:guideLst>
    </p:cSldViewPr>
  </p:slideViewPr>
  <p:notesTextViewPr>
    <p:cViewPr>
      <p:scale>
        <a:sx n="1" d="1"/>
        <a:sy n="1" d="1"/>
      </p:scale>
      <p:origin x="0" y="0"/>
    </p:cViewPr>
  </p:notesText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8DCF20-B608-4B15-BA2F-338F9FF34434}"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8C25E1-92FE-42B6-A927-1B428F270857}"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F8C25E1-92FE-42B6-A927-1B428F270857}"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C25E1-92FE-42B6-A927-1B428F270857}"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C25E1-92FE-42B6-A927-1B428F270857}"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C25E1-92FE-42B6-A927-1B428F270857}"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C25E1-92FE-42B6-A927-1B428F270857}"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C25E1-92FE-42B6-A927-1B428F270857}"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C25E1-92FE-42B6-A927-1B428F270857}"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C25E1-92FE-42B6-A927-1B428F270857}"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C25E1-92FE-42B6-A927-1B428F270857}"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C25E1-92FE-42B6-A927-1B428F270857}"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C25E1-92FE-42B6-A927-1B428F27085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C25E1-92FE-42B6-A927-1B428F270857}"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C25E1-92FE-42B6-A927-1B428F270857}"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C25E1-92FE-42B6-A927-1B428F270857}"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C25E1-92FE-42B6-A927-1B428F270857}"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C25E1-92FE-42B6-A927-1B428F270857}"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C25E1-92FE-42B6-A927-1B428F270857}"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C25E1-92FE-42B6-A927-1B428F270857}"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C25E1-92FE-42B6-A927-1B428F270857}"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C25E1-92FE-42B6-A927-1B428F270857}"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C25E1-92FE-42B6-A927-1B428F270857}"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8C25E1-92FE-42B6-A927-1B428F270857}"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日期占位符 3"/>
          <p:cNvSpPr>
            <a:spLocks noGrp="1" noChangeArrowheads="1"/>
          </p:cNvSpPr>
          <p:nvPr>
            <p:ph type="dt" sz="half" idx="10"/>
          </p:nvPr>
        </p:nvSpPr>
        <p:spPr/>
        <p:txBody>
          <a:bodyPr/>
          <a:lstStyle>
            <a:lvl1pPr>
              <a:defRPr/>
            </a:lvl1pPr>
          </a:lstStyle>
          <a:p>
            <a:pPr>
              <a:defRPr/>
            </a:pPr>
            <a:fld id="{5E7E602C-90E1-47E9-A29F-5DF315FE5E26}" type="datetime1">
              <a:rPr lang="zh-CN" altLang="en-US"/>
              <a:t>2021/1/6</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98A6326E-750F-4667-97E7-AF41946DCC1B}" type="slidenum">
              <a:rPr lang="zh-CN" altLang="en-US"/>
              <a:t>‹#›</a:t>
            </a:fld>
            <a:endParaRPr lang="zh-CN" altLang="en-US" sz="18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5B6E9B44-AD25-4E1B-A36E-5007B4FA3AB4}" type="datetime1">
              <a:rPr lang="zh-CN" altLang="en-US"/>
              <a:t>2021/1/6</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32E9FF8E-0726-4B35-93AE-B86423107827}" type="slidenum">
              <a:rPr lang="zh-CN" altLang="en-US"/>
              <a:t>‹#›</a:t>
            </a:fld>
            <a:endParaRPr lang="zh-CN" altLang="en-US" sz="18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AD723E36-9C49-4912-B492-0DC36D2D1828}" type="datetime1">
              <a:rPr lang="zh-CN" altLang="en-US"/>
              <a:t>2021/1/6</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DD74B7B0-F989-4C2F-91FD-C8ECECDE8813}" type="slidenum">
              <a:rPr lang="zh-CN" altLang="en-US"/>
              <a:t>‹#›</a:t>
            </a:fld>
            <a:endParaRPr lang="zh-CN" altLang="en-US" sz="18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A650F97D-DB8C-40F8-8755-586265D39F55}" type="datetime1">
              <a:rPr lang="zh-CN" altLang="en-US"/>
              <a:t>2021/1/6</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22853753-11AA-4B83-815C-B157B868BF8F}" type="slidenum">
              <a:rPr lang="zh-CN" altLang="en-US"/>
              <a:t>‹#›</a:t>
            </a:fld>
            <a:endParaRPr lang="zh-CN" altLang="en-US" sz="180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noChangeArrowheads="1"/>
          </p:cNvSpPr>
          <p:nvPr>
            <p:ph type="dt" sz="half" idx="10"/>
          </p:nvPr>
        </p:nvSpPr>
        <p:spPr/>
        <p:txBody>
          <a:bodyPr/>
          <a:lstStyle>
            <a:lvl1pPr>
              <a:defRPr/>
            </a:lvl1pPr>
          </a:lstStyle>
          <a:p>
            <a:pPr>
              <a:defRPr/>
            </a:pPr>
            <a:fld id="{6445FE13-7733-4041-87A6-3170B497FE11}" type="datetime1">
              <a:rPr lang="zh-CN" altLang="en-US"/>
              <a:t>2021/1/6</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11C38CE4-A8E3-4015-9F21-259F0C6DF067}" type="slidenum">
              <a:rPr lang="zh-CN" altLang="en-US"/>
              <a:t>‹#›</a:t>
            </a:fld>
            <a:endParaRPr lang="zh-CN" altLang="en-US" sz="180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日期占位符 3"/>
          <p:cNvSpPr>
            <a:spLocks noGrp="1" noChangeArrowheads="1"/>
          </p:cNvSpPr>
          <p:nvPr>
            <p:ph type="dt" sz="half" idx="10"/>
          </p:nvPr>
        </p:nvSpPr>
        <p:spPr/>
        <p:txBody>
          <a:bodyPr/>
          <a:lstStyle>
            <a:lvl1pPr>
              <a:defRPr/>
            </a:lvl1pPr>
          </a:lstStyle>
          <a:p>
            <a:pPr>
              <a:defRPr/>
            </a:pPr>
            <a:fld id="{4CE0393B-3C44-4E31-91BC-6947BEC66A43}" type="datetime1">
              <a:rPr lang="zh-CN" altLang="en-US"/>
              <a:t>2021/1/6</a:t>
            </a:fld>
            <a:endParaRPr lang="zh-CN" altLang="en-US" sz="1800">
              <a:solidFill>
                <a:schemeClr val="tx1"/>
              </a:solidFill>
            </a:endParaRPr>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fld id="{4EE4B244-A812-4493-9F29-772EEA3BA434}" type="slidenum">
              <a:rPr lang="zh-CN" altLang="en-US"/>
              <a:t>‹#›</a:t>
            </a:fld>
            <a:endParaRPr lang="zh-CN" altLang="en-US" sz="18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noChangeArrowheads="1"/>
          </p:cNvSpPr>
          <p:nvPr>
            <p:ph type="dt" sz="half" idx="10"/>
          </p:nvPr>
        </p:nvSpPr>
        <p:spPr/>
        <p:txBody>
          <a:bodyPr/>
          <a:lstStyle>
            <a:lvl1pPr>
              <a:defRPr/>
            </a:lvl1pPr>
          </a:lstStyle>
          <a:p>
            <a:pPr>
              <a:defRPr/>
            </a:pPr>
            <a:fld id="{5B1F993E-5446-41C3-86C6-F86A9C78BFCE}" type="datetime1">
              <a:rPr lang="zh-CN" altLang="en-US"/>
              <a:t>2021/1/6</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ACD6165C-6712-4A56-AECC-38EF49D41470}" type="slidenum">
              <a:rPr lang="zh-CN" altLang="en-US"/>
              <a:t>‹#›</a:t>
            </a:fld>
            <a:endParaRPr lang="zh-CN" altLang="en-US" sz="18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noChangeArrowheads="1"/>
          </p:cNvSpPr>
          <p:nvPr>
            <p:ph type="dt" sz="half" idx="10"/>
          </p:nvPr>
        </p:nvSpPr>
        <p:spPr/>
        <p:txBody>
          <a:bodyPr/>
          <a:lstStyle>
            <a:lvl1pPr>
              <a:defRPr/>
            </a:lvl1pPr>
          </a:lstStyle>
          <a:p>
            <a:pPr>
              <a:defRPr/>
            </a:pPr>
            <a:fld id="{7FDCE9FC-F40E-44E1-AB3C-3B91309893F6}" type="datetime1">
              <a:rPr lang="zh-CN" altLang="en-US"/>
              <a:t>2021/1/6</a:t>
            </a:fld>
            <a:endParaRPr lang="zh-CN" altLang="en-US" sz="1800">
              <a:solidFill>
                <a:schemeClr val="tx1"/>
              </a:solidFill>
            </a:endParaRPr>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fld id="{614DF516-1019-44C4-8C4B-DBA8A6BBBFAC}" type="slidenum">
              <a:rPr lang="zh-CN" altLang="en-US"/>
              <a:t>‹#›</a:t>
            </a:fld>
            <a:endParaRPr lang="zh-CN" altLang="en-US" sz="18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noChangeArrowheads="1"/>
          </p:cNvSpPr>
          <p:nvPr>
            <p:ph type="dt" sz="half" idx="10"/>
          </p:nvPr>
        </p:nvSpPr>
        <p:spPr/>
        <p:txBody>
          <a:bodyPr/>
          <a:lstStyle>
            <a:lvl1pPr>
              <a:defRPr/>
            </a:lvl1pPr>
          </a:lstStyle>
          <a:p>
            <a:pPr>
              <a:defRPr/>
            </a:pPr>
            <a:fld id="{55F5E106-E1E3-4090-B04A-F670A49C0D70}" type="datetime1">
              <a:rPr lang="zh-CN" altLang="en-US"/>
              <a:t>2021/1/6</a:t>
            </a:fld>
            <a:endParaRPr lang="zh-CN" altLang="en-US" sz="1800">
              <a:solidFill>
                <a:schemeClr val="tx1"/>
              </a:solidFill>
            </a:endParaRPr>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fld id="{5A987BBC-9235-4741-B213-A8912F5976A0}" type="slidenum">
              <a:rPr lang="zh-CN" altLang="en-US"/>
              <a:t>‹#›</a:t>
            </a:fld>
            <a:endParaRPr lang="zh-CN" altLang="en-US" sz="18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F96B1713-5B88-4393-8B8E-C67E202B38DF}" type="datetime1">
              <a:rPr lang="zh-CN" altLang="en-US"/>
              <a:t>2021/1/6</a:t>
            </a:fld>
            <a:endParaRPr lang="zh-CN" altLang="en-US" sz="1800">
              <a:solidFill>
                <a:schemeClr val="tx1"/>
              </a:solidFill>
            </a:endParaRPr>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fld id="{54B52BC5-6330-40C3-97F7-E229AD5F6AB0}" type="slidenum">
              <a:rPr lang="zh-CN" altLang="en-US"/>
              <a:t>‹#›</a:t>
            </a:fld>
            <a:endParaRPr lang="zh-CN" altLang="en-US" sz="18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DB30860F-CE67-4369-BF09-31AD3DB1D8EB}" type="datetime1">
              <a:rPr lang="zh-CN" altLang="en-US"/>
              <a:t>2021/1/6</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7FEBD680-560F-4E58-948B-1CCBB5F4DCE1}" type="slidenum">
              <a:rPr lang="zh-CN" altLang="en-US"/>
              <a:t>‹#›</a:t>
            </a:fld>
            <a:endParaRPr lang="zh-CN" altLang="en-US" sz="18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Arial" panose="020B060402020202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noChangeArrowheads="1"/>
          </p:cNvSpPr>
          <p:nvPr>
            <p:ph type="dt" sz="half" idx="10"/>
          </p:nvPr>
        </p:nvSpPr>
        <p:spPr/>
        <p:txBody>
          <a:bodyPr/>
          <a:lstStyle>
            <a:lvl1pPr>
              <a:defRPr/>
            </a:lvl1pPr>
          </a:lstStyle>
          <a:p>
            <a:pPr>
              <a:defRPr/>
            </a:pPr>
            <a:fld id="{E0A6AF37-1137-43DF-8B60-0C20F7A4FA90}" type="datetime1">
              <a:rPr lang="zh-CN" altLang="en-US"/>
              <a:t>2021/1/6</a:t>
            </a:fld>
            <a:endParaRPr lang="zh-CN" altLang="en-US" sz="1800">
              <a:solidFill>
                <a:schemeClr val="tx1"/>
              </a:solidFill>
            </a:endParaRPr>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fld id="{07FF2350-49B0-466B-9937-BD9A38227E33}" type="slidenum">
              <a:rPr lang="zh-CN" altLang="en-US"/>
              <a:t>‹#›</a:t>
            </a:fld>
            <a:endParaRPr lang="zh-CN" altLang="en-US" sz="18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zh-CN">
                <a:sym typeface="MS PGothic" panose="020B0600070205080204" pitchFamily="34" charset="-128"/>
              </a:rPr>
              <a:t>单击此处编辑母版标题样式</a:t>
            </a:r>
          </a:p>
        </p:txBody>
      </p:sp>
      <p:sp>
        <p:nvSpPr>
          <p:cNvPr id="1027" name="文本占位符 2"/>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zh-CN">
                <a:sym typeface="Arial" panose="020B0604020202020204" pitchFamily="34" charset="0"/>
              </a:rPr>
              <a:t>单击此处编辑母版文本样式</a:t>
            </a:r>
          </a:p>
          <a:p>
            <a:pPr lvl="1"/>
            <a:r>
              <a:rPr lang="zh-CN" altLang="zh-CN">
                <a:sym typeface="Arial" panose="020B0604020202020204" pitchFamily="34" charset="0"/>
              </a:rPr>
              <a:t>第二级</a:t>
            </a:r>
          </a:p>
          <a:p>
            <a:pPr lvl="2"/>
            <a:r>
              <a:rPr lang="zh-CN" altLang="zh-CN">
                <a:sym typeface="Arial" panose="020B0604020202020204" pitchFamily="34" charset="0"/>
              </a:rPr>
              <a:t>第三级</a:t>
            </a:r>
          </a:p>
          <a:p>
            <a:pPr lvl="3"/>
            <a:r>
              <a:rPr lang="zh-CN" altLang="zh-CN">
                <a:sym typeface="Arial" panose="020B0604020202020204" pitchFamily="34" charset="0"/>
              </a:rPr>
              <a:t>第四级</a:t>
            </a:r>
          </a:p>
          <a:p>
            <a:pPr lvl="4"/>
            <a:r>
              <a:rPr lang="zh-CN" altLang="zh-CN">
                <a:sym typeface="Arial" panose="020B0604020202020204" pitchFamily="34" charset="0"/>
              </a:rPr>
              <a:t>第五级</a:t>
            </a: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defRPr sz="1200" smtClean="0">
                <a:solidFill>
                  <a:srgbClr val="898989"/>
                </a:solidFill>
              </a:defRPr>
            </a:lvl1pPr>
          </a:lstStyle>
          <a:p>
            <a:pPr>
              <a:defRPr/>
            </a:pPr>
            <a:fld id="{702D713E-D1C2-445B-936A-B34A5A162876}" type="datetime1">
              <a:rPr lang="zh-CN" altLang="en-US"/>
              <a:t>2021/1/6</a:t>
            </a:fld>
            <a:endParaRPr lang="zh-CN" altLang="en-US" sz="1800">
              <a:solidFill>
                <a:schemeClr val="tx1"/>
              </a:solidFill>
            </a:endParaRPr>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a:defRPr sz="1200" smtClean="0">
                <a:solidFill>
                  <a:srgbClr val="898989"/>
                </a:solidFill>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a:defRPr sz="1200">
                <a:solidFill>
                  <a:srgbClr val="898989"/>
                </a:solidFill>
              </a:defRPr>
            </a:lvl1pPr>
          </a:lstStyle>
          <a:p>
            <a:fld id="{CEE1FAC0-BBD2-4A8F-B6F5-3B29067D3215}" type="slidenum">
              <a:rPr lang="zh-CN" altLang="en-US"/>
              <a:t>‹#›</a:t>
            </a:fld>
            <a:endParaRPr lang="zh-CN" altLang="en-US" sz="18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MS PGothic" panose="020B0600070205080204" pitchFamily="34" charset="-128"/>
        </a:defRPr>
      </a:lvl1pPr>
      <a:lvl2pPr marL="914400" indent="-914400" algn="l" rtl="0" eaLnBrk="0" fontAlgn="base" hangingPunct="0">
        <a:lnSpc>
          <a:spcPct val="90000"/>
        </a:lnSpc>
        <a:spcBef>
          <a:spcPct val="0"/>
        </a:spcBef>
        <a:spcAft>
          <a:spcPct val="0"/>
        </a:spcAft>
        <a:defRPr sz="4400">
          <a:solidFill>
            <a:schemeClr val="tx1"/>
          </a:solidFill>
          <a:latin typeface="MS PGothic" panose="020B0600070205080204" pitchFamily="34" charset="-128"/>
          <a:ea typeface="微软雅黑" panose="020B0503020204020204" pitchFamily="34" charset="-122"/>
          <a:sym typeface="MS PGothic" panose="020B0600070205080204" pitchFamily="34" charset="-128"/>
        </a:defRPr>
      </a:lvl2pPr>
      <a:lvl3pPr marL="914400" indent="-914400" algn="l" rtl="0" eaLnBrk="0" fontAlgn="base" hangingPunct="0">
        <a:lnSpc>
          <a:spcPct val="90000"/>
        </a:lnSpc>
        <a:spcBef>
          <a:spcPct val="0"/>
        </a:spcBef>
        <a:spcAft>
          <a:spcPct val="0"/>
        </a:spcAft>
        <a:defRPr sz="4400">
          <a:solidFill>
            <a:schemeClr val="tx1"/>
          </a:solidFill>
          <a:latin typeface="MS PGothic" panose="020B0600070205080204" pitchFamily="34" charset="-128"/>
          <a:ea typeface="微软雅黑" panose="020B0503020204020204" pitchFamily="34" charset="-122"/>
          <a:sym typeface="MS PGothic" panose="020B0600070205080204" pitchFamily="34" charset="-128"/>
        </a:defRPr>
      </a:lvl3pPr>
      <a:lvl4pPr marL="914400" indent="-914400" algn="l" rtl="0" eaLnBrk="0" fontAlgn="base" hangingPunct="0">
        <a:lnSpc>
          <a:spcPct val="90000"/>
        </a:lnSpc>
        <a:spcBef>
          <a:spcPct val="0"/>
        </a:spcBef>
        <a:spcAft>
          <a:spcPct val="0"/>
        </a:spcAft>
        <a:defRPr sz="4400">
          <a:solidFill>
            <a:schemeClr val="tx1"/>
          </a:solidFill>
          <a:latin typeface="MS PGothic" panose="020B0600070205080204" pitchFamily="34" charset="-128"/>
          <a:ea typeface="微软雅黑" panose="020B0503020204020204" pitchFamily="34" charset="-122"/>
          <a:sym typeface="MS PGothic" panose="020B0600070205080204" pitchFamily="34" charset="-128"/>
        </a:defRPr>
      </a:lvl4pPr>
      <a:lvl5pPr marL="914400" indent="-914400" algn="l" rtl="0" eaLnBrk="0" fontAlgn="base" hangingPunct="0">
        <a:lnSpc>
          <a:spcPct val="90000"/>
        </a:lnSpc>
        <a:spcBef>
          <a:spcPct val="0"/>
        </a:spcBef>
        <a:spcAft>
          <a:spcPct val="0"/>
        </a:spcAft>
        <a:defRPr sz="4400">
          <a:solidFill>
            <a:schemeClr val="tx1"/>
          </a:solidFill>
          <a:latin typeface="MS PGothic" panose="020B0600070205080204" pitchFamily="34" charset="-128"/>
          <a:ea typeface="微软雅黑" panose="020B0503020204020204" pitchFamily="34" charset="-122"/>
          <a:sym typeface="MS PGothic" panose="020B0600070205080204" pitchFamily="34" charset="-128"/>
        </a:defRPr>
      </a:lvl5pPr>
      <a:lvl6pPr marL="1371600" indent="-914400" algn="l" rtl="0" fontAlgn="base">
        <a:lnSpc>
          <a:spcPct val="90000"/>
        </a:lnSpc>
        <a:spcBef>
          <a:spcPct val="0"/>
        </a:spcBef>
        <a:spcAft>
          <a:spcPct val="0"/>
        </a:spcAft>
        <a:defRPr sz="4400">
          <a:solidFill>
            <a:schemeClr val="tx1"/>
          </a:solidFill>
          <a:latin typeface="MS PGothic" panose="020B0600070205080204" pitchFamily="34" charset="-128"/>
          <a:ea typeface="微软雅黑" panose="020B0503020204020204" pitchFamily="34" charset="-122"/>
          <a:sym typeface="MS PGothic" panose="020B0600070205080204" pitchFamily="34" charset="-128"/>
        </a:defRPr>
      </a:lvl6pPr>
      <a:lvl7pPr marL="1828800" indent="-914400" algn="l" rtl="0" fontAlgn="base">
        <a:lnSpc>
          <a:spcPct val="90000"/>
        </a:lnSpc>
        <a:spcBef>
          <a:spcPct val="0"/>
        </a:spcBef>
        <a:spcAft>
          <a:spcPct val="0"/>
        </a:spcAft>
        <a:defRPr sz="4400">
          <a:solidFill>
            <a:schemeClr val="tx1"/>
          </a:solidFill>
          <a:latin typeface="MS PGothic" panose="020B0600070205080204" pitchFamily="34" charset="-128"/>
          <a:ea typeface="微软雅黑" panose="020B0503020204020204" pitchFamily="34" charset="-122"/>
          <a:sym typeface="MS PGothic" panose="020B0600070205080204" pitchFamily="34" charset="-128"/>
        </a:defRPr>
      </a:lvl7pPr>
      <a:lvl8pPr marL="2286000" indent="-914400" algn="l" rtl="0" fontAlgn="base">
        <a:lnSpc>
          <a:spcPct val="90000"/>
        </a:lnSpc>
        <a:spcBef>
          <a:spcPct val="0"/>
        </a:spcBef>
        <a:spcAft>
          <a:spcPct val="0"/>
        </a:spcAft>
        <a:defRPr sz="4400">
          <a:solidFill>
            <a:schemeClr val="tx1"/>
          </a:solidFill>
          <a:latin typeface="MS PGothic" panose="020B0600070205080204" pitchFamily="34" charset="-128"/>
          <a:ea typeface="微软雅黑" panose="020B0503020204020204" pitchFamily="34" charset="-122"/>
          <a:sym typeface="MS PGothic" panose="020B0600070205080204" pitchFamily="34" charset="-128"/>
        </a:defRPr>
      </a:lvl8pPr>
      <a:lvl9pPr marL="2743200" indent="-914400" algn="l" rtl="0" fontAlgn="base">
        <a:lnSpc>
          <a:spcPct val="90000"/>
        </a:lnSpc>
        <a:spcBef>
          <a:spcPct val="0"/>
        </a:spcBef>
        <a:spcAft>
          <a:spcPct val="0"/>
        </a:spcAft>
        <a:defRPr sz="4400">
          <a:solidFill>
            <a:schemeClr val="tx1"/>
          </a:solidFill>
          <a:latin typeface="MS PGothic" panose="020B0600070205080204" pitchFamily="34" charset="-128"/>
          <a:ea typeface="微软雅黑" panose="020B0503020204020204" pitchFamily="34" charset="-122"/>
          <a:sym typeface="MS PGothic" panose="020B0600070205080204" pitchFamily="34" charset="-128"/>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Arial" panose="020B060402020202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21.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jhon\Desktop\1\新建文件夹\图\植树节\0cb2e777a9dc2805c2e8239e46378170.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750" y="209550"/>
            <a:ext cx="7734484" cy="664845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Users\jhon\Desktop\1\新建文件夹\图\植树节\bb65f708464f28ffbee9fd38c6e1c7fd.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a:fillRect/>
          </a:stretch>
        </p:blipFill>
        <p:spPr bwMode="auto">
          <a:xfrm>
            <a:off x="7077075" y="1265816"/>
            <a:ext cx="2961999" cy="1673116"/>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7203203" y="3137847"/>
            <a:ext cx="3661580" cy="400110"/>
          </a:xfrm>
          <a:prstGeom prst="rect">
            <a:avLst/>
          </a:prstGeom>
        </p:spPr>
        <p:txBody>
          <a:bodyPr wrap="none">
            <a:spAutoFit/>
          </a:bodyPr>
          <a:lstStyle/>
          <a:p>
            <a:pPr eaLnBrk="1" hangingPunct="1"/>
            <a:r>
              <a:rPr lang="zh-CN" altLang="en-US" sz="2000" b="1" dirty="0">
                <a:solidFill>
                  <a:srgbClr val="218C04"/>
                </a:solidFill>
                <a:latin typeface="迷你简准圆" panose="03000509000000000000" pitchFamily="65" charset="-122"/>
                <a:ea typeface="迷你简准圆" panose="03000509000000000000" pitchFamily="65" charset="-122"/>
                <a:cs typeface="经典综艺体简" pitchFamily="49" charset="-122"/>
              </a:rPr>
              <a:t>植树节保护环境类通用</a:t>
            </a:r>
            <a:r>
              <a:rPr lang="en-US" altLang="zh-CN" sz="2000" b="1" dirty="0">
                <a:solidFill>
                  <a:srgbClr val="218C04"/>
                </a:solidFill>
                <a:latin typeface="迷你简准圆" panose="03000509000000000000" pitchFamily="65" charset="-122"/>
                <a:ea typeface="迷你简准圆" panose="03000509000000000000" pitchFamily="65" charset="-122"/>
                <a:cs typeface="经典综艺体简" pitchFamily="49" charset="-122"/>
              </a:rPr>
              <a:t>PPT</a:t>
            </a:r>
            <a:r>
              <a:rPr lang="zh-CN" altLang="en-US" sz="2000" b="1" dirty="0">
                <a:solidFill>
                  <a:srgbClr val="218C04"/>
                </a:solidFill>
                <a:latin typeface="迷你简准圆" panose="03000509000000000000" pitchFamily="65" charset="-122"/>
                <a:ea typeface="迷你简准圆" panose="03000509000000000000" pitchFamily="65" charset="-122"/>
                <a:cs typeface="经典综艺体简" pitchFamily="49" charset="-122"/>
              </a:rPr>
              <a:t>模板</a:t>
            </a:r>
          </a:p>
        </p:txBody>
      </p:sp>
      <p:sp>
        <p:nvSpPr>
          <p:cNvPr id="12" name="矩形 11"/>
          <p:cNvSpPr/>
          <p:nvPr/>
        </p:nvSpPr>
        <p:spPr>
          <a:xfrm>
            <a:off x="7203203" y="3548463"/>
            <a:ext cx="888385" cy="338554"/>
          </a:xfrm>
          <a:prstGeom prst="rect">
            <a:avLst/>
          </a:prstGeom>
        </p:spPr>
        <p:txBody>
          <a:bodyPr wrap="none">
            <a:spAutoFit/>
          </a:bodyPr>
          <a:lstStyle/>
          <a:p>
            <a:pPr eaLnBrk="1" hangingPunct="1"/>
            <a:r>
              <a:rPr lang="en-US" altLang="zh-CN" sz="1600" b="1" dirty="0">
                <a:solidFill>
                  <a:srgbClr val="218C04"/>
                </a:solidFill>
                <a:latin typeface="迷你简准圆" panose="03000509000000000000" pitchFamily="65" charset="-122"/>
                <a:ea typeface="迷你简准圆" panose="03000509000000000000" pitchFamily="65" charset="-122"/>
                <a:cs typeface="经典综艺体简" pitchFamily="49" charset="-122"/>
              </a:rPr>
              <a:t>3</a:t>
            </a:r>
            <a:r>
              <a:rPr lang="zh-CN" altLang="en-US" sz="1600" b="1" dirty="0">
                <a:solidFill>
                  <a:srgbClr val="218C04"/>
                </a:solidFill>
                <a:latin typeface="迷你简准圆" panose="03000509000000000000" pitchFamily="65" charset="-122"/>
                <a:ea typeface="迷你简准圆" panose="03000509000000000000" pitchFamily="65" charset="-122"/>
                <a:cs typeface="经典综艺体简" pitchFamily="49" charset="-122"/>
              </a:rPr>
              <a:t>月</a:t>
            </a:r>
            <a:r>
              <a:rPr lang="en-US" altLang="zh-CN" sz="1600" b="1" dirty="0">
                <a:solidFill>
                  <a:srgbClr val="218C04"/>
                </a:solidFill>
                <a:latin typeface="迷你简准圆" panose="03000509000000000000" pitchFamily="65" charset="-122"/>
                <a:ea typeface="迷你简准圆" panose="03000509000000000000" pitchFamily="65" charset="-122"/>
                <a:cs typeface="经典综艺体简" pitchFamily="49" charset="-122"/>
              </a:rPr>
              <a:t>12</a:t>
            </a:r>
            <a:r>
              <a:rPr lang="zh-CN" altLang="en-US" sz="1600" b="1" dirty="0">
                <a:solidFill>
                  <a:srgbClr val="218C04"/>
                </a:solidFill>
                <a:latin typeface="迷你简准圆" panose="03000509000000000000" pitchFamily="65" charset="-122"/>
                <a:ea typeface="迷你简准圆" panose="03000509000000000000" pitchFamily="65" charset="-122"/>
                <a:cs typeface="经典综艺体简" pitchFamily="49" charset="-122"/>
              </a:rPr>
              <a:t>日</a:t>
            </a:r>
          </a:p>
        </p:txBody>
      </p:sp>
      <p:pic>
        <p:nvPicPr>
          <p:cNvPr id="3" name="纯音乐-钢琴曲(向日葵的季节).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28700" y="2938863"/>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anim calcmode="lin" valueType="num">
                                      <p:cBhvr additive="base">
                                        <p:cTn id="11" dur="500" fill="hold"/>
                                        <p:tgtEl>
                                          <p:spTgt spid="1027"/>
                                        </p:tgtEl>
                                        <p:attrNameLst>
                                          <p:attrName>ppt_x</p:attrName>
                                        </p:attrNameLst>
                                      </p:cBhvr>
                                      <p:tavLst>
                                        <p:tav tm="0">
                                          <p:val>
                                            <p:strVal val="#ppt_x"/>
                                          </p:val>
                                        </p:tav>
                                        <p:tav tm="100000">
                                          <p:val>
                                            <p:strVal val="#ppt_x"/>
                                          </p:val>
                                        </p:tav>
                                      </p:tavLst>
                                    </p:anim>
                                    <p:anim calcmode="lin" valueType="num">
                                      <p:cBhvr additive="base">
                                        <p:cTn id="12"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1+#ppt_w/2"/>
                                          </p:val>
                                        </p:tav>
                                        <p:tav tm="100000">
                                          <p:val>
                                            <p:strVal val="#ppt_x"/>
                                          </p:val>
                                        </p:tav>
                                      </p:tavLst>
                                    </p:anim>
                                    <p:anim calcmode="lin" valueType="num">
                                      <p:cBhvr additive="base">
                                        <p:cTn id="22" dur="500" fill="hold"/>
                                        <p:tgtEl>
                                          <p:spTgt spid="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27" repeatCount="indefinite" fill="remove" display="0">
                  <p:stCondLst>
                    <p:cond delay="indefinite"/>
                  </p:stCondLst>
                  <p:endCondLst>
                    <p:cond evt="onStopAudio" delay="0">
                      <p:tgtEl>
                        <p:sldTgt/>
                      </p:tgtEl>
                    </p:cond>
                  </p:endCondLst>
                </p:cTn>
                <p:tgtEl>
                  <p:spTgt spid="3"/>
                </p:tgtEl>
              </p:cMediaNode>
            </p:audio>
          </p:childTnLst>
        </p:cTn>
      </p:par>
    </p:tnLst>
    <p:bldLst>
      <p:bldP spid="2"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7997" y="105192"/>
            <a:ext cx="3853072" cy="603805"/>
            <a:chOff x="137997" y="105192"/>
            <a:chExt cx="3853072" cy="603805"/>
          </a:xfrm>
        </p:grpSpPr>
        <p:pic>
          <p:nvPicPr>
            <p:cNvPr id="4" name="Picture 3" descr="C:\Users\jhon\Desktop\1\新建文件夹\图\植树节\66660a5c68d45f7298e44c6059030e0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97" y="105192"/>
              <a:ext cx="536783" cy="60380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805582" y="339665"/>
              <a:ext cx="3185487" cy="369332"/>
            </a:xfrm>
            <a:prstGeom prst="rect">
              <a:avLst/>
            </a:prstGeom>
          </p:spPr>
          <p:txBody>
            <a:bodyPr wrap="none">
              <a:spAutoFit/>
            </a:bodyPr>
            <a:lstStyle/>
            <a:p>
              <a:pPr eaLnBrk="1" hangingPunct="1"/>
              <a:r>
                <a:rPr lang="zh-CN" altLang="en-US" dirty="0">
                  <a:solidFill>
                    <a:srgbClr val="218C04"/>
                  </a:solidFill>
                  <a:ea typeface="微软雅黑" panose="020B0503020204020204" pitchFamily="34" charset="-122"/>
                  <a:sym typeface="Arial" panose="020B0604020202020204" pitchFamily="34" charset="0"/>
                </a:rPr>
                <a:t>请点击此处添加标题文字内容</a:t>
              </a:r>
            </a:p>
          </p:txBody>
        </p:sp>
      </p:grpSp>
      <p:sp>
        <p:nvSpPr>
          <p:cNvPr id="8" name="Freeform 148"/>
          <p:cNvSpPr>
            <a:spLocks noEditPoints="1" noChangeArrowheads="1"/>
          </p:cNvSpPr>
          <p:nvPr/>
        </p:nvSpPr>
        <p:spPr bwMode="auto">
          <a:xfrm>
            <a:off x="2719532" y="2175920"/>
            <a:ext cx="395288" cy="804863"/>
          </a:xfrm>
          <a:custGeom>
            <a:avLst/>
            <a:gdLst>
              <a:gd name="T0" fmla="*/ 179512 w 218"/>
              <a:gd name="T1" fmla="*/ 714225 h 444"/>
              <a:gd name="T2" fmla="*/ 175885 w 218"/>
              <a:gd name="T3" fmla="*/ 804863 h 444"/>
              <a:gd name="T4" fmla="*/ 271987 w 218"/>
              <a:gd name="T5" fmla="*/ 552890 h 444"/>
              <a:gd name="T6" fmla="*/ 242975 w 218"/>
              <a:gd name="T7" fmla="*/ 571018 h 444"/>
              <a:gd name="T8" fmla="*/ 246602 w 218"/>
              <a:gd name="T9" fmla="*/ 600022 h 444"/>
              <a:gd name="T10" fmla="*/ 261108 w 218"/>
              <a:gd name="T11" fmla="*/ 614524 h 444"/>
              <a:gd name="T12" fmla="*/ 279240 w 218"/>
              <a:gd name="T13" fmla="*/ 632651 h 444"/>
              <a:gd name="T14" fmla="*/ 279240 w 218"/>
              <a:gd name="T15" fmla="*/ 650779 h 444"/>
              <a:gd name="T16" fmla="*/ 271987 w 218"/>
              <a:gd name="T17" fmla="*/ 650779 h 444"/>
              <a:gd name="T18" fmla="*/ 271987 w 218"/>
              <a:gd name="T19" fmla="*/ 629026 h 444"/>
              <a:gd name="T20" fmla="*/ 242975 w 218"/>
              <a:gd name="T21" fmla="*/ 647153 h 444"/>
              <a:gd name="T22" fmla="*/ 261108 w 218"/>
              <a:gd name="T23" fmla="*/ 668906 h 444"/>
              <a:gd name="T24" fmla="*/ 282867 w 218"/>
              <a:gd name="T25" fmla="*/ 683408 h 444"/>
              <a:gd name="T26" fmla="*/ 308252 w 218"/>
              <a:gd name="T27" fmla="*/ 661655 h 444"/>
              <a:gd name="T28" fmla="*/ 311879 w 218"/>
              <a:gd name="T29" fmla="*/ 625400 h 444"/>
              <a:gd name="T30" fmla="*/ 304626 w 218"/>
              <a:gd name="T31" fmla="*/ 610898 h 444"/>
              <a:gd name="T32" fmla="*/ 282867 w 218"/>
              <a:gd name="T33" fmla="*/ 596396 h 444"/>
              <a:gd name="T34" fmla="*/ 271987 w 218"/>
              <a:gd name="T35" fmla="*/ 585520 h 444"/>
              <a:gd name="T36" fmla="*/ 275614 w 218"/>
              <a:gd name="T37" fmla="*/ 571018 h 444"/>
              <a:gd name="T38" fmla="*/ 279240 w 218"/>
              <a:gd name="T39" fmla="*/ 574643 h 444"/>
              <a:gd name="T40" fmla="*/ 282867 w 218"/>
              <a:gd name="T41" fmla="*/ 589145 h 444"/>
              <a:gd name="T42" fmla="*/ 308252 w 218"/>
              <a:gd name="T43" fmla="*/ 571018 h 444"/>
              <a:gd name="T44" fmla="*/ 282867 w 218"/>
              <a:gd name="T45" fmla="*/ 552890 h 444"/>
              <a:gd name="T46" fmla="*/ 88849 w 218"/>
              <a:gd name="T47" fmla="*/ 212092 h 444"/>
              <a:gd name="T48" fmla="*/ 264734 w 218"/>
              <a:gd name="T49" fmla="*/ 237471 h 444"/>
              <a:gd name="T50" fmla="*/ 293746 w 218"/>
              <a:gd name="T51" fmla="*/ 445938 h 444"/>
              <a:gd name="T52" fmla="*/ 373529 w 218"/>
              <a:gd name="T53" fmla="*/ 527512 h 444"/>
              <a:gd name="T54" fmla="*/ 391662 w 218"/>
              <a:gd name="T55" fmla="*/ 542014 h 444"/>
              <a:gd name="T56" fmla="*/ 391662 w 218"/>
              <a:gd name="T57" fmla="*/ 687034 h 444"/>
              <a:gd name="T58" fmla="*/ 373529 w 218"/>
              <a:gd name="T59" fmla="*/ 699723 h 444"/>
              <a:gd name="T60" fmla="*/ 165006 w 218"/>
              <a:gd name="T61" fmla="*/ 692472 h 444"/>
              <a:gd name="T62" fmla="*/ 161379 w 218"/>
              <a:gd name="T63" fmla="*/ 549265 h 444"/>
              <a:gd name="T64" fmla="*/ 172259 w 218"/>
              <a:gd name="T65" fmla="*/ 527512 h 444"/>
              <a:gd name="T66" fmla="*/ 261108 w 218"/>
              <a:gd name="T67" fmla="*/ 509384 h 444"/>
              <a:gd name="T68" fmla="*/ 157753 w 218"/>
              <a:gd name="T69" fmla="*/ 516635 h 444"/>
              <a:gd name="T70" fmla="*/ 143247 w 218"/>
              <a:gd name="T71" fmla="*/ 549265 h 444"/>
              <a:gd name="T72" fmla="*/ 48958 w 218"/>
              <a:gd name="T73" fmla="*/ 804863 h 444"/>
              <a:gd name="T74" fmla="*/ 7253 w 218"/>
              <a:gd name="T75" fmla="*/ 476754 h 444"/>
              <a:gd name="T76" fmla="*/ 7253 w 218"/>
              <a:gd name="T77" fmla="*/ 264662 h 444"/>
              <a:gd name="T78" fmla="*/ 88849 w 218"/>
              <a:gd name="T79" fmla="*/ 212092 h 444"/>
              <a:gd name="T80" fmla="*/ 219403 w 218"/>
              <a:gd name="T81" fmla="*/ 29004 h 444"/>
              <a:gd name="T82" fmla="*/ 235722 w 218"/>
              <a:gd name="T83" fmla="*/ 132331 h 444"/>
              <a:gd name="T84" fmla="*/ 150500 w 218"/>
              <a:gd name="T85" fmla="*/ 193965 h 444"/>
              <a:gd name="T86" fmla="*/ 59837 w 218"/>
              <a:gd name="T87" fmla="*/ 132331 h 444"/>
              <a:gd name="T88" fmla="*/ 81596 w 218"/>
              <a:gd name="T89" fmla="*/ 29004 h 4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8"/>
              <a:gd name="T136" fmla="*/ 0 h 444"/>
              <a:gd name="T137" fmla="*/ 218 w 218"/>
              <a:gd name="T138" fmla="*/ 444 h 4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8" h="444">
                <a:moveTo>
                  <a:pt x="89" y="392"/>
                </a:moveTo>
                <a:lnTo>
                  <a:pt x="95" y="394"/>
                </a:lnTo>
                <a:lnTo>
                  <a:pt x="99" y="394"/>
                </a:lnTo>
                <a:lnTo>
                  <a:pt x="134" y="394"/>
                </a:lnTo>
                <a:lnTo>
                  <a:pt x="134" y="444"/>
                </a:lnTo>
                <a:lnTo>
                  <a:pt x="97" y="444"/>
                </a:lnTo>
                <a:lnTo>
                  <a:pt x="89" y="392"/>
                </a:lnTo>
                <a:close/>
                <a:moveTo>
                  <a:pt x="150" y="301"/>
                </a:moveTo>
                <a:lnTo>
                  <a:pt x="150" y="305"/>
                </a:lnTo>
                <a:lnTo>
                  <a:pt x="142" y="307"/>
                </a:lnTo>
                <a:lnTo>
                  <a:pt x="138" y="311"/>
                </a:lnTo>
                <a:lnTo>
                  <a:pt x="134" y="315"/>
                </a:lnTo>
                <a:lnTo>
                  <a:pt x="134" y="321"/>
                </a:lnTo>
                <a:lnTo>
                  <a:pt x="134" y="327"/>
                </a:lnTo>
                <a:lnTo>
                  <a:pt x="136" y="331"/>
                </a:lnTo>
                <a:lnTo>
                  <a:pt x="138" y="333"/>
                </a:lnTo>
                <a:lnTo>
                  <a:pt x="140" y="337"/>
                </a:lnTo>
                <a:lnTo>
                  <a:pt x="144" y="339"/>
                </a:lnTo>
                <a:lnTo>
                  <a:pt x="150" y="343"/>
                </a:lnTo>
                <a:lnTo>
                  <a:pt x="154" y="345"/>
                </a:lnTo>
                <a:lnTo>
                  <a:pt x="154" y="349"/>
                </a:lnTo>
                <a:lnTo>
                  <a:pt x="156" y="351"/>
                </a:lnTo>
                <a:lnTo>
                  <a:pt x="156" y="357"/>
                </a:lnTo>
                <a:lnTo>
                  <a:pt x="154" y="359"/>
                </a:lnTo>
                <a:lnTo>
                  <a:pt x="152" y="361"/>
                </a:lnTo>
                <a:lnTo>
                  <a:pt x="150" y="361"/>
                </a:lnTo>
                <a:lnTo>
                  <a:pt x="150" y="359"/>
                </a:lnTo>
                <a:lnTo>
                  <a:pt x="150" y="357"/>
                </a:lnTo>
                <a:lnTo>
                  <a:pt x="150" y="351"/>
                </a:lnTo>
                <a:lnTo>
                  <a:pt x="150" y="347"/>
                </a:lnTo>
                <a:lnTo>
                  <a:pt x="134" y="347"/>
                </a:lnTo>
                <a:lnTo>
                  <a:pt x="134" y="351"/>
                </a:lnTo>
                <a:lnTo>
                  <a:pt x="134" y="357"/>
                </a:lnTo>
                <a:lnTo>
                  <a:pt x="136" y="361"/>
                </a:lnTo>
                <a:lnTo>
                  <a:pt x="138" y="365"/>
                </a:lnTo>
                <a:lnTo>
                  <a:pt x="144" y="369"/>
                </a:lnTo>
                <a:lnTo>
                  <a:pt x="150" y="369"/>
                </a:lnTo>
                <a:lnTo>
                  <a:pt x="150" y="377"/>
                </a:lnTo>
                <a:lnTo>
                  <a:pt x="156" y="377"/>
                </a:lnTo>
                <a:lnTo>
                  <a:pt x="156" y="371"/>
                </a:lnTo>
                <a:lnTo>
                  <a:pt x="164" y="369"/>
                </a:lnTo>
                <a:lnTo>
                  <a:pt x="170" y="365"/>
                </a:lnTo>
                <a:lnTo>
                  <a:pt x="172" y="359"/>
                </a:lnTo>
                <a:lnTo>
                  <a:pt x="174" y="351"/>
                </a:lnTo>
                <a:lnTo>
                  <a:pt x="172" y="345"/>
                </a:lnTo>
                <a:lnTo>
                  <a:pt x="172" y="341"/>
                </a:lnTo>
                <a:lnTo>
                  <a:pt x="170" y="339"/>
                </a:lnTo>
                <a:lnTo>
                  <a:pt x="168" y="337"/>
                </a:lnTo>
                <a:lnTo>
                  <a:pt x="164" y="333"/>
                </a:lnTo>
                <a:lnTo>
                  <a:pt x="160" y="331"/>
                </a:lnTo>
                <a:lnTo>
                  <a:pt x="156" y="329"/>
                </a:lnTo>
                <a:lnTo>
                  <a:pt x="152" y="327"/>
                </a:lnTo>
                <a:lnTo>
                  <a:pt x="152" y="325"/>
                </a:lnTo>
                <a:lnTo>
                  <a:pt x="150" y="323"/>
                </a:lnTo>
                <a:lnTo>
                  <a:pt x="150" y="319"/>
                </a:lnTo>
                <a:lnTo>
                  <a:pt x="150" y="317"/>
                </a:lnTo>
                <a:lnTo>
                  <a:pt x="152" y="315"/>
                </a:lnTo>
                <a:lnTo>
                  <a:pt x="154" y="315"/>
                </a:lnTo>
                <a:lnTo>
                  <a:pt x="154" y="317"/>
                </a:lnTo>
                <a:lnTo>
                  <a:pt x="156" y="319"/>
                </a:lnTo>
                <a:lnTo>
                  <a:pt x="156" y="321"/>
                </a:lnTo>
                <a:lnTo>
                  <a:pt x="156" y="325"/>
                </a:lnTo>
                <a:lnTo>
                  <a:pt x="172" y="325"/>
                </a:lnTo>
                <a:lnTo>
                  <a:pt x="172" y="321"/>
                </a:lnTo>
                <a:lnTo>
                  <a:pt x="170" y="315"/>
                </a:lnTo>
                <a:lnTo>
                  <a:pt x="168" y="311"/>
                </a:lnTo>
                <a:lnTo>
                  <a:pt x="164" y="307"/>
                </a:lnTo>
                <a:lnTo>
                  <a:pt x="156" y="305"/>
                </a:lnTo>
                <a:lnTo>
                  <a:pt x="156" y="301"/>
                </a:lnTo>
                <a:lnTo>
                  <a:pt x="150" y="301"/>
                </a:lnTo>
                <a:close/>
                <a:moveTo>
                  <a:pt x="49" y="117"/>
                </a:moveTo>
                <a:lnTo>
                  <a:pt x="113" y="117"/>
                </a:lnTo>
                <a:lnTo>
                  <a:pt x="130" y="121"/>
                </a:lnTo>
                <a:lnTo>
                  <a:pt x="146" y="131"/>
                </a:lnTo>
                <a:lnTo>
                  <a:pt x="158" y="146"/>
                </a:lnTo>
                <a:lnTo>
                  <a:pt x="162" y="166"/>
                </a:lnTo>
                <a:lnTo>
                  <a:pt x="162" y="246"/>
                </a:lnTo>
                <a:lnTo>
                  <a:pt x="162" y="252"/>
                </a:lnTo>
                <a:lnTo>
                  <a:pt x="162" y="291"/>
                </a:lnTo>
                <a:lnTo>
                  <a:pt x="206" y="291"/>
                </a:lnTo>
                <a:lnTo>
                  <a:pt x="210" y="291"/>
                </a:lnTo>
                <a:lnTo>
                  <a:pt x="214" y="295"/>
                </a:lnTo>
                <a:lnTo>
                  <a:pt x="216" y="299"/>
                </a:lnTo>
                <a:lnTo>
                  <a:pt x="218" y="303"/>
                </a:lnTo>
                <a:lnTo>
                  <a:pt x="218" y="375"/>
                </a:lnTo>
                <a:lnTo>
                  <a:pt x="216" y="379"/>
                </a:lnTo>
                <a:lnTo>
                  <a:pt x="214" y="382"/>
                </a:lnTo>
                <a:lnTo>
                  <a:pt x="210" y="384"/>
                </a:lnTo>
                <a:lnTo>
                  <a:pt x="206" y="386"/>
                </a:lnTo>
                <a:lnTo>
                  <a:pt x="99" y="386"/>
                </a:lnTo>
                <a:lnTo>
                  <a:pt x="95" y="384"/>
                </a:lnTo>
                <a:lnTo>
                  <a:pt x="91" y="382"/>
                </a:lnTo>
                <a:lnTo>
                  <a:pt x="89" y="379"/>
                </a:lnTo>
                <a:lnTo>
                  <a:pt x="89" y="375"/>
                </a:lnTo>
                <a:lnTo>
                  <a:pt x="89" y="303"/>
                </a:lnTo>
                <a:lnTo>
                  <a:pt x="89" y="299"/>
                </a:lnTo>
                <a:lnTo>
                  <a:pt x="91" y="295"/>
                </a:lnTo>
                <a:lnTo>
                  <a:pt x="95" y="291"/>
                </a:lnTo>
                <a:lnTo>
                  <a:pt x="99" y="291"/>
                </a:lnTo>
                <a:lnTo>
                  <a:pt x="144" y="291"/>
                </a:lnTo>
                <a:lnTo>
                  <a:pt x="144" y="281"/>
                </a:lnTo>
                <a:lnTo>
                  <a:pt x="99" y="281"/>
                </a:lnTo>
                <a:lnTo>
                  <a:pt x="93" y="283"/>
                </a:lnTo>
                <a:lnTo>
                  <a:pt x="87" y="285"/>
                </a:lnTo>
                <a:lnTo>
                  <a:pt x="83" y="291"/>
                </a:lnTo>
                <a:lnTo>
                  <a:pt x="79" y="295"/>
                </a:lnTo>
                <a:lnTo>
                  <a:pt x="79" y="303"/>
                </a:lnTo>
                <a:lnTo>
                  <a:pt x="79" y="373"/>
                </a:lnTo>
                <a:lnTo>
                  <a:pt x="67" y="444"/>
                </a:lnTo>
                <a:lnTo>
                  <a:pt x="27" y="444"/>
                </a:lnTo>
                <a:lnTo>
                  <a:pt x="27" y="289"/>
                </a:lnTo>
                <a:lnTo>
                  <a:pt x="14" y="279"/>
                </a:lnTo>
                <a:lnTo>
                  <a:pt x="4" y="263"/>
                </a:lnTo>
                <a:lnTo>
                  <a:pt x="0" y="246"/>
                </a:lnTo>
                <a:lnTo>
                  <a:pt x="0" y="166"/>
                </a:lnTo>
                <a:lnTo>
                  <a:pt x="4" y="146"/>
                </a:lnTo>
                <a:lnTo>
                  <a:pt x="16" y="131"/>
                </a:lnTo>
                <a:lnTo>
                  <a:pt x="31" y="121"/>
                </a:lnTo>
                <a:lnTo>
                  <a:pt x="49" y="117"/>
                </a:lnTo>
                <a:close/>
                <a:moveTo>
                  <a:pt x="83" y="0"/>
                </a:moveTo>
                <a:lnTo>
                  <a:pt x="103" y="6"/>
                </a:lnTo>
                <a:lnTo>
                  <a:pt x="121" y="16"/>
                </a:lnTo>
                <a:lnTo>
                  <a:pt x="130" y="33"/>
                </a:lnTo>
                <a:lnTo>
                  <a:pt x="134" y="53"/>
                </a:lnTo>
                <a:lnTo>
                  <a:pt x="130" y="73"/>
                </a:lnTo>
                <a:lnTo>
                  <a:pt x="121" y="91"/>
                </a:lnTo>
                <a:lnTo>
                  <a:pt x="103" y="103"/>
                </a:lnTo>
                <a:lnTo>
                  <a:pt x="83" y="107"/>
                </a:lnTo>
                <a:lnTo>
                  <a:pt x="61" y="103"/>
                </a:lnTo>
                <a:lnTo>
                  <a:pt x="45" y="91"/>
                </a:lnTo>
                <a:lnTo>
                  <a:pt x="33" y="73"/>
                </a:lnTo>
                <a:lnTo>
                  <a:pt x="29" y="53"/>
                </a:lnTo>
                <a:lnTo>
                  <a:pt x="33" y="33"/>
                </a:lnTo>
                <a:lnTo>
                  <a:pt x="45" y="16"/>
                </a:lnTo>
                <a:lnTo>
                  <a:pt x="61" y="6"/>
                </a:lnTo>
                <a:lnTo>
                  <a:pt x="83" y="0"/>
                </a:lnTo>
                <a:close/>
              </a:path>
            </a:pathLst>
          </a:custGeom>
          <a:solidFill>
            <a:srgbClr val="0E8146">
              <a:alpha val="70000"/>
            </a:srgbClr>
          </a:solidFill>
          <a:ln>
            <a:noFill/>
          </a:ln>
        </p:spPr>
        <p:txBody>
          <a:bodyPr/>
          <a:lstStyle/>
          <a:p>
            <a:endParaRPr lang="zh-CN" altLang="en-US"/>
          </a:p>
        </p:txBody>
      </p:sp>
      <p:sp>
        <p:nvSpPr>
          <p:cNvPr id="9" name="Freeform 148"/>
          <p:cNvSpPr>
            <a:spLocks noEditPoints="1" noChangeArrowheads="1"/>
          </p:cNvSpPr>
          <p:nvPr/>
        </p:nvSpPr>
        <p:spPr bwMode="auto">
          <a:xfrm>
            <a:off x="3218007" y="2175920"/>
            <a:ext cx="395288" cy="804863"/>
          </a:xfrm>
          <a:custGeom>
            <a:avLst/>
            <a:gdLst>
              <a:gd name="T0" fmla="*/ 179512 w 218"/>
              <a:gd name="T1" fmla="*/ 714225 h 444"/>
              <a:gd name="T2" fmla="*/ 175885 w 218"/>
              <a:gd name="T3" fmla="*/ 804863 h 444"/>
              <a:gd name="T4" fmla="*/ 271987 w 218"/>
              <a:gd name="T5" fmla="*/ 552890 h 444"/>
              <a:gd name="T6" fmla="*/ 242975 w 218"/>
              <a:gd name="T7" fmla="*/ 571018 h 444"/>
              <a:gd name="T8" fmla="*/ 246602 w 218"/>
              <a:gd name="T9" fmla="*/ 600022 h 444"/>
              <a:gd name="T10" fmla="*/ 261108 w 218"/>
              <a:gd name="T11" fmla="*/ 614524 h 444"/>
              <a:gd name="T12" fmla="*/ 279240 w 218"/>
              <a:gd name="T13" fmla="*/ 632651 h 444"/>
              <a:gd name="T14" fmla="*/ 279240 w 218"/>
              <a:gd name="T15" fmla="*/ 650779 h 444"/>
              <a:gd name="T16" fmla="*/ 271987 w 218"/>
              <a:gd name="T17" fmla="*/ 650779 h 444"/>
              <a:gd name="T18" fmla="*/ 271987 w 218"/>
              <a:gd name="T19" fmla="*/ 629026 h 444"/>
              <a:gd name="T20" fmla="*/ 242975 w 218"/>
              <a:gd name="T21" fmla="*/ 647153 h 444"/>
              <a:gd name="T22" fmla="*/ 261108 w 218"/>
              <a:gd name="T23" fmla="*/ 668906 h 444"/>
              <a:gd name="T24" fmla="*/ 282867 w 218"/>
              <a:gd name="T25" fmla="*/ 683408 h 444"/>
              <a:gd name="T26" fmla="*/ 308252 w 218"/>
              <a:gd name="T27" fmla="*/ 661655 h 444"/>
              <a:gd name="T28" fmla="*/ 311879 w 218"/>
              <a:gd name="T29" fmla="*/ 625400 h 444"/>
              <a:gd name="T30" fmla="*/ 304626 w 218"/>
              <a:gd name="T31" fmla="*/ 610898 h 444"/>
              <a:gd name="T32" fmla="*/ 282867 w 218"/>
              <a:gd name="T33" fmla="*/ 596396 h 444"/>
              <a:gd name="T34" fmla="*/ 271987 w 218"/>
              <a:gd name="T35" fmla="*/ 585520 h 444"/>
              <a:gd name="T36" fmla="*/ 275614 w 218"/>
              <a:gd name="T37" fmla="*/ 571018 h 444"/>
              <a:gd name="T38" fmla="*/ 279240 w 218"/>
              <a:gd name="T39" fmla="*/ 574643 h 444"/>
              <a:gd name="T40" fmla="*/ 282867 w 218"/>
              <a:gd name="T41" fmla="*/ 589145 h 444"/>
              <a:gd name="T42" fmla="*/ 308252 w 218"/>
              <a:gd name="T43" fmla="*/ 571018 h 444"/>
              <a:gd name="T44" fmla="*/ 282867 w 218"/>
              <a:gd name="T45" fmla="*/ 552890 h 444"/>
              <a:gd name="T46" fmla="*/ 88849 w 218"/>
              <a:gd name="T47" fmla="*/ 212092 h 444"/>
              <a:gd name="T48" fmla="*/ 264734 w 218"/>
              <a:gd name="T49" fmla="*/ 237471 h 444"/>
              <a:gd name="T50" fmla="*/ 293746 w 218"/>
              <a:gd name="T51" fmla="*/ 445938 h 444"/>
              <a:gd name="T52" fmla="*/ 373529 w 218"/>
              <a:gd name="T53" fmla="*/ 527512 h 444"/>
              <a:gd name="T54" fmla="*/ 391662 w 218"/>
              <a:gd name="T55" fmla="*/ 542014 h 444"/>
              <a:gd name="T56" fmla="*/ 391662 w 218"/>
              <a:gd name="T57" fmla="*/ 687034 h 444"/>
              <a:gd name="T58" fmla="*/ 373529 w 218"/>
              <a:gd name="T59" fmla="*/ 699723 h 444"/>
              <a:gd name="T60" fmla="*/ 165006 w 218"/>
              <a:gd name="T61" fmla="*/ 692472 h 444"/>
              <a:gd name="T62" fmla="*/ 161379 w 218"/>
              <a:gd name="T63" fmla="*/ 549265 h 444"/>
              <a:gd name="T64" fmla="*/ 172259 w 218"/>
              <a:gd name="T65" fmla="*/ 527512 h 444"/>
              <a:gd name="T66" fmla="*/ 261108 w 218"/>
              <a:gd name="T67" fmla="*/ 509384 h 444"/>
              <a:gd name="T68" fmla="*/ 157753 w 218"/>
              <a:gd name="T69" fmla="*/ 516635 h 444"/>
              <a:gd name="T70" fmla="*/ 143247 w 218"/>
              <a:gd name="T71" fmla="*/ 549265 h 444"/>
              <a:gd name="T72" fmla="*/ 48958 w 218"/>
              <a:gd name="T73" fmla="*/ 804863 h 444"/>
              <a:gd name="T74" fmla="*/ 7253 w 218"/>
              <a:gd name="T75" fmla="*/ 476754 h 444"/>
              <a:gd name="T76" fmla="*/ 7253 w 218"/>
              <a:gd name="T77" fmla="*/ 264662 h 444"/>
              <a:gd name="T78" fmla="*/ 88849 w 218"/>
              <a:gd name="T79" fmla="*/ 212092 h 444"/>
              <a:gd name="T80" fmla="*/ 219403 w 218"/>
              <a:gd name="T81" fmla="*/ 29004 h 444"/>
              <a:gd name="T82" fmla="*/ 235722 w 218"/>
              <a:gd name="T83" fmla="*/ 132331 h 444"/>
              <a:gd name="T84" fmla="*/ 150500 w 218"/>
              <a:gd name="T85" fmla="*/ 193965 h 444"/>
              <a:gd name="T86" fmla="*/ 59837 w 218"/>
              <a:gd name="T87" fmla="*/ 132331 h 444"/>
              <a:gd name="T88" fmla="*/ 81596 w 218"/>
              <a:gd name="T89" fmla="*/ 29004 h 4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8"/>
              <a:gd name="T136" fmla="*/ 0 h 444"/>
              <a:gd name="T137" fmla="*/ 218 w 218"/>
              <a:gd name="T138" fmla="*/ 444 h 4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8" h="444">
                <a:moveTo>
                  <a:pt x="89" y="392"/>
                </a:moveTo>
                <a:lnTo>
                  <a:pt x="95" y="394"/>
                </a:lnTo>
                <a:lnTo>
                  <a:pt x="99" y="394"/>
                </a:lnTo>
                <a:lnTo>
                  <a:pt x="134" y="394"/>
                </a:lnTo>
                <a:lnTo>
                  <a:pt x="134" y="444"/>
                </a:lnTo>
                <a:lnTo>
                  <a:pt x="97" y="444"/>
                </a:lnTo>
                <a:lnTo>
                  <a:pt x="89" y="392"/>
                </a:lnTo>
                <a:close/>
                <a:moveTo>
                  <a:pt x="150" y="301"/>
                </a:moveTo>
                <a:lnTo>
                  <a:pt x="150" y="305"/>
                </a:lnTo>
                <a:lnTo>
                  <a:pt x="142" y="307"/>
                </a:lnTo>
                <a:lnTo>
                  <a:pt x="138" y="311"/>
                </a:lnTo>
                <a:lnTo>
                  <a:pt x="134" y="315"/>
                </a:lnTo>
                <a:lnTo>
                  <a:pt x="134" y="321"/>
                </a:lnTo>
                <a:lnTo>
                  <a:pt x="134" y="327"/>
                </a:lnTo>
                <a:lnTo>
                  <a:pt x="136" y="331"/>
                </a:lnTo>
                <a:lnTo>
                  <a:pt x="138" y="333"/>
                </a:lnTo>
                <a:lnTo>
                  <a:pt x="140" y="337"/>
                </a:lnTo>
                <a:lnTo>
                  <a:pt x="144" y="339"/>
                </a:lnTo>
                <a:lnTo>
                  <a:pt x="150" y="343"/>
                </a:lnTo>
                <a:lnTo>
                  <a:pt x="154" y="345"/>
                </a:lnTo>
                <a:lnTo>
                  <a:pt x="154" y="349"/>
                </a:lnTo>
                <a:lnTo>
                  <a:pt x="156" y="351"/>
                </a:lnTo>
                <a:lnTo>
                  <a:pt x="156" y="357"/>
                </a:lnTo>
                <a:lnTo>
                  <a:pt x="154" y="359"/>
                </a:lnTo>
                <a:lnTo>
                  <a:pt x="152" y="361"/>
                </a:lnTo>
                <a:lnTo>
                  <a:pt x="150" y="361"/>
                </a:lnTo>
                <a:lnTo>
                  <a:pt x="150" y="359"/>
                </a:lnTo>
                <a:lnTo>
                  <a:pt x="150" y="357"/>
                </a:lnTo>
                <a:lnTo>
                  <a:pt x="150" y="351"/>
                </a:lnTo>
                <a:lnTo>
                  <a:pt x="150" y="347"/>
                </a:lnTo>
                <a:lnTo>
                  <a:pt x="134" y="347"/>
                </a:lnTo>
                <a:lnTo>
                  <a:pt x="134" y="351"/>
                </a:lnTo>
                <a:lnTo>
                  <a:pt x="134" y="357"/>
                </a:lnTo>
                <a:lnTo>
                  <a:pt x="136" y="361"/>
                </a:lnTo>
                <a:lnTo>
                  <a:pt x="138" y="365"/>
                </a:lnTo>
                <a:lnTo>
                  <a:pt x="144" y="369"/>
                </a:lnTo>
                <a:lnTo>
                  <a:pt x="150" y="369"/>
                </a:lnTo>
                <a:lnTo>
                  <a:pt x="150" y="377"/>
                </a:lnTo>
                <a:lnTo>
                  <a:pt x="156" y="377"/>
                </a:lnTo>
                <a:lnTo>
                  <a:pt x="156" y="371"/>
                </a:lnTo>
                <a:lnTo>
                  <a:pt x="164" y="369"/>
                </a:lnTo>
                <a:lnTo>
                  <a:pt x="170" y="365"/>
                </a:lnTo>
                <a:lnTo>
                  <a:pt x="172" y="359"/>
                </a:lnTo>
                <a:lnTo>
                  <a:pt x="174" y="351"/>
                </a:lnTo>
                <a:lnTo>
                  <a:pt x="172" y="345"/>
                </a:lnTo>
                <a:lnTo>
                  <a:pt x="172" y="341"/>
                </a:lnTo>
                <a:lnTo>
                  <a:pt x="170" y="339"/>
                </a:lnTo>
                <a:lnTo>
                  <a:pt x="168" y="337"/>
                </a:lnTo>
                <a:lnTo>
                  <a:pt x="164" y="333"/>
                </a:lnTo>
                <a:lnTo>
                  <a:pt x="160" y="331"/>
                </a:lnTo>
                <a:lnTo>
                  <a:pt x="156" y="329"/>
                </a:lnTo>
                <a:lnTo>
                  <a:pt x="152" y="327"/>
                </a:lnTo>
                <a:lnTo>
                  <a:pt x="152" y="325"/>
                </a:lnTo>
                <a:lnTo>
                  <a:pt x="150" y="323"/>
                </a:lnTo>
                <a:lnTo>
                  <a:pt x="150" y="319"/>
                </a:lnTo>
                <a:lnTo>
                  <a:pt x="150" y="317"/>
                </a:lnTo>
                <a:lnTo>
                  <a:pt x="152" y="315"/>
                </a:lnTo>
                <a:lnTo>
                  <a:pt x="154" y="315"/>
                </a:lnTo>
                <a:lnTo>
                  <a:pt x="154" y="317"/>
                </a:lnTo>
                <a:lnTo>
                  <a:pt x="156" y="319"/>
                </a:lnTo>
                <a:lnTo>
                  <a:pt x="156" y="321"/>
                </a:lnTo>
                <a:lnTo>
                  <a:pt x="156" y="325"/>
                </a:lnTo>
                <a:lnTo>
                  <a:pt x="172" y="325"/>
                </a:lnTo>
                <a:lnTo>
                  <a:pt x="172" y="321"/>
                </a:lnTo>
                <a:lnTo>
                  <a:pt x="170" y="315"/>
                </a:lnTo>
                <a:lnTo>
                  <a:pt x="168" y="311"/>
                </a:lnTo>
                <a:lnTo>
                  <a:pt x="164" y="307"/>
                </a:lnTo>
                <a:lnTo>
                  <a:pt x="156" y="305"/>
                </a:lnTo>
                <a:lnTo>
                  <a:pt x="156" y="301"/>
                </a:lnTo>
                <a:lnTo>
                  <a:pt x="150" y="301"/>
                </a:lnTo>
                <a:close/>
                <a:moveTo>
                  <a:pt x="49" y="117"/>
                </a:moveTo>
                <a:lnTo>
                  <a:pt x="113" y="117"/>
                </a:lnTo>
                <a:lnTo>
                  <a:pt x="130" y="121"/>
                </a:lnTo>
                <a:lnTo>
                  <a:pt x="146" y="131"/>
                </a:lnTo>
                <a:lnTo>
                  <a:pt x="158" y="146"/>
                </a:lnTo>
                <a:lnTo>
                  <a:pt x="162" y="166"/>
                </a:lnTo>
                <a:lnTo>
                  <a:pt x="162" y="246"/>
                </a:lnTo>
                <a:lnTo>
                  <a:pt x="162" y="252"/>
                </a:lnTo>
                <a:lnTo>
                  <a:pt x="162" y="291"/>
                </a:lnTo>
                <a:lnTo>
                  <a:pt x="206" y="291"/>
                </a:lnTo>
                <a:lnTo>
                  <a:pt x="210" y="291"/>
                </a:lnTo>
                <a:lnTo>
                  <a:pt x="214" y="295"/>
                </a:lnTo>
                <a:lnTo>
                  <a:pt x="216" y="299"/>
                </a:lnTo>
                <a:lnTo>
                  <a:pt x="218" y="303"/>
                </a:lnTo>
                <a:lnTo>
                  <a:pt x="218" y="375"/>
                </a:lnTo>
                <a:lnTo>
                  <a:pt x="216" y="379"/>
                </a:lnTo>
                <a:lnTo>
                  <a:pt x="214" y="382"/>
                </a:lnTo>
                <a:lnTo>
                  <a:pt x="210" y="384"/>
                </a:lnTo>
                <a:lnTo>
                  <a:pt x="206" y="386"/>
                </a:lnTo>
                <a:lnTo>
                  <a:pt x="99" y="386"/>
                </a:lnTo>
                <a:lnTo>
                  <a:pt x="95" y="384"/>
                </a:lnTo>
                <a:lnTo>
                  <a:pt x="91" y="382"/>
                </a:lnTo>
                <a:lnTo>
                  <a:pt x="89" y="379"/>
                </a:lnTo>
                <a:lnTo>
                  <a:pt x="89" y="375"/>
                </a:lnTo>
                <a:lnTo>
                  <a:pt x="89" y="303"/>
                </a:lnTo>
                <a:lnTo>
                  <a:pt x="89" y="299"/>
                </a:lnTo>
                <a:lnTo>
                  <a:pt x="91" y="295"/>
                </a:lnTo>
                <a:lnTo>
                  <a:pt x="95" y="291"/>
                </a:lnTo>
                <a:lnTo>
                  <a:pt x="99" y="291"/>
                </a:lnTo>
                <a:lnTo>
                  <a:pt x="144" y="291"/>
                </a:lnTo>
                <a:lnTo>
                  <a:pt x="144" y="281"/>
                </a:lnTo>
                <a:lnTo>
                  <a:pt x="99" y="281"/>
                </a:lnTo>
                <a:lnTo>
                  <a:pt x="93" y="283"/>
                </a:lnTo>
                <a:lnTo>
                  <a:pt x="87" y="285"/>
                </a:lnTo>
                <a:lnTo>
                  <a:pt x="83" y="291"/>
                </a:lnTo>
                <a:lnTo>
                  <a:pt x="79" y="295"/>
                </a:lnTo>
                <a:lnTo>
                  <a:pt x="79" y="303"/>
                </a:lnTo>
                <a:lnTo>
                  <a:pt x="79" y="373"/>
                </a:lnTo>
                <a:lnTo>
                  <a:pt x="67" y="444"/>
                </a:lnTo>
                <a:lnTo>
                  <a:pt x="27" y="444"/>
                </a:lnTo>
                <a:lnTo>
                  <a:pt x="27" y="289"/>
                </a:lnTo>
                <a:lnTo>
                  <a:pt x="14" y="279"/>
                </a:lnTo>
                <a:lnTo>
                  <a:pt x="4" y="263"/>
                </a:lnTo>
                <a:lnTo>
                  <a:pt x="0" y="246"/>
                </a:lnTo>
                <a:lnTo>
                  <a:pt x="0" y="166"/>
                </a:lnTo>
                <a:lnTo>
                  <a:pt x="4" y="146"/>
                </a:lnTo>
                <a:lnTo>
                  <a:pt x="16" y="131"/>
                </a:lnTo>
                <a:lnTo>
                  <a:pt x="31" y="121"/>
                </a:lnTo>
                <a:lnTo>
                  <a:pt x="49" y="117"/>
                </a:lnTo>
                <a:close/>
                <a:moveTo>
                  <a:pt x="83" y="0"/>
                </a:moveTo>
                <a:lnTo>
                  <a:pt x="103" y="6"/>
                </a:lnTo>
                <a:lnTo>
                  <a:pt x="121" y="16"/>
                </a:lnTo>
                <a:lnTo>
                  <a:pt x="130" y="33"/>
                </a:lnTo>
                <a:lnTo>
                  <a:pt x="134" y="53"/>
                </a:lnTo>
                <a:lnTo>
                  <a:pt x="130" y="73"/>
                </a:lnTo>
                <a:lnTo>
                  <a:pt x="121" y="91"/>
                </a:lnTo>
                <a:lnTo>
                  <a:pt x="103" y="103"/>
                </a:lnTo>
                <a:lnTo>
                  <a:pt x="83" y="107"/>
                </a:lnTo>
                <a:lnTo>
                  <a:pt x="61" y="103"/>
                </a:lnTo>
                <a:lnTo>
                  <a:pt x="45" y="91"/>
                </a:lnTo>
                <a:lnTo>
                  <a:pt x="33" y="73"/>
                </a:lnTo>
                <a:lnTo>
                  <a:pt x="29" y="53"/>
                </a:lnTo>
                <a:lnTo>
                  <a:pt x="33" y="33"/>
                </a:lnTo>
                <a:lnTo>
                  <a:pt x="45" y="16"/>
                </a:lnTo>
                <a:lnTo>
                  <a:pt x="61" y="6"/>
                </a:lnTo>
                <a:lnTo>
                  <a:pt x="83" y="0"/>
                </a:lnTo>
                <a:close/>
              </a:path>
            </a:pathLst>
          </a:custGeom>
          <a:solidFill>
            <a:srgbClr val="0E8146">
              <a:alpha val="70000"/>
            </a:srgbClr>
          </a:solidFill>
          <a:ln>
            <a:noFill/>
          </a:ln>
        </p:spPr>
        <p:txBody>
          <a:bodyPr/>
          <a:lstStyle/>
          <a:p>
            <a:endParaRPr lang="zh-CN" altLang="en-US"/>
          </a:p>
        </p:txBody>
      </p:sp>
      <p:sp>
        <p:nvSpPr>
          <p:cNvPr id="10" name="Freeform 148"/>
          <p:cNvSpPr>
            <a:spLocks noEditPoints="1" noChangeArrowheads="1"/>
          </p:cNvSpPr>
          <p:nvPr/>
        </p:nvSpPr>
        <p:spPr bwMode="auto">
          <a:xfrm>
            <a:off x="3716482" y="2175920"/>
            <a:ext cx="393700" cy="804863"/>
          </a:xfrm>
          <a:custGeom>
            <a:avLst/>
            <a:gdLst>
              <a:gd name="T0" fmla="*/ 178790 w 218"/>
              <a:gd name="T1" fmla="*/ 714225 h 444"/>
              <a:gd name="T2" fmla="*/ 175178 w 218"/>
              <a:gd name="T3" fmla="*/ 804863 h 444"/>
              <a:gd name="T4" fmla="*/ 270894 w 218"/>
              <a:gd name="T5" fmla="*/ 552890 h 444"/>
              <a:gd name="T6" fmla="*/ 241999 w 218"/>
              <a:gd name="T7" fmla="*/ 571018 h 444"/>
              <a:gd name="T8" fmla="*/ 245611 w 218"/>
              <a:gd name="T9" fmla="*/ 600022 h 444"/>
              <a:gd name="T10" fmla="*/ 260059 w 218"/>
              <a:gd name="T11" fmla="*/ 614524 h 444"/>
              <a:gd name="T12" fmla="*/ 278118 w 218"/>
              <a:gd name="T13" fmla="*/ 632651 h 444"/>
              <a:gd name="T14" fmla="*/ 278118 w 218"/>
              <a:gd name="T15" fmla="*/ 650779 h 444"/>
              <a:gd name="T16" fmla="*/ 270894 w 218"/>
              <a:gd name="T17" fmla="*/ 650779 h 444"/>
              <a:gd name="T18" fmla="*/ 270894 w 218"/>
              <a:gd name="T19" fmla="*/ 629026 h 444"/>
              <a:gd name="T20" fmla="*/ 241999 w 218"/>
              <a:gd name="T21" fmla="*/ 647153 h 444"/>
              <a:gd name="T22" fmla="*/ 260059 w 218"/>
              <a:gd name="T23" fmla="*/ 668906 h 444"/>
              <a:gd name="T24" fmla="*/ 281730 w 218"/>
              <a:gd name="T25" fmla="*/ 683408 h 444"/>
              <a:gd name="T26" fmla="*/ 307014 w 218"/>
              <a:gd name="T27" fmla="*/ 661655 h 444"/>
              <a:gd name="T28" fmla="*/ 310626 w 218"/>
              <a:gd name="T29" fmla="*/ 625400 h 444"/>
              <a:gd name="T30" fmla="*/ 303402 w 218"/>
              <a:gd name="T31" fmla="*/ 610898 h 444"/>
              <a:gd name="T32" fmla="*/ 281730 w 218"/>
              <a:gd name="T33" fmla="*/ 596396 h 444"/>
              <a:gd name="T34" fmla="*/ 270894 w 218"/>
              <a:gd name="T35" fmla="*/ 585520 h 444"/>
              <a:gd name="T36" fmla="*/ 274506 w 218"/>
              <a:gd name="T37" fmla="*/ 571018 h 444"/>
              <a:gd name="T38" fmla="*/ 278118 w 218"/>
              <a:gd name="T39" fmla="*/ 574643 h 444"/>
              <a:gd name="T40" fmla="*/ 281730 w 218"/>
              <a:gd name="T41" fmla="*/ 589145 h 444"/>
              <a:gd name="T42" fmla="*/ 307014 w 218"/>
              <a:gd name="T43" fmla="*/ 571018 h 444"/>
              <a:gd name="T44" fmla="*/ 281730 w 218"/>
              <a:gd name="T45" fmla="*/ 552890 h 444"/>
              <a:gd name="T46" fmla="*/ 88492 w 218"/>
              <a:gd name="T47" fmla="*/ 212092 h 444"/>
              <a:gd name="T48" fmla="*/ 263671 w 218"/>
              <a:gd name="T49" fmla="*/ 237471 h 444"/>
              <a:gd name="T50" fmla="*/ 292566 w 218"/>
              <a:gd name="T51" fmla="*/ 445938 h 444"/>
              <a:gd name="T52" fmla="*/ 372028 w 218"/>
              <a:gd name="T53" fmla="*/ 527512 h 444"/>
              <a:gd name="T54" fmla="*/ 390088 w 218"/>
              <a:gd name="T55" fmla="*/ 542014 h 444"/>
              <a:gd name="T56" fmla="*/ 390088 w 218"/>
              <a:gd name="T57" fmla="*/ 687034 h 444"/>
              <a:gd name="T58" fmla="*/ 372028 w 218"/>
              <a:gd name="T59" fmla="*/ 699723 h 444"/>
              <a:gd name="T60" fmla="*/ 164343 w 218"/>
              <a:gd name="T61" fmla="*/ 692472 h 444"/>
              <a:gd name="T62" fmla="*/ 160731 w 218"/>
              <a:gd name="T63" fmla="*/ 549265 h 444"/>
              <a:gd name="T64" fmla="*/ 171567 w 218"/>
              <a:gd name="T65" fmla="*/ 527512 h 444"/>
              <a:gd name="T66" fmla="*/ 260059 w 218"/>
              <a:gd name="T67" fmla="*/ 509384 h 444"/>
              <a:gd name="T68" fmla="*/ 157119 w 218"/>
              <a:gd name="T69" fmla="*/ 516635 h 444"/>
              <a:gd name="T70" fmla="*/ 142671 w 218"/>
              <a:gd name="T71" fmla="*/ 549265 h 444"/>
              <a:gd name="T72" fmla="*/ 48761 w 218"/>
              <a:gd name="T73" fmla="*/ 804863 h 444"/>
              <a:gd name="T74" fmla="*/ 7224 w 218"/>
              <a:gd name="T75" fmla="*/ 476754 h 444"/>
              <a:gd name="T76" fmla="*/ 7224 w 218"/>
              <a:gd name="T77" fmla="*/ 264662 h 444"/>
              <a:gd name="T78" fmla="*/ 88492 w 218"/>
              <a:gd name="T79" fmla="*/ 212092 h 444"/>
              <a:gd name="T80" fmla="*/ 218522 w 218"/>
              <a:gd name="T81" fmla="*/ 29004 h 444"/>
              <a:gd name="T82" fmla="*/ 234775 w 218"/>
              <a:gd name="T83" fmla="*/ 132331 h 444"/>
              <a:gd name="T84" fmla="*/ 149895 w 218"/>
              <a:gd name="T85" fmla="*/ 193965 h 444"/>
              <a:gd name="T86" fmla="*/ 59597 w 218"/>
              <a:gd name="T87" fmla="*/ 132331 h 444"/>
              <a:gd name="T88" fmla="*/ 81268 w 218"/>
              <a:gd name="T89" fmla="*/ 29004 h 4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8"/>
              <a:gd name="T136" fmla="*/ 0 h 444"/>
              <a:gd name="T137" fmla="*/ 218 w 218"/>
              <a:gd name="T138" fmla="*/ 444 h 4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8" h="444">
                <a:moveTo>
                  <a:pt x="89" y="392"/>
                </a:moveTo>
                <a:lnTo>
                  <a:pt x="95" y="394"/>
                </a:lnTo>
                <a:lnTo>
                  <a:pt x="99" y="394"/>
                </a:lnTo>
                <a:lnTo>
                  <a:pt x="134" y="394"/>
                </a:lnTo>
                <a:lnTo>
                  <a:pt x="134" y="444"/>
                </a:lnTo>
                <a:lnTo>
                  <a:pt x="97" y="444"/>
                </a:lnTo>
                <a:lnTo>
                  <a:pt x="89" y="392"/>
                </a:lnTo>
                <a:close/>
                <a:moveTo>
                  <a:pt x="150" y="301"/>
                </a:moveTo>
                <a:lnTo>
                  <a:pt x="150" y="305"/>
                </a:lnTo>
                <a:lnTo>
                  <a:pt x="142" y="307"/>
                </a:lnTo>
                <a:lnTo>
                  <a:pt x="138" y="311"/>
                </a:lnTo>
                <a:lnTo>
                  <a:pt x="134" y="315"/>
                </a:lnTo>
                <a:lnTo>
                  <a:pt x="134" y="321"/>
                </a:lnTo>
                <a:lnTo>
                  <a:pt x="134" y="327"/>
                </a:lnTo>
                <a:lnTo>
                  <a:pt x="136" y="331"/>
                </a:lnTo>
                <a:lnTo>
                  <a:pt x="138" y="333"/>
                </a:lnTo>
                <a:lnTo>
                  <a:pt x="140" y="337"/>
                </a:lnTo>
                <a:lnTo>
                  <a:pt x="144" y="339"/>
                </a:lnTo>
                <a:lnTo>
                  <a:pt x="150" y="343"/>
                </a:lnTo>
                <a:lnTo>
                  <a:pt x="154" y="345"/>
                </a:lnTo>
                <a:lnTo>
                  <a:pt x="154" y="349"/>
                </a:lnTo>
                <a:lnTo>
                  <a:pt x="156" y="351"/>
                </a:lnTo>
                <a:lnTo>
                  <a:pt x="156" y="357"/>
                </a:lnTo>
                <a:lnTo>
                  <a:pt x="154" y="359"/>
                </a:lnTo>
                <a:lnTo>
                  <a:pt x="152" y="361"/>
                </a:lnTo>
                <a:lnTo>
                  <a:pt x="150" y="361"/>
                </a:lnTo>
                <a:lnTo>
                  <a:pt x="150" y="359"/>
                </a:lnTo>
                <a:lnTo>
                  <a:pt x="150" y="357"/>
                </a:lnTo>
                <a:lnTo>
                  <a:pt x="150" y="351"/>
                </a:lnTo>
                <a:lnTo>
                  <a:pt x="150" y="347"/>
                </a:lnTo>
                <a:lnTo>
                  <a:pt x="134" y="347"/>
                </a:lnTo>
                <a:lnTo>
                  <a:pt x="134" y="351"/>
                </a:lnTo>
                <a:lnTo>
                  <a:pt x="134" y="357"/>
                </a:lnTo>
                <a:lnTo>
                  <a:pt x="136" y="361"/>
                </a:lnTo>
                <a:lnTo>
                  <a:pt x="138" y="365"/>
                </a:lnTo>
                <a:lnTo>
                  <a:pt x="144" y="369"/>
                </a:lnTo>
                <a:lnTo>
                  <a:pt x="150" y="369"/>
                </a:lnTo>
                <a:lnTo>
                  <a:pt x="150" y="377"/>
                </a:lnTo>
                <a:lnTo>
                  <a:pt x="156" y="377"/>
                </a:lnTo>
                <a:lnTo>
                  <a:pt x="156" y="371"/>
                </a:lnTo>
                <a:lnTo>
                  <a:pt x="164" y="369"/>
                </a:lnTo>
                <a:lnTo>
                  <a:pt x="170" y="365"/>
                </a:lnTo>
                <a:lnTo>
                  <a:pt x="172" y="359"/>
                </a:lnTo>
                <a:lnTo>
                  <a:pt x="174" y="351"/>
                </a:lnTo>
                <a:lnTo>
                  <a:pt x="172" y="345"/>
                </a:lnTo>
                <a:lnTo>
                  <a:pt x="172" y="341"/>
                </a:lnTo>
                <a:lnTo>
                  <a:pt x="170" y="339"/>
                </a:lnTo>
                <a:lnTo>
                  <a:pt x="168" y="337"/>
                </a:lnTo>
                <a:lnTo>
                  <a:pt x="164" y="333"/>
                </a:lnTo>
                <a:lnTo>
                  <a:pt x="160" y="331"/>
                </a:lnTo>
                <a:lnTo>
                  <a:pt x="156" y="329"/>
                </a:lnTo>
                <a:lnTo>
                  <a:pt x="152" y="327"/>
                </a:lnTo>
                <a:lnTo>
                  <a:pt x="152" y="325"/>
                </a:lnTo>
                <a:lnTo>
                  <a:pt x="150" y="323"/>
                </a:lnTo>
                <a:lnTo>
                  <a:pt x="150" y="319"/>
                </a:lnTo>
                <a:lnTo>
                  <a:pt x="150" y="317"/>
                </a:lnTo>
                <a:lnTo>
                  <a:pt x="152" y="315"/>
                </a:lnTo>
                <a:lnTo>
                  <a:pt x="154" y="315"/>
                </a:lnTo>
                <a:lnTo>
                  <a:pt x="154" y="317"/>
                </a:lnTo>
                <a:lnTo>
                  <a:pt x="156" y="319"/>
                </a:lnTo>
                <a:lnTo>
                  <a:pt x="156" y="321"/>
                </a:lnTo>
                <a:lnTo>
                  <a:pt x="156" y="325"/>
                </a:lnTo>
                <a:lnTo>
                  <a:pt x="172" y="325"/>
                </a:lnTo>
                <a:lnTo>
                  <a:pt x="172" y="321"/>
                </a:lnTo>
                <a:lnTo>
                  <a:pt x="170" y="315"/>
                </a:lnTo>
                <a:lnTo>
                  <a:pt x="168" y="311"/>
                </a:lnTo>
                <a:lnTo>
                  <a:pt x="164" y="307"/>
                </a:lnTo>
                <a:lnTo>
                  <a:pt x="156" y="305"/>
                </a:lnTo>
                <a:lnTo>
                  <a:pt x="156" y="301"/>
                </a:lnTo>
                <a:lnTo>
                  <a:pt x="150" y="301"/>
                </a:lnTo>
                <a:close/>
                <a:moveTo>
                  <a:pt x="49" y="117"/>
                </a:moveTo>
                <a:lnTo>
                  <a:pt x="113" y="117"/>
                </a:lnTo>
                <a:lnTo>
                  <a:pt x="130" y="121"/>
                </a:lnTo>
                <a:lnTo>
                  <a:pt x="146" y="131"/>
                </a:lnTo>
                <a:lnTo>
                  <a:pt x="158" y="146"/>
                </a:lnTo>
                <a:lnTo>
                  <a:pt x="162" y="166"/>
                </a:lnTo>
                <a:lnTo>
                  <a:pt x="162" y="246"/>
                </a:lnTo>
                <a:lnTo>
                  <a:pt x="162" y="252"/>
                </a:lnTo>
                <a:lnTo>
                  <a:pt x="162" y="291"/>
                </a:lnTo>
                <a:lnTo>
                  <a:pt x="206" y="291"/>
                </a:lnTo>
                <a:lnTo>
                  <a:pt x="210" y="291"/>
                </a:lnTo>
                <a:lnTo>
                  <a:pt x="214" y="295"/>
                </a:lnTo>
                <a:lnTo>
                  <a:pt x="216" y="299"/>
                </a:lnTo>
                <a:lnTo>
                  <a:pt x="218" y="303"/>
                </a:lnTo>
                <a:lnTo>
                  <a:pt x="218" y="375"/>
                </a:lnTo>
                <a:lnTo>
                  <a:pt x="216" y="379"/>
                </a:lnTo>
                <a:lnTo>
                  <a:pt x="214" y="382"/>
                </a:lnTo>
                <a:lnTo>
                  <a:pt x="210" y="384"/>
                </a:lnTo>
                <a:lnTo>
                  <a:pt x="206" y="386"/>
                </a:lnTo>
                <a:lnTo>
                  <a:pt x="99" y="386"/>
                </a:lnTo>
                <a:lnTo>
                  <a:pt x="95" y="384"/>
                </a:lnTo>
                <a:lnTo>
                  <a:pt x="91" y="382"/>
                </a:lnTo>
                <a:lnTo>
                  <a:pt x="89" y="379"/>
                </a:lnTo>
                <a:lnTo>
                  <a:pt x="89" y="375"/>
                </a:lnTo>
                <a:lnTo>
                  <a:pt x="89" y="303"/>
                </a:lnTo>
                <a:lnTo>
                  <a:pt x="89" y="299"/>
                </a:lnTo>
                <a:lnTo>
                  <a:pt x="91" y="295"/>
                </a:lnTo>
                <a:lnTo>
                  <a:pt x="95" y="291"/>
                </a:lnTo>
                <a:lnTo>
                  <a:pt x="99" y="291"/>
                </a:lnTo>
                <a:lnTo>
                  <a:pt x="144" y="291"/>
                </a:lnTo>
                <a:lnTo>
                  <a:pt x="144" y="281"/>
                </a:lnTo>
                <a:lnTo>
                  <a:pt x="99" y="281"/>
                </a:lnTo>
                <a:lnTo>
                  <a:pt x="93" y="283"/>
                </a:lnTo>
                <a:lnTo>
                  <a:pt x="87" y="285"/>
                </a:lnTo>
                <a:lnTo>
                  <a:pt x="83" y="291"/>
                </a:lnTo>
                <a:lnTo>
                  <a:pt x="79" y="295"/>
                </a:lnTo>
                <a:lnTo>
                  <a:pt x="79" y="303"/>
                </a:lnTo>
                <a:lnTo>
                  <a:pt x="79" y="373"/>
                </a:lnTo>
                <a:lnTo>
                  <a:pt x="67" y="444"/>
                </a:lnTo>
                <a:lnTo>
                  <a:pt x="27" y="444"/>
                </a:lnTo>
                <a:lnTo>
                  <a:pt x="27" y="289"/>
                </a:lnTo>
                <a:lnTo>
                  <a:pt x="14" y="279"/>
                </a:lnTo>
                <a:lnTo>
                  <a:pt x="4" y="263"/>
                </a:lnTo>
                <a:lnTo>
                  <a:pt x="0" y="246"/>
                </a:lnTo>
                <a:lnTo>
                  <a:pt x="0" y="166"/>
                </a:lnTo>
                <a:lnTo>
                  <a:pt x="4" y="146"/>
                </a:lnTo>
                <a:lnTo>
                  <a:pt x="16" y="131"/>
                </a:lnTo>
                <a:lnTo>
                  <a:pt x="31" y="121"/>
                </a:lnTo>
                <a:lnTo>
                  <a:pt x="49" y="117"/>
                </a:lnTo>
                <a:close/>
                <a:moveTo>
                  <a:pt x="83" y="0"/>
                </a:moveTo>
                <a:lnTo>
                  <a:pt x="103" y="6"/>
                </a:lnTo>
                <a:lnTo>
                  <a:pt x="121" y="16"/>
                </a:lnTo>
                <a:lnTo>
                  <a:pt x="130" y="33"/>
                </a:lnTo>
                <a:lnTo>
                  <a:pt x="134" y="53"/>
                </a:lnTo>
                <a:lnTo>
                  <a:pt x="130" y="73"/>
                </a:lnTo>
                <a:lnTo>
                  <a:pt x="121" y="91"/>
                </a:lnTo>
                <a:lnTo>
                  <a:pt x="103" y="103"/>
                </a:lnTo>
                <a:lnTo>
                  <a:pt x="83" y="107"/>
                </a:lnTo>
                <a:lnTo>
                  <a:pt x="61" y="103"/>
                </a:lnTo>
                <a:lnTo>
                  <a:pt x="45" y="91"/>
                </a:lnTo>
                <a:lnTo>
                  <a:pt x="33" y="73"/>
                </a:lnTo>
                <a:lnTo>
                  <a:pt x="29" y="53"/>
                </a:lnTo>
                <a:lnTo>
                  <a:pt x="33" y="33"/>
                </a:lnTo>
                <a:lnTo>
                  <a:pt x="45" y="16"/>
                </a:lnTo>
                <a:lnTo>
                  <a:pt x="61" y="6"/>
                </a:lnTo>
                <a:lnTo>
                  <a:pt x="83" y="0"/>
                </a:lnTo>
                <a:close/>
              </a:path>
            </a:pathLst>
          </a:custGeom>
          <a:solidFill>
            <a:srgbClr val="0E8146">
              <a:alpha val="70000"/>
            </a:srgbClr>
          </a:solidFill>
          <a:ln>
            <a:noFill/>
          </a:ln>
        </p:spPr>
        <p:txBody>
          <a:bodyPr/>
          <a:lstStyle/>
          <a:p>
            <a:endParaRPr lang="zh-CN" altLang="en-US"/>
          </a:p>
        </p:txBody>
      </p:sp>
      <p:sp>
        <p:nvSpPr>
          <p:cNvPr id="11" name="Freeform 148"/>
          <p:cNvSpPr>
            <a:spLocks noEditPoints="1" noChangeArrowheads="1"/>
          </p:cNvSpPr>
          <p:nvPr/>
        </p:nvSpPr>
        <p:spPr bwMode="auto">
          <a:xfrm>
            <a:off x="4213370" y="2175920"/>
            <a:ext cx="395287" cy="804863"/>
          </a:xfrm>
          <a:custGeom>
            <a:avLst/>
            <a:gdLst>
              <a:gd name="T0" fmla="*/ 179511 w 218"/>
              <a:gd name="T1" fmla="*/ 714225 h 444"/>
              <a:gd name="T2" fmla="*/ 175885 w 218"/>
              <a:gd name="T3" fmla="*/ 804863 h 444"/>
              <a:gd name="T4" fmla="*/ 271986 w 218"/>
              <a:gd name="T5" fmla="*/ 552890 h 444"/>
              <a:gd name="T6" fmla="*/ 242975 w 218"/>
              <a:gd name="T7" fmla="*/ 571018 h 444"/>
              <a:gd name="T8" fmla="*/ 246601 w 218"/>
              <a:gd name="T9" fmla="*/ 600022 h 444"/>
              <a:gd name="T10" fmla="*/ 261107 w 218"/>
              <a:gd name="T11" fmla="*/ 614524 h 444"/>
              <a:gd name="T12" fmla="*/ 279239 w 218"/>
              <a:gd name="T13" fmla="*/ 632651 h 444"/>
              <a:gd name="T14" fmla="*/ 279239 w 218"/>
              <a:gd name="T15" fmla="*/ 650779 h 444"/>
              <a:gd name="T16" fmla="*/ 271986 w 218"/>
              <a:gd name="T17" fmla="*/ 650779 h 444"/>
              <a:gd name="T18" fmla="*/ 271986 w 218"/>
              <a:gd name="T19" fmla="*/ 629026 h 444"/>
              <a:gd name="T20" fmla="*/ 242975 w 218"/>
              <a:gd name="T21" fmla="*/ 647153 h 444"/>
              <a:gd name="T22" fmla="*/ 261107 w 218"/>
              <a:gd name="T23" fmla="*/ 668906 h 444"/>
              <a:gd name="T24" fmla="*/ 282866 w 218"/>
              <a:gd name="T25" fmla="*/ 683408 h 444"/>
              <a:gd name="T26" fmla="*/ 308251 w 218"/>
              <a:gd name="T27" fmla="*/ 661655 h 444"/>
              <a:gd name="T28" fmla="*/ 311878 w 218"/>
              <a:gd name="T29" fmla="*/ 625400 h 444"/>
              <a:gd name="T30" fmla="*/ 304625 w 218"/>
              <a:gd name="T31" fmla="*/ 610898 h 444"/>
              <a:gd name="T32" fmla="*/ 282866 w 218"/>
              <a:gd name="T33" fmla="*/ 596396 h 444"/>
              <a:gd name="T34" fmla="*/ 271986 w 218"/>
              <a:gd name="T35" fmla="*/ 585520 h 444"/>
              <a:gd name="T36" fmla="*/ 275613 w 218"/>
              <a:gd name="T37" fmla="*/ 571018 h 444"/>
              <a:gd name="T38" fmla="*/ 279239 w 218"/>
              <a:gd name="T39" fmla="*/ 574643 h 444"/>
              <a:gd name="T40" fmla="*/ 282866 w 218"/>
              <a:gd name="T41" fmla="*/ 589145 h 444"/>
              <a:gd name="T42" fmla="*/ 308251 w 218"/>
              <a:gd name="T43" fmla="*/ 571018 h 444"/>
              <a:gd name="T44" fmla="*/ 282866 w 218"/>
              <a:gd name="T45" fmla="*/ 552890 h 444"/>
              <a:gd name="T46" fmla="*/ 88849 w 218"/>
              <a:gd name="T47" fmla="*/ 212092 h 444"/>
              <a:gd name="T48" fmla="*/ 264733 w 218"/>
              <a:gd name="T49" fmla="*/ 237471 h 444"/>
              <a:gd name="T50" fmla="*/ 293745 w 218"/>
              <a:gd name="T51" fmla="*/ 445938 h 444"/>
              <a:gd name="T52" fmla="*/ 373528 w 218"/>
              <a:gd name="T53" fmla="*/ 527512 h 444"/>
              <a:gd name="T54" fmla="*/ 391661 w 218"/>
              <a:gd name="T55" fmla="*/ 542014 h 444"/>
              <a:gd name="T56" fmla="*/ 391661 w 218"/>
              <a:gd name="T57" fmla="*/ 687034 h 444"/>
              <a:gd name="T58" fmla="*/ 373528 w 218"/>
              <a:gd name="T59" fmla="*/ 699723 h 444"/>
              <a:gd name="T60" fmla="*/ 165005 w 218"/>
              <a:gd name="T61" fmla="*/ 692472 h 444"/>
              <a:gd name="T62" fmla="*/ 161379 w 218"/>
              <a:gd name="T63" fmla="*/ 549265 h 444"/>
              <a:gd name="T64" fmla="*/ 172258 w 218"/>
              <a:gd name="T65" fmla="*/ 527512 h 444"/>
              <a:gd name="T66" fmla="*/ 261107 w 218"/>
              <a:gd name="T67" fmla="*/ 509384 h 444"/>
              <a:gd name="T68" fmla="*/ 157752 w 218"/>
              <a:gd name="T69" fmla="*/ 516635 h 444"/>
              <a:gd name="T70" fmla="*/ 143246 w 218"/>
              <a:gd name="T71" fmla="*/ 549265 h 444"/>
              <a:gd name="T72" fmla="*/ 48958 w 218"/>
              <a:gd name="T73" fmla="*/ 804863 h 444"/>
              <a:gd name="T74" fmla="*/ 7253 w 218"/>
              <a:gd name="T75" fmla="*/ 476754 h 444"/>
              <a:gd name="T76" fmla="*/ 7253 w 218"/>
              <a:gd name="T77" fmla="*/ 264662 h 444"/>
              <a:gd name="T78" fmla="*/ 88849 w 218"/>
              <a:gd name="T79" fmla="*/ 212092 h 444"/>
              <a:gd name="T80" fmla="*/ 219402 w 218"/>
              <a:gd name="T81" fmla="*/ 29004 h 444"/>
              <a:gd name="T82" fmla="*/ 235722 w 218"/>
              <a:gd name="T83" fmla="*/ 132331 h 444"/>
              <a:gd name="T84" fmla="*/ 150499 w 218"/>
              <a:gd name="T85" fmla="*/ 193965 h 444"/>
              <a:gd name="T86" fmla="*/ 59837 w 218"/>
              <a:gd name="T87" fmla="*/ 132331 h 444"/>
              <a:gd name="T88" fmla="*/ 81596 w 218"/>
              <a:gd name="T89" fmla="*/ 29004 h 4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8"/>
              <a:gd name="T136" fmla="*/ 0 h 444"/>
              <a:gd name="T137" fmla="*/ 218 w 218"/>
              <a:gd name="T138" fmla="*/ 444 h 4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8" h="444">
                <a:moveTo>
                  <a:pt x="89" y="392"/>
                </a:moveTo>
                <a:lnTo>
                  <a:pt x="95" y="394"/>
                </a:lnTo>
                <a:lnTo>
                  <a:pt x="99" y="394"/>
                </a:lnTo>
                <a:lnTo>
                  <a:pt x="134" y="394"/>
                </a:lnTo>
                <a:lnTo>
                  <a:pt x="134" y="444"/>
                </a:lnTo>
                <a:lnTo>
                  <a:pt x="97" y="444"/>
                </a:lnTo>
                <a:lnTo>
                  <a:pt x="89" y="392"/>
                </a:lnTo>
                <a:close/>
                <a:moveTo>
                  <a:pt x="150" y="301"/>
                </a:moveTo>
                <a:lnTo>
                  <a:pt x="150" y="305"/>
                </a:lnTo>
                <a:lnTo>
                  <a:pt x="142" y="307"/>
                </a:lnTo>
                <a:lnTo>
                  <a:pt x="138" y="311"/>
                </a:lnTo>
                <a:lnTo>
                  <a:pt x="134" y="315"/>
                </a:lnTo>
                <a:lnTo>
                  <a:pt x="134" y="321"/>
                </a:lnTo>
                <a:lnTo>
                  <a:pt x="134" y="327"/>
                </a:lnTo>
                <a:lnTo>
                  <a:pt x="136" y="331"/>
                </a:lnTo>
                <a:lnTo>
                  <a:pt x="138" y="333"/>
                </a:lnTo>
                <a:lnTo>
                  <a:pt x="140" y="337"/>
                </a:lnTo>
                <a:lnTo>
                  <a:pt x="144" y="339"/>
                </a:lnTo>
                <a:lnTo>
                  <a:pt x="150" y="343"/>
                </a:lnTo>
                <a:lnTo>
                  <a:pt x="154" y="345"/>
                </a:lnTo>
                <a:lnTo>
                  <a:pt x="154" y="349"/>
                </a:lnTo>
                <a:lnTo>
                  <a:pt x="156" y="351"/>
                </a:lnTo>
                <a:lnTo>
                  <a:pt x="156" y="357"/>
                </a:lnTo>
                <a:lnTo>
                  <a:pt x="154" y="359"/>
                </a:lnTo>
                <a:lnTo>
                  <a:pt x="152" y="361"/>
                </a:lnTo>
                <a:lnTo>
                  <a:pt x="150" y="361"/>
                </a:lnTo>
                <a:lnTo>
                  <a:pt x="150" y="359"/>
                </a:lnTo>
                <a:lnTo>
                  <a:pt x="150" y="357"/>
                </a:lnTo>
                <a:lnTo>
                  <a:pt x="150" y="351"/>
                </a:lnTo>
                <a:lnTo>
                  <a:pt x="150" y="347"/>
                </a:lnTo>
                <a:lnTo>
                  <a:pt x="134" y="347"/>
                </a:lnTo>
                <a:lnTo>
                  <a:pt x="134" y="351"/>
                </a:lnTo>
                <a:lnTo>
                  <a:pt x="134" y="357"/>
                </a:lnTo>
                <a:lnTo>
                  <a:pt x="136" y="361"/>
                </a:lnTo>
                <a:lnTo>
                  <a:pt x="138" y="365"/>
                </a:lnTo>
                <a:lnTo>
                  <a:pt x="144" y="369"/>
                </a:lnTo>
                <a:lnTo>
                  <a:pt x="150" y="369"/>
                </a:lnTo>
                <a:lnTo>
                  <a:pt x="150" y="377"/>
                </a:lnTo>
                <a:lnTo>
                  <a:pt x="156" y="377"/>
                </a:lnTo>
                <a:lnTo>
                  <a:pt x="156" y="371"/>
                </a:lnTo>
                <a:lnTo>
                  <a:pt x="164" y="369"/>
                </a:lnTo>
                <a:lnTo>
                  <a:pt x="170" y="365"/>
                </a:lnTo>
                <a:lnTo>
                  <a:pt x="172" y="359"/>
                </a:lnTo>
                <a:lnTo>
                  <a:pt x="174" y="351"/>
                </a:lnTo>
                <a:lnTo>
                  <a:pt x="172" y="345"/>
                </a:lnTo>
                <a:lnTo>
                  <a:pt x="172" y="341"/>
                </a:lnTo>
                <a:lnTo>
                  <a:pt x="170" y="339"/>
                </a:lnTo>
                <a:lnTo>
                  <a:pt x="168" y="337"/>
                </a:lnTo>
                <a:lnTo>
                  <a:pt x="164" y="333"/>
                </a:lnTo>
                <a:lnTo>
                  <a:pt x="160" y="331"/>
                </a:lnTo>
                <a:lnTo>
                  <a:pt x="156" y="329"/>
                </a:lnTo>
                <a:lnTo>
                  <a:pt x="152" y="327"/>
                </a:lnTo>
                <a:lnTo>
                  <a:pt x="152" y="325"/>
                </a:lnTo>
                <a:lnTo>
                  <a:pt x="150" y="323"/>
                </a:lnTo>
                <a:lnTo>
                  <a:pt x="150" y="319"/>
                </a:lnTo>
                <a:lnTo>
                  <a:pt x="150" y="317"/>
                </a:lnTo>
                <a:lnTo>
                  <a:pt x="152" y="315"/>
                </a:lnTo>
                <a:lnTo>
                  <a:pt x="154" y="315"/>
                </a:lnTo>
                <a:lnTo>
                  <a:pt x="154" y="317"/>
                </a:lnTo>
                <a:lnTo>
                  <a:pt x="156" y="319"/>
                </a:lnTo>
                <a:lnTo>
                  <a:pt x="156" y="321"/>
                </a:lnTo>
                <a:lnTo>
                  <a:pt x="156" y="325"/>
                </a:lnTo>
                <a:lnTo>
                  <a:pt x="172" y="325"/>
                </a:lnTo>
                <a:lnTo>
                  <a:pt x="172" y="321"/>
                </a:lnTo>
                <a:lnTo>
                  <a:pt x="170" y="315"/>
                </a:lnTo>
                <a:lnTo>
                  <a:pt x="168" y="311"/>
                </a:lnTo>
                <a:lnTo>
                  <a:pt x="164" y="307"/>
                </a:lnTo>
                <a:lnTo>
                  <a:pt x="156" y="305"/>
                </a:lnTo>
                <a:lnTo>
                  <a:pt x="156" y="301"/>
                </a:lnTo>
                <a:lnTo>
                  <a:pt x="150" y="301"/>
                </a:lnTo>
                <a:close/>
                <a:moveTo>
                  <a:pt x="49" y="117"/>
                </a:moveTo>
                <a:lnTo>
                  <a:pt x="113" y="117"/>
                </a:lnTo>
                <a:lnTo>
                  <a:pt x="130" y="121"/>
                </a:lnTo>
                <a:lnTo>
                  <a:pt x="146" y="131"/>
                </a:lnTo>
                <a:lnTo>
                  <a:pt x="158" y="146"/>
                </a:lnTo>
                <a:lnTo>
                  <a:pt x="162" y="166"/>
                </a:lnTo>
                <a:lnTo>
                  <a:pt x="162" y="246"/>
                </a:lnTo>
                <a:lnTo>
                  <a:pt x="162" y="252"/>
                </a:lnTo>
                <a:lnTo>
                  <a:pt x="162" y="291"/>
                </a:lnTo>
                <a:lnTo>
                  <a:pt x="206" y="291"/>
                </a:lnTo>
                <a:lnTo>
                  <a:pt x="210" y="291"/>
                </a:lnTo>
                <a:lnTo>
                  <a:pt x="214" y="295"/>
                </a:lnTo>
                <a:lnTo>
                  <a:pt x="216" y="299"/>
                </a:lnTo>
                <a:lnTo>
                  <a:pt x="218" y="303"/>
                </a:lnTo>
                <a:lnTo>
                  <a:pt x="218" y="375"/>
                </a:lnTo>
                <a:lnTo>
                  <a:pt x="216" y="379"/>
                </a:lnTo>
                <a:lnTo>
                  <a:pt x="214" y="382"/>
                </a:lnTo>
                <a:lnTo>
                  <a:pt x="210" y="384"/>
                </a:lnTo>
                <a:lnTo>
                  <a:pt x="206" y="386"/>
                </a:lnTo>
                <a:lnTo>
                  <a:pt x="99" y="386"/>
                </a:lnTo>
                <a:lnTo>
                  <a:pt x="95" y="384"/>
                </a:lnTo>
                <a:lnTo>
                  <a:pt x="91" y="382"/>
                </a:lnTo>
                <a:lnTo>
                  <a:pt x="89" y="379"/>
                </a:lnTo>
                <a:lnTo>
                  <a:pt x="89" y="375"/>
                </a:lnTo>
                <a:lnTo>
                  <a:pt x="89" y="303"/>
                </a:lnTo>
                <a:lnTo>
                  <a:pt x="89" y="299"/>
                </a:lnTo>
                <a:lnTo>
                  <a:pt x="91" y="295"/>
                </a:lnTo>
                <a:lnTo>
                  <a:pt x="95" y="291"/>
                </a:lnTo>
                <a:lnTo>
                  <a:pt x="99" y="291"/>
                </a:lnTo>
                <a:lnTo>
                  <a:pt x="144" y="291"/>
                </a:lnTo>
                <a:lnTo>
                  <a:pt x="144" y="281"/>
                </a:lnTo>
                <a:lnTo>
                  <a:pt x="99" y="281"/>
                </a:lnTo>
                <a:lnTo>
                  <a:pt x="93" y="283"/>
                </a:lnTo>
                <a:lnTo>
                  <a:pt x="87" y="285"/>
                </a:lnTo>
                <a:lnTo>
                  <a:pt x="83" y="291"/>
                </a:lnTo>
                <a:lnTo>
                  <a:pt x="79" y="295"/>
                </a:lnTo>
                <a:lnTo>
                  <a:pt x="79" y="303"/>
                </a:lnTo>
                <a:lnTo>
                  <a:pt x="79" y="373"/>
                </a:lnTo>
                <a:lnTo>
                  <a:pt x="67" y="444"/>
                </a:lnTo>
                <a:lnTo>
                  <a:pt x="27" y="444"/>
                </a:lnTo>
                <a:lnTo>
                  <a:pt x="27" y="289"/>
                </a:lnTo>
                <a:lnTo>
                  <a:pt x="14" y="279"/>
                </a:lnTo>
                <a:lnTo>
                  <a:pt x="4" y="263"/>
                </a:lnTo>
                <a:lnTo>
                  <a:pt x="0" y="246"/>
                </a:lnTo>
                <a:lnTo>
                  <a:pt x="0" y="166"/>
                </a:lnTo>
                <a:lnTo>
                  <a:pt x="4" y="146"/>
                </a:lnTo>
                <a:lnTo>
                  <a:pt x="16" y="131"/>
                </a:lnTo>
                <a:lnTo>
                  <a:pt x="31" y="121"/>
                </a:lnTo>
                <a:lnTo>
                  <a:pt x="49" y="117"/>
                </a:lnTo>
                <a:close/>
                <a:moveTo>
                  <a:pt x="83" y="0"/>
                </a:moveTo>
                <a:lnTo>
                  <a:pt x="103" y="6"/>
                </a:lnTo>
                <a:lnTo>
                  <a:pt x="121" y="16"/>
                </a:lnTo>
                <a:lnTo>
                  <a:pt x="130" y="33"/>
                </a:lnTo>
                <a:lnTo>
                  <a:pt x="134" y="53"/>
                </a:lnTo>
                <a:lnTo>
                  <a:pt x="130" y="73"/>
                </a:lnTo>
                <a:lnTo>
                  <a:pt x="121" y="91"/>
                </a:lnTo>
                <a:lnTo>
                  <a:pt x="103" y="103"/>
                </a:lnTo>
                <a:lnTo>
                  <a:pt x="83" y="107"/>
                </a:lnTo>
                <a:lnTo>
                  <a:pt x="61" y="103"/>
                </a:lnTo>
                <a:lnTo>
                  <a:pt x="45" y="91"/>
                </a:lnTo>
                <a:lnTo>
                  <a:pt x="33" y="73"/>
                </a:lnTo>
                <a:lnTo>
                  <a:pt x="29" y="53"/>
                </a:lnTo>
                <a:lnTo>
                  <a:pt x="33" y="33"/>
                </a:lnTo>
                <a:lnTo>
                  <a:pt x="45" y="16"/>
                </a:lnTo>
                <a:lnTo>
                  <a:pt x="61" y="6"/>
                </a:lnTo>
                <a:lnTo>
                  <a:pt x="83" y="0"/>
                </a:lnTo>
                <a:close/>
              </a:path>
            </a:pathLst>
          </a:custGeom>
          <a:solidFill>
            <a:srgbClr val="0E8146">
              <a:alpha val="70000"/>
            </a:srgbClr>
          </a:solidFill>
          <a:ln>
            <a:noFill/>
          </a:ln>
        </p:spPr>
        <p:txBody>
          <a:bodyPr/>
          <a:lstStyle/>
          <a:p>
            <a:endParaRPr lang="zh-CN" altLang="en-US"/>
          </a:p>
        </p:txBody>
      </p:sp>
      <p:sp>
        <p:nvSpPr>
          <p:cNvPr id="12" name="Freeform 148"/>
          <p:cNvSpPr>
            <a:spLocks noEditPoints="1" noChangeArrowheads="1"/>
          </p:cNvSpPr>
          <p:nvPr/>
        </p:nvSpPr>
        <p:spPr bwMode="auto">
          <a:xfrm>
            <a:off x="2719532" y="3172870"/>
            <a:ext cx="395288" cy="803275"/>
          </a:xfrm>
          <a:custGeom>
            <a:avLst/>
            <a:gdLst>
              <a:gd name="T0" fmla="*/ 179512 w 218"/>
              <a:gd name="T1" fmla="*/ 712816 h 444"/>
              <a:gd name="T2" fmla="*/ 175885 w 218"/>
              <a:gd name="T3" fmla="*/ 803275 h 444"/>
              <a:gd name="T4" fmla="*/ 271987 w 218"/>
              <a:gd name="T5" fmla="*/ 551799 h 444"/>
              <a:gd name="T6" fmla="*/ 242975 w 218"/>
              <a:gd name="T7" fmla="*/ 569891 h 444"/>
              <a:gd name="T8" fmla="*/ 246602 w 218"/>
              <a:gd name="T9" fmla="*/ 598838 h 444"/>
              <a:gd name="T10" fmla="*/ 261108 w 218"/>
              <a:gd name="T11" fmla="*/ 613311 h 444"/>
              <a:gd name="T12" fmla="*/ 279240 w 218"/>
              <a:gd name="T13" fmla="*/ 631403 h 444"/>
              <a:gd name="T14" fmla="*/ 279240 w 218"/>
              <a:gd name="T15" fmla="*/ 649495 h 444"/>
              <a:gd name="T16" fmla="*/ 271987 w 218"/>
              <a:gd name="T17" fmla="*/ 649495 h 444"/>
              <a:gd name="T18" fmla="*/ 271987 w 218"/>
              <a:gd name="T19" fmla="*/ 627785 h 444"/>
              <a:gd name="T20" fmla="*/ 242975 w 218"/>
              <a:gd name="T21" fmla="*/ 645877 h 444"/>
              <a:gd name="T22" fmla="*/ 261108 w 218"/>
              <a:gd name="T23" fmla="*/ 667587 h 444"/>
              <a:gd name="T24" fmla="*/ 282867 w 218"/>
              <a:gd name="T25" fmla="*/ 682060 h 444"/>
              <a:gd name="T26" fmla="*/ 308252 w 218"/>
              <a:gd name="T27" fmla="*/ 660350 h 444"/>
              <a:gd name="T28" fmla="*/ 311879 w 218"/>
              <a:gd name="T29" fmla="*/ 624166 h 444"/>
              <a:gd name="T30" fmla="*/ 304626 w 218"/>
              <a:gd name="T31" fmla="*/ 609693 h 444"/>
              <a:gd name="T32" fmla="*/ 282867 w 218"/>
              <a:gd name="T33" fmla="*/ 595220 h 444"/>
              <a:gd name="T34" fmla="*/ 271987 w 218"/>
              <a:gd name="T35" fmla="*/ 584364 h 444"/>
              <a:gd name="T36" fmla="*/ 275614 w 218"/>
              <a:gd name="T37" fmla="*/ 569891 h 444"/>
              <a:gd name="T38" fmla="*/ 279240 w 218"/>
              <a:gd name="T39" fmla="*/ 573509 h 444"/>
              <a:gd name="T40" fmla="*/ 282867 w 218"/>
              <a:gd name="T41" fmla="*/ 587983 h 444"/>
              <a:gd name="T42" fmla="*/ 308252 w 218"/>
              <a:gd name="T43" fmla="*/ 569891 h 444"/>
              <a:gd name="T44" fmla="*/ 282867 w 218"/>
              <a:gd name="T45" fmla="*/ 551799 h 444"/>
              <a:gd name="T46" fmla="*/ 88849 w 218"/>
              <a:gd name="T47" fmla="*/ 211674 h 444"/>
              <a:gd name="T48" fmla="*/ 264734 w 218"/>
              <a:gd name="T49" fmla="*/ 237002 h 444"/>
              <a:gd name="T50" fmla="*/ 293746 w 218"/>
              <a:gd name="T51" fmla="*/ 445058 h 444"/>
              <a:gd name="T52" fmla="*/ 373529 w 218"/>
              <a:gd name="T53" fmla="*/ 526471 h 444"/>
              <a:gd name="T54" fmla="*/ 391662 w 218"/>
              <a:gd name="T55" fmla="*/ 540944 h 444"/>
              <a:gd name="T56" fmla="*/ 391662 w 218"/>
              <a:gd name="T57" fmla="*/ 685678 h 444"/>
              <a:gd name="T58" fmla="*/ 373529 w 218"/>
              <a:gd name="T59" fmla="*/ 698343 h 444"/>
              <a:gd name="T60" fmla="*/ 165006 w 218"/>
              <a:gd name="T61" fmla="*/ 691106 h 444"/>
              <a:gd name="T62" fmla="*/ 161379 w 218"/>
              <a:gd name="T63" fmla="*/ 548181 h 444"/>
              <a:gd name="T64" fmla="*/ 172259 w 218"/>
              <a:gd name="T65" fmla="*/ 526471 h 444"/>
              <a:gd name="T66" fmla="*/ 261108 w 218"/>
              <a:gd name="T67" fmla="*/ 508379 h 444"/>
              <a:gd name="T68" fmla="*/ 157753 w 218"/>
              <a:gd name="T69" fmla="*/ 515616 h 444"/>
              <a:gd name="T70" fmla="*/ 143247 w 218"/>
              <a:gd name="T71" fmla="*/ 548181 h 444"/>
              <a:gd name="T72" fmla="*/ 48958 w 218"/>
              <a:gd name="T73" fmla="*/ 803275 h 444"/>
              <a:gd name="T74" fmla="*/ 7253 w 218"/>
              <a:gd name="T75" fmla="*/ 475814 h 444"/>
              <a:gd name="T76" fmla="*/ 7253 w 218"/>
              <a:gd name="T77" fmla="*/ 264140 h 444"/>
              <a:gd name="T78" fmla="*/ 88849 w 218"/>
              <a:gd name="T79" fmla="*/ 211674 h 444"/>
              <a:gd name="T80" fmla="*/ 219403 w 218"/>
              <a:gd name="T81" fmla="*/ 28947 h 444"/>
              <a:gd name="T82" fmla="*/ 235722 w 218"/>
              <a:gd name="T83" fmla="*/ 132070 h 444"/>
              <a:gd name="T84" fmla="*/ 150500 w 218"/>
              <a:gd name="T85" fmla="*/ 193582 h 444"/>
              <a:gd name="T86" fmla="*/ 59837 w 218"/>
              <a:gd name="T87" fmla="*/ 132070 h 444"/>
              <a:gd name="T88" fmla="*/ 81596 w 218"/>
              <a:gd name="T89" fmla="*/ 28947 h 4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8"/>
              <a:gd name="T136" fmla="*/ 0 h 444"/>
              <a:gd name="T137" fmla="*/ 218 w 218"/>
              <a:gd name="T138" fmla="*/ 444 h 4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8" h="444">
                <a:moveTo>
                  <a:pt x="89" y="392"/>
                </a:moveTo>
                <a:lnTo>
                  <a:pt x="95" y="394"/>
                </a:lnTo>
                <a:lnTo>
                  <a:pt x="99" y="394"/>
                </a:lnTo>
                <a:lnTo>
                  <a:pt x="134" y="394"/>
                </a:lnTo>
                <a:lnTo>
                  <a:pt x="134" y="444"/>
                </a:lnTo>
                <a:lnTo>
                  <a:pt x="97" y="444"/>
                </a:lnTo>
                <a:lnTo>
                  <a:pt x="89" y="392"/>
                </a:lnTo>
                <a:close/>
                <a:moveTo>
                  <a:pt x="150" y="301"/>
                </a:moveTo>
                <a:lnTo>
                  <a:pt x="150" y="305"/>
                </a:lnTo>
                <a:lnTo>
                  <a:pt x="142" y="307"/>
                </a:lnTo>
                <a:lnTo>
                  <a:pt x="138" y="311"/>
                </a:lnTo>
                <a:lnTo>
                  <a:pt x="134" y="315"/>
                </a:lnTo>
                <a:lnTo>
                  <a:pt x="134" y="321"/>
                </a:lnTo>
                <a:lnTo>
                  <a:pt x="134" y="327"/>
                </a:lnTo>
                <a:lnTo>
                  <a:pt x="136" y="331"/>
                </a:lnTo>
                <a:lnTo>
                  <a:pt x="138" y="333"/>
                </a:lnTo>
                <a:lnTo>
                  <a:pt x="140" y="337"/>
                </a:lnTo>
                <a:lnTo>
                  <a:pt x="144" y="339"/>
                </a:lnTo>
                <a:lnTo>
                  <a:pt x="150" y="343"/>
                </a:lnTo>
                <a:lnTo>
                  <a:pt x="154" y="345"/>
                </a:lnTo>
                <a:lnTo>
                  <a:pt x="154" y="349"/>
                </a:lnTo>
                <a:lnTo>
                  <a:pt x="156" y="351"/>
                </a:lnTo>
                <a:lnTo>
                  <a:pt x="156" y="357"/>
                </a:lnTo>
                <a:lnTo>
                  <a:pt x="154" y="359"/>
                </a:lnTo>
                <a:lnTo>
                  <a:pt x="152" y="361"/>
                </a:lnTo>
                <a:lnTo>
                  <a:pt x="150" y="361"/>
                </a:lnTo>
                <a:lnTo>
                  <a:pt x="150" y="359"/>
                </a:lnTo>
                <a:lnTo>
                  <a:pt x="150" y="357"/>
                </a:lnTo>
                <a:lnTo>
                  <a:pt x="150" y="351"/>
                </a:lnTo>
                <a:lnTo>
                  <a:pt x="150" y="347"/>
                </a:lnTo>
                <a:lnTo>
                  <a:pt x="134" y="347"/>
                </a:lnTo>
                <a:lnTo>
                  <a:pt x="134" y="351"/>
                </a:lnTo>
                <a:lnTo>
                  <a:pt x="134" y="357"/>
                </a:lnTo>
                <a:lnTo>
                  <a:pt x="136" y="361"/>
                </a:lnTo>
                <a:lnTo>
                  <a:pt x="138" y="365"/>
                </a:lnTo>
                <a:lnTo>
                  <a:pt x="144" y="369"/>
                </a:lnTo>
                <a:lnTo>
                  <a:pt x="150" y="369"/>
                </a:lnTo>
                <a:lnTo>
                  <a:pt x="150" y="377"/>
                </a:lnTo>
                <a:lnTo>
                  <a:pt x="156" y="377"/>
                </a:lnTo>
                <a:lnTo>
                  <a:pt x="156" y="371"/>
                </a:lnTo>
                <a:lnTo>
                  <a:pt x="164" y="369"/>
                </a:lnTo>
                <a:lnTo>
                  <a:pt x="170" y="365"/>
                </a:lnTo>
                <a:lnTo>
                  <a:pt x="172" y="359"/>
                </a:lnTo>
                <a:lnTo>
                  <a:pt x="174" y="351"/>
                </a:lnTo>
                <a:lnTo>
                  <a:pt x="172" y="345"/>
                </a:lnTo>
                <a:lnTo>
                  <a:pt x="172" y="341"/>
                </a:lnTo>
                <a:lnTo>
                  <a:pt x="170" y="339"/>
                </a:lnTo>
                <a:lnTo>
                  <a:pt x="168" y="337"/>
                </a:lnTo>
                <a:lnTo>
                  <a:pt x="164" y="333"/>
                </a:lnTo>
                <a:lnTo>
                  <a:pt x="160" y="331"/>
                </a:lnTo>
                <a:lnTo>
                  <a:pt x="156" y="329"/>
                </a:lnTo>
                <a:lnTo>
                  <a:pt x="152" y="327"/>
                </a:lnTo>
                <a:lnTo>
                  <a:pt x="152" y="325"/>
                </a:lnTo>
                <a:lnTo>
                  <a:pt x="150" y="323"/>
                </a:lnTo>
                <a:lnTo>
                  <a:pt x="150" y="319"/>
                </a:lnTo>
                <a:lnTo>
                  <a:pt x="150" y="317"/>
                </a:lnTo>
                <a:lnTo>
                  <a:pt x="152" y="315"/>
                </a:lnTo>
                <a:lnTo>
                  <a:pt x="154" y="315"/>
                </a:lnTo>
                <a:lnTo>
                  <a:pt x="154" y="317"/>
                </a:lnTo>
                <a:lnTo>
                  <a:pt x="156" y="319"/>
                </a:lnTo>
                <a:lnTo>
                  <a:pt x="156" y="321"/>
                </a:lnTo>
                <a:lnTo>
                  <a:pt x="156" y="325"/>
                </a:lnTo>
                <a:lnTo>
                  <a:pt x="172" y="325"/>
                </a:lnTo>
                <a:lnTo>
                  <a:pt x="172" y="321"/>
                </a:lnTo>
                <a:lnTo>
                  <a:pt x="170" y="315"/>
                </a:lnTo>
                <a:lnTo>
                  <a:pt x="168" y="311"/>
                </a:lnTo>
                <a:lnTo>
                  <a:pt x="164" y="307"/>
                </a:lnTo>
                <a:lnTo>
                  <a:pt x="156" y="305"/>
                </a:lnTo>
                <a:lnTo>
                  <a:pt x="156" y="301"/>
                </a:lnTo>
                <a:lnTo>
                  <a:pt x="150" y="301"/>
                </a:lnTo>
                <a:close/>
                <a:moveTo>
                  <a:pt x="49" y="117"/>
                </a:moveTo>
                <a:lnTo>
                  <a:pt x="113" y="117"/>
                </a:lnTo>
                <a:lnTo>
                  <a:pt x="130" y="121"/>
                </a:lnTo>
                <a:lnTo>
                  <a:pt x="146" y="131"/>
                </a:lnTo>
                <a:lnTo>
                  <a:pt x="158" y="146"/>
                </a:lnTo>
                <a:lnTo>
                  <a:pt x="162" y="166"/>
                </a:lnTo>
                <a:lnTo>
                  <a:pt x="162" y="246"/>
                </a:lnTo>
                <a:lnTo>
                  <a:pt x="162" y="252"/>
                </a:lnTo>
                <a:lnTo>
                  <a:pt x="162" y="291"/>
                </a:lnTo>
                <a:lnTo>
                  <a:pt x="206" y="291"/>
                </a:lnTo>
                <a:lnTo>
                  <a:pt x="210" y="291"/>
                </a:lnTo>
                <a:lnTo>
                  <a:pt x="214" y="295"/>
                </a:lnTo>
                <a:lnTo>
                  <a:pt x="216" y="299"/>
                </a:lnTo>
                <a:lnTo>
                  <a:pt x="218" y="303"/>
                </a:lnTo>
                <a:lnTo>
                  <a:pt x="218" y="375"/>
                </a:lnTo>
                <a:lnTo>
                  <a:pt x="216" y="379"/>
                </a:lnTo>
                <a:lnTo>
                  <a:pt x="214" y="382"/>
                </a:lnTo>
                <a:lnTo>
                  <a:pt x="210" y="384"/>
                </a:lnTo>
                <a:lnTo>
                  <a:pt x="206" y="386"/>
                </a:lnTo>
                <a:lnTo>
                  <a:pt x="99" y="386"/>
                </a:lnTo>
                <a:lnTo>
                  <a:pt x="95" y="384"/>
                </a:lnTo>
                <a:lnTo>
                  <a:pt x="91" y="382"/>
                </a:lnTo>
                <a:lnTo>
                  <a:pt x="89" y="379"/>
                </a:lnTo>
                <a:lnTo>
                  <a:pt x="89" y="375"/>
                </a:lnTo>
                <a:lnTo>
                  <a:pt x="89" y="303"/>
                </a:lnTo>
                <a:lnTo>
                  <a:pt x="89" y="299"/>
                </a:lnTo>
                <a:lnTo>
                  <a:pt x="91" y="295"/>
                </a:lnTo>
                <a:lnTo>
                  <a:pt x="95" y="291"/>
                </a:lnTo>
                <a:lnTo>
                  <a:pt x="99" y="291"/>
                </a:lnTo>
                <a:lnTo>
                  <a:pt x="144" y="291"/>
                </a:lnTo>
                <a:lnTo>
                  <a:pt x="144" y="281"/>
                </a:lnTo>
                <a:lnTo>
                  <a:pt x="99" y="281"/>
                </a:lnTo>
                <a:lnTo>
                  <a:pt x="93" y="283"/>
                </a:lnTo>
                <a:lnTo>
                  <a:pt x="87" y="285"/>
                </a:lnTo>
                <a:lnTo>
                  <a:pt x="83" y="291"/>
                </a:lnTo>
                <a:lnTo>
                  <a:pt x="79" y="295"/>
                </a:lnTo>
                <a:lnTo>
                  <a:pt x="79" y="303"/>
                </a:lnTo>
                <a:lnTo>
                  <a:pt x="79" y="373"/>
                </a:lnTo>
                <a:lnTo>
                  <a:pt x="67" y="444"/>
                </a:lnTo>
                <a:lnTo>
                  <a:pt x="27" y="444"/>
                </a:lnTo>
                <a:lnTo>
                  <a:pt x="27" y="289"/>
                </a:lnTo>
                <a:lnTo>
                  <a:pt x="14" y="279"/>
                </a:lnTo>
                <a:lnTo>
                  <a:pt x="4" y="263"/>
                </a:lnTo>
                <a:lnTo>
                  <a:pt x="0" y="246"/>
                </a:lnTo>
                <a:lnTo>
                  <a:pt x="0" y="166"/>
                </a:lnTo>
                <a:lnTo>
                  <a:pt x="4" y="146"/>
                </a:lnTo>
                <a:lnTo>
                  <a:pt x="16" y="131"/>
                </a:lnTo>
                <a:lnTo>
                  <a:pt x="31" y="121"/>
                </a:lnTo>
                <a:lnTo>
                  <a:pt x="49" y="117"/>
                </a:lnTo>
                <a:close/>
                <a:moveTo>
                  <a:pt x="83" y="0"/>
                </a:moveTo>
                <a:lnTo>
                  <a:pt x="103" y="6"/>
                </a:lnTo>
                <a:lnTo>
                  <a:pt x="121" y="16"/>
                </a:lnTo>
                <a:lnTo>
                  <a:pt x="130" y="33"/>
                </a:lnTo>
                <a:lnTo>
                  <a:pt x="134" y="53"/>
                </a:lnTo>
                <a:lnTo>
                  <a:pt x="130" y="73"/>
                </a:lnTo>
                <a:lnTo>
                  <a:pt x="121" y="91"/>
                </a:lnTo>
                <a:lnTo>
                  <a:pt x="103" y="103"/>
                </a:lnTo>
                <a:lnTo>
                  <a:pt x="83" y="107"/>
                </a:lnTo>
                <a:lnTo>
                  <a:pt x="61" y="103"/>
                </a:lnTo>
                <a:lnTo>
                  <a:pt x="45" y="91"/>
                </a:lnTo>
                <a:lnTo>
                  <a:pt x="33" y="73"/>
                </a:lnTo>
                <a:lnTo>
                  <a:pt x="29" y="53"/>
                </a:lnTo>
                <a:lnTo>
                  <a:pt x="33" y="33"/>
                </a:lnTo>
                <a:lnTo>
                  <a:pt x="45" y="16"/>
                </a:lnTo>
                <a:lnTo>
                  <a:pt x="61" y="6"/>
                </a:lnTo>
                <a:lnTo>
                  <a:pt x="83" y="0"/>
                </a:lnTo>
                <a:close/>
              </a:path>
            </a:pathLst>
          </a:custGeom>
          <a:solidFill>
            <a:srgbClr val="0E8146">
              <a:alpha val="70000"/>
            </a:srgbClr>
          </a:solidFill>
          <a:ln>
            <a:noFill/>
          </a:ln>
        </p:spPr>
        <p:txBody>
          <a:bodyPr/>
          <a:lstStyle/>
          <a:p>
            <a:endParaRPr lang="zh-CN" altLang="en-US"/>
          </a:p>
        </p:txBody>
      </p:sp>
      <p:sp>
        <p:nvSpPr>
          <p:cNvPr id="13" name="Freeform 148"/>
          <p:cNvSpPr>
            <a:spLocks noEditPoints="1" noChangeArrowheads="1"/>
          </p:cNvSpPr>
          <p:nvPr/>
        </p:nvSpPr>
        <p:spPr bwMode="auto">
          <a:xfrm>
            <a:off x="3218007" y="3172870"/>
            <a:ext cx="395288" cy="803275"/>
          </a:xfrm>
          <a:custGeom>
            <a:avLst/>
            <a:gdLst>
              <a:gd name="T0" fmla="*/ 179512 w 218"/>
              <a:gd name="T1" fmla="*/ 712816 h 444"/>
              <a:gd name="T2" fmla="*/ 175885 w 218"/>
              <a:gd name="T3" fmla="*/ 803275 h 444"/>
              <a:gd name="T4" fmla="*/ 271987 w 218"/>
              <a:gd name="T5" fmla="*/ 551799 h 444"/>
              <a:gd name="T6" fmla="*/ 242975 w 218"/>
              <a:gd name="T7" fmla="*/ 569891 h 444"/>
              <a:gd name="T8" fmla="*/ 246602 w 218"/>
              <a:gd name="T9" fmla="*/ 598838 h 444"/>
              <a:gd name="T10" fmla="*/ 261108 w 218"/>
              <a:gd name="T11" fmla="*/ 613311 h 444"/>
              <a:gd name="T12" fmla="*/ 279240 w 218"/>
              <a:gd name="T13" fmla="*/ 631403 h 444"/>
              <a:gd name="T14" fmla="*/ 279240 w 218"/>
              <a:gd name="T15" fmla="*/ 649495 h 444"/>
              <a:gd name="T16" fmla="*/ 271987 w 218"/>
              <a:gd name="T17" fmla="*/ 649495 h 444"/>
              <a:gd name="T18" fmla="*/ 271987 w 218"/>
              <a:gd name="T19" fmla="*/ 627785 h 444"/>
              <a:gd name="T20" fmla="*/ 242975 w 218"/>
              <a:gd name="T21" fmla="*/ 645877 h 444"/>
              <a:gd name="T22" fmla="*/ 261108 w 218"/>
              <a:gd name="T23" fmla="*/ 667587 h 444"/>
              <a:gd name="T24" fmla="*/ 282867 w 218"/>
              <a:gd name="T25" fmla="*/ 682060 h 444"/>
              <a:gd name="T26" fmla="*/ 308252 w 218"/>
              <a:gd name="T27" fmla="*/ 660350 h 444"/>
              <a:gd name="T28" fmla="*/ 311879 w 218"/>
              <a:gd name="T29" fmla="*/ 624166 h 444"/>
              <a:gd name="T30" fmla="*/ 304626 w 218"/>
              <a:gd name="T31" fmla="*/ 609693 h 444"/>
              <a:gd name="T32" fmla="*/ 282867 w 218"/>
              <a:gd name="T33" fmla="*/ 595220 h 444"/>
              <a:gd name="T34" fmla="*/ 271987 w 218"/>
              <a:gd name="T35" fmla="*/ 584364 h 444"/>
              <a:gd name="T36" fmla="*/ 275614 w 218"/>
              <a:gd name="T37" fmla="*/ 569891 h 444"/>
              <a:gd name="T38" fmla="*/ 279240 w 218"/>
              <a:gd name="T39" fmla="*/ 573509 h 444"/>
              <a:gd name="T40" fmla="*/ 282867 w 218"/>
              <a:gd name="T41" fmla="*/ 587983 h 444"/>
              <a:gd name="T42" fmla="*/ 308252 w 218"/>
              <a:gd name="T43" fmla="*/ 569891 h 444"/>
              <a:gd name="T44" fmla="*/ 282867 w 218"/>
              <a:gd name="T45" fmla="*/ 551799 h 444"/>
              <a:gd name="T46" fmla="*/ 88849 w 218"/>
              <a:gd name="T47" fmla="*/ 211674 h 444"/>
              <a:gd name="T48" fmla="*/ 264734 w 218"/>
              <a:gd name="T49" fmla="*/ 237002 h 444"/>
              <a:gd name="T50" fmla="*/ 293746 w 218"/>
              <a:gd name="T51" fmla="*/ 445058 h 444"/>
              <a:gd name="T52" fmla="*/ 373529 w 218"/>
              <a:gd name="T53" fmla="*/ 526471 h 444"/>
              <a:gd name="T54" fmla="*/ 391662 w 218"/>
              <a:gd name="T55" fmla="*/ 540944 h 444"/>
              <a:gd name="T56" fmla="*/ 391662 w 218"/>
              <a:gd name="T57" fmla="*/ 685678 h 444"/>
              <a:gd name="T58" fmla="*/ 373529 w 218"/>
              <a:gd name="T59" fmla="*/ 698343 h 444"/>
              <a:gd name="T60" fmla="*/ 165006 w 218"/>
              <a:gd name="T61" fmla="*/ 691106 h 444"/>
              <a:gd name="T62" fmla="*/ 161379 w 218"/>
              <a:gd name="T63" fmla="*/ 548181 h 444"/>
              <a:gd name="T64" fmla="*/ 172259 w 218"/>
              <a:gd name="T65" fmla="*/ 526471 h 444"/>
              <a:gd name="T66" fmla="*/ 261108 w 218"/>
              <a:gd name="T67" fmla="*/ 508379 h 444"/>
              <a:gd name="T68" fmla="*/ 157753 w 218"/>
              <a:gd name="T69" fmla="*/ 515616 h 444"/>
              <a:gd name="T70" fmla="*/ 143247 w 218"/>
              <a:gd name="T71" fmla="*/ 548181 h 444"/>
              <a:gd name="T72" fmla="*/ 48958 w 218"/>
              <a:gd name="T73" fmla="*/ 803275 h 444"/>
              <a:gd name="T74" fmla="*/ 7253 w 218"/>
              <a:gd name="T75" fmla="*/ 475814 h 444"/>
              <a:gd name="T76" fmla="*/ 7253 w 218"/>
              <a:gd name="T77" fmla="*/ 264140 h 444"/>
              <a:gd name="T78" fmla="*/ 88849 w 218"/>
              <a:gd name="T79" fmla="*/ 211674 h 444"/>
              <a:gd name="T80" fmla="*/ 219403 w 218"/>
              <a:gd name="T81" fmla="*/ 28947 h 444"/>
              <a:gd name="T82" fmla="*/ 235722 w 218"/>
              <a:gd name="T83" fmla="*/ 132070 h 444"/>
              <a:gd name="T84" fmla="*/ 150500 w 218"/>
              <a:gd name="T85" fmla="*/ 193582 h 444"/>
              <a:gd name="T86" fmla="*/ 59837 w 218"/>
              <a:gd name="T87" fmla="*/ 132070 h 444"/>
              <a:gd name="T88" fmla="*/ 81596 w 218"/>
              <a:gd name="T89" fmla="*/ 28947 h 4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8"/>
              <a:gd name="T136" fmla="*/ 0 h 444"/>
              <a:gd name="T137" fmla="*/ 218 w 218"/>
              <a:gd name="T138" fmla="*/ 444 h 4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8" h="444">
                <a:moveTo>
                  <a:pt x="89" y="392"/>
                </a:moveTo>
                <a:lnTo>
                  <a:pt x="95" y="394"/>
                </a:lnTo>
                <a:lnTo>
                  <a:pt x="99" y="394"/>
                </a:lnTo>
                <a:lnTo>
                  <a:pt x="134" y="394"/>
                </a:lnTo>
                <a:lnTo>
                  <a:pt x="134" y="444"/>
                </a:lnTo>
                <a:lnTo>
                  <a:pt x="97" y="444"/>
                </a:lnTo>
                <a:lnTo>
                  <a:pt x="89" y="392"/>
                </a:lnTo>
                <a:close/>
                <a:moveTo>
                  <a:pt x="150" y="301"/>
                </a:moveTo>
                <a:lnTo>
                  <a:pt x="150" y="305"/>
                </a:lnTo>
                <a:lnTo>
                  <a:pt x="142" y="307"/>
                </a:lnTo>
                <a:lnTo>
                  <a:pt x="138" y="311"/>
                </a:lnTo>
                <a:lnTo>
                  <a:pt x="134" y="315"/>
                </a:lnTo>
                <a:lnTo>
                  <a:pt x="134" y="321"/>
                </a:lnTo>
                <a:lnTo>
                  <a:pt x="134" y="327"/>
                </a:lnTo>
                <a:lnTo>
                  <a:pt x="136" y="331"/>
                </a:lnTo>
                <a:lnTo>
                  <a:pt x="138" y="333"/>
                </a:lnTo>
                <a:lnTo>
                  <a:pt x="140" y="337"/>
                </a:lnTo>
                <a:lnTo>
                  <a:pt x="144" y="339"/>
                </a:lnTo>
                <a:lnTo>
                  <a:pt x="150" y="343"/>
                </a:lnTo>
                <a:lnTo>
                  <a:pt x="154" y="345"/>
                </a:lnTo>
                <a:lnTo>
                  <a:pt x="154" y="349"/>
                </a:lnTo>
                <a:lnTo>
                  <a:pt x="156" y="351"/>
                </a:lnTo>
                <a:lnTo>
                  <a:pt x="156" y="357"/>
                </a:lnTo>
                <a:lnTo>
                  <a:pt x="154" y="359"/>
                </a:lnTo>
                <a:lnTo>
                  <a:pt x="152" y="361"/>
                </a:lnTo>
                <a:lnTo>
                  <a:pt x="150" y="361"/>
                </a:lnTo>
                <a:lnTo>
                  <a:pt x="150" y="359"/>
                </a:lnTo>
                <a:lnTo>
                  <a:pt x="150" y="357"/>
                </a:lnTo>
                <a:lnTo>
                  <a:pt x="150" y="351"/>
                </a:lnTo>
                <a:lnTo>
                  <a:pt x="150" y="347"/>
                </a:lnTo>
                <a:lnTo>
                  <a:pt x="134" y="347"/>
                </a:lnTo>
                <a:lnTo>
                  <a:pt x="134" y="351"/>
                </a:lnTo>
                <a:lnTo>
                  <a:pt x="134" y="357"/>
                </a:lnTo>
                <a:lnTo>
                  <a:pt x="136" y="361"/>
                </a:lnTo>
                <a:lnTo>
                  <a:pt x="138" y="365"/>
                </a:lnTo>
                <a:lnTo>
                  <a:pt x="144" y="369"/>
                </a:lnTo>
                <a:lnTo>
                  <a:pt x="150" y="369"/>
                </a:lnTo>
                <a:lnTo>
                  <a:pt x="150" y="377"/>
                </a:lnTo>
                <a:lnTo>
                  <a:pt x="156" y="377"/>
                </a:lnTo>
                <a:lnTo>
                  <a:pt x="156" y="371"/>
                </a:lnTo>
                <a:lnTo>
                  <a:pt x="164" y="369"/>
                </a:lnTo>
                <a:lnTo>
                  <a:pt x="170" y="365"/>
                </a:lnTo>
                <a:lnTo>
                  <a:pt x="172" y="359"/>
                </a:lnTo>
                <a:lnTo>
                  <a:pt x="174" y="351"/>
                </a:lnTo>
                <a:lnTo>
                  <a:pt x="172" y="345"/>
                </a:lnTo>
                <a:lnTo>
                  <a:pt x="172" y="341"/>
                </a:lnTo>
                <a:lnTo>
                  <a:pt x="170" y="339"/>
                </a:lnTo>
                <a:lnTo>
                  <a:pt x="168" y="337"/>
                </a:lnTo>
                <a:lnTo>
                  <a:pt x="164" y="333"/>
                </a:lnTo>
                <a:lnTo>
                  <a:pt x="160" y="331"/>
                </a:lnTo>
                <a:lnTo>
                  <a:pt x="156" y="329"/>
                </a:lnTo>
                <a:lnTo>
                  <a:pt x="152" y="327"/>
                </a:lnTo>
                <a:lnTo>
                  <a:pt x="152" y="325"/>
                </a:lnTo>
                <a:lnTo>
                  <a:pt x="150" y="323"/>
                </a:lnTo>
                <a:lnTo>
                  <a:pt x="150" y="319"/>
                </a:lnTo>
                <a:lnTo>
                  <a:pt x="150" y="317"/>
                </a:lnTo>
                <a:lnTo>
                  <a:pt x="152" y="315"/>
                </a:lnTo>
                <a:lnTo>
                  <a:pt x="154" y="315"/>
                </a:lnTo>
                <a:lnTo>
                  <a:pt x="154" y="317"/>
                </a:lnTo>
                <a:lnTo>
                  <a:pt x="156" y="319"/>
                </a:lnTo>
                <a:lnTo>
                  <a:pt x="156" y="321"/>
                </a:lnTo>
                <a:lnTo>
                  <a:pt x="156" y="325"/>
                </a:lnTo>
                <a:lnTo>
                  <a:pt x="172" y="325"/>
                </a:lnTo>
                <a:lnTo>
                  <a:pt x="172" y="321"/>
                </a:lnTo>
                <a:lnTo>
                  <a:pt x="170" y="315"/>
                </a:lnTo>
                <a:lnTo>
                  <a:pt x="168" y="311"/>
                </a:lnTo>
                <a:lnTo>
                  <a:pt x="164" y="307"/>
                </a:lnTo>
                <a:lnTo>
                  <a:pt x="156" y="305"/>
                </a:lnTo>
                <a:lnTo>
                  <a:pt x="156" y="301"/>
                </a:lnTo>
                <a:lnTo>
                  <a:pt x="150" y="301"/>
                </a:lnTo>
                <a:close/>
                <a:moveTo>
                  <a:pt x="49" y="117"/>
                </a:moveTo>
                <a:lnTo>
                  <a:pt x="113" y="117"/>
                </a:lnTo>
                <a:lnTo>
                  <a:pt x="130" y="121"/>
                </a:lnTo>
                <a:lnTo>
                  <a:pt x="146" y="131"/>
                </a:lnTo>
                <a:lnTo>
                  <a:pt x="158" y="146"/>
                </a:lnTo>
                <a:lnTo>
                  <a:pt x="162" y="166"/>
                </a:lnTo>
                <a:lnTo>
                  <a:pt x="162" y="246"/>
                </a:lnTo>
                <a:lnTo>
                  <a:pt x="162" y="252"/>
                </a:lnTo>
                <a:lnTo>
                  <a:pt x="162" y="291"/>
                </a:lnTo>
                <a:lnTo>
                  <a:pt x="206" y="291"/>
                </a:lnTo>
                <a:lnTo>
                  <a:pt x="210" y="291"/>
                </a:lnTo>
                <a:lnTo>
                  <a:pt x="214" y="295"/>
                </a:lnTo>
                <a:lnTo>
                  <a:pt x="216" y="299"/>
                </a:lnTo>
                <a:lnTo>
                  <a:pt x="218" y="303"/>
                </a:lnTo>
                <a:lnTo>
                  <a:pt x="218" y="375"/>
                </a:lnTo>
                <a:lnTo>
                  <a:pt x="216" y="379"/>
                </a:lnTo>
                <a:lnTo>
                  <a:pt x="214" y="382"/>
                </a:lnTo>
                <a:lnTo>
                  <a:pt x="210" y="384"/>
                </a:lnTo>
                <a:lnTo>
                  <a:pt x="206" y="386"/>
                </a:lnTo>
                <a:lnTo>
                  <a:pt x="99" y="386"/>
                </a:lnTo>
                <a:lnTo>
                  <a:pt x="95" y="384"/>
                </a:lnTo>
                <a:lnTo>
                  <a:pt x="91" y="382"/>
                </a:lnTo>
                <a:lnTo>
                  <a:pt x="89" y="379"/>
                </a:lnTo>
                <a:lnTo>
                  <a:pt x="89" y="375"/>
                </a:lnTo>
                <a:lnTo>
                  <a:pt x="89" y="303"/>
                </a:lnTo>
                <a:lnTo>
                  <a:pt x="89" y="299"/>
                </a:lnTo>
                <a:lnTo>
                  <a:pt x="91" y="295"/>
                </a:lnTo>
                <a:lnTo>
                  <a:pt x="95" y="291"/>
                </a:lnTo>
                <a:lnTo>
                  <a:pt x="99" y="291"/>
                </a:lnTo>
                <a:lnTo>
                  <a:pt x="144" y="291"/>
                </a:lnTo>
                <a:lnTo>
                  <a:pt x="144" y="281"/>
                </a:lnTo>
                <a:lnTo>
                  <a:pt x="99" y="281"/>
                </a:lnTo>
                <a:lnTo>
                  <a:pt x="93" y="283"/>
                </a:lnTo>
                <a:lnTo>
                  <a:pt x="87" y="285"/>
                </a:lnTo>
                <a:lnTo>
                  <a:pt x="83" y="291"/>
                </a:lnTo>
                <a:lnTo>
                  <a:pt x="79" y="295"/>
                </a:lnTo>
                <a:lnTo>
                  <a:pt x="79" y="303"/>
                </a:lnTo>
                <a:lnTo>
                  <a:pt x="79" y="373"/>
                </a:lnTo>
                <a:lnTo>
                  <a:pt x="67" y="444"/>
                </a:lnTo>
                <a:lnTo>
                  <a:pt x="27" y="444"/>
                </a:lnTo>
                <a:lnTo>
                  <a:pt x="27" y="289"/>
                </a:lnTo>
                <a:lnTo>
                  <a:pt x="14" y="279"/>
                </a:lnTo>
                <a:lnTo>
                  <a:pt x="4" y="263"/>
                </a:lnTo>
                <a:lnTo>
                  <a:pt x="0" y="246"/>
                </a:lnTo>
                <a:lnTo>
                  <a:pt x="0" y="166"/>
                </a:lnTo>
                <a:lnTo>
                  <a:pt x="4" y="146"/>
                </a:lnTo>
                <a:lnTo>
                  <a:pt x="16" y="131"/>
                </a:lnTo>
                <a:lnTo>
                  <a:pt x="31" y="121"/>
                </a:lnTo>
                <a:lnTo>
                  <a:pt x="49" y="117"/>
                </a:lnTo>
                <a:close/>
                <a:moveTo>
                  <a:pt x="83" y="0"/>
                </a:moveTo>
                <a:lnTo>
                  <a:pt x="103" y="6"/>
                </a:lnTo>
                <a:lnTo>
                  <a:pt x="121" y="16"/>
                </a:lnTo>
                <a:lnTo>
                  <a:pt x="130" y="33"/>
                </a:lnTo>
                <a:lnTo>
                  <a:pt x="134" y="53"/>
                </a:lnTo>
                <a:lnTo>
                  <a:pt x="130" y="73"/>
                </a:lnTo>
                <a:lnTo>
                  <a:pt x="121" y="91"/>
                </a:lnTo>
                <a:lnTo>
                  <a:pt x="103" y="103"/>
                </a:lnTo>
                <a:lnTo>
                  <a:pt x="83" y="107"/>
                </a:lnTo>
                <a:lnTo>
                  <a:pt x="61" y="103"/>
                </a:lnTo>
                <a:lnTo>
                  <a:pt x="45" y="91"/>
                </a:lnTo>
                <a:lnTo>
                  <a:pt x="33" y="73"/>
                </a:lnTo>
                <a:lnTo>
                  <a:pt x="29" y="53"/>
                </a:lnTo>
                <a:lnTo>
                  <a:pt x="33" y="33"/>
                </a:lnTo>
                <a:lnTo>
                  <a:pt x="45" y="16"/>
                </a:lnTo>
                <a:lnTo>
                  <a:pt x="61" y="6"/>
                </a:lnTo>
                <a:lnTo>
                  <a:pt x="83" y="0"/>
                </a:lnTo>
                <a:close/>
              </a:path>
            </a:pathLst>
          </a:custGeom>
          <a:solidFill>
            <a:srgbClr val="0E8146">
              <a:alpha val="70000"/>
            </a:srgbClr>
          </a:solidFill>
          <a:ln>
            <a:noFill/>
          </a:ln>
        </p:spPr>
        <p:txBody>
          <a:bodyPr/>
          <a:lstStyle/>
          <a:p>
            <a:endParaRPr lang="zh-CN" altLang="en-US"/>
          </a:p>
        </p:txBody>
      </p:sp>
      <p:sp>
        <p:nvSpPr>
          <p:cNvPr id="14" name="Freeform 148"/>
          <p:cNvSpPr>
            <a:spLocks noEditPoints="1" noChangeArrowheads="1"/>
          </p:cNvSpPr>
          <p:nvPr/>
        </p:nvSpPr>
        <p:spPr bwMode="auto">
          <a:xfrm>
            <a:off x="3716482" y="3172870"/>
            <a:ext cx="393700" cy="803275"/>
          </a:xfrm>
          <a:custGeom>
            <a:avLst/>
            <a:gdLst>
              <a:gd name="T0" fmla="*/ 178790 w 218"/>
              <a:gd name="T1" fmla="*/ 712816 h 444"/>
              <a:gd name="T2" fmla="*/ 175178 w 218"/>
              <a:gd name="T3" fmla="*/ 803275 h 444"/>
              <a:gd name="T4" fmla="*/ 270894 w 218"/>
              <a:gd name="T5" fmla="*/ 551799 h 444"/>
              <a:gd name="T6" fmla="*/ 241999 w 218"/>
              <a:gd name="T7" fmla="*/ 569891 h 444"/>
              <a:gd name="T8" fmla="*/ 245611 w 218"/>
              <a:gd name="T9" fmla="*/ 598838 h 444"/>
              <a:gd name="T10" fmla="*/ 260059 w 218"/>
              <a:gd name="T11" fmla="*/ 613311 h 444"/>
              <a:gd name="T12" fmla="*/ 278118 w 218"/>
              <a:gd name="T13" fmla="*/ 631403 h 444"/>
              <a:gd name="T14" fmla="*/ 278118 w 218"/>
              <a:gd name="T15" fmla="*/ 649495 h 444"/>
              <a:gd name="T16" fmla="*/ 270894 w 218"/>
              <a:gd name="T17" fmla="*/ 649495 h 444"/>
              <a:gd name="T18" fmla="*/ 270894 w 218"/>
              <a:gd name="T19" fmla="*/ 627785 h 444"/>
              <a:gd name="T20" fmla="*/ 241999 w 218"/>
              <a:gd name="T21" fmla="*/ 645877 h 444"/>
              <a:gd name="T22" fmla="*/ 260059 w 218"/>
              <a:gd name="T23" fmla="*/ 667587 h 444"/>
              <a:gd name="T24" fmla="*/ 281730 w 218"/>
              <a:gd name="T25" fmla="*/ 682060 h 444"/>
              <a:gd name="T26" fmla="*/ 307014 w 218"/>
              <a:gd name="T27" fmla="*/ 660350 h 444"/>
              <a:gd name="T28" fmla="*/ 310626 w 218"/>
              <a:gd name="T29" fmla="*/ 624166 h 444"/>
              <a:gd name="T30" fmla="*/ 303402 w 218"/>
              <a:gd name="T31" fmla="*/ 609693 h 444"/>
              <a:gd name="T32" fmla="*/ 281730 w 218"/>
              <a:gd name="T33" fmla="*/ 595220 h 444"/>
              <a:gd name="T34" fmla="*/ 270894 w 218"/>
              <a:gd name="T35" fmla="*/ 584364 h 444"/>
              <a:gd name="T36" fmla="*/ 274506 w 218"/>
              <a:gd name="T37" fmla="*/ 569891 h 444"/>
              <a:gd name="T38" fmla="*/ 278118 w 218"/>
              <a:gd name="T39" fmla="*/ 573509 h 444"/>
              <a:gd name="T40" fmla="*/ 281730 w 218"/>
              <a:gd name="T41" fmla="*/ 587983 h 444"/>
              <a:gd name="T42" fmla="*/ 307014 w 218"/>
              <a:gd name="T43" fmla="*/ 569891 h 444"/>
              <a:gd name="T44" fmla="*/ 281730 w 218"/>
              <a:gd name="T45" fmla="*/ 551799 h 444"/>
              <a:gd name="T46" fmla="*/ 88492 w 218"/>
              <a:gd name="T47" fmla="*/ 211674 h 444"/>
              <a:gd name="T48" fmla="*/ 263671 w 218"/>
              <a:gd name="T49" fmla="*/ 237002 h 444"/>
              <a:gd name="T50" fmla="*/ 292566 w 218"/>
              <a:gd name="T51" fmla="*/ 445058 h 444"/>
              <a:gd name="T52" fmla="*/ 372028 w 218"/>
              <a:gd name="T53" fmla="*/ 526471 h 444"/>
              <a:gd name="T54" fmla="*/ 390088 w 218"/>
              <a:gd name="T55" fmla="*/ 540944 h 444"/>
              <a:gd name="T56" fmla="*/ 390088 w 218"/>
              <a:gd name="T57" fmla="*/ 685678 h 444"/>
              <a:gd name="T58" fmla="*/ 372028 w 218"/>
              <a:gd name="T59" fmla="*/ 698343 h 444"/>
              <a:gd name="T60" fmla="*/ 164343 w 218"/>
              <a:gd name="T61" fmla="*/ 691106 h 444"/>
              <a:gd name="T62" fmla="*/ 160731 w 218"/>
              <a:gd name="T63" fmla="*/ 548181 h 444"/>
              <a:gd name="T64" fmla="*/ 171567 w 218"/>
              <a:gd name="T65" fmla="*/ 526471 h 444"/>
              <a:gd name="T66" fmla="*/ 260059 w 218"/>
              <a:gd name="T67" fmla="*/ 508379 h 444"/>
              <a:gd name="T68" fmla="*/ 157119 w 218"/>
              <a:gd name="T69" fmla="*/ 515616 h 444"/>
              <a:gd name="T70" fmla="*/ 142671 w 218"/>
              <a:gd name="T71" fmla="*/ 548181 h 444"/>
              <a:gd name="T72" fmla="*/ 48761 w 218"/>
              <a:gd name="T73" fmla="*/ 803275 h 444"/>
              <a:gd name="T74" fmla="*/ 7224 w 218"/>
              <a:gd name="T75" fmla="*/ 475814 h 444"/>
              <a:gd name="T76" fmla="*/ 7224 w 218"/>
              <a:gd name="T77" fmla="*/ 264140 h 444"/>
              <a:gd name="T78" fmla="*/ 88492 w 218"/>
              <a:gd name="T79" fmla="*/ 211674 h 444"/>
              <a:gd name="T80" fmla="*/ 218522 w 218"/>
              <a:gd name="T81" fmla="*/ 28947 h 444"/>
              <a:gd name="T82" fmla="*/ 234775 w 218"/>
              <a:gd name="T83" fmla="*/ 132070 h 444"/>
              <a:gd name="T84" fmla="*/ 149895 w 218"/>
              <a:gd name="T85" fmla="*/ 193582 h 444"/>
              <a:gd name="T86" fmla="*/ 59597 w 218"/>
              <a:gd name="T87" fmla="*/ 132070 h 444"/>
              <a:gd name="T88" fmla="*/ 81268 w 218"/>
              <a:gd name="T89" fmla="*/ 28947 h 4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8"/>
              <a:gd name="T136" fmla="*/ 0 h 444"/>
              <a:gd name="T137" fmla="*/ 218 w 218"/>
              <a:gd name="T138" fmla="*/ 444 h 4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8" h="444">
                <a:moveTo>
                  <a:pt x="89" y="392"/>
                </a:moveTo>
                <a:lnTo>
                  <a:pt x="95" y="394"/>
                </a:lnTo>
                <a:lnTo>
                  <a:pt x="99" y="394"/>
                </a:lnTo>
                <a:lnTo>
                  <a:pt x="134" y="394"/>
                </a:lnTo>
                <a:lnTo>
                  <a:pt x="134" y="444"/>
                </a:lnTo>
                <a:lnTo>
                  <a:pt x="97" y="444"/>
                </a:lnTo>
                <a:lnTo>
                  <a:pt x="89" y="392"/>
                </a:lnTo>
                <a:close/>
                <a:moveTo>
                  <a:pt x="150" y="301"/>
                </a:moveTo>
                <a:lnTo>
                  <a:pt x="150" y="305"/>
                </a:lnTo>
                <a:lnTo>
                  <a:pt x="142" y="307"/>
                </a:lnTo>
                <a:lnTo>
                  <a:pt x="138" y="311"/>
                </a:lnTo>
                <a:lnTo>
                  <a:pt x="134" y="315"/>
                </a:lnTo>
                <a:lnTo>
                  <a:pt x="134" y="321"/>
                </a:lnTo>
                <a:lnTo>
                  <a:pt x="134" y="327"/>
                </a:lnTo>
                <a:lnTo>
                  <a:pt x="136" y="331"/>
                </a:lnTo>
                <a:lnTo>
                  <a:pt x="138" y="333"/>
                </a:lnTo>
                <a:lnTo>
                  <a:pt x="140" y="337"/>
                </a:lnTo>
                <a:lnTo>
                  <a:pt x="144" y="339"/>
                </a:lnTo>
                <a:lnTo>
                  <a:pt x="150" y="343"/>
                </a:lnTo>
                <a:lnTo>
                  <a:pt x="154" y="345"/>
                </a:lnTo>
                <a:lnTo>
                  <a:pt x="154" y="349"/>
                </a:lnTo>
                <a:lnTo>
                  <a:pt x="156" y="351"/>
                </a:lnTo>
                <a:lnTo>
                  <a:pt x="156" y="357"/>
                </a:lnTo>
                <a:lnTo>
                  <a:pt x="154" y="359"/>
                </a:lnTo>
                <a:lnTo>
                  <a:pt x="152" y="361"/>
                </a:lnTo>
                <a:lnTo>
                  <a:pt x="150" y="361"/>
                </a:lnTo>
                <a:lnTo>
                  <a:pt x="150" y="359"/>
                </a:lnTo>
                <a:lnTo>
                  <a:pt x="150" y="357"/>
                </a:lnTo>
                <a:lnTo>
                  <a:pt x="150" y="351"/>
                </a:lnTo>
                <a:lnTo>
                  <a:pt x="150" y="347"/>
                </a:lnTo>
                <a:lnTo>
                  <a:pt x="134" y="347"/>
                </a:lnTo>
                <a:lnTo>
                  <a:pt x="134" y="351"/>
                </a:lnTo>
                <a:lnTo>
                  <a:pt x="134" y="357"/>
                </a:lnTo>
                <a:lnTo>
                  <a:pt x="136" y="361"/>
                </a:lnTo>
                <a:lnTo>
                  <a:pt x="138" y="365"/>
                </a:lnTo>
                <a:lnTo>
                  <a:pt x="144" y="369"/>
                </a:lnTo>
                <a:lnTo>
                  <a:pt x="150" y="369"/>
                </a:lnTo>
                <a:lnTo>
                  <a:pt x="150" y="377"/>
                </a:lnTo>
                <a:lnTo>
                  <a:pt x="156" y="377"/>
                </a:lnTo>
                <a:lnTo>
                  <a:pt x="156" y="371"/>
                </a:lnTo>
                <a:lnTo>
                  <a:pt x="164" y="369"/>
                </a:lnTo>
                <a:lnTo>
                  <a:pt x="170" y="365"/>
                </a:lnTo>
                <a:lnTo>
                  <a:pt x="172" y="359"/>
                </a:lnTo>
                <a:lnTo>
                  <a:pt x="174" y="351"/>
                </a:lnTo>
                <a:lnTo>
                  <a:pt x="172" y="345"/>
                </a:lnTo>
                <a:lnTo>
                  <a:pt x="172" y="341"/>
                </a:lnTo>
                <a:lnTo>
                  <a:pt x="170" y="339"/>
                </a:lnTo>
                <a:lnTo>
                  <a:pt x="168" y="337"/>
                </a:lnTo>
                <a:lnTo>
                  <a:pt x="164" y="333"/>
                </a:lnTo>
                <a:lnTo>
                  <a:pt x="160" y="331"/>
                </a:lnTo>
                <a:lnTo>
                  <a:pt x="156" y="329"/>
                </a:lnTo>
                <a:lnTo>
                  <a:pt x="152" y="327"/>
                </a:lnTo>
                <a:lnTo>
                  <a:pt x="152" y="325"/>
                </a:lnTo>
                <a:lnTo>
                  <a:pt x="150" y="323"/>
                </a:lnTo>
                <a:lnTo>
                  <a:pt x="150" y="319"/>
                </a:lnTo>
                <a:lnTo>
                  <a:pt x="150" y="317"/>
                </a:lnTo>
                <a:lnTo>
                  <a:pt x="152" y="315"/>
                </a:lnTo>
                <a:lnTo>
                  <a:pt x="154" y="315"/>
                </a:lnTo>
                <a:lnTo>
                  <a:pt x="154" y="317"/>
                </a:lnTo>
                <a:lnTo>
                  <a:pt x="156" y="319"/>
                </a:lnTo>
                <a:lnTo>
                  <a:pt x="156" y="321"/>
                </a:lnTo>
                <a:lnTo>
                  <a:pt x="156" y="325"/>
                </a:lnTo>
                <a:lnTo>
                  <a:pt x="172" y="325"/>
                </a:lnTo>
                <a:lnTo>
                  <a:pt x="172" y="321"/>
                </a:lnTo>
                <a:lnTo>
                  <a:pt x="170" y="315"/>
                </a:lnTo>
                <a:lnTo>
                  <a:pt x="168" y="311"/>
                </a:lnTo>
                <a:lnTo>
                  <a:pt x="164" y="307"/>
                </a:lnTo>
                <a:lnTo>
                  <a:pt x="156" y="305"/>
                </a:lnTo>
                <a:lnTo>
                  <a:pt x="156" y="301"/>
                </a:lnTo>
                <a:lnTo>
                  <a:pt x="150" y="301"/>
                </a:lnTo>
                <a:close/>
                <a:moveTo>
                  <a:pt x="49" y="117"/>
                </a:moveTo>
                <a:lnTo>
                  <a:pt x="113" y="117"/>
                </a:lnTo>
                <a:lnTo>
                  <a:pt x="130" y="121"/>
                </a:lnTo>
                <a:lnTo>
                  <a:pt x="146" y="131"/>
                </a:lnTo>
                <a:lnTo>
                  <a:pt x="158" y="146"/>
                </a:lnTo>
                <a:lnTo>
                  <a:pt x="162" y="166"/>
                </a:lnTo>
                <a:lnTo>
                  <a:pt x="162" y="246"/>
                </a:lnTo>
                <a:lnTo>
                  <a:pt x="162" y="252"/>
                </a:lnTo>
                <a:lnTo>
                  <a:pt x="162" y="291"/>
                </a:lnTo>
                <a:lnTo>
                  <a:pt x="206" y="291"/>
                </a:lnTo>
                <a:lnTo>
                  <a:pt x="210" y="291"/>
                </a:lnTo>
                <a:lnTo>
                  <a:pt x="214" y="295"/>
                </a:lnTo>
                <a:lnTo>
                  <a:pt x="216" y="299"/>
                </a:lnTo>
                <a:lnTo>
                  <a:pt x="218" y="303"/>
                </a:lnTo>
                <a:lnTo>
                  <a:pt x="218" y="375"/>
                </a:lnTo>
                <a:lnTo>
                  <a:pt x="216" y="379"/>
                </a:lnTo>
                <a:lnTo>
                  <a:pt x="214" y="382"/>
                </a:lnTo>
                <a:lnTo>
                  <a:pt x="210" y="384"/>
                </a:lnTo>
                <a:lnTo>
                  <a:pt x="206" y="386"/>
                </a:lnTo>
                <a:lnTo>
                  <a:pt x="99" y="386"/>
                </a:lnTo>
                <a:lnTo>
                  <a:pt x="95" y="384"/>
                </a:lnTo>
                <a:lnTo>
                  <a:pt x="91" y="382"/>
                </a:lnTo>
                <a:lnTo>
                  <a:pt x="89" y="379"/>
                </a:lnTo>
                <a:lnTo>
                  <a:pt x="89" y="375"/>
                </a:lnTo>
                <a:lnTo>
                  <a:pt x="89" y="303"/>
                </a:lnTo>
                <a:lnTo>
                  <a:pt x="89" y="299"/>
                </a:lnTo>
                <a:lnTo>
                  <a:pt x="91" y="295"/>
                </a:lnTo>
                <a:lnTo>
                  <a:pt x="95" y="291"/>
                </a:lnTo>
                <a:lnTo>
                  <a:pt x="99" y="291"/>
                </a:lnTo>
                <a:lnTo>
                  <a:pt x="144" y="291"/>
                </a:lnTo>
                <a:lnTo>
                  <a:pt x="144" y="281"/>
                </a:lnTo>
                <a:lnTo>
                  <a:pt x="99" y="281"/>
                </a:lnTo>
                <a:lnTo>
                  <a:pt x="93" y="283"/>
                </a:lnTo>
                <a:lnTo>
                  <a:pt x="87" y="285"/>
                </a:lnTo>
                <a:lnTo>
                  <a:pt x="83" y="291"/>
                </a:lnTo>
                <a:lnTo>
                  <a:pt x="79" y="295"/>
                </a:lnTo>
                <a:lnTo>
                  <a:pt x="79" y="303"/>
                </a:lnTo>
                <a:lnTo>
                  <a:pt x="79" y="373"/>
                </a:lnTo>
                <a:lnTo>
                  <a:pt x="67" y="444"/>
                </a:lnTo>
                <a:lnTo>
                  <a:pt x="27" y="444"/>
                </a:lnTo>
                <a:lnTo>
                  <a:pt x="27" y="289"/>
                </a:lnTo>
                <a:lnTo>
                  <a:pt x="14" y="279"/>
                </a:lnTo>
                <a:lnTo>
                  <a:pt x="4" y="263"/>
                </a:lnTo>
                <a:lnTo>
                  <a:pt x="0" y="246"/>
                </a:lnTo>
                <a:lnTo>
                  <a:pt x="0" y="166"/>
                </a:lnTo>
                <a:lnTo>
                  <a:pt x="4" y="146"/>
                </a:lnTo>
                <a:lnTo>
                  <a:pt x="16" y="131"/>
                </a:lnTo>
                <a:lnTo>
                  <a:pt x="31" y="121"/>
                </a:lnTo>
                <a:lnTo>
                  <a:pt x="49" y="117"/>
                </a:lnTo>
                <a:close/>
                <a:moveTo>
                  <a:pt x="83" y="0"/>
                </a:moveTo>
                <a:lnTo>
                  <a:pt x="103" y="6"/>
                </a:lnTo>
                <a:lnTo>
                  <a:pt x="121" y="16"/>
                </a:lnTo>
                <a:lnTo>
                  <a:pt x="130" y="33"/>
                </a:lnTo>
                <a:lnTo>
                  <a:pt x="134" y="53"/>
                </a:lnTo>
                <a:lnTo>
                  <a:pt x="130" y="73"/>
                </a:lnTo>
                <a:lnTo>
                  <a:pt x="121" y="91"/>
                </a:lnTo>
                <a:lnTo>
                  <a:pt x="103" y="103"/>
                </a:lnTo>
                <a:lnTo>
                  <a:pt x="83" y="107"/>
                </a:lnTo>
                <a:lnTo>
                  <a:pt x="61" y="103"/>
                </a:lnTo>
                <a:lnTo>
                  <a:pt x="45" y="91"/>
                </a:lnTo>
                <a:lnTo>
                  <a:pt x="33" y="73"/>
                </a:lnTo>
                <a:lnTo>
                  <a:pt x="29" y="53"/>
                </a:lnTo>
                <a:lnTo>
                  <a:pt x="33" y="33"/>
                </a:lnTo>
                <a:lnTo>
                  <a:pt x="45" y="16"/>
                </a:lnTo>
                <a:lnTo>
                  <a:pt x="61" y="6"/>
                </a:lnTo>
                <a:lnTo>
                  <a:pt x="83" y="0"/>
                </a:lnTo>
                <a:close/>
              </a:path>
            </a:pathLst>
          </a:custGeom>
          <a:solidFill>
            <a:srgbClr val="0E8146">
              <a:alpha val="70000"/>
            </a:srgbClr>
          </a:solidFill>
          <a:ln>
            <a:noFill/>
          </a:ln>
        </p:spPr>
        <p:txBody>
          <a:bodyPr/>
          <a:lstStyle/>
          <a:p>
            <a:endParaRPr lang="zh-CN" altLang="en-US"/>
          </a:p>
        </p:txBody>
      </p:sp>
      <p:sp>
        <p:nvSpPr>
          <p:cNvPr id="15" name="Freeform 148"/>
          <p:cNvSpPr>
            <a:spLocks noEditPoints="1" noChangeArrowheads="1"/>
          </p:cNvSpPr>
          <p:nvPr/>
        </p:nvSpPr>
        <p:spPr bwMode="auto">
          <a:xfrm>
            <a:off x="4213370" y="3172870"/>
            <a:ext cx="395287" cy="803275"/>
          </a:xfrm>
          <a:custGeom>
            <a:avLst/>
            <a:gdLst>
              <a:gd name="T0" fmla="*/ 179511 w 218"/>
              <a:gd name="T1" fmla="*/ 712816 h 444"/>
              <a:gd name="T2" fmla="*/ 175885 w 218"/>
              <a:gd name="T3" fmla="*/ 803275 h 444"/>
              <a:gd name="T4" fmla="*/ 271986 w 218"/>
              <a:gd name="T5" fmla="*/ 551799 h 444"/>
              <a:gd name="T6" fmla="*/ 242975 w 218"/>
              <a:gd name="T7" fmla="*/ 569891 h 444"/>
              <a:gd name="T8" fmla="*/ 246601 w 218"/>
              <a:gd name="T9" fmla="*/ 598838 h 444"/>
              <a:gd name="T10" fmla="*/ 261107 w 218"/>
              <a:gd name="T11" fmla="*/ 613311 h 444"/>
              <a:gd name="T12" fmla="*/ 279239 w 218"/>
              <a:gd name="T13" fmla="*/ 631403 h 444"/>
              <a:gd name="T14" fmla="*/ 279239 w 218"/>
              <a:gd name="T15" fmla="*/ 649495 h 444"/>
              <a:gd name="T16" fmla="*/ 271986 w 218"/>
              <a:gd name="T17" fmla="*/ 649495 h 444"/>
              <a:gd name="T18" fmla="*/ 271986 w 218"/>
              <a:gd name="T19" fmla="*/ 627785 h 444"/>
              <a:gd name="T20" fmla="*/ 242975 w 218"/>
              <a:gd name="T21" fmla="*/ 645877 h 444"/>
              <a:gd name="T22" fmla="*/ 261107 w 218"/>
              <a:gd name="T23" fmla="*/ 667587 h 444"/>
              <a:gd name="T24" fmla="*/ 282866 w 218"/>
              <a:gd name="T25" fmla="*/ 682060 h 444"/>
              <a:gd name="T26" fmla="*/ 308251 w 218"/>
              <a:gd name="T27" fmla="*/ 660350 h 444"/>
              <a:gd name="T28" fmla="*/ 311878 w 218"/>
              <a:gd name="T29" fmla="*/ 624166 h 444"/>
              <a:gd name="T30" fmla="*/ 304625 w 218"/>
              <a:gd name="T31" fmla="*/ 609693 h 444"/>
              <a:gd name="T32" fmla="*/ 282866 w 218"/>
              <a:gd name="T33" fmla="*/ 595220 h 444"/>
              <a:gd name="T34" fmla="*/ 271986 w 218"/>
              <a:gd name="T35" fmla="*/ 584364 h 444"/>
              <a:gd name="T36" fmla="*/ 275613 w 218"/>
              <a:gd name="T37" fmla="*/ 569891 h 444"/>
              <a:gd name="T38" fmla="*/ 279239 w 218"/>
              <a:gd name="T39" fmla="*/ 573509 h 444"/>
              <a:gd name="T40" fmla="*/ 282866 w 218"/>
              <a:gd name="T41" fmla="*/ 587983 h 444"/>
              <a:gd name="T42" fmla="*/ 308251 w 218"/>
              <a:gd name="T43" fmla="*/ 569891 h 444"/>
              <a:gd name="T44" fmla="*/ 282866 w 218"/>
              <a:gd name="T45" fmla="*/ 551799 h 444"/>
              <a:gd name="T46" fmla="*/ 88849 w 218"/>
              <a:gd name="T47" fmla="*/ 211674 h 444"/>
              <a:gd name="T48" fmla="*/ 264733 w 218"/>
              <a:gd name="T49" fmla="*/ 237002 h 444"/>
              <a:gd name="T50" fmla="*/ 293745 w 218"/>
              <a:gd name="T51" fmla="*/ 445058 h 444"/>
              <a:gd name="T52" fmla="*/ 373528 w 218"/>
              <a:gd name="T53" fmla="*/ 526471 h 444"/>
              <a:gd name="T54" fmla="*/ 391661 w 218"/>
              <a:gd name="T55" fmla="*/ 540944 h 444"/>
              <a:gd name="T56" fmla="*/ 391661 w 218"/>
              <a:gd name="T57" fmla="*/ 685678 h 444"/>
              <a:gd name="T58" fmla="*/ 373528 w 218"/>
              <a:gd name="T59" fmla="*/ 698343 h 444"/>
              <a:gd name="T60" fmla="*/ 165005 w 218"/>
              <a:gd name="T61" fmla="*/ 691106 h 444"/>
              <a:gd name="T62" fmla="*/ 161379 w 218"/>
              <a:gd name="T63" fmla="*/ 548181 h 444"/>
              <a:gd name="T64" fmla="*/ 172258 w 218"/>
              <a:gd name="T65" fmla="*/ 526471 h 444"/>
              <a:gd name="T66" fmla="*/ 261107 w 218"/>
              <a:gd name="T67" fmla="*/ 508379 h 444"/>
              <a:gd name="T68" fmla="*/ 157752 w 218"/>
              <a:gd name="T69" fmla="*/ 515616 h 444"/>
              <a:gd name="T70" fmla="*/ 143246 w 218"/>
              <a:gd name="T71" fmla="*/ 548181 h 444"/>
              <a:gd name="T72" fmla="*/ 48958 w 218"/>
              <a:gd name="T73" fmla="*/ 803275 h 444"/>
              <a:gd name="T74" fmla="*/ 7253 w 218"/>
              <a:gd name="T75" fmla="*/ 475814 h 444"/>
              <a:gd name="T76" fmla="*/ 7253 w 218"/>
              <a:gd name="T77" fmla="*/ 264140 h 444"/>
              <a:gd name="T78" fmla="*/ 88849 w 218"/>
              <a:gd name="T79" fmla="*/ 211674 h 444"/>
              <a:gd name="T80" fmla="*/ 219402 w 218"/>
              <a:gd name="T81" fmla="*/ 28947 h 444"/>
              <a:gd name="T82" fmla="*/ 235722 w 218"/>
              <a:gd name="T83" fmla="*/ 132070 h 444"/>
              <a:gd name="T84" fmla="*/ 150499 w 218"/>
              <a:gd name="T85" fmla="*/ 193582 h 444"/>
              <a:gd name="T86" fmla="*/ 59837 w 218"/>
              <a:gd name="T87" fmla="*/ 132070 h 444"/>
              <a:gd name="T88" fmla="*/ 81596 w 218"/>
              <a:gd name="T89" fmla="*/ 28947 h 4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8"/>
              <a:gd name="T136" fmla="*/ 0 h 444"/>
              <a:gd name="T137" fmla="*/ 218 w 218"/>
              <a:gd name="T138" fmla="*/ 444 h 4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8" h="444">
                <a:moveTo>
                  <a:pt x="89" y="392"/>
                </a:moveTo>
                <a:lnTo>
                  <a:pt x="95" y="394"/>
                </a:lnTo>
                <a:lnTo>
                  <a:pt x="99" y="394"/>
                </a:lnTo>
                <a:lnTo>
                  <a:pt x="134" y="394"/>
                </a:lnTo>
                <a:lnTo>
                  <a:pt x="134" y="444"/>
                </a:lnTo>
                <a:lnTo>
                  <a:pt x="97" y="444"/>
                </a:lnTo>
                <a:lnTo>
                  <a:pt x="89" y="392"/>
                </a:lnTo>
                <a:close/>
                <a:moveTo>
                  <a:pt x="150" y="301"/>
                </a:moveTo>
                <a:lnTo>
                  <a:pt x="150" y="305"/>
                </a:lnTo>
                <a:lnTo>
                  <a:pt x="142" y="307"/>
                </a:lnTo>
                <a:lnTo>
                  <a:pt x="138" y="311"/>
                </a:lnTo>
                <a:lnTo>
                  <a:pt x="134" y="315"/>
                </a:lnTo>
                <a:lnTo>
                  <a:pt x="134" y="321"/>
                </a:lnTo>
                <a:lnTo>
                  <a:pt x="134" y="327"/>
                </a:lnTo>
                <a:lnTo>
                  <a:pt x="136" y="331"/>
                </a:lnTo>
                <a:lnTo>
                  <a:pt x="138" y="333"/>
                </a:lnTo>
                <a:lnTo>
                  <a:pt x="140" y="337"/>
                </a:lnTo>
                <a:lnTo>
                  <a:pt x="144" y="339"/>
                </a:lnTo>
                <a:lnTo>
                  <a:pt x="150" y="343"/>
                </a:lnTo>
                <a:lnTo>
                  <a:pt x="154" y="345"/>
                </a:lnTo>
                <a:lnTo>
                  <a:pt x="154" y="349"/>
                </a:lnTo>
                <a:lnTo>
                  <a:pt x="156" y="351"/>
                </a:lnTo>
                <a:lnTo>
                  <a:pt x="156" y="357"/>
                </a:lnTo>
                <a:lnTo>
                  <a:pt x="154" y="359"/>
                </a:lnTo>
                <a:lnTo>
                  <a:pt x="152" y="361"/>
                </a:lnTo>
                <a:lnTo>
                  <a:pt x="150" y="361"/>
                </a:lnTo>
                <a:lnTo>
                  <a:pt x="150" y="359"/>
                </a:lnTo>
                <a:lnTo>
                  <a:pt x="150" y="357"/>
                </a:lnTo>
                <a:lnTo>
                  <a:pt x="150" y="351"/>
                </a:lnTo>
                <a:lnTo>
                  <a:pt x="150" y="347"/>
                </a:lnTo>
                <a:lnTo>
                  <a:pt x="134" y="347"/>
                </a:lnTo>
                <a:lnTo>
                  <a:pt x="134" y="351"/>
                </a:lnTo>
                <a:lnTo>
                  <a:pt x="134" y="357"/>
                </a:lnTo>
                <a:lnTo>
                  <a:pt x="136" y="361"/>
                </a:lnTo>
                <a:lnTo>
                  <a:pt x="138" y="365"/>
                </a:lnTo>
                <a:lnTo>
                  <a:pt x="144" y="369"/>
                </a:lnTo>
                <a:lnTo>
                  <a:pt x="150" y="369"/>
                </a:lnTo>
                <a:lnTo>
                  <a:pt x="150" y="377"/>
                </a:lnTo>
                <a:lnTo>
                  <a:pt x="156" y="377"/>
                </a:lnTo>
                <a:lnTo>
                  <a:pt x="156" y="371"/>
                </a:lnTo>
                <a:lnTo>
                  <a:pt x="164" y="369"/>
                </a:lnTo>
                <a:lnTo>
                  <a:pt x="170" y="365"/>
                </a:lnTo>
                <a:lnTo>
                  <a:pt x="172" y="359"/>
                </a:lnTo>
                <a:lnTo>
                  <a:pt x="174" y="351"/>
                </a:lnTo>
                <a:lnTo>
                  <a:pt x="172" y="345"/>
                </a:lnTo>
                <a:lnTo>
                  <a:pt x="172" y="341"/>
                </a:lnTo>
                <a:lnTo>
                  <a:pt x="170" y="339"/>
                </a:lnTo>
                <a:lnTo>
                  <a:pt x="168" y="337"/>
                </a:lnTo>
                <a:lnTo>
                  <a:pt x="164" y="333"/>
                </a:lnTo>
                <a:lnTo>
                  <a:pt x="160" y="331"/>
                </a:lnTo>
                <a:lnTo>
                  <a:pt x="156" y="329"/>
                </a:lnTo>
                <a:lnTo>
                  <a:pt x="152" y="327"/>
                </a:lnTo>
                <a:lnTo>
                  <a:pt x="152" y="325"/>
                </a:lnTo>
                <a:lnTo>
                  <a:pt x="150" y="323"/>
                </a:lnTo>
                <a:lnTo>
                  <a:pt x="150" y="319"/>
                </a:lnTo>
                <a:lnTo>
                  <a:pt x="150" y="317"/>
                </a:lnTo>
                <a:lnTo>
                  <a:pt x="152" y="315"/>
                </a:lnTo>
                <a:lnTo>
                  <a:pt x="154" y="315"/>
                </a:lnTo>
                <a:lnTo>
                  <a:pt x="154" y="317"/>
                </a:lnTo>
                <a:lnTo>
                  <a:pt x="156" y="319"/>
                </a:lnTo>
                <a:lnTo>
                  <a:pt x="156" y="321"/>
                </a:lnTo>
                <a:lnTo>
                  <a:pt x="156" y="325"/>
                </a:lnTo>
                <a:lnTo>
                  <a:pt x="172" y="325"/>
                </a:lnTo>
                <a:lnTo>
                  <a:pt x="172" y="321"/>
                </a:lnTo>
                <a:lnTo>
                  <a:pt x="170" y="315"/>
                </a:lnTo>
                <a:lnTo>
                  <a:pt x="168" y="311"/>
                </a:lnTo>
                <a:lnTo>
                  <a:pt x="164" y="307"/>
                </a:lnTo>
                <a:lnTo>
                  <a:pt x="156" y="305"/>
                </a:lnTo>
                <a:lnTo>
                  <a:pt x="156" y="301"/>
                </a:lnTo>
                <a:lnTo>
                  <a:pt x="150" y="301"/>
                </a:lnTo>
                <a:close/>
                <a:moveTo>
                  <a:pt x="49" y="117"/>
                </a:moveTo>
                <a:lnTo>
                  <a:pt x="113" y="117"/>
                </a:lnTo>
                <a:lnTo>
                  <a:pt x="130" y="121"/>
                </a:lnTo>
                <a:lnTo>
                  <a:pt x="146" y="131"/>
                </a:lnTo>
                <a:lnTo>
                  <a:pt x="158" y="146"/>
                </a:lnTo>
                <a:lnTo>
                  <a:pt x="162" y="166"/>
                </a:lnTo>
                <a:lnTo>
                  <a:pt x="162" y="246"/>
                </a:lnTo>
                <a:lnTo>
                  <a:pt x="162" y="252"/>
                </a:lnTo>
                <a:lnTo>
                  <a:pt x="162" y="291"/>
                </a:lnTo>
                <a:lnTo>
                  <a:pt x="206" y="291"/>
                </a:lnTo>
                <a:lnTo>
                  <a:pt x="210" y="291"/>
                </a:lnTo>
                <a:lnTo>
                  <a:pt x="214" y="295"/>
                </a:lnTo>
                <a:lnTo>
                  <a:pt x="216" y="299"/>
                </a:lnTo>
                <a:lnTo>
                  <a:pt x="218" y="303"/>
                </a:lnTo>
                <a:lnTo>
                  <a:pt x="218" y="375"/>
                </a:lnTo>
                <a:lnTo>
                  <a:pt x="216" y="379"/>
                </a:lnTo>
                <a:lnTo>
                  <a:pt x="214" y="382"/>
                </a:lnTo>
                <a:lnTo>
                  <a:pt x="210" y="384"/>
                </a:lnTo>
                <a:lnTo>
                  <a:pt x="206" y="386"/>
                </a:lnTo>
                <a:lnTo>
                  <a:pt x="99" y="386"/>
                </a:lnTo>
                <a:lnTo>
                  <a:pt x="95" y="384"/>
                </a:lnTo>
                <a:lnTo>
                  <a:pt x="91" y="382"/>
                </a:lnTo>
                <a:lnTo>
                  <a:pt x="89" y="379"/>
                </a:lnTo>
                <a:lnTo>
                  <a:pt x="89" y="375"/>
                </a:lnTo>
                <a:lnTo>
                  <a:pt x="89" y="303"/>
                </a:lnTo>
                <a:lnTo>
                  <a:pt x="89" y="299"/>
                </a:lnTo>
                <a:lnTo>
                  <a:pt x="91" y="295"/>
                </a:lnTo>
                <a:lnTo>
                  <a:pt x="95" y="291"/>
                </a:lnTo>
                <a:lnTo>
                  <a:pt x="99" y="291"/>
                </a:lnTo>
                <a:lnTo>
                  <a:pt x="144" y="291"/>
                </a:lnTo>
                <a:lnTo>
                  <a:pt x="144" y="281"/>
                </a:lnTo>
                <a:lnTo>
                  <a:pt x="99" y="281"/>
                </a:lnTo>
                <a:lnTo>
                  <a:pt x="93" y="283"/>
                </a:lnTo>
                <a:lnTo>
                  <a:pt x="87" y="285"/>
                </a:lnTo>
                <a:lnTo>
                  <a:pt x="83" y="291"/>
                </a:lnTo>
                <a:lnTo>
                  <a:pt x="79" y="295"/>
                </a:lnTo>
                <a:lnTo>
                  <a:pt x="79" y="303"/>
                </a:lnTo>
                <a:lnTo>
                  <a:pt x="79" y="373"/>
                </a:lnTo>
                <a:lnTo>
                  <a:pt x="67" y="444"/>
                </a:lnTo>
                <a:lnTo>
                  <a:pt x="27" y="444"/>
                </a:lnTo>
                <a:lnTo>
                  <a:pt x="27" y="289"/>
                </a:lnTo>
                <a:lnTo>
                  <a:pt x="14" y="279"/>
                </a:lnTo>
                <a:lnTo>
                  <a:pt x="4" y="263"/>
                </a:lnTo>
                <a:lnTo>
                  <a:pt x="0" y="246"/>
                </a:lnTo>
                <a:lnTo>
                  <a:pt x="0" y="166"/>
                </a:lnTo>
                <a:lnTo>
                  <a:pt x="4" y="146"/>
                </a:lnTo>
                <a:lnTo>
                  <a:pt x="16" y="131"/>
                </a:lnTo>
                <a:lnTo>
                  <a:pt x="31" y="121"/>
                </a:lnTo>
                <a:lnTo>
                  <a:pt x="49" y="117"/>
                </a:lnTo>
                <a:close/>
                <a:moveTo>
                  <a:pt x="83" y="0"/>
                </a:moveTo>
                <a:lnTo>
                  <a:pt x="103" y="6"/>
                </a:lnTo>
                <a:lnTo>
                  <a:pt x="121" y="16"/>
                </a:lnTo>
                <a:lnTo>
                  <a:pt x="130" y="33"/>
                </a:lnTo>
                <a:lnTo>
                  <a:pt x="134" y="53"/>
                </a:lnTo>
                <a:lnTo>
                  <a:pt x="130" y="73"/>
                </a:lnTo>
                <a:lnTo>
                  <a:pt x="121" y="91"/>
                </a:lnTo>
                <a:lnTo>
                  <a:pt x="103" y="103"/>
                </a:lnTo>
                <a:lnTo>
                  <a:pt x="83" y="107"/>
                </a:lnTo>
                <a:lnTo>
                  <a:pt x="61" y="103"/>
                </a:lnTo>
                <a:lnTo>
                  <a:pt x="45" y="91"/>
                </a:lnTo>
                <a:lnTo>
                  <a:pt x="33" y="73"/>
                </a:lnTo>
                <a:lnTo>
                  <a:pt x="29" y="53"/>
                </a:lnTo>
                <a:lnTo>
                  <a:pt x="33" y="33"/>
                </a:lnTo>
                <a:lnTo>
                  <a:pt x="45" y="16"/>
                </a:lnTo>
                <a:lnTo>
                  <a:pt x="61" y="6"/>
                </a:lnTo>
                <a:lnTo>
                  <a:pt x="83" y="0"/>
                </a:lnTo>
                <a:close/>
              </a:path>
            </a:pathLst>
          </a:custGeom>
          <a:solidFill>
            <a:srgbClr val="0E8146">
              <a:alpha val="70000"/>
            </a:srgbClr>
          </a:solidFill>
          <a:ln>
            <a:noFill/>
          </a:ln>
        </p:spPr>
        <p:txBody>
          <a:bodyPr/>
          <a:lstStyle/>
          <a:p>
            <a:endParaRPr lang="zh-CN" altLang="en-US"/>
          </a:p>
        </p:txBody>
      </p:sp>
      <p:sp>
        <p:nvSpPr>
          <p:cNvPr id="16" name="Freeform 148"/>
          <p:cNvSpPr>
            <a:spLocks noChangeAspect="1" noEditPoints="1" noChangeArrowheads="1"/>
          </p:cNvSpPr>
          <p:nvPr/>
        </p:nvSpPr>
        <p:spPr bwMode="auto">
          <a:xfrm>
            <a:off x="1757507" y="2175920"/>
            <a:ext cx="882650" cy="1800225"/>
          </a:xfrm>
          <a:custGeom>
            <a:avLst/>
            <a:gdLst>
              <a:gd name="T0" fmla="*/ 400836 w 218"/>
              <a:gd name="T1" fmla="*/ 1597497 h 444"/>
              <a:gd name="T2" fmla="*/ 392739 w 218"/>
              <a:gd name="T3" fmla="*/ 1800225 h 444"/>
              <a:gd name="T4" fmla="*/ 607328 w 218"/>
              <a:gd name="T5" fmla="*/ 1236641 h 444"/>
              <a:gd name="T6" fmla="*/ 542546 w 218"/>
              <a:gd name="T7" fmla="*/ 1277187 h 444"/>
              <a:gd name="T8" fmla="*/ 550644 w 218"/>
              <a:gd name="T9" fmla="*/ 1342060 h 444"/>
              <a:gd name="T10" fmla="*/ 583035 w 218"/>
              <a:gd name="T11" fmla="*/ 1374496 h 444"/>
              <a:gd name="T12" fmla="*/ 623523 w 218"/>
              <a:gd name="T13" fmla="*/ 1415042 h 444"/>
              <a:gd name="T14" fmla="*/ 623523 w 218"/>
              <a:gd name="T15" fmla="*/ 1455587 h 444"/>
              <a:gd name="T16" fmla="*/ 607328 w 218"/>
              <a:gd name="T17" fmla="*/ 1455587 h 444"/>
              <a:gd name="T18" fmla="*/ 607328 w 218"/>
              <a:gd name="T19" fmla="*/ 1406933 h 444"/>
              <a:gd name="T20" fmla="*/ 542546 w 218"/>
              <a:gd name="T21" fmla="*/ 1447478 h 444"/>
              <a:gd name="T22" fmla="*/ 583035 w 218"/>
              <a:gd name="T23" fmla="*/ 1496133 h 444"/>
              <a:gd name="T24" fmla="*/ 631621 w 218"/>
              <a:gd name="T25" fmla="*/ 1528569 h 444"/>
              <a:gd name="T26" fmla="*/ 688305 w 218"/>
              <a:gd name="T27" fmla="*/ 1479915 h 444"/>
              <a:gd name="T28" fmla="*/ 696403 w 218"/>
              <a:gd name="T29" fmla="*/ 1398823 h 444"/>
              <a:gd name="T30" fmla="*/ 680207 w 218"/>
              <a:gd name="T31" fmla="*/ 1366387 h 444"/>
              <a:gd name="T32" fmla="*/ 631621 w 218"/>
              <a:gd name="T33" fmla="*/ 1333951 h 444"/>
              <a:gd name="T34" fmla="*/ 607328 w 218"/>
              <a:gd name="T35" fmla="*/ 1309623 h 444"/>
              <a:gd name="T36" fmla="*/ 615426 w 218"/>
              <a:gd name="T37" fmla="*/ 1277187 h 444"/>
              <a:gd name="T38" fmla="*/ 623523 w 218"/>
              <a:gd name="T39" fmla="*/ 1285296 h 444"/>
              <a:gd name="T40" fmla="*/ 631621 w 218"/>
              <a:gd name="T41" fmla="*/ 1317732 h 444"/>
              <a:gd name="T42" fmla="*/ 688305 w 218"/>
              <a:gd name="T43" fmla="*/ 1277187 h 444"/>
              <a:gd name="T44" fmla="*/ 631621 w 218"/>
              <a:gd name="T45" fmla="*/ 1236641 h 444"/>
              <a:gd name="T46" fmla="*/ 198394 w 218"/>
              <a:gd name="T47" fmla="*/ 474384 h 444"/>
              <a:gd name="T48" fmla="*/ 591133 w 218"/>
              <a:gd name="T49" fmla="*/ 531147 h 444"/>
              <a:gd name="T50" fmla="*/ 655914 w 218"/>
              <a:gd name="T51" fmla="*/ 997422 h 444"/>
              <a:gd name="T52" fmla="*/ 834064 w 218"/>
              <a:gd name="T53" fmla="*/ 1179877 h 444"/>
              <a:gd name="T54" fmla="*/ 874552 w 218"/>
              <a:gd name="T55" fmla="*/ 1212314 h 444"/>
              <a:gd name="T56" fmla="*/ 874552 w 218"/>
              <a:gd name="T57" fmla="*/ 1536679 h 444"/>
              <a:gd name="T58" fmla="*/ 834064 w 218"/>
              <a:gd name="T59" fmla="*/ 1565060 h 444"/>
              <a:gd name="T60" fmla="*/ 368446 w 218"/>
              <a:gd name="T61" fmla="*/ 1548842 h 444"/>
              <a:gd name="T62" fmla="*/ 360348 w 218"/>
              <a:gd name="T63" fmla="*/ 1228532 h 444"/>
              <a:gd name="T64" fmla="*/ 384641 w 218"/>
              <a:gd name="T65" fmla="*/ 1179877 h 444"/>
              <a:gd name="T66" fmla="*/ 583035 w 218"/>
              <a:gd name="T67" fmla="*/ 1139332 h 444"/>
              <a:gd name="T68" fmla="*/ 352250 w 218"/>
              <a:gd name="T69" fmla="*/ 1155550 h 444"/>
              <a:gd name="T70" fmla="*/ 319859 w 218"/>
              <a:gd name="T71" fmla="*/ 1228532 h 444"/>
              <a:gd name="T72" fmla="*/ 109319 w 218"/>
              <a:gd name="T73" fmla="*/ 1800225 h 444"/>
              <a:gd name="T74" fmla="*/ 16195 w 218"/>
              <a:gd name="T75" fmla="*/ 1066349 h 444"/>
              <a:gd name="T76" fmla="*/ 16195 w 218"/>
              <a:gd name="T77" fmla="*/ 591966 h 444"/>
              <a:gd name="T78" fmla="*/ 198394 w 218"/>
              <a:gd name="T79" fmla="*/ 474384 h 444"/>
              <a:gd name="T80" fmla="*/ 489911 w 218"/>
              <a:gd name="T81" fmla="*/ 64873 h 444"/>
              <a:gd name="T82" fmla="*/ 526351 w 218"/>
              <a:gd name="T83" fmla="*/ 295983 h 444"/>
              <a:gd name="T84" fmla="*/ 336055 w 218"/>
              <a:gd name="T85" fmla="*/ 433838 h 444"/>
              <a:gd name="T86" fmla="*/ 133612 w 218"/>
              <a:gd name="T87" fmla="*/ 295983 h 444"/>
              <a:gd name="T88" fmla="*/ 182198 w 218"/>
              <a:gd name="T89" fmla="*/ 64873 h 444"/>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8"/>
              <a:gd name="T136" fmla="*/ 0 h 444"/>
              <a:gd name="T137" fmla="*/ 218 w 218"/>
              <a:gd name="T138" fmla="*/ 444 h 444"/>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8" h="444">
                <a:moveTo>
                  <a:pt x="89" y="392"/>
                </a:moveTo>
                <a:lnTo>
                  <a:pt x="95" y="394"/>
                </a:lnTo>
                <a:lnTo>
                  <a:pt x="99" y="394"/>
                </a:lnTo>
                <a:lnTo>
                  <a:pt x="134" y="394"/>
                </a:lnTo>
                <a:lnTo>
                  <a:pt x="134" y="444"/>
                </a:lnTo>
                <a:lnTo>
                  <a:pt x="97" y="444"/>
                </a:lnTo>
                <a:lnTo>
                  <a:pt x="89" y="392"/>
                </a:lnTo>
                <a:close/>
                <a:moveTo>
                  <a:pt x="150" y="301"/>
                </a:moveTo>
                <a:lnTo>
                  <a:pt x="150" y="305"/>
                </a:lnTo>
                <a:lnTo>
                  <a:pt x="142" y="307"/>
                </a:lnTo>
                <a:lnTo>
                  <a:pt x="138" y="311"/>
                </a:lnTo>
                <a:lnTo>
                  <a:pt x="134" y="315"/>
                </a:lnTo>
                <a:lnTo>
                  <a:pt x="134" y="321"/>
                </a:lnTo>
                <a:lnTo>
                  <a:pt x="134" y="327"/>
                </a:lnTo>
                <a:lnTo>
                  <a:pt x="136" y="331"/>
                </a:lnTo>
                <a:lnTo>
                  <a:pt x="138" y="333"/>
                </a:lnTo>
                <a:lnTo>
                  <a:pt x="140" y="337"/>
                </a:lnTo>
                <a:lnTo>
                  <a:pt x="144" y="339"/>
                </a:lnTo>
                <a:lnTo>
                  <a:pt x="150" y="343"/>
                </a:lnTo>
                <a:lnTo>
                  <a:pt x="154" y="345"/>
                </a:lnTo>
                <a:lnTo>
                  <a:pt x="154" y="349"/>
                </a:lnTo>
                <a:lnTo>
                  <a:pt x="156" y="351"/>
                </a:lnTo>
                <a:lnTo>
                  <a:pt x="156" y="357"/>
                </a:lnTo>
                <a:lnTo>
                  <a:pt x="154" y="359"/>
                </a:lnTo>
                <a:lnTo>
                  <a:pt x="152" y="361"/>
                </a:lnTo>
                <a:lnTo>
                  <a:pt x="150" y="361"/>
                </a:lnTo>
                <a:lnTo>
                  <a:pt x="150" y="359"/>
                </a:lnTo>
                <a:lnTo>
                  <a:pt x="150" y="357"/>
                </a:lnTo>
                <a:lnTo>
                  <a:pt x="150" y="351"/>
                </a:lnTo>
                <a:lnTo>
                  <a:pt x="150" y="347"/>
                </a:lnTo>
                <a:lnTo>
                  <a:pt x="134" y="347"/>
                </a:lnTo>
                <a:lnTo>
                  <a:pt x="134" y="351"/>
                </a:lnTo>
                <a:lnTo>
                  <a:pt x="134" y="357"/>
                </a:lnTo>
                <a:lnTo>
                  <a:pt x="136" y="361"/>
                </a:lnTo>
                <a:lnTo>
                  <a:pt x="138" y="365"/>
                </a:lnTo>
                <a:lnTo>
                  <a:pt x="144" y="369"/>
                </a:lnTo>
                <a:lnTo>
                  <a:pt x="150" y="369"/>
                </a:lnTo>
                <a:lnTo>
                  <a:pt x="150" y="377"/>
                </a:lnTo>
                <a:lnTo>
                  <a:pt x="156" y="377"/>
                </a:lnTo>
                <a:lnTo>
                  <a:pt x="156" y="371"/>
                </a:lnTo>
                <a:lnTo>
                  <a:pt x="164" y="369"/>
                </a:lnTo>
                <a:lnTo>
                  <a:pt x="170" y="365"/>
                </a:lnTo>
                <a:lnTo>
                  <a:pt x="172" y="359"/>
                </a:lnTo>
                <a:lnTo>
                  <a:pt x="174" y="351"/>
                </a:lnTo>
                <a:lnTo>
                  <a:pt x="172" y="345"/>
                </a:lnTo>
                <a:lnTo>
                  <a:pt x="172" y="341"/>
                </a:lnTo>
                <a:lnTo>
                  <a:pt x="170" y="339"/>
                </a:lnTo>
                <a:lnTo>
                  <a:pt x="168" y="337"/>
                </a:lnTo>
                <a:lnTo>
                  <a:pt x="164" y="333"/>
                </a:lnTo>
                <a:lnTo>
                  <a:pt x="160" y="331"/>
                </a:lnTo>
                <a:lnTo>
                  <a:pt x="156" y="329"/>
                </a:lnTo>
                <a:lnTo>
                  <a:pt x="152" y="327"/>
                </a:lnTo>
                <a:lnTo>
                  <a:pt x="152" y="325"/>
                </a:lnTo>
                <a:lnTo>
                  <a:pt x="150" y="323"/>
                </a:lnTo>
                <a:lnTo>
                  <a:pt x="150" y="319"/>
                </a:lnTo>
                <a:lnTo>
                  <a:pt x="150" y="317"/>
                </a:lnTo>
                <a:lnTo>
                  <a:pt x="152" y="315"/>
                </a:lnTo>
                <a:lnTo>
                  <a:pt x="154" y="315"/>
                </a:lnTo>
                <a:lnTo>
                  <a:pt x="154" y="317"/>
                </a:lnTo>
                <a:lnTo>
                  <a:pt x="156" y="319"/>
                </a:lnTo>
                <a:lnTo>
                  <a:pt x="156" y="321"/>
                </a:lnTo>
                <a:lnTo>
                  <a:pt x="156" y="325"/>
                </a:lnTo>
                <a:lnTo>
                  <a:pt x="172" y="325"/>
                </a:lnTo>
                <a:lnTo>
                  <a:pt x="172" y="321"/>
                </a:lnTo>
                <a:lnTo>
                  <a:pt x="170" y="315"/>
                </a:lnTo>
                <a:lnTo>
                  <a:pt x="168" y="311"/>
                </a:lnTo>
                <a:lnTo>
                  <a:pt x="164" y="307"/>
                </a:lnTo>
                <a:lnTo>
                  <a:pt x="156" y="305"/>
                </a:lnTo>
                <a:lnTo>
                  <a:pt x="156" y="301"/>
                </a:lnTo>
                <a:lnTo>
                  <a:pt x="150" y="301"/>
                </a:lnTo>
                <a:close/>
                <a:moveTo>
                  <a:pt x="49" y="117"/>
                </a:moveTo>
                <a:lnTo>
                  <a:pt x="113" y="117"/>
                </a:lnTo>
                <a:lnTo>
                  <a:pt x="130" y="121"/>
                </a:lnTo>
                <a:lnTo>
                  <a:pt x="146" y="131"/>
                </a:lnTo>
                <a:lnTo>
                  <a:pt x="158" y="146"/>
                </a:lnTo>
                <a:lnTo>
                  <a:pt x="162" y="166"/>
                </a:lnTo>
                <a:lnTo>
                  <a:pt x="162" y="246"/>
                </a:lnTo>
                <a:lnTo>
                  <a:pt x="162" y="252"/>
                </a:lnTo>
                <a:lnTo>
                  <a:pt x="162" y="291"/>
                </a:lnTo>
                <a:lnTo>
                  <a:pt x="206" y="291"/>
                </a:lnTo>
                <a:lnTo>
                  <a:pt x="210" y="291"/>
                </a:lnTo>
                <a:lnTo>
                  <a:pt x="214" y="295"/>
                </a:lnTo>
                <a:lnTo>
                  <a:pt x="216" y="299"/>
                </a:lnTo>
                <a:lnTo>
                  <a:pt x="218" y="303"/>
                </a:lnTo>
                <a:lnTo>
                  <a:pt x="218" y="375"/>
                </a:lnTo>
                <a:lnTo>
                  <a:pt x="216" y="379"/>
                </a:lnTo>
                <a:lnTo>
                  <a:pt x="214" y="382"/>
                </a:lnTo>
                <a:lnTo>
                  <a:pt x="210" y="384"/>
                </a:lnTo>
                <a:lnTo>
                  <a:pt x="206" y="386"/>
                </a:lnTo>
                <a:lnTo>
                  <a:pt x="99" y="386"/>
                </a:lnTo>
                <a:lnTo>
                  <a:pt x="95" y="384"/>
                </a:lnTo>
                <a:lnTo>
                  <a:pt x="91" y="382"/>
                </a:lnTo>
                <a:lnTo>
                  <a:pt x="89" y="379"/>
                </a:lnTo>
                <a:lnTo>
                  <a:pt x="89" y="375"/>
                </a:lnTo>
                <a:lnTo>
                  <a:pt x="89" y="303"/>
                </a:lnTo>
                <a:lnTo>
                  <a:pt x="89" y="299"/>
                </a:lnTo>
                <a:lnTo>
                  <a:pt x="91" y="295"/>
                </a:lnTo>
                <a:lnTo>
                  <a:pt x="95" y="291"/>
                </a:lnTo>
                <a:lnTo>
                  <a:pt x="99" y="291"/>
                </a:lnTo>
                <a:lnTo>
                  <a:pt x="144" y="291"/>
                </a:lnTo>
                <a:lnTo>
                  <a:pt x="144" y="281"/>
                </a:lnTo>
                <a:lnTo>
                  <a:pt x="99" y="281"/>
                </a:lnTo>
                <a:lnTo>
                  <a:pt x="93" y="283"/>
                </a:lnTo>
                <a:lnTo>
                  <a:pt x="87" y="285"/>
                </a:lnTo>
                <a:lnTo>
                  <a:pt x="83" y="291"/>
                </a:lnTo>
                <a:lnTo>
                  <a:pt x="79" y="295"/>
                </a:lnTo>
                <a:lnTo>
                  <a:pt x="79" y="303"/>
                </a:lnTo>
                <a:lnTo>
                  <a:pt x="79" y="373"/>
                </a:lnTo>
                <a:lnTo>
                  <a:pt x="67" y="444"/>
                </a:lnTo>
                <a:lnTo>
                  <a:pt x="27" y="444"/>
                </a:lnTo>
                <a:lnTo>
                  <a:pt x="27" y="289"/>
                </a:lnTo>
                <a:lnTo>
                  <a:pt x="14" y="279"/>
                </a:lnTo>
                <a:lnTo>
                  <a:pt x="4" y="263"/>
                </a:lnTo>
                <a:lnTo>
                  <a:pt x="0" y="246"/>
                </a:lnTo>
                <a:lnTo>
                  <a:pt x="0" y="166"/>
                </a:lnTo>
                <a:lnTo>
                  <a:pt x="4" y="146"/>
                </a:lnTo>
                <a:lnTo>
                  <a:pt x="16" y="131"/>
                </a:lnTo>
                <a:lnTo>
                  <a:pt x="31" y="121"/>
                </a:lnTo>
                <a:lnTo>
                  <a:pt x="49" y="117"/>
                </a:lnTo>
                <a:close/>
                <a:moveTo>
                  <a:pt x="83" y="0"/>
                </a:moveTo>
                <a:lnTo>
                  <a:pt x="103" y="6"/>
                </a:lnTo>
                <a:lnTo>
                  <a:pt x="121" y="16"/>
                </a:lnTo>
                <a:lnTo>
                  <a:pt x="130" y="33"/>
                </a:lnTo>
                <a:lnTo>
                  <a:pt x="134" y="53"/>
                </a:lnTo>
                <a:lnTo>
                  <a:pt x="130" y="73"/>
                </a:lnTo>
                <a:lnTo>
                  <a:pt x="121" y="91"/>
                </a:lnTo>
                <a:lnTo>
                  <a:pt x="103" y="103"/>
                </a:lnTo>
                <a:lnTo>
                  <a:pt x="83" y="107"/>
                </a:lnTo>
                <a:lnTo>
                  <a:pt x="61" y="103"/>
                </a:lnTo>
                <a:lnTo>
                  <a:pt x="45" y="91"/>
                </a:lnTo>
                <a:lnTo>
                  <a:pt x="33" y="73"/>
                </a:lnTo>
                <a:lnTo>
                  <a:pt x="29" y="53"/>
                </a:lnTo>
                <a:lnTo>
                  <a:pt x="33" y="33"/>
                </a:lnTo>
                <a:lnTo>
                  <a:pt x="45" y="16"/>
                </a:lnTo>
                <a:lnTo>
                  <a:pt x="61" y="6"/>
                </a:lnTo>
                <a:lnTo>
                  <a:pt x="83" y="0"/>
                </a:lnTo>
                <a:close/>
              </a:path>
            </a:pathLst>
          </a:custGeom>
          <a:solidFill>
            <a:srgbClr val="0E8146"/>
          </a:solidFill>
          <a:ln>
            <a:noFill/>
          </a:ln>
          <a:extLst>
            <a:ext uri="{91240B29-F687-4F45-9708-019B960494DF}">
              <a14:hiddenLine xmlns:a14="http://schemas.microsoft.com/office/drawing/2010/main" w="0">
                <a:solidFill>
                  <a:srgbClr val="000000"/>
                </a:solidFill>
                <a:bevel/>
              </a14:hiddenLine>
            </a:ext>
          </a:extLst>
        </p:spPr>
        <p:txBody>
          <a:bodyPr/>
          <a:lstStyle/>
          <a:p>
            <a:endParaRPr lang="zh-CN" altLang="en-US"/>
          </a:p>
        </p:txBody>
      </p:sp>
      <p:grpSp>
        <p:nvGrpSpPr>
          <p:cNvPr id="2" name="组合 1"/>
          <p:cNvGrpSpPr/>
          <p:nvPr/>
        </p:nvGrpSpPr>
        <p:grpSpPr>
          <a:xfrm>
            <a:off x="7081521" y="2056977"/>
            <a:ext cx="3282812" cy="2018739"/>
            <a:chOff x="7081521" y="2056977"/>
            <a:chExt cx="3282812" cy="2018739"/>
          </a:xfrm>
        </p:grpSpPr>
        <p:pic>
          <p:nvPicPr>
            <p:cNvPr id="19" name="Picture 2" descr="C:\Users\jhon\Desktop\1\新建文件夹\图\植树节\24dbb708792359c44acf99c4f52bfc8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1521" y="2762456"/>
              <a:ext cx="595047" cy="60324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jhon\Desktop\1\新建文件夹\图\植树节\24dbb708792359c44acf99c4f52bfc8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2880" y="2762456"/>
              <a:ext cx="595047" cy="60324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Users\jhon\Desktop\1\新建文件夹\图\植树节\24dbb708792359c44acf99c4f52bfc8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9816" y="2762456"/>
              <a:ext cx="595047" cy="60324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Users\jhon\Desktop\1\新建文件夹\图\植树节\24dbb708792359c44acf99c4f52bfc8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5409" y="2762456"/>
              <a:ext cx="595047" cy="60324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C:\Users\jhon\Desktop\1\新建文件夹\图\植树节\24dbb708792359c44acf99c4f52bfc8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1521" y="3472474"/>
              <a:ext cx="595047" cy="603242"/>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 descr="C:\Users\jhon\Desktop\1\新建文件夹\图\植树节\24dbb708792359c44acf99c4f52bfc8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2880" y="3472474"/>
              <a:ext cx="595047" cy="60324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C:\Users\jhon\Desktop\1\新建文件夹\图\植树节\24dbb708792359c44acf99c4f52bfc8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9816" y="3472474"/>
              <a:ext cx="595047" cy="603242"/>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C:\Users\jhon\Desktop\1\新建文件夹\图\植树节\24dbb708792359c44acf99c4f52bfc8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5409" y="3472474"/>
              <a:ext cx="595047" cy="603242"/>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jhon\Desktop\1\新建文件夹\图\植树节\24dbb708792359c44acf99c4f52bfc8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81521" y="2056977"/>
              <a:ext cx="595047" cy="603242"/>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jhon\Desktop\1\新建文件夹\图\植树节\24dbb708792359c44acf99c4f52bfc8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2880" y="2056977"/>
              <a:ext cx="595047" cy="60324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C:\Users\jhon\Desktop\1\新建文件夹\图\植树节\24dbb708792359c44acf99c4f52bfc8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9816" y="2056977"/>
              <a:ext cx="595047" cy="603242"/>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C:\Users\jhon\Desktop\1\新建文件夹\图\植树节\24dbb708792359c44acf99c4f52bfc8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95409" y="2056977"/>
              <a:ext cx="595047" cy="603242"/>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descr="C:\Users\jhon\Desktop\1\新建文件夹\图\植树节\24dbb708792359c44acf99c4f52bfc8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69286" y="2762456"/>
              <a:ext cx="595047" cy="60324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descr="C:\Users\jhon\Desktop\1\新建文件夹\图\植树节\24dbb708792359c44acf99c4f52bfc8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69286" y="3472474"/>
              <a:ext cx="595047" cy="603242"/>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jhon\Desktop\1\新建文件夹\图\植树节\24dbb708792359c44acf99c4f52bfc88.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69286" y="2056977"/>
              <a:ext cx="595047" cy="603242"/>
            </a:xfrm>
            <a:prstGeom prst="rect">
              <a:avLst/>
            </a:prstGeom>
            <a:noFill/>
            <a:extLst>
              <a:ext uri="{909E8E84-426E-40DD-AFC4-6F175D3DCCD1}">
                <a14:hiddenFill xmlns:a14="http://schemas.microsoft.com/office/drawing/2010/main">
                  <a:solidFill>
                    <a:srgbClr val="FFFFFF"/>
                  </a:solidFill>
                </a14:hiddenFill>
              </a:ext>
            </a:extLst>
          </p:spPr>
        </p:pic>
      </p:grpSp>
      <p:sp>
        <p:nvSpPr>
          <p:cNvPr id="34" name="TextBox 91"/>
          <p:cNvSpPr>
            <a:spLocks noChangeArrowheads="1"/>
          </p:cNvSpPr>
          <p:nvPr/>
        </p:nvSpPr>
        <p:spPr bwMode="auto">
          <a:xfrm>
            <a:off x="1801787" y="4641260"/>
            <a:ext cx="9060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dirty="0">
                <a:solidFill>
                  <a:srgbClr val="0E8146"/>
                </a:solidFill>
                <a:latin typeface="Agency FB" panose="020B0503020202020204" pitchFamily="34" charset="0"/>
                <a:ea typeface="微软雅黑" panose="020B0503020204020204" pitchFamily="34" charset="-122"/>
                <a:sym typeface="Arial" panose="020B0604020202020204" pitchFamily="34" charset="0"/>
              </a:rPr>
              <a:t>20%</a:t>
            </a:r>
            <a:endParaRPr lang="zh-CN" altLang="en-US" sz="3600" b="1" dirty="0">
              <a:solidFill>
                <a:srgbClr val="0E8146"/>
              </a:solidFill>
              <a:latin typeface="Agency FB" panose="020B0503020202020204" pitchFamily="34" charset="0"/>
              <a:ea typeface="微软雅黑" panose="020B0503020204020204" pitchFamily="34" charset="-122"/>
              <a:sym typeface="Arial" panose="020B0604020202020204" pitchFamily="34" charset="0"/>
            </a:endParaRPr>
          </a:p>
        </p:txBody>
      </p:sp>
      <p:sp>
        <p:nvSpPr>
          <p:cNvPr id="35" name="TextBox 92"/>
          <p:cNvSpPr>
            <a:spLocks noChangeArrowheads="1"/>
          </p:cNvSpPr>
          <p:nvPr/>
        </p:nvSpPr>
        <p:spPr bwMode="auto">
          <a:xfrm>
            <a:off x="7148360" y="4641260"/>
            <a:ext cx="91082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en-US" altLang="zh-CN" sz="3600" b="1">
                <a:solidFill>
                  <a:srgbClr val="0E8146"/>
                </a:solidFill>
                <a:latin typeface="Agency FB" panose="020B0503020202020204" pitchFamily="34" charset="0"/>
                <a:ea typeface="微软雅黑" panose="020B0503020204020204" pitchFamily="34" charset="-122"/>
                <a:sym typeface="Arial" panose="020B0604020202020204" pitchFamily="34" charset="0"/>
              </a:rPr>
              <a:t>64%</a:t>
            </a:r>
            <a:endParaRPr lang="zh-CN" altLang="en-US" sz="3600" b="1">
              <a:solidFill>
                <a:srgbClr val="0E8146"/>
              </a:solidFill>
              <a:latin typeface="Agency FB" panose="020B0503020202020204" pitchFamily="34" charset="0"/>
              <a:ea typeface="微软雅黑" panose="020B0503020204020204" pitchFamily="34" charset="-122"/>
              <a:sym typeface="Arial" panose="020B0604020202020204" pitchFamily="34" charset="0"/>
            </a:endParaRPr>
          </a:p>
        </p:txBody>
      </p:sp>
      <p:sp>
        <p:nvSpPr>
          <p:cNvPr id="36" name="矩形 230"/>
          <p:cNvSpPr>
            <a:spLocks noChangeArrowheads="1"/>
          </p:cNvSpPr>
          <p:nvPr/>
        </p:nvSpPr>
        <p:spPr bwMode="auto">
          <a:xfrm>
            <a:off x="1801787" y="5286605"/>
            <a:ext cx="2886075"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37" name="矩形 231"/>
          <p:cNvSpPr>
            <a:spLocks noChangeArrowheads="1"/>
          </p:cNvSpPr>
          <p:nvPr/>
        </p:nvSpPr>
        <p:spPr bwMode="auto">
          <a:xfrm>
            <a:off x="7148360" y="5273851"/>
            <a:ext cx="2886075"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left)">
                                      <p:cBhvr>
                                        <p:cTn id="16" dur="500"/>
                                        <p:tgtEl>
                                          <p:spTgt spid="9"/>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500"/>
                                        <p:tgtEl>
                                          <p:spTgt spid="13"/>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left)">
                                      <p:cBhvr>
                                        <p:cTn id="31" dur="500"/>
                                        <p:tgtEl>
                                          <p:spTgt spid="1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left)">
                                      <p:cBhvr>
                                        <p:cTn id="34" dur="500"/>
                                        <p:tgtEl>
                                          <p:spTgt spid="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lef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additive="base">
                                        <p:cTn id="42" dur="500" fill="hold"/>
                                        <p:tgtEl>
                                          <p:spTgt spid="2"/>
                                        </p:tgtEl>
                                        <p:attrNameLst>
                                          <p:attrName>ppt_x</p:attrName>
                                        </p:attrNameLst>
                                      </p:cBhvr>
                                      <p:tavLst>
                                        <p:tav tm="0">
                                          <p:val>
                                            <p:strVal val="1+#ppt_w/2"/>
                                          </p:val>
                                        </p:tav>
                                        <p:tav tm="100000">
                                          <p:val>
                                            <p:strVal val="#ppt_x"/>
                                          </p:val>
                                        </p:tav>
                                      </p:tavLst>
                                    </p:anim>
                                    <p:anim calcmode="lin" valueType="num">
                                      <p:cBhvr additive="base">
                                        <p:cTn id="43" dur="500" fill="hold"/>
                                        <p:tgtEl>
                                          <p:spTgt spid="2"/>
                                        </p:tgtEl>
                                        <p:attrNameLst>
                                          <p:attrName>ppt_y</p:attrName>
                                        </p:attrNameLst>
                                      </p:cBhvr>
                                      <p:tavLst>
                                        <p:tav tm="0">
                                          <p:val>
                                            <p:strVal val="#ppt_y"/>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4"/>
                                        </p:tgtEl>
                                        <p:attrNameLst>
                                          <p:attrName>style.visibility</p:attrName>
                                        </p:attrNameLst>
                                      </p:cBhvr>
                                      <p:to>
                                        <p:strVal val="visible"/>
                                      </p:to>
                                    </p:set>
                                    <p:anim calcmode="lin" valueType="num">
                                      <p:cBhvr additive="base">
                                        <p:cTn id="46" dur="500" fill="hold"/>
                                        <p:tgtEl>
                                          <p:spTgt spid="34"/>
                                        </p:tgtEl>
                                        <p:attrNameLst>
                                          <p:attrName>ppt_x</p:attrName>
                                        </p:attrNameLst>
                                      </p:cBhvr>
                                      <p:tavLst>
                                        <p:tav tm="0">
                                          <p:val>
                                            <p:strVal val="#ppt_x"/>
                                          </p:val>
                                        </p:tav>
                                        <p:tav tm="100000">
                                          <p:val>
                                            <p:strVal val="#ppt_x"/>
                                          </p:val>
                                        </p:tav>
                                      </p:tavLst>
                                    </p:anim>
                                    <p:anim calcmode="lin" valueType="num">
                                      <p:cBhvr additive="base">
                                        <p:cTn id="47" dur="500" fill="hold"/>
                                        <p:tgtEl>
                                          <p:spTgt spid="3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additive="base">
                                        <p:cTn id="50" dur="500" fill="hold"/>
                                        <p:tgtEl>
                                          <p:spTgt spid="35"/>
                                        </p:tgtEl>
                                        <p:attrNameLst>
                                          <p:attrName>ppt_x</p:attrName>
                                        </p:attrNameLst>
                                      </p:cBhvr>
                                      <p:tavLst>
                                        <p:tav tm="0">
                                          <p:val>
                                            <p:strVal val="#ppt_x"/>
                                          </p:val>
                                        </p:tav>
                                        <p:tav tm="100000">
                                          <p:val>
                                            <p:strVal val="#ppt_x"/>
                                          </p:val>
                                        </p:tav>
                                      </p:tavLst>
                                    </p:anim>
                                    <p:anim calcmode="lin" valueType="num">
                                      <p:cBhvr additive="base">
                                        <p:cTn id="51" dur="500" fill="hold"/>
                                        <p:tgtEl>
                                          <p:spTgt spid="3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6"/>
                                        </p:tgtEl>
                                        <p:attrNameLst>
                                          <p:attrName>style.visibility</p:attrName>
                                        </p:attrNameLst>
                                      </p:cBhvr>
                                      <p:to>
                                        <p:strVal val="visible"/>
                                      </p:to>
                                    </p:set>
                                    <p:anim calcmode="lin" valueType="num">
                                      <p:cBhvr additive="base">
                                        <p:cTn id="54" dur="500" fill="hold"/>
                                        <p:tgtEl>
                                          <p:spTgt spid="36"/>
                                        </p:tgtEl>
                                        <p:attrNameLst>
                                          <p:attrName>ppt_x</p:attrName>
                                        </p:attrNameLst>
                                      </p:cBhvr>
                                      <p:tavLst>
                                        <p:tav tm="0">
                                          <p:val>
                                            <p:strVal val="#ppt_x"/>
                                          </p:val>
                                        </p:tav>
                                        <p:tav tm="100000">
                                          <p:val>
                                            <p:strVal val="#ppt_x"/>
                                          </p:val>
                                        </p:tav>
                                      </p:tavLst>
                                    </p:anim>
                                    <p:anim calcmode="lin" valueType="num">
                                      <p:cBhvr additive="base">
                                        <p:cTn id="55" dur="500" fill="hold"/>
                                        <p:tgtEl>
                                          <p:spTgt spid="3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 calcmode="lin" valueType="num">
                                      <p:cBhvr additive="base">
                                        <p:cTn id="58" dur="500" fill="hold"/>
                                        <p:tgtEl>
                                          <p:spTgt spid="37"/>
                                        </p:tgtEl>
                                        <p:attrNameLst>
                                          <p:attrName>ppt_x</p:attrName>
                                        </p:attrNameLst>
                                      </p:cBhvr>
                                      <p:tavLst>
                                        <p:tav tm="0">
                                          <p:val>
                                            <p:strVal val="#ppt_x"/>
                                          </p:val>
                                        </p:tav>
                                        <p:tav tm="100000">
                                          <p:val>
                                            <p:strVal val="#ppt_x"/>
                                          </p:val>
                                        </p:tav>
                                      </p:tavLst>
                                    </p:anim>
                                    <p:anim calcmode="lin" valueType="num">
                                      <p:cBhvr additive="base">
                                        <p:cTn id="59"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16" grpId="0" animBg="1"/>
      <p:bldP spid="34" grpId="0"/>
      <p:bldP spid="35" grpId="0"/>
      <p:bldP spid="36"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7997" y="105192"/>
            <a:ext cx="3853072" cy="603805"/>
            <a:chOff x="137997" y="105192"/>
            <a:chExt cx="3853072" cy="603805"/>
          </a:xfrm>
        </p:grpSpPr>
        <p:pic>
          <p:nvPicPr>
            <p:cNvPr id="4" name="Picture 3" descr="C:\Users\jhon\Desktop\1\新建文件夹\图\植树节\66660a5c68d45f7298e44c6059030e0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97" y="105192"/>
              <a:ext cx="536783" cy="60380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805582" y="339665"/>
              <a:ext cx="3185487" cy="369332"/>
            </a:xfrm>
            <a:prstGeom prst="rect">
              <a:avLst/>
            </a:prstGeom>
          </p:spPr>
          <p:txBody>
            <a:bodyPr wrap="none">
              <a:spAutoFit/>
            </a:bodyPr>
            <a:lstStyle/>
            <a:p>
              <a:pPr eaLnBrk="1" hangingPunct="1"/>
              <a:r>
                <a:rPr lang="zh-CN" altLang="en-US" dirty="0">
                  <a:solidFill>
                    <a:srgbClr val="218C04"/>
                  </a:solidFill>
                  <a:ea typeface="微软雅黑" panose="020B0503020204020204" pitchFamily="34" charset="-122"/>
                  <a:sym typeface="Arial" panose="020B0604020202020204" pitchFamily="34" charset="0"/>
                </a:rPr>
                <a:t>请点击此处添加标题文字内容</a:t>
              </a:r>
            </a:p>
          </p:txBody>
        </p:sp>
      </p:grpSp>
      <p:pic>
        <p:nvPicPr>
          <p:cNvPr id="4098" name="Picture 2" descr="C:\Users\jhon\Desktop\1\新建文件夹\图\植树节\ae25930b88d10b4e7d897084efff0f8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4824238" y="1639626"/>
            <a:ext cx="2519238" cy="257649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hon\Desktop\1\新建文件夹\图\植树节\ae25930b88d10b4e7d897084efff0f8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7987862" y="1639626"/>
            <a:ext cx="2519238" cy="25764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hon\Desktop\1\新建文件夹\图\植树节\ae25930b88d10b4e7d897084efff0f8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1625791" y="1639626"/>
            <a:ext cx="2519238" cy="2576494"/>
          </a:xfrm>
          <a:prstGeom prst="rect">
            <a:avLst/>
          </a:prstGeom>
          <a:noFill/>
          <a:extLst>
            <a:ext uri="{909E8E84-426E-40DD-AFC4-6F175D3DCCD1}">
              <a14:hiddenFill xmlns:a14="http://schemas.microsoft.com/office/drawing/2010/main">
                <a:solidFill>
                  <a:srgbClr val="FFFFFF"/>
                </a:solidFill>
              </a14:hiddenFill>
            </a:ext>
          </a:extLst>
        </p:spPr>
      </p:pic>
      <p:sp>
        <p:nvSpPr>
          <p:cNvPr id="14" name="Shape 17984"/>
          <p:cNvSpPr/>
          <p:nvPr/>
        </p:nvSpPr>
        <p:spPr>
          <a:xfrm>
            <a:off x="1941108" y="4907122"/>
            <a:ext cx="1898995" cy="276993"/>
          </a:xfrm>
          <a:prstGeom prst="rect">
            <a:avLst/>
          </a:prstGeom>
          <a:noFill/>
          <a:ln w="12700" cap="flat">
            <a:noFill/>
            <a:miter lim="400000"/>
          </a:ln>
          <a:effectLst/>
        </p:spPr>
        <p:txBody>
          <a:bodyPr wrap="square" lIns="60957" tIns="60957" rIns="60957" bIns="60957" numCol="1" anchor="t">
            <a:spAutoFit/>
          </a:bodyPr>
          <a:lstStyle>
            <a:lvl1pPr>
              <a:defRPr sz="1000">
                <a:solidFill>
                  <a:srgbClr val="595959"/>
                </a:solidFill>
                <a:uFill>
                  <a:solidFill>
                    <a:srgbClr val="595959"/>
                  </a:solidFill>
                </a:uFill>
                <a:latin typeface="Roboto Condensed Regular"/>
                <a:ea typeface="Roboto Condensed Regular"/>
                <a:cs typeface="Roboto Condensed Regular"/>
                <a:sym typeface="Roboto Condensed Regular"/>
              </a:defRPr>
            </a:lvl1pPr>
          </a:lstStyle>
          <a:p>
            <a:pPr algn="ctr" eaLnBrk="1" hangingPunct="1"/>
            <a:r>
              <a:rPr lang="zh-CN" altLang="en-US"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15" name="Shape 17985"/>
          <p:cNvSpPr/>
          <p:nvPr/>
        </p:nvSpPr>
        <p:spPr>
          <a:xfrm>
            <a:off x="1862279" y="5269203"/>
            <a:ext cx="2056652" cy="739724"/>
          </a:xfrm>
          <a:prstGeom prst="rect">
            <a:avLst/>
          </a:prstGeom>
          <a:noFill/>
          <a:ln w="12700" cap="flat">
            <a:noFill/>
            <a:miter lim="400000"/>
          </a:ln>
          <a:effectLst/>
        </p:spPr>
        <p:txBody>
          <a:bodyPr wrap="square" lIns="0" tIns="0" rIns="0" bIns="0" numCol="1" anchor="t">
            <a:norm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algn="ctr">
              <a:lnSpc>
                <a:spcPct val="15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16" name="Shape 17984"/>
          <p:cNvSpPr/>
          <p:nvPr/>
        </p:nvSpPr>
        <p:spPr>
          <a:xfrm>
            <a:off x="5134359" y="4907122"/>
            <a:ext cx="1898995" cy="276993"/>
          </a:xfrm>
          <a:prstGeom prst="rect">
            <a:avLst/>
          </a:prstGeom>
          <a:noFill/>
          <a:ln w="12700" cap="flat">
            <a:noFill/>
            <a:miter lim="400000"/>
          </a:ln>
          <a:effectLst/>
        </p:spPr>
        <p:txBody>
          <a:bodyPr wrap="square" lIns="60957" tIns="60957" rIns="60957" bIns="60957" numCol="1" anchor="t">
            <a:spAutoFit/>
          </a:bodyPr>
          <a:lstStyle>
            <a:lvl1pPr>
              <a:defRPr sz="1000">
                <a:solidFill>
                  <a:srgbClr val="595959"/>
                </a:solidFill>
                <a:uFill>
                  <a:solidFill>
                    <a:srgbClr val="595959"/>
                  </a:solidFill>
                </a:uFill>
                <a:latin typeface="Roboto Condensed Regular"/>
                <a:ea typeface="Roboto Condensed Regular"/>
                <a:cs typeface="Roboto Condensed Regular"/>
                <a:sym typeface="Roboto Condensed Regular"/>
              </a:defRPr>
            </a:lvl1pPr>
          </a:lstStyle>
          <a:p>
            <a:pPr algn="ctr" eaLnBrk="1" hangingPunct="1"/>
            <a:r>
              <a:rPr lang="zh-CN" altLang="en-US"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17" name="Shape 17985"/>
          <p:cNvSpPr/>
          <p:nvPr/>
        </p:nvSpPr>
        <p:spPr>
          <a:xfrm>
            <a:off x="5055530" y="5269203"/>
            <a:ext cx="2056652" cy="739724"/>
          </a:xfrm>
          <a:prstGeom prst="rect">
            <a:avLst/>
          </a:prstGeom>
          <a:noFill/>
          <a:ln w="12700" cap="flat">
            <a:noFill/>
            <a:miter lim="400000"/>
          </a:ln>
          <a:effectLst/>
        </p:spPr>
        <p:txBody>
          <a:bodyPr wrap="square" lIns="0" tIns="0" rIns="0" bIns="0" numCol="1" anchor="t">
            <a:norm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algn="ctr">
              <a:lnSpc>
                <a:spcPct val="15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18" name="Shape 17984"/>
          <p:cNvSpPr/>
          <p:nvPr/>
        </p:nvSpPr>
        <p:spPr>
          <a:xfrm>
            <a:off x="8529277" y="4907122"/>
            <a:ext cx="1898995" cy="276993"/>
          </a:xfrm>
          <a:prstGeom prst="rect">
            <a:avLst/>
          </a:prstGeom>
          <a:noFill/>
          <a:ln w="12700" cap="flat">
            <a:noFill/>
            <a:miter lim="400000"/>
          </a:ln>
          <a:effectLst/>
        </p:spPr>
        <p:txBody>
          <a:bodyPr wrap="square" lIns="60957" tIns="60957" rIns="60957" bIns="60957" numCol="1" anchor="t">
            <a:spAutoFit/>
          </a:bodyPr>
          <a:lstStyle>
            <a:lvl1pPr>
              <a:defRPr sz="1000">
                <a:solidFill>
                  <a:srgbClr val="595959"/>
                </a:solidFill>
                <a:uFill>
                  <a:solidFill>
                    <a:srgbClr val="595959"/>
                  </a:solidFill>
                </a:uFill>
                <a:latin typeface="Roboto Condensed Regular"/>
                <a:ea typeface="Roboto Condensed Regular"/>
                <a:cs typeface="Roboto Condensed Regular"/>
                <a:sym typeface="Roboto Condensed Regular"/>
              </a:defRPr>
            </a:lvl1pPr>
          </a:lstStyle>
          <a:p>
            <a:pPr algn="ctr" eaLnBrk="1" hangingPunct="1"/>
            <a:r>
              <a:rPr lang="zh-CN" altLang="en-US"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19" name="Shape 17985"/>
          <p:cNvSpPr/>
          <p:nvPr/>
        </p:nvSpPr>
        <p:spPr>
          <a:xfrm>
            <a:off x="8450448" y="5269203"/>
            <a:ext cx="2056652" cy="739724"/>
          </a:xfrm>
          <a:prstGeom prst="rect">
            <a:avLst/>
          </a:prstGeom>
          <a:noFill/>
          <a:ln w="12700" cap="flat">
            <a:noFill/>
            <a:miter lim="400000"/>
          </a:ln>
          <a:effectLst/>
        </p:spPr>
        <p:txBody>
          <a:bodyPr wrap="square" lIns="0" tIns="0" rIns="0" bIns="0" numCol="1" anchor="t">
            <a:norm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algn="ctr">
              <a:lnSpc>
                <a:spcPct val="15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098"/>
                                        </p:tgtEl>
                                        <p:attrNameLst>
                                          <p:attrName>style.visibility</p:attrName>
                                        </p:attrNameLst>
                                      </p:cBhvr>
                                      <p:to>
                                        <p:strVal val="visible"/>
                                      </p:to>
                                    </p:set>
                                    <p:anim calcmode="lin" valueType="num">
                                      <p:cBhvr additive="base">
                                        <p:cTn id="17" dur="500" fill="hold"/>
                                        <p:tgtEl>
                                          <p:spTgt spid="4098"/>
                                        </p:tgtEl>
                                        <p:attrNameLst>
                                          <p:attrName>ppt_x</p:attrName>
                                        </p:attrNameLst>
                                      </p:cBhvr>
                                      <p:tavLst>
                                        <p:tav tm="0">
                                          <p:val>
                                            <p:strVal val="#ppt_x"/>
                                          </p:val>
                                        </p:tav>
                                        <p:tav tm="100000">
                                          <p:val>
                                            <p:strVal val="#ppt_x"/>
                                          </p:val>
                                        </p:tav>
                                      </p:tavLst>
                                    </p:anim>
                                    <p:anim calcmode="lin" valueType="num">
                                      <p:cBhvr additive="base">
                                        <p:cTn id="18" dur="500" fill="hold"/>
                                        <p:tgtEl>
                                          <p:spTgt spid="409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ppt_x"/>
                                          </p:val>
                                        </p:tav>
                                        <p:tav tm="100000">
                                          <p:val>
                                            <p:strVal val="#ppt_x"/>
                                          </p:val>
                                        </p:tav>
                                      </p:tavLst>
                                    </p:anim>
                                    <p:anim calcmode="lin" valueType="num">
                                      <p:cBhvr additive="base">
                                        <p:cTn id="30" dur="500" fill="hold"/>
                                        <p:tgtEl>
                                          <p:spTgt spid="15"/>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fill="hold"/>
                                        <p:tgtEl>
                                          <p:spTgt spid="19"/>
                                        </p:tgtEl>
                                        <p:attrNameLst>
                                          <p:attrName>ppt_x</p:attrName>
                                        </p:attrNameLst>
                                      </p:cBhvr>
                                      <p:tavLst>
                                        <p:tav tm="0">
                                          <p:val>
                                            <p:strVal val="#ppt_x"/>
                                          </p:val>
                                        </p:tav>
                                        <p:tav tm="100000">
                                          <p:val>
                                            <p:strVal val="#ppt_x"/>
                                          </p:val>
                                        </p:tav>
                                      </p:tavLst>
                                    </p:anim>
                                    <p:anim calcmode="lin" valueType="num">
                                      <p:cBhvr additive="base">
                                        <p:cTn id="4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7997" y="105192"/>
            <a:ext cx="3853072" cy="603805"/>
            <a:chOff x="137997" y="105192"/>
            <a:chExt cx="3853072" cy="603805"/>
          </a:xfrm>
        </p:grpSpPr>
        <p:pic>
          <p:nvPicPr>
            <p:cNvPr id="4" name="Picture 3" descr="C:\Users\jhon\Desktop\1\新建文件夹\图\植树节\66660a5c68d45f7298e44c6059030e0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97" y="105192"/>
              <a:ext cx="536783" cy="60380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805582" y="339665"/>
              <a:ext cx="3185487" cy="369332"/>
            </a:xfrm>
            <a:prstGeom prst="rect">
              <a:avLst/>
            </a:prstGeom>
          </p:spPr>
          <p:txBody>
            <a:bodyPr wrap="none">
              <a:spAutoFit/>
            </a:bodyPr>
            <a:lstStyle/>
            <a:p>
              <a:pPr eaLnBrk="1" hangingPunct="1"/>
              <a:r>
                <a:rPr lang="zh-CN" altLang="en-US" dirty="0">
                  <a:solidFill>
                    <a:srgbClr val="218C04"/>
                  </a:solidFill>
                  <a:ea typeface="微软雅黑" panose="020B0503020204020204" pitchFamily="34" charset="-122"/>
                  <a:sym typeface="Arial" panose="020B0604020202020204" pitchFamily="34" charset="0"/>
                </a:rPr>
                <a:t>请点击此处添加标题文字内容</a:t>
              </a:r>
            </a:p>
          </p:txBody>
        </p:sp>
      </p:grpSp>
      <p:pic>
        <p:nvPicPr>
          <p:cNvPr id="3074" name="Picture 2" descr="C:\Users\jhon\Desktop\1\新建文件夹\图\植树节\15152e4deb6715e1aa0dd992b01cdc2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5971" y="689947"/>
            <a:ext cx="4180058" cy="5912178"/>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8921947" y="2837873"/>
            <a:ext cx="1851789" cy="246221"/>
          </a:xfrm>
          <a:prstGeom prst="rect">
            <a:avLst/>
          </a:prstGeom>
        </p:spPr>
        <p:txBody>
          <a:bodyPr wrap="none">
            <a:spAutoFit/>
          </a:body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7" name="矩形 6"/>
          <p:cNvSpPr/>
          <p:nvPr/>
        </p:nvSpPr>
        <p:spPr>
          <a:xfrm>
            <a:off x="8921947" y="3065542"/>
            <a:ext cx="2638129" cy="461665"/>
          </a:xfrm>
          <a:prstGeom prst="rect">
            <a:avLst/>
          </a:prstGeom>
        </p:spPr>
        <p:txBody>
          <a:bodyPr wrap="square">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8" name="矩形 7"/>
          <p:cNvSpPr/>
          <p:nvPr/>
        </p:nvSpPr>
        <p:spPr>
          <a:xfrm>
            <a:off x="8921947" y="5083146"/>
            <a:ext cx="1851789" cy="246221"/>
          </a:xfrm>
          <a:prstGeom prst="rect">
            <a:avLst/>
          </a:prstGeom>
        </p:spPr>
        <p:txBody>
          <a:bodyPr wrap="none">
            <a:spAutoFit/>
          </a:body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9" name="矩形 8"/>
          <p:cNvSpPr/>
          <p:nvPr/>
        </p:nvSpPr>
        <p:spPr>
          <a:xfrm>
            <a:off x="8921947" y="5310815"/>
            <a:ext cx="2638129" cy="461665"/>
          </a:xfrm>
          <a:prstGeom prst="rect">
            <a:avLst/>
          </a:prstGeom>
        </p:spPr>
        <p:txBody>
          <a:bodyPr wrap="square">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10" name="矩形 9"/>
          <p:cNvSpPr/>
          <p:nvPr/>
        </p:nvSpPr>
        <p:spPr>
          <a:xfrm>
            <a:off x="1351926" y="2837873"/>
            <a:ext cx="1851789" cy="246221"/>
          </a:xfrm>
          <a:prstGeom prst="rect">
            <a:avLst/>
          </a:prstGeom>
        </p:spPr>
        <p:txBody>
          <a:bodyPr wrap="none">
            <a:spAutoFit/>
          </a:bodyPr>
          <a:lstStyle/>
          <a:p>
            <a:pPr algn="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11" name="矩形 10"/>
          <p:cNvSpPr/>
          <p:nvPr/>
        </p:nvSpPr>
        <p:spPr>
          <a:xfrm>
            <a:off x="565586" y="3065542"/>
            <a:ext cx="2638129" cy="439929"/>
          </a:xfrm>
          <a:prstGeom prst="rect">
            <a:avLst/>
          </a:prstGeom>
        </p:spPr>
        <p:txBody>
          <a:bodyPr wrap="square">
            <a:spAutoFit/>
          </a:bodyPr>
          <a:lstStyle/>
          <a:p>
            <a:pPr algn="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12" name="矩形 11"/>
          <p:cNvSpPr/>
          <p:nvPr/>
        </p:nvSpPr>
        <p:spPr>
          <a:xfrm>
            <a:off x="1351926" y="5083146"/>
            <a:ext cx="1851789" cy="246221"/>
          </a:xfrm>
          <a:prstGeom prst="rect">
            <a:avLst/>
          </a:prstGeom>
        </p:spPr>
        <p:txBody>
          <a:bodyPr wrap="none">
            <a:spAutoFit/>
          </a:bodyPr>
          <a:lstStyle/>
          <a:p>
            <a:pPr algn="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13" name="矩形 12"/>
          <p:cNvSpPr/>
          <p:nvPr/>
        </p:nvSpPr>
        <p:spPr>
          <a:xfrm>
            <a:off x="565586" y="5310815"/>
            <a:ext cx="2638129" cy="439929"/>
          </a:xfrm>
          <a:prstGeom prst="rect">
            <a:avLst/>
          </a:prstGeom>
        </p:spPr>
        <p:txBody>
          <a:bodyPr wrap="square">
            <a:spAutoFit/>
          </a:bodyPr>
          <a:lstStyle/>
          <a:p>
            <a:pPr algn="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2" name="矩形 1"/>
          <p:cNvSpPr/>
          <p:nvPr/>
        </p:nvSpPr>
        <p:spPr>
          <a:xfrm>
            <a:off x="2765659" y="2158484"/>
            <a:ext cx="372218" cy="584775"/>
          </a:xfrm>
          <a:prstGeom prst="rect">
            <a:avLst/>
          </a:prstGeom>
          <a:ln w="3175">
            <a:solidFill>
              <a:srgbClr val="218C04"/>
            </a:solidFill>
          </a:ln>
        </p:spPr>
        <p:txBody>
          <a:bodyPr wrap="none">
            <a:spAutoFit/>
          </a:bodyPr>
          <a:lstStyle/>
          <a:p>
            <a:r>
              <a:rPr lang="en-US" altLang="zh-CN" sz="3200" b="1" dirty="0">
                <a:solidFill>
                  <a:srgbClr val="0E8146"/>
                </a:solidFill>
                <a:latin typeface="Agency FB" panose="020B0503020202020204" pitchFamily="34" charset="0"/>
                <a:ea typeface="微软雅黑" panose="020B0503020204020204" pitchFamily="34" charset="-122"/>
                <a:sym typeface="Arial" panose="020B0604020202020204" pitchFamily="34" charset="0"/>
              </a:rPr>
              <a:t>S</a:t>
            </a:r>
            <a:endParaRPr lang="zh-CN" altLang="en-US" sz="3200" dirty="0"/>
          </a:p>
        </p:txBody>
      </p:sp>
      <p:sp>
        <p:nvSpPr>
          <p:cNvPr id="15" name="矩形 14"/>
          <p:cNvSpPr/>
          <p:nvPr/>
        </p:nvSpPr>
        <p:spPr>
          <a:xfrm>
            <a:off x="8979097" y="2158484"/>
            <a:ext cx="442750" cy="584775"/>
          </a:xfrm>
          <a:prstGeom prst="rect">
            <a:avLst/>
          </a:prstGeom>
          <a:ln w="3175">
            <a:solidFill>
              <a:srgbClr val="218C04"/>
            </a:solidFill>
          </a:ln>
        </p:spPr>
        <p:txBody>
          <a:bodyPr wrap="none">
            <a:spAutoFit/>
          </a:bodyPr>
          <a:lstStyle/>
          <a:p>
            <a:r>
              <a:rPr lang="en-US" altLang="zh-CN" sz="3200" b="1" dirty="0">
                <a:solidFill>
                  <a:srgbClr val="0E8146"/>
                </a:solidFill>
                <a:latin typeface="Agency FB" panose="020B0503020202020204" pitchFamily="34" charset="0"/>
                <a:ea typeface="微软雅黑" panose="020B0503020204020204" pitchFamily="34" charset="-122"/>
                <a:sym typeface="Arial" panose="020B0604020202020204" pitchFamily="34" charset="0"/>
              </a:rPr>
              <a:t>W</a:t>
            </a:r>
            <a:endParaRPr lang="zh-CN" altLang="en-US" sz="3200" dirty="0"/>
          </a:p>
        </p:txBody>
      </p:sp>
      <p:sp>
        <p:nvSpPr>
          <p:cNvPr id="16" name="矩形 15"/>
          <p:cNvSpPr/>
          <p:nvPr/>
        </p:nvSpPr>
        <p:spPr>
          <a:xfrm>
            <a:off x="2764677" y="4444138"/>
            <a:ext cx="380232" cy="584775"/>
          </a:xfrm>
          <a:prstGeom prst="rect">
            <a:avLst/>
          </a:prstGeom>
          <a:ln w="3175">
            <a:solidFill>
              <a:srgbClr val="218C04"/>
            </a:solidFill>
          </a:ln>
        </p:spPr>
        <p:txBody>
          <a:bodyPr wrap="none">
            <a:spAutoFit/>
          </a:bodyPr>
          <a:lstStyle/>
          <a:p>
            <a:r>
              <a:rPr lang="en-US" altLang="zh-CN" sz="3200" b="1" dirty="0">
                <a:solidFill>
                  <a:srgbClr val="0E8146"/>
                </a:solidFill>
                <a:latin typeface="Agency FB" panose="020B0503020202020204" pitchFamily="34" charset="0"/>
                <a:ea typeface="微软雅黑" panose="020B0503020204020204" pitchFamily="34" charset="-122"/>
                <a:sym typeface="Arial" panose="020B0604020202020204" pitchFamily="34" charset="0"/>
              </a:rPr>
              <a:t>O</a:t>
            </a:r>
            <a:endParaRPr lang="zh-CN" altLang="en-US" sz="3200" dirty="0"/>
          </a:p>
        </p:txBody>
      </p:sp>
      <p:sp>
        <p:nvSpPr>
          <p:cNvPr id="17" name="矩形 16"/>
          <p:cNvSpPr/>
          <p:nvPr/>
        </p:nvSpPr>
        <p:spPr>
          <a:xfrm>
            <a:off x="8979097" y="4444138"/>
            <a:ext cx="344966" cy="584775"/>
          </a:xfrm>
          <a:prstGeom prst="rect">
            <a:avLst/>
          </a:prstGeom>
          <a:ln w="3175">
            <a:solidFill>
              <a:srgbClr val="218C04"/>
            </a:solidFill>
          </a:ln>
        </p:spPr>
        <p:txBody>
          <a:bodyPr wrap="none">
            <a:spAutoFit/>
          </a:bodyPr>
          <a:lstStyle/>
          <a:p>
            <a:r>
              <a:rPr lang="en-US" altLang="zh-CN" sz="3200" b="1" dirty="0">
                <a:solidFill>
                  <a:srgbClr val="0E8146"/>
                </a:solidFill>
                <a:latin typeface="Agency FB" panose="020B0503020202020204" pitchFamily="34" charset="0"/>
                <a:ea typeface="微软雅黑" panose="020B0503020204020204" pitchFamily="34" charset="-122"/>
                <a:sym typeface="Arial" panose="020B0604020202020204" pitchFamily="34" charset="0"/>
              </a:rPr>
              <a:t>T</a:t>
            </a:r>
            <a:endParaRPr lang="zh-CN" altLang="en-US" sz="3200" dirty="0"/>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0-#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0-#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0-#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0-#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additive="base">
                                        <p:cTn id="51" dur="500" fill="hold"/>
                                        <p:tgtEl>
                                          <p:spTgt spid="2"/>
                                        </p:tgtEl>
                                        <p:attrNameLst>
                                          <p:attrName>ppt_x</p:attrName>
                                        </p:attrNameLst>
                                      </p:cBhvr>
                                      <p:tavLst>
                                        <p:tav tm="0">
                                          <p:val>
                                            <p:strVal val="0-#ppt_w/2"/>
                                          </p:val>
                                        </p:tav>
                                        <p:tav tm="100000">
                                          <p:val>
                                            <p:strVal val="#ppt_x"/>
                                          </p:val>
                                        </p:tav>
                                      </p:tavLst>
                                    </p:anim>
                                    <p:anim calcmode="lin" valueType="num">
                                      <p:cBhvr additive="base">
                                        <p:cTn id="52" dur="500" fill="hold"/>
                                        <p:tgtEl>
                                          <p:spTgt spid="2"/>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1+#ppt_w/2"/>
                                          </p:val>
                                        </p:tav>
                                        <p:tav tm="100000">
                                          <p:val>
                                            <p:strVal val="#ppt_x"/>
                                          </p:val>
                                        </p:tav>
                                      </p:tavLst>
                                    </p:anim>
                                    <p:anim calcmode="lin" valueType="num">
                                      <p:cBhvr additive="base">
                                        <p:cTn id="56" dur="500" fill="hold"/>
                                        <p:tgtEl>
                                          <p:spTgt spid="15"/>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fill="hold"/>
                                        <p:tgtEl>
                                          <p:spTgt spid="16"/>
                                        </p:tgtEl>
                                        <p:attrNameLst>
                                          <p:attrName>ppt_x</p:attrName>
                                        </p:attrNameLst>
                                      </p:cBhvr>
                                      <p:tavLst>
                                        <p:tav tm="0">
                                          <p:val>
                                            <p:strVal val="0-#ppt_w/2"/>
                                          </p:val>
                                        </p:tav>
                                        <p:tav tm="100000">
                                          <p:val>
                                            <p:strVal val="#ppt_x"/>
                                          </p:val>
                                        </p:tav>
                                      </p:tavLst>
                                    </p:anim>
                                    <p:anim calcmode="lin" valueType="num">
                                      <p:cBhvr additive="base">
                                        <p:cTn id="60" dur="500" fill="hold"/>
                                        <p:tgtEl>
                                          <p:spTgt spid="16"/>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additive="base">
                                        <p:cTn id="63" dur="500" fill="hold"/>
                                        <p:tgtEl>
                                          <p:spTgt spid="17"/>
                                        </p:tgtEl>
                                        <p:attrNameLst>
                                          <p:attrName>ppt_x</p:attrName>
                                        </p:attrNameLst>
                                      </p:cBhvr>
                                      <p:tavLst>
                                        <p:tav tm="0">
                                          <p:val>
                                            <p:strVal val="1+#ppt_w/2"/>
                                          </p:val>
                                        </p:tav>
                                        <p:tav tm="100000">
                                          <p:val>
                                            <p:strVal val="#ppt_x"/>
                                          </p:val>
                                        </p:tav>
                                      </p:tavLst>
                                    </p:anim>
                                    <p:anim calcmode="lin" valueType="num">
                                      <p:cBhvr additive="base">
                                        <p:cTn id="6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2"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7997" y="105192"/>
            <a:ext cx="3853072" cy="603805"/>
            <a:chOff x="137997" y="105192"/>
            <a:chExt cx="3853072" cy="603805"/>
          </a:xfrm>
        </p:grpSpPr>
        <p:pic>
          <p:nvPicPr>
            <p:cNvPr id="4" name="Picture 3" descr="C:\Users\jhon\Desktop\1\新建文件夹\图\植树节\66660a5c68d45f7298e44c6059030e0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97" y="105192"/>
              <a:ext cx="536783" cy="60380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805582" y="339665"/>
              <a:ext cx="3185487" cy="369332"/>
            </a:xfrm>
            <a:prstGeom prst="rect">
              <a:avLst/>
            </a:prstGeom>
          </p:spPr>
          <p:txBody>
            <a:bodyPr wrap="none">
              <a:spAutoFit/>
            </a:bodyPr>
            <a:lstStyle/>
            <a:p>
              <a:pPr eaLnBrk="1" hangingPunct="1"/>
              <a:r>
                <a:rPr lang="zh-CN" altLang="en-US" dirty="0">
                  <a:solidFill>
                    <a:srgbClr val="218C04"/>
                  </a:solidFill>
                  <a:ea typeface="微软雅黑" panose="020B0503020204020204" pitchFamily="34" charset="-122"/>
                  <a:sym typeface="Arial" panose="020B0604020202020204" pitchFamily="34" charset="0"/>
                </a:rPr>
                <a:t>请点击此处添加标题文字内容</a:t>
              </a:r>
            </a:p>
          </p:txBody>
        </p:sp>
      </p:grpSp>
      <p:pic>
        <p:nvPicPr>
          <p:cNvPr id="6146" name="Picture 2" descr="C:\Users\jhon\Desktop\1\新建文件夹\图\植树节\7d5571141298e2edcc6c63a668a7051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138" y="1696967"/>
            <a:ext cx="11785612" cy="5189607"/>
          </a:xfrm>
          <a:prstGeom prst="rect">
            <a:avLst/>
          </a:prstGeom>
          <a:noFill/>
          <a:extLst>
            <a:ext uri="{909E8E84-426E-40DD-AFC4-6F175D3DCCD1}">
              <a14:hiddenFill xmlns:a14="http://schemas.microsoft.com/office/drawing/2010/main">
                <a:solidFill>
                  <a:srgbClr val="FFFFFF"/>
                </a:solidFill>
              </a14:hiddenFill>
            </a:ext>
          </a:extLst>
        </p:spPr>
      </p:pic>
      <p:sp>
        <p:nvSpPr>
          <p:cNvPr id="6" name="Shape 17981"/>
          <p:cNvSpPr/>
          <p:nvPr/>
        </p:nvSpPr>
        <p:spPr>
          <a:xfrm>
            <a:off x="1583799" y="1534274"/>
            <a:ext cx="1898995" cy="276993"/>
          </a:xfrm>
          <a:prstGeom prst="rect">
            <a:avLst/>
          </a:prstGeom>
          <a:noFill/>
          <a:ln w="12700" cap="flat">
            <a:noFill/>
            <a:miter lim="400000"/>
          </a:ln>
          <a:effectLst/>
        </p:spPr>
        <p:txBody>
          <a:bodyPr wrap="square" lIns="60957" tIns="60957" rIns="60957" bIns="60957" numCol="1" anchor="t">
            <a:spAutoFit/>
          </a:bodyPr>
          <a:lstStyle>
            <a:lvl1pPr>
              <a:defRPr sz="1000">
                <a:solidFill>
                  <a:srgbClr val="595959"/>
                </a:solidFill>
                <a:uFill>
                  <a:solidFill>
                    <a:srgbClr val="595959"/>
                  </a:solidFill>
                </a:uFill>
                <a:latin typeface="Roboto Condensed Regular"/>
                <a:ea typeface="Roboto Condensed Regular"/>
                <a:cs typeface="Roboto Condensed Regular"/>
                <a:sym typeface="Roboto Condensed Regular"/>
              </a:defRPr>
            </a:lvl1pPr>
          </a:lstStyle>
          <a:p>
            <a:pPr eaLnBrk="1" hangingPunct="1"/>
            <a:r>
              <a:rPr lang="zh-CN" altLang="en-US"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7" name="Shape 17982"/>
          <p:cNvSpPr/>
          <p:nvPr/>
        </p:nvSpPr>
        <p:spPr>
          <a:xfrm>
            <a:off x="1583798" y="1891179"/>
            <a:ext cx="4988452" cy="369862"/>
          </a:xfrm>
          <a:prstGeom prst="rect">
            <a:avLst/>
          </a:prstGeom>
          <a:noFill/>
          <a:ln w="12700" cap="flat">
            <a:noFill/>
            <a:miter lim="400000"/>
          </a:ln>
          <a:effectLst/>
        </p:spPr>
        <p:txBody>
          <a:bodyPr wrap="square" lIns="0" tIns="0" rIns="0" bIns="0" numCol="1" anchor="t">
            <a:norm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a:lnSpc>
                <a:spcPct val="15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标题数字等都可以通过点击和重新输入进行更改，顶部开始面板中可以对字体题标题数字等都可以通过点击和重新输入进行更改，顶部开始面板中可以对字体题数字等都可以通过点击数字等都可以通过点击。</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6146"/>
                                        </p:tgtEl>
                                        <p:attrNameLst>
                                          <p:attrName>style.visibility</p:attrName>
                                        </p:attrNameLst>
                                      </p:cBhvr>
                                      <p:to>
                                        <p:strVal val="visible"/>
                                      </p:to>
                                    </p:set>
                                    <p:anim calcmode="lin" valueType="num">
                                      <p:cBhvr additive="base">
                                        <p:cTn id="23" dur="500" fill="hold"/>
                                        <p:tgtEl>
                                          <p:spTgt spid="6146"/>
                                        </p:tgtEl>
                                        <p:attrNameLst>
                                          <p:attrName>ppt_x</p:attrName>
                                        </p:attrNameLst>
                                      </p:cBhvr>
                                      <p:tavLst>
                                        <p:tav tm="0">
                                          <p:val>
                                            <p:strVal val="#ppt_x"/>
                                          </p:val>
                                        </p:tav>
                                        <p:tav tm="100000">
                                          <p:val>
                                            <p:strVal val="#ppt_x"/>
                                          </p:val>
                                        </p:tav>
                                      </p:tavLst>
                                    </p:anim>
                                    <p:anim calcmode="lin" valueType="num">
                                      <p:cBhvr additive="base">
                                        <p:cTn id="2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7997" y="105192"/>
            <a:ext cx="3853072" cy="603805"/>
            <a:chOff x="137997" y="105192"/>
            <a:chExt cx="3853072" cy="603805"/>
          </a:xfrm>
        </p:grpSpPr>
        <p:pic>
          <p:nvPicPr>
            <p:cNvPr id="4" name="Picture 3" descr="C:\Users\jhon\Desktop\1\新建文件夹\图\植树节\66660a5c68d45f7298e44c6059030e0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97" y="105192"/>
              <a:ext cx="536783" cy="60380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805582" y="339665"/>
              <a:ext cx="3185487" cy="369332"/>
            </a:xfrm>
            <a:prstGeom prst="rect">
              <a:avLst/>
            </a:prstGeom>
          </p:spPr>
          <p:txBody>
            <a:bodyPr wrap="none">
              <a:spAutoFit/>
            </a:bodyPr>
            <a:lstStyle/>
            <a:p>
              <a:pPr eaLnBrk="1" hangingPunct="1"/>
              <a:r>
                <a:rPr lang="zh-CN" altLang="en-US" dirty="0">
                  <a:solidFill>
                    <a:srgbClr val="218C04"/>
                  </a:solidFill>
                  <a:ea typeface="微软雅黑" panose="020B0503020204020204" pitchFamily="34" charset="-122"/>
                  <a:sym typeface="Arial" panose="020B0604020202020204" pitchFamily="34" charset="0"/>
                </a:rPr>
                <a:t>请点击此处添加标题文字内容</a:t>
              </a:r>
            </a:p>
          </p:txBody>
        </p:sp>
      </p:grpSp>
      <p:grpSp>
        <p:nvGrpSpPr>
          <p:cNvPr id="2" name="组合 1"/>
          <p:cNvGrpSpPr/>
          <p:nvPr/>
        </p:nvGrpSpPr>
        <p:grpSpPr>
          <a:xfrm>
            <a:off x="1638095" y="1844570"/>
            <a:ext cx="2465736" cy="2458867"/>
            <a:chOff x="1638095" y="1844570"/>
            <a:chExt cx="2465736" cy="2458867"/>
          </a:xfrm>
        </p:grpSpPr>
        <p:pic>
          <p:nvPicPr>
            <p:cNvPr id="8" name="Picture 2" descr="C:\Users\jhon\Desktop\1\新建文件夹\图\植树节\23db242db34b302748819e91bec583a8.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1638095" y="1844570"/>
              <a:ext cx="2465736" cy="2458867"/>
            </a:xfrm>
            <a:prstGeom prst="rect">
              <a:avLst/>
            </a:prstGeom>
            <a:noFill/>
            <a:extLst>
              <a:ext uri="{909E8E84-426E-40DD-AFC4-6F175D3DCCD1}">
                <a14:hiddenFill xmlns:a14="http://schemas.microsoft.com/office/drawing/2010/main">
                  <a:solidFill>
                    <a:srgbClr val="FFFFFF"/>
                  </a:solidFill>
                </a14:hiddenFill>
              </a:ext>
            </a:extLst>
          </p:spPr>
        </p:pic>
        <p:sp>
          <p:nvSpPr>
            <p:cNvPr id="15" name="矩形 14"/>
            <p:cNvSpPr/>
            <p:nvPr/>
          </p:nvSpPr>
          <p:spPr>
            <a:xfrm>
              <a:off x="2647985" y="2781615"/>
              <a:ext cx="445956" cy="584775"/>
            </a:xfrm>
            <a:prstGeom prst="rect">
              <a:avLst/>
            </a:prstGeom>
          </p:spPr>
          <p:txBody>
            <a:bodyPr wrap="none">
              <a:spAutoFit/>
            </a:bodyPr>
            <a:lstStyle/>
            <a:p>
              <a:r>
                <a:rPr lang="en-US" altLang="zh-CN" sz="3200" dirty="0">
                  <a:solidFill>
                    <a:schemeClr val="bg1"/>
                  </a:solidFill>
                  <a:latin typeface="Agency FB" panose="020B0503020202020204" pitchFamily="34" charset="0"/>
                  <a:ea typeface="微软雅黑" panose="020B0503020204020204" pitchFamily="34" charset="-122"/>
                  <a:sym typeface="Arial" panose="020B0604020202020204" pitchFamily="34" charset="0"/>
                </a:rPr>
                <a:t>01</a:t>
              </a:r>
              <a:endParaRPr lang="zh-CN" altLang="en-US" sz="3200" dirty="0">
                <a:solidFill>
                  <a:schemeClr val="bg1"/>
                </a:solidFill>
                <a:latin typeface="Agency FB" panose="020B0503020202020204" pitchFamily="34" charset="0"/>
              </a:endParaRPr>
            </a:p>
          </p:txBody>
        </p:sp>
      </p:grpSp>
      <p:grpSp>
        <p:nvGrpSpPr>
          <p:cNvPr id="18" name="组合 17"/>
          <p:cNvGrpSpPr/>
          <p:nvPr/>
        </p:nvGrpSpPr>
        <p:grpSpPr>
          <a:xfrm>
            <a:off x="4836098" y="3168914"/>
            <a:ext cx="2465736" cy="2458867"/>
            <a:chOff x="4836098" y="3168914"/>
            <a:chExt cx="2465736" cy="2458867"/>
          </a:xfrm>
        </p:grpSpPr>
        <p:pic>
          <p:nvPicPr>
            <p:cNvPr id="6" name="Picture 2" descr="C:\Users\jhon\Desktop\1\新建文件夹\图\植树节\23db242db34b302748819e91bec583a8.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4836098" y="3168914"/>
              <a:ext cx="2465736" cy="2458867"/>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5845988" y="4105959"/>
              <a:ext cx="522900" cy="584775"/>
            </a:xfrm>
            <a:prstGeom prst="rect">
              <a:avLst/>
            </a:prstGeom>
          </p:spPr>
          <p:txBody>
            <a:bodyPr wrap="none">
              <a:spAutoFit/>
            </a:bodyPr>
            <a:lstStyle/>
            <a:p>
              <a:r>
                <a:rPr lang="en-US" altLang="zh-CN" sz="3200" dirty="0">
                  <a:solidFill>
                    <a:schemeClr val="bg1"/>
                  </a:solidFill>
                  <a:latin typeface="Agency FB" panose="020B0503020202020204" pitchFamily="34" charset="0"/>
                  <a:ea typeface="微软雅黑" panose="020B0503020204020204" pitchFamily="34" charset="-122"/>
                  <a:sym typeface="Arial" panose="020B0604020202020204" pitchFamily="34" charset="0"/>
                </a:rPr>
                <a:t>02</a:t>
              </a:r>
              <a:endParaRPr lang="zh-CN" altLang="en-US" sz="3200" dirty="0">
                <a:solidFill>
                  <a:schemeClr val="bg1"/>
                </a:solidFill>
                <a:latin typeface="Agency FB" panose="020B0503020202020204" pitchFamily="34" charset="0"/>
              </a:endParaRPr>
            </a:p>
          </p:txBody>
        </p:sp>
      </p:grpSp>
      <p:grpSp>
        <p:nvGrpSpPr>
          <p:cNvPr id="19" name="组合 18"/>
          <p:cNvGrpSpPr/>
          <p:nvPr/>
        </p:nvGrpSpPr>
        <p:grpSpPr>
          <a:xfrm>
            <a:off x="8020073" y="1844570"/>
            <a:ext cx="2465736" cy="2458867"/>
            <a:chOff x="8020073" y="1844570"/>
            <a:chExt cx="2465736" cy="2458867"/>
          </a:xfrm>
        </p:grpSpPr>
        <p:pic>
          <p:nvPicPr>
            <p:cNvPr id="7" name="Picture 2" descr="C:\Users\jhon\Desktop\1\新建文件夹\图\植树节\23db242db34b302748819e91bec583a8.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8020073" y="1844570"/>
              <a:ext cx="2465736" cy="2458867"/>
            </a:xfrm>
            <a:prstGeom prst="rect">
              <a:avLst/>
            </a:prstGeom>
            <a:noFill/>
            <a:extLst>
              <a:ext uri="{909E8E84-426E-40DD-AFC4-6F175D3DCCD1}">
                <a14:hiddenFill xmlns:a14="http://schemas.microsoft.com/office/drawing/2010/main">
                  <a:solidFill>
                    <a:srgbClr val="FFFFFF"/>
                  </a:solidFill>
                </a14:hiddenFill>
              </a:ext>
            </a:extLst>
          </p:spPr>
        </p:pic>
        <p:sp>
          <p:nvSpPr>
            <p:cNvPr id="17" name="矩形 16"/>
            <p:cNvSpPr/>
            <p:nvPr/>
          </p:nvSpPr>
          <p:spPr>
            <a:xfrm>
              <a:off x="9001286" y="2781614"/>
              <a:ext cx="535724" cy="584775"/>
            </a:xfrm>
            <a:prstGeom prst="rect">
              <a:avLst/>
            </a:prstGeom>
          </p:spPr>
          <p:txBody>
            <a:bodyPr wrap="none">
              <a:spAutoFit/>
            </a:bodyPr>
            <a:lstStyle/>
            <a:p>
              <a:r>
                <a:rPr lang="en-US" altLang="zh-CN" sz="3200" dirty="0">
                  <a:solidFill>
                    <a:schemeClr val="bg1"/>
                  </a:solidFill>
                  <a:latin typeface="Agency FB" panose="020B0503020202020204" pitchFamily="34" charset="0"/>
                  <a:ea typeface="微软雅黑" panose="020B0503020204020204" pitchFamily="34" charset="-122"/>
                  <a:sym typeface="Arial" panose="020B0604020202020204" pitchFamily="34" charset="0"/>
                </a:rPr>
                <a:t>03</a:t>
              </a:r>
              <a:endParaRPr lang="zh-CN" altLang="en-US" sz="3200" dirty="0">
                <a:solidFill>
                  <a:schemeClr val="bg1"/>
                </a:solidFill>
                <a:latin typeface="Agency FB" panose="020B0503020202020204" pitchFamily="34" charset="0"/>
              </a:endParaRPr>
            </a:p>
          </p:txBody>
        </p:sp>
      </p:grpSp>
      <p:sp>
        <p:nvSpPr>
          <p:cNvPr id="20" name="Shape 17984"/>
          <p:cNvSpPr/>
          <p:nvPr/>
        </p:nvSpPr>
        <p:spPr>
          <a:xfrm>
            <a:off x="1941108" y="4796760"/>
            <a:ext cx="1898995" cy="276993"/>
          </a:xfrm>
          <a:prstGeom prst="rect">
            <a:avLst/>
          </a:prstGeom>
          <a:noFill/>
          <a:ln w="12700" cap="flat">
            <a:noFill/>
            <a:miter lim="400000"/>
          </a:ln>
          <a:effectLst/>
        </p:spPr>
        <p:txBody>
          <a:bodyPr wrap="square" lIns="60957" tIns="60957" rIns="60957" bIns="60957" numCol="1" anchor="t">
            <a:spAutoFit/>
          </a:bodyPr>
          <a:lstStyle>
            <a:lvl1pPr>
              <a:defRPr sz="1000">
                <a:solidFill>
                  <a:srgbClr val="595959"/>
                </a:solidFill>
                <a:uFill>
                  <a:solidFill>
                    <a:srgbClr val="595959"/>
                  </a:solidFill>
                </a:uFill>
                <a:latin typeface="Roboto Condensed Regular"/>
                <a:ea typeface="Roboto Condensed Regular"/>
                <a:cs typeface="Roboto Condensed Regular"/>
                <a:sym typeface="Roboto Condensed Regular"/>
              </a:defRPr>
            </a:lvl1pPr>
          </a:lstStyle>
          <a:p>
            <a:pPr algn="ctr" eaLnBrk="1" hangingPunct="1"/>
            <a:r>
              <a:rPr lang="zh-CN" altLang="en-US"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21" name="Shape 17985"/>
          <p:cNvSpPr/>
          <p:nvPr/>
        </p:nvSpPr>
        <p:spPr>
          <a:xfrm>
            <a:off x="1862279" y="5158841"/>
            <a:ext cx="2056652" cy="739724"/>
          </a:xfrm>
          <a:prstGeom prst="rect">
            <a:avLst/>
          </a:prstGeom>
          <a:noFill/>
          <a:ln w="12700" cap="flat">
            <a:noFill/>
            <a:miter lim="400000"/>
          </a:ln>
          <a:effectLst/>
        </p:spPr>
        <p:txBody>
          <a:bodyPr wrap="square" lIns="0" tIns="0" rIns="0" bIns="0" numCol="1" anchor="t">
            <a:norm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algn="ctr">
              <a:lnSpc>
                <a:spcPct val="15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22" name="Shape 17984"/>
          <p:cNvSpPr/>
          <p:nvPr/>
        </p:nvSpPr>
        <p:spPr>
          <a:xfrm>
            <a:off x="5134359" y="1659326"/>
            <a:ext cx="1898995" cy="276993"/>
          </a:xfrm>
          <a:prstGeom prst="rect">
            <a:avLst/>
          </a:prstGeom>
          <a:noFill/>
          <a:ln w="12700" cap="flat">
            <a:noFill/>
            <a:miter lim="400000"/>
          </a:ln>
          <a:effectLst/>
        </p:spPr>
        <p:txBody>
          <a:bodyPr wrap="square" lIns="60957" tIns="60957" rIns="60957" bIns="60957" numCol="1" anchor="t">
            <a:spAutoFit/>
          </a:bodyPr>
          <a:lstStyle>
            <a:lvl1pPr>
              <a:defRPr sz="1000">
                <a:solidFill>
                  <a:srgbClr val="595959"/>
                </a:solidFill>
                <a:uFill>
                  <a:solidFill>
                    <a:srgbClr val="595959"/>
                  </a:solidFill>
                </a:uFill>
                <a:latin typeface="Roboto Condensed Regular"/>
                <a:ea typeface="Roboto Condensed Regular"/>
                <a:cs typeface="Roboto Condensed Regular"/>
                <a:sym typeface="Roboto Condensed Regular"/>
              </a:defRPr>
            </a:lvl1pPr>
          </a:lstStyle>
          <a:p>
            <a:pPr algn="ctr" eaLnBrk="1" hangingPunct="1"/>
            <a:r>
              <a:rPr lang="zh-CN" altLang="en-US"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23" name="Shape 17985"/>
          <p:cNvSpPr/>
          <p:nvPr/>
        </p:nvSpPr>
        <p:spPr>
          <a:xfrm>
            <a:off x="5055530" y="2021407"/>
            <a:ext cx="2056652" cy="739724"/>
          </a:xfrm>
          <a:prstGeom prst="rect">
            <a:avLst/>
          </a:prstGeom>
          <a:noFill/>
          <a:ln w="12700" cap="flat">
            <a:noFill/>
            <a:miter lim="400000"/>
          </a:ln>
          <a:effectLst/>
        </p:spPr>
        <p:txBody>
          <a:bodyPr wrap="square" lIns="0" tIns="0" rIns="0" bIns="0" numCol="1" anchor="t">
            <a:norm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algn="ctr">
              <a:lnSpc>
                <a:spcPct val="15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24" name="Shape 17984"/>
          <p:cNvSpPr/>
          <p:nvPr/>
        </p:nvSpPr>
        <p:spPr>
          <a:xfrm>
            <a:off x="8529277" y="4796760"/>
            <a:ext cx="1898995" cy="276993"/>
          </a:xfrm>
          <a:prstGeom prst="rect">
            <a:avLst/>
          </a:prstGeom>
          <a:noFill/>
          <a:ln w="12700" cap="flat">
            <a:noFill/>
            <a:miter lim="400000"/>
          </a:ln>
          <a:effectLst/>
        </p:spPr>
        <p:txBody>
          <a:bodyPr wrap="square" lIns="60957" tIns="60957" rIns="60957" bIns="60957" numCol="1" anchor="t">
            <a:spAutoFit/>
          </a:bodyPr>
          <a:lstStyle>
            <a:lvl1pPr>
              <a:defRPr sz="1000">
                <a:solidFill>
                  <a:srgbClr val="595959"/>
                </a:solidFill>
                <a:uFill>
                  <a:solidFill>
                    <a:srgbClr val="595959"/>
                  </a:solidFill>
                </a:uFill>
                <a:latin typeface="Roboto Condensed Regular"/>
                <a:ea typeface="Roboto Condensed Regular"/>
                <a:cs typeface="Roboto Condensed Regular"/>
                <a:sym typeface="Roboto Condensed Regular"/>
              </a:defRPr>
            </a:lvl1pPr>
          </a:lstStyle>
          <a:p>
            <a:pPr algn="ctr" eaLnBrk="1" hangingPunct="1"/>
            <a:r>
              <a:rPr lang="zh-CN" altLang="en-US"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25" name="Shape 17985"/>
          <p:cNvSpPr/>
          <p:nvPr/>
        </p:nvSpPr>
        <p:spPr>
          <a:xfrm>
            <a:off x="8450448" y="5158841"/>
            <a:ext cx="2056652" cy="739724"/>
          </a:xfrm>
          <a:prstGeom prst="rect">
            <a:avLst/>
          </a:prstGeom>
          <a:noFill/>
          <a:ln w="12700" cap="flat">
            <a:noFill/>
            <a:miter lim="400000"/>
          </a:ln>
          <a:effectLst/>
        </p:spPr>
        <p:txBody>
          <a:bodyPr wrap="square" lIns="0" tIns="0" rIns="0" bIns="0" numCol="1" anchor="t">
            <a:norm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algn="ctr">
              <a:lnSpc>
                <a:spcPct val="15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p:cTn id="13" dur="500" fill="hold"/>
                                        <p:tgtEl>
                                          <p:spTgt spid="19"/>
                                        </p:tgtEl>
                                        <p:attrNameLst>
                                          <p:attrName>ppt_w</p:attrName>
                                        </p:attrNameLst>
                                      </p:cBhvr>
                                      <p:tavLst>
                                        <p:tav tm="0">
                                          <p:val>
                                            <p:fltVal val="0"/>
                                          </p:val>
                                        </p:tav>
                                        <p:tav tm="100000">
                                          <p:val>
                                            <p:strVal val="#ppt_w"/>
                                          </p:val>
                                        </p:tav>
                                      </p:tavLst>
                                    </p:anim>
                                    <p:anim calcmode="lin" valueType="num">
                                      <p:cBhvr>
                                        <p:cTn id="14" dur="500" fill="hold"/>
                                        <p:tgtEl>
                                          <p:spTgt spid="19"/>
                                        </p:tgtEl>
                                        <p:attrNameLst>
                                          <p:attrName>ppt_h</p:attrName>
                                        </p:attrNameLst>
                                      </p:cBhvr>
                                      <p:tavLst>
                                        <p:tav tm="0">
                                          <p:val>
                                            <p:fltVal val="0"/>
                                          </p:val>
                                        </p:tav>
                                        <p:tav tm="100000">
                                          <p:val>
                                            <p:strVal val="#ppt_h"/>
                                          </p:val>
                                        </p:tav>
                                      </p:tavLst>
                                    </p:anim>
                                    <p:animEffect transition="in" filter="fade">
                                      <p:cBhvr>
                                        <p:cTn id="15" dur="500"/>
                                        <p:tgtEl>
                                          <p:spTgt spid="19"/>
                                        </p:tgtEl>
                                      </p:cBhvr>
                                    </p:animEffect>
                                  </p:childTnLst>
                                </p:cTn>
                              </p:par>
                              <p:par>
                                <p:cTn id="16" presetID="53" presetClass="entr" presetSubtype="16"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par>
                                <p:cTn id="21" presetID="53" presetClass="entr" presetSubtype="16" fill="hold"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par>
                                <p:cTn id="26" presetID="2" presetClass="entr" presetSubtype="4"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 calcmode="lin" valueType="num">
                                      <p:cBhvr additive="base">
                                        <p:cTn id="28" dur="500" fill="hold"/>
                                        <p:tgtEl>
                                          <p:spTgt spid="20"/>
                                        </p:tgtEl>
                                        <p:attrNameLst>
                                          <p:attrName>ppt_x</p:attrName>
                                        </p:attrNameLst>
                                      </p:cBhvr>
                                      <p:tavLst>
                                        <p:tav tm="0">
                                          <p:val>
                                            <p:strVal val="#ppt_x"/>
                                          </p:val>
                                        </p:tav>
                                        <p:tav tm="100000">
                                          <p:val>
                                            <p:strVal val="#ppt_x"/>
                                          </p:val>
                                        </p:tav>
                                      </p:tavLst>
                                    </p:anim>
                                    <p:anim calcmode="lin" valueType="num">
                                      <p:cBhvr additive="base">
                                        <p:cTn id="29" dur="500" fill="hold"/>
                                        <p:tgtEl>
                                          <p:spTgt spid="20"/>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ppt_x"/>
                                          </p:val>
                                        </p:tav>
                                        <p:tav tm="100000">
                                          <p:val>
                                            <p:strVal val="#ppt_x"/>
                                          </p:val>
                                        </p:tav>
                                      </p:tavLst>
                                    </p:anim>
                                    <p:anim calcmode="lin" valueType="num">
                                      <p:cBhvr additive="base">
                                        <p:cTn id="33" dur="50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 calcmode="lin" valueType="num">
                                      <p:cBhvr additive="base">
                                        <p:cTn id="36" dur="500" fill="hold"/>
                                        <p:tgtEl>
                                          <p:spTgt spid="22"/>
                                        </p:tgtEl>
                                        <p:attrNameLst>
                                          <p:attrName>ppt_x</p:attrName>
                                        </p:attrNameLst>
                                      </p:cBhvr>
                                      <p:tavLst>
                                        <p:tav tm="0">
                                          <p:val>
                                            <p:strVal val="#ppt_x"/>
                                          </p:val>
                                        </p:tav>
                                        <p:tav tm="100000">
                                          <p:val>
                                            <p:strVal val="#ppt_x"/>
                                          </p:val>
                                        </p:tav>
                                      </p:tavLst>
                                    </p:anim>
                                    <p:anim calcmode="lin" valueType="num">
                                      <p:cBhvr additive="base">
                                        <p:cTn id="37" dur="500" fill="hold"/>
                                        <p:tgtEl>
                                          <p:spTgt spid="2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500" fill="hold"/>
                                        <p:tgtEl>
                                          <p:spTgt spid="23"/>
                                        </p:tgtEl>
                                        <p:attrNameLst>
                                          <p:attrName>ppt_x</p:attrName>
                                        </p:attrNameLst>
                                      </p:cBhvr>
                                      <p:tavLst>
                                        <p:tav tm="0">
                                          <p:val>
                                            <p:strVal val="#ppt_x"/>
                                          </p:val>
                                        </p:tav>
                                        <p:tav tm="100000">
                                          <p:val>
                                            <p:strVal val="#ppt_x"/>
                                          </p:val>
                                        </p:tav>
                                      </p:tavLst>
                                    </p:anim>
                                    <p:anim calcmode="lin" valueType="num">
                                      <p:cBhvr additive="base">
                                        <p:cTn id="41" dur="500" fill="hold"/>
                                        <p:tgtEl>
                                          <p:spTgt spid="23"/>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 calcmode="lin" valueType="num">
                                      <p:cBhvr additive="base">
                                        <p:cTn id="44" dur="500" fill="hold"/>
                                        <p:tgtEl>
                                          <p:spTgt spid="24"/>
                                        </p:tgtEl>
                                        <p:attrNameLst>
                                          <p:attrName>ppt_x</p:attrName>
                                        </p:attrNameLst>
                                      </p:cBhvr>
                                      <p:tavLst>
                                        <p:tav tm="0">
                                          <p:val>
                                            <p:strVal val="#ppt_x"/>
                                          </p:val>
                                        </p:tav>
                                        <p:tav tm="100000">
                                          <p:val>
                                            <p:strVal val="#ppt_x"/>
                                          </p:val>
                                        </p:tav>
                                      </p:tavLst>
                                    </p:anim>
                                    <p:anim calcmode="lin" valueType="num">
                                      <p:cBhvr additive="base">
                                        <p:cTn id="45" dur="500" fill="hold"/>
                                        <p:tgtEl>
                                          <p:spTgt spid="2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additive="base">
                                        <p:cTn id="48" dur="500" fill="hold"/>
                                        <p:tgtEl>
                                          <p:spTgt spid="25"/>
                                        </p:tgtEl>
                                        <p:attrNameLst>
                                          <p:attrName>ppt_x</p:attrName>
                                        </p:attrNameLst>
                                      </p:cBhvr>
                                      <p:tavLst>
                                        <p:tav tm="0">
                                          <p:val>
                                            <p:strVal val="#ppt_x"/>
                                          </p:val>
                                        </p:tav>
                                        <p:tav tm="100000">
                                          <p:val>
                                            <p:strVal val="#ppt_x"/>
                                          </p:val>
                                        </p:tav>
                                      </p:tavLst>
                                    </p:anim>
                                    <p:anim calcmode="lin" valueType="num">
                                      <p:cBhvr additive="base">
                                        <p:cTn id="4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4" grpId="0"/>
      <p:bldP spid="2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5999" y="3201562"/>
            <a:ext cx="3518912" cy="400110"/>
          </a:xfrm>
          <a:prstGeom prst="rect">
            <a:avLst/>
          </a:prstGeom>
        </p:spPr>
        <p:txBody>
          <a:bodyPr wrap="none">
            <a:spAutoFit/>
          </a:bodyPr>
          <a:lstStyle/>
          <a:p>
            <a:pPr eaLnBrk="1" hangingPunct="1"/>
            <a:r>
              <a:rPr lang="zh-CN" altLang="en-US" sz="2000" dirty="0">
                <a:solidFill>
                  <a:srgbClr val="218C04"/>
                </a:solidFill>
                <a:ea typeface="微软雅黑" panose="020B0503020204020204" pitchFamily="34" charset="-122"/>
                <a:sym typeface="Arial" panose="020B0604020202020204" pitchFamily="34" charset="0"/>
              </a:rPr>
              <a:t>请点击此处添加标题文字内容</a:t>
            </a:r>
          </a:p>
        </p:txBody>
      </p:sp>
      <p:pic>
        <p:nvPicPr>
          <p:cNvPr id="9" name="Picture 2" descr="C:\Users\jhon\Desktop\1\新建文件夹\图\植树节\a534d5d450035374ca2f4561f77f10b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9948" y="1284040"/>
            <a:ext cx="3304910" cy="4256724"/>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6095999" y="3539593"/>
            <a:ext cx="3626047" cy="553998"/>
          </a:xfrm>
          <a:prstGeom prst="rect">
            <a:avLst/>
          </a:prstGeom>
        </p:spPr>
        <p:txBody>
          <a:bodyPr wrap="square">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grpSp>
        <p:nvGrpSpPr>
          <p:cNvPr id="17" name="组合 16"/>
          <p:cNvGrpSpPr/>
          <p:nvPr/>
        </p:nvGrpSpPr>
        <p:grpSpPr>
          <a:xfrm>
            <a:off x="6100446" y="2337810"/>
            <a:ext cx="1096088" cy="884199"/>
            <a:chOff x="8785515" y="5253351"/>
            <a:chExt cx="1096088" cy="884199"/>
          </a:xfrm>
        </p:grpSpPr>
        <p:pic>
          <p:nvPicPr>
            <p:cNvPr id="18" name="Picture 2" descr="C:\Users\jhon\Desktop\4931c1787244aaec00abafd6e96cabf4.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9316687" y="5253351"/>
              <a:ext cx="564916" cy="88419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jhon\Desktop\4931c1787244aaec00abafd6e96cabf4.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a:fillRect/>
            </a:stretch>
          </p:blipFill>
          <p:spPr bwMode="auto">
            <a:xfrm>
              <a:off x="8785515" y="5317628"/>
              <a:ext cx="587843" cy="77803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1+#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7997" y="105192"/>
            <a:ext cx="3853072" cy="603805"/>
            <a:chOff x="137997" y="105192"/>
            <a:chExt cx="3853072" cy="603805"/>
          </a:xfrm>
        </p:grpSpPr>
        <p:pic>
          <p:nvPicPr>
            <p:cNvPr id="4" name="Picture 3" descr="C:\Users\jhon\Desktop\1\新建文件夹\图\植树节\66660a5c68d45f7298e44c6059030e0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97" y="105192"/>
              <a:ext cx="536783" cy="60380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805582" y="339665"/>
              <a:ext cx="3185487" cy="369332"/>
            </a:xfrm>
            <a:prstGeom prst="rect">
              <a:avLst/>
            </a:prstGeom>
          </p:spPr>
          <p:txBody>
            <a:bodyPr wrap="none">
              <a:spAutoFit/>
            </a:bodyPr>
            <a:lstStyle/>
            <a:p>
              <a:pPr eaLnBrk="1" hangingPunct="1"/>
              <a:r>
                <a:rPr lang="zh-CN" altLang="en-US" dirty="0">
                  <a:solidFill>
                    <a:srgbClr val="218C04"/>
                  </a:solidFill>
                  <a:ea typeface="微软雅黑" panose="020B0503020204020204" pitchFamily="34" charset="-122"/>
                  <a:sym typeface="Arial" panose="020B0604020202020204" pitchFamily="34" charset="0"/>
                </a:rPr>
                <a:t>请点击此处添加标题文字内容</a:t>
              </a:r>
            </a:p>
          </p:txBody>
        </p:sp>
      </p:grpSp>
      <p:sp>
        <p:nvSpPr>
          <p:cNvPr id="6" name="Shape 17974"/>
          <p:cNvSpPr/>
          <p:nvPr/>
        </p:nvSpPr>
        <p:spPr>
          <a:xfrm>
            <a:off x="8467" y="2387503"/>
            <a:ext cx="12217400" cy="1067781"/>
          </a:xfrm>
          <a:custGeom>
            <a:avLst/>
            <a:gdLst/>
            <a:ahLst/>
            <a:cxnLst>
              <a:cxn ang="0">
                <a:pos x="wd2" y="hd2"/>
              </a:cxn>
              <a:cxn ang="5400000">
                <a:pos x="wd2" y="hd2"/>
              </a:cxn>
              <a:cxn ang="10800000">
                <a:pos x="wd2" y="hd2"/>
              </a:cxn>
              <a:cxn ang="16200000">
                <a:pos x="wd2" y="hd2"/>
              </a:cxn>
            </a:cxnLst>
            <a:rect l="0" t="0" r="r" b="b"/>
            <a:pathLst>
              <a:path w="21600" h="18874" extrusionOk="0">
                <a:moveTo>
                  <a:pt x="0" y="6287"/>
                </a:moveTo>
                <a:cubicBezTo>
                  <a:pt x="560" y="2595"/>
                  <a:pt x="1120" y="-1096"/>
                  <a:pt x="1931" y="750"/>
                </a:cubicBezTo>
                <a:cubicBezTo>
                  <a:pt x="2742" y="2595"/>
                  <a:pt x="3301" y="17486"/>
                  <a:pt x="4865" y="17361"/>
                </a:cubicBezTo>
                <a:cubicBezTo>
                  <a:pt x="6429" y="17237"/>
                  <a:pt x="9360" y="-198"/>
                  <a:pt x="11316" y="1"/>
                </a:cubicBezTo>
                <a:cubicBezTo>
                  <a:pt x="13272" y="201"/>
                  <a:pt x="14886" y="16613"/>
                  <a:pt x="16600" y="18559"/>
                </a:cubicBezTo>
                <a:cubicBezTo>
                  <a:pt x="18314" y="20504"/>
                  <a:pt x="20779" y="12847"/>
                  <a:pt x="21600" y="11674"/>
                </a:cubicBezTo>
              </a:path>
            </a:pathLst>
          </a:custGeom>
          <a:ln w="12700">
            <a:solidFill>
              <a:schemeClr val="bg1">
                <a:lumMod val="65000"/>
              </a:schemeClr>
            </a:solidFill>
            <a:prstDash val="dash"/>
            <a:round/>
          </a:ln>
        </p:spPr>
        <p:txBody>
          <a:bodyPr lIns="0" tIns="0" rIns="0" bIns="0" anchor="ctr"/>
          <a:lstStyle/>
          <a:p>
            <a:pPr algn="ctr" fontAlgn="base">
              <a:spcBef>
                <a:spcPct val="0"/>
              </a:spcBef>
              <a:spcAft>
                <a:spcPct val="0"/>
              </a:spcAft>
            </a:pPr>
            <a:endParaRPr>
              <a:solidFill>
                <a:prstClr val="black">
                  <a:lumMod val="75000"/>
                  <a:lumOff val="25000"/>
                </a:prstClr>
              </a:solidFill>
              <a:latin typeface="微软雅黑" panose="020B0503020204020204" pitchFamily="34" charset="-122"/>
              <a:ea typeface="微软雅黑" panose="020B0503020204020204" pitchFamily="34" charset="-122"/>
            </a:endParaRPr>
          </a:p>
        </p:txBody>
      </p:sp>
      <p:sp>
        <p:nvSpPr>
          <p:cNvPr id="7" name="Shape 17975"/>
          <p:cNvSpPr/>
          <p:nvPr/>
        </p:nvSpPr>
        <p:spPr>
          <a:xfrm>
            <a:off x="6576471" y="3412139"/>
            <a:ext cx="1898995" cy="276993"/>
          </a:xfrm>
          <a:prstGeom prst="rect">
            <a:avLst/>
          </a:prstGeom>
          <a:noFill/>
          <a:ln w="12700" cap="flat">
            <a:noFill/>
            <a:miter lim="400000"/>
          </a:ln>
          <a:effectLst/>
        </p:spPr>
        <p:txBody>
          <a:bodyPr wrap="square" lIns="60957" tIns="60957" rIns="60957" bIns="60957" numCol="1" anchor="t">
            <a:spAutoFit/>
          </a:bodyPr>
          <a:lstStyle>
            <a:lvl1pPr>
              <a:defRPr sz="1000">
                <a:solidFill>
                  <a:srgbClr val="595959"/>
                </a:solidFill>
                <a:uFill>
                  <a:solidFill>
                    <a:srgbClr val="595959"/>
                  </a:solidFill>
                </a:uFill>
                <a:latin typeface="Roboto Condensed Regular"/>
                <a:ea typeface="Roboto Condensed Regular"/>
                <a:cs typeface="Roboto Condensed Regular"/>
                <a:sym typeface="Roboto Condensed Regular"/>
              </a:defRPr>
            </a:lvl1pPr>
          </a:lstStyle>
          <a:p>
            <a:pPr eaLnBrk="1" hangingPunct="1"/>
            <a:r>
              <a:rPr lang="zh-CN" altLang="en-US"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8" name="Shape 17976"/>
          <p:cNvSpPr/>
          <p:nvPr/>
        </p:nvSpPr>
        <p:spPr>
          <a:xfrm>
            <a:off x="6576470" y="3679038"/>
            <a:ext cx="2056652" cy="739725"/>
          </a:xfrm>
          <a:prstGeom prst="rect">
            <a:avLst/>
          </a:prstGeom>
          <a:noFill/>
          <a:ln w="12700" cap="flat">
            <a:noFill/>
            <a:miter lim="400000"/>
          </a:ln>
          <a:effectLst/>
        </p:spPr>
        <p:txBody>
          <a:bodyPr wrap="square" lIns="0" tIns="0" rIns="0" bIns="0" numCol="1" anchor="t">
            <a:norm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a:lnSpc>
                <a:spcPct val="15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9" name="Shape 17978"/>
          <p:cNvSpPr/>
          <p:nvPr/>
        </p:nvSpPr>
        <p:spPr>
          <a:xfrm>
            <a:off x="4036362" y="3918570"/>
            <a:ext cx="1898997" cy="276993"/>
          </a:xfrm>
          <a:prstGeom prst="rect">
            <a:avLst/>
          </a:prstGeom>
          <a:noFill/>
          <a:ln w="12700" cap="flat">
            <a:noFill/>
            <a:miter lim="400000"/>
          </a:ln>
          <a:effectLst/>
        </p:spPr>
        <p:txBody>
          <a:bodyPr wrap="square" lIns="60957" tIns="60957" rIns="60957" bIns="60957" numCol="1" anchor="t">
            <a:spAutoFit/>
          </a:bodyPr>
          <a:lstStyle>
            <a:lvl1pPr>
              <a:defRPr sz="1000">
                <a:solidFill>
                  <a:srgbClr val="595959"/>
                </a:solidFill>
                <a:uFill>
                  <a:solidFill>
                    <a:srgbClr val="595959"/>
                  </a:solidFill>
                </a:uFill>
                <a:latin typeface="Roboto Condensed Regular"/>
                <a:ea typeface="Roboto Condensed Regular"/>
                <a:cs typeface="Roboto Condensed Regular"/>
                <a:sym typeface="Roboto Condensed Regular"/>
              </a:defRPr>
            </a:lvl1pPr>
          </a:lstStyle>
          <a:p>
            <a:pPr eaLnBrk="1" hangingPunct="1"/>
            <a:r>
              <a:rPr lang="zh-CN" altLang="en-US"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10" name="Shape 17979"/>
          <p:cNvSpPr/>
          <p:nvPr/>
        </p:nvSpPr>
        <p:spPr>
          <a:xfrm>
            <a:off x="4036361" y="4286636"/>
            <a:ext cx="2056654" cy="739724"/>
          </a:xfrm>
          <a:prstGeom prst="rect">
            <a:avLst/>
          </a:prstGeom>
          <a:noFill/>
          <a:ln w="12700" cap="flat">
            <a:noFill/>
            <a:miter lim="400000"/>
          </a:ln>
          <a:effectLst/>
        </p:spPr>
        <p:txBody>
          <a:bodyPr wrap="square" lIns="0" tIns="0" rIns="0" bIns="0" numCol="1" anchor="t">
            <a:norm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a:lnSpc>
                <a:spcPct val="15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11" name="Shape 17981"/>
          <p:cNvSpPr/>
          <p:nvPr/>
        </p:nvSpPr>
        <p:spPr>
          <a:xfrm>
            <a:off x="9013299" y="4309274"/>
            <a:ext cx="1898995" cy="276993"/>
          </a:xfrm>
          <a:prstGeom prst="rect">
            <a:avLst/>
          </a:prstGeom>
          <a:noFill/>
          <a:ln w="12700" cap="flat">
            <a:noFill/>
            <a:miter lim="400000"/>
          </a:ln>
          <a:effectLst/>
        </p:spPr>
        <p:txBody>
          <a:bodyPr wrap="square" lIns="60957" tIns="60957" rIns="60957" bIns="60957" numCol="1" anchor="t">
            <a:spAutoFit/>
          </a:bodyPr>
          <a:lstStyle>
            <a:lvl1pPr>
              <a:defRPr sz="1000">
                <a:solidFill>
                  <a:srgbClr val="595959"/>
                </a:solidFill>
                <a:uFill>
                  <a:solidFill>
                    <a:srgbClr val="595959"/>
                  </a:solidFill>
                </a:uFill>
                <a:latin typeface="Roboto Condensed Regular"/>
                <a:ea typeface="Roboto Condensed Regular"/>
                <a:cs typeface="Roboto Condensed Regular"/>
                <a:sym typeface="Roboto Condensed Regular"/>
              </a:defRPr>
            </a:lvl1pPr>
          </a:lstStyle>
          <a:p>
            <a:pPr eaLnBrk="1" hangingPunct="1"/>
            <a:r>
              <a:rPr lang="zh-CN" altLang="en-US"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12" name="Shape 17982"/>
          <p:cNvSpPr/>
          <p:nvPr/>
        </p:nvSpPr>
        <p:spPr>
          <a:xfrm>
            <a:off x="9013298" y="4609029"/>
            <a:ext cx="2056652" cy="739724"/>
          </a:xfrm>
          <a:prstGeom prst="rect">
            <a:avLst/>
          </a:prstGeom>
          <a:noFill/>
          <a:ln w="12700" cap="flat">
            <a:noFill/>
            <a:miter lim="400000"/>
          </a:ln>
          <a:effectLst/>
        </p:spPr>
        <p:txBody>
          <a:bodyPr wrap="square" lIns="0" tIns="0" rIns="0" bIns="0" numCol="1" anchor="t">
            <a:norm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a:lnSpc>
                <a:spcPct val="15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13" name="Shape 17984"/>
          <p:cNvSpPr/>
          <p:nvPr/>
        </p:nvSpPr>
        <p:spPr>
          <a:xfrm>
            <a:off x="1474826" y="4052098"/>
            <a:ext cx="1898995" cy="276993"/>
          </a:xfrm>
          <a:prstGeom prst="rect">
            <a:avLst/>
          </a:prstGeom>
          <a:noFill/>
          <a:ln w="12700" cap="flat">
            <a:noFill/>
            <a:miter lim="400000"/>
          </a:ln>
          <a:effectLst/>
        </p:spPr>
        <p:txBody>
          <a:bodyPr wrap="square" lIns="60957" tIns="60957" rIns="60957" bIns="60957" numCol="1" anchor="t">
            <a:spAutoFit/>
          </a:bodyPr>
          <a:lstStyle>
            <a:lvl1pPr>
              <a:defRPr sz="1000">
                <a:solidFill>
                  <a:srgbClr val="595959"/>
                </a:solidFill>
                <a:uFill>
                  <a:solidFill>
                    <a:srgbClr val="595959"/>
                  </a:solidFill>
                </a:uFill>
                <a:latin typeface="Roboto Condensed Regular"/>
                <a:ea typeface="Roboto Condensed Regular"/>
                <a:cs typeface="Roboto Condensed Regular"/>
                <a:sym typeface="Roboto Condensed Regular"/>
              </a:defRPr>
            </a:lvl1pPr>
          </a:lstStyle>
          <a:p>
            <a:pPr eaLnBrk="1" hangingPunct="1"/>
            <a:r>
              <a:rPr lang="zh-CN" altLang="en-US"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14" name="Shape 17985"/>
          <p:cNvSpPr/>
          <p:nvPr/>
        </p:nvSpPr>
        <p:spPr>
          <a:xfrm>
            <a:off x="1474824" y="4382647"/>
            <a:ext cx="2056652" cy="739724"/>
          </a:xfrm>
          <a:prstGeom prst="rect">
            <a:avLst/>
          </a:prstGeom>
          <a:noFill/>
          <a:ln w="12700" cap="flat">
            <a:noFill/>
            <a:miter lim="400000"/>
          </a:ln>
          <a:effectLst/>
        </p:spPr>
        <p:txBody>
          <a:bodyPr wrap="square" lIns="0" tIns="0" rIns="0" bIns="0" numCol="1" anchor="t">
            <a:norm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a:lnSpc>
                <a:spcPct val="150000"/>
              </a:lnSpc>
            </a:pPr>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15" name="Shape 17987"/>
          <p:cNvSpPr/>
          <p:nvPr/>
        </p:nvSpPr>
        <p:spPr>
          <a:xfrm>
            <a:off x="9079511" y="3113492"/>
            <a:ext cx="647472" cy="6474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218C04"/>
          </a:solidFill>
          <a:ln w="12700" cap="flat">
            <a:noFill/>
            <a:miter lim="400000"/>
          </a:ln>
          <a:effectLst/>
        </p:spPr>
        <p:txBody>
          <a:bodyPr wrap="square" lIns="0" tIns="0" rIns="0" bIns="0" numCol="1" anchor="ctr">
            <a:noAutofit/>
          </a:bodyPr>
          <a:lstStyle/>
          <a:p>
            <a:pPr algn="ctr" fontAlgn="base">
              <a:spcBef>
                <a:spcPct val="0"/>
              </a:spcBef>
              <a:spcAft>
                <a:spcPct val="0"/>
              </a:spcAft>
              <a:defRPr>
                <a:solidFill>
                  <a:srgbClr val="FFFFFF"/>
                </a:solidFill>
                <a:uFill>
                  <a:solidFill>
                    <a:srgbClr val="FFFFFF"/>
                  </a:solidFill>
                </a:uFill>
              </a:defRPr>
            </a:pPr>
            <a:endParaRPr>
              <a:solidFill>
                <a:prstClr val="white"/>
              </a:solidFill>
              <a:uFill>
                <a:solidFill>
                  <a:srgbClr val="FFFFFF"/>
                </a:solidFill>
              </a:uFill>
              <a:latin typeface="微软雅黑" panose="020B0503020204020204" pitchFamily="34" charset="-122"/>
              <a:ea typeface="微软雅黑" panose="020B0503020204020204" pitchFamily="34" charset="-122"/>
            </a:endParaRPr>
          </a:p>
        </p:txBody>
      </p:sp>
      <p:sp>
        <p:nvSpPr>
          <p:cNvPr id="16" name="Shape 17993"/>
          <p:cNvSpPr/>
          <p:nvPr/>
        </p:nvSpPr>
        <p:spPr>
          <a:xfrm>
            <a:off x="4102573" y="2590219"/>
            <a:ext cx="647472" cy="6474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218C04"/>
          </a:solidFill>
          <a:ln w="12700" cap="flat">
            <a:noFill/>
            <a:miter lim="400000"/>
          </a:ln>
          <a:effectLst/>
        </p:spPr>
        <p:txBody>
          <a:bodyPr wrap="square" lIns="0" tIns="0" rIns="0" bIns="0" numCol="1" anchor="ctr">
            <a:noAutofit/>
          </a:bodyPr>
          <a:lstStyle/>
          <a:p>
            <a:pPr algn="ctr" fontAlgn="base">
              <a:spcBef>
                <a:spcPct val="0"/>
              </a:spcBef>
              <a:spcAft>
                <a:spcPct val="0"/>
              </a:spcAft>
              <a:defRPr>
                <a:solidFill>
                  <a:srgbClr val="FFFFFF"/>
                </a:solidFill>
                <a:uFill>
                  <a:solidFill>
                    <a:srgbClr val="FFFFFF"/>
                  </a:solidFill>
                </a:uFill>
              </a:defRPr>
            </a:pPr>
            <a:endParaRPr>
              <a:solidFill>
                <a:prstClr val="white"/>
              </a:solidFill>
              <a:uFill>
                <a:solidFill>
                  <a:srgbClr val="FFFFFF"/>
                </a:solidFill>
              </a:uFill>
              <a:latin typeface="微软雅黑" panose="020B0503020204020204" pitchFamily="34" charset="-122"/>
              <a:ea typeface="微软雅黑" panose="020B0503020204020204" pitchFamily="34" charset="-122"/>
            </a:endParaRPr>
          </a:p>
        </p:txBody>
      </p:sp>
      <p:sp>
        <p:nvSpPr>
          <p:cNvPr id="17" name="Shape 17999"/>
          <p:cNvSpPr/>
          <p:nvPr/>
        </p:nvSpPr>
        <p:spPr>
          <a:xfrm>
            <a:off x="1528707" y="2712413"/>
            <a:ext cx="647472" cy="6474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218C04"/>
          </a:solidFill>
          <a:ln w="12700" cap="flat">
            <a:noFill/>
            <a:miter lim="400000"/>
          </a:ln>
          <a:effectLst/>
        </p:spPr>
        <p:txBody>
          <a:bodyPr wrap="square" lIns="0" tIns="0" rIns="0" bIns="0" numCol="1" anchor="ctr">
            <a:noAutofit/>
          </a:bodyPr>
          <a:lstStyle/>
          <a:p>
            <a:pPr algn="ctr" fontAlgn="base">
              <a:spcBef>
                <a:spcPct val="0"/>
              </a:spcBef>
              <a:spcAft>
                <a:spcPct val="0"/>
              </a:spcAft>
              <a:defRPr>
                <a:solidFill>
                  <a:srgbClr val="FFFFFF"/>
                </a:solidFill>
                <a:uFill>
                  <a:solidFill>
                    <a:srgbClr val="FFFFFF"/>
                  </a:solidFill>
                </a:uFill>
              </a:defRPr>
            </a:pPr>
            <a:endParaRPr>
              <a:solidFill>
                <a:prstClr val="white"/>
              </a:solidFill>
              <a:uFill>
                <a:solidFill>
                  <a:srgbClr val="FFFFFF"/>
                </a:solidFill>
              </a:uFill>
              <a:latin typeface="微软雅黑" panose="020B0503020204020204" pitchFamily="34" charset="-122"/>
              <a:ea typeface="微软雅黑" panose="020B0503020204020204" pitchFamily="34" charset="-122"/>
            </a:endParaRPr>
          </a:p>
        </p:txBody>
      </p:sp>
      <p:sp>
        <p:nvSpPr>
          <p:cNvPr id="18" name="Shape 18005"/>
          <p:cNvSpPr/>
          <p:nvPr/>
        </p:nvSpPr>
        <p:spPr>
          <a:xfrm>
            <a:off x="6638820" y="2137420"/>
            <a:ext cx="647472" cy="6474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218C04"/>
          </a:solidFill>
          <a:ln w="12700" cap="flat">
            <a:noFill/>
            <a:miter lim="400000"/>
          </a:ln>
          <a:effectLst/>
        </p:spPr>
        <p:txBody>
          <a:bodyPr wrap="square" lIns="0" tIns="0" rIns="0" bIns="0" numCol="1" anchor="ctr">
            <a:noAutofit/>
          </a:bodyPr>
          <a:lstStyle/>
          <a:p>
            <a:pPr algn="ctr" fontAlgn="base">
              <a:spcBef>
                <a:spcPct val="0"/>
              </a:spcBef>
              <a:spcAft>
                <a:spcPct val="0"/>
              </a:spcAft>
              <a:defRPr>
                <a:solidFill>
                  <a:srgbClr val="FFFFFF"/>
                </a:solidFill>
                <a:uFill>
                  <a:solidFill>
                    <a:srgbClr val="FFFFFF"/>
                  </a:solidFill>
                </a:uFill>
              </a:defRPr>
            </a:pPr>
            <a:endParaRPr>
              <a:solidFill>
                <a:prstClr val="white"/>
              </a:solidFill>
              <a:uFill>
                <a:solidFill>
                  <a:srgbClr val="FFFFFF"/>
                </a:solidFill>
              </a:uFill>
              <a:latin typeface="微软雅黑" panose="020B0503020204020204" pitchFamily="34" charset="-122"/>
              <a:ea typeface="微软雅黑" panose="020B0503020204020204" pitchFamily="34" charset="-122"/>
            </a:endParaRPr>
          </a:p>
        </p:txBody>
      </p:sp>
      <p:sp>
        <p:nvSpPr>
          <p:cNvPr id="19" name="TextBox 18"/>
          <p:cNvSpPr txBox="1"/>
          <p:nvPr/>
        </p:nvSpPr>
        <p:spPr>
          <a:xfrm>
            <a:off x="1635553" y="2863278"/>
            <a:ext cx="393691" cy="400105"/>
          </a:xfrm>
          <a:prstGeom prst="rect">
            <a:avLst/>
          </a:prstGeom>
          <a:noFill/>
        </p:spPr>
        <p:txBody>
          <a:bodyPr wrap="none" lIns="121917" tIns="60958" rIns="121917" bIns="60958" rtlCol="0">
            <a:spAutoFit/>
          </a:bodyPr>
          <a:lstStyle/>
          <a:p>
            <a:pPr fontAlgn="base">
              <a:spcBef>
                <a:spcPct val="0"/>
              </a:spcBef>
              <a:spcAft>
                <a:spcPct val="0"/>
              </a:spcAft>
            </a:pPr>
            <a:r>
              <a:rPr lang="en-US" altLang="zh-CN" dirty="0">
                <a:solidFill>
                  <a:prstClr val="white"/>
                </a:solidFill>
                <a:latin typeface="Agency FB" panose="020B0503020202020204" pitchFamily="34" charset="0"/>
                <a:ea typeface="微软雅黑" panose="020B0503020204020204" pitchFamily="34" charset="-122"/>
              </a:rPr>
              <a:t>01</a:t>
            </a:r>
            <a:endParaRPr lang="zh-CN" altLang="en-US" dirty="0">
              <a:solidFill>
                <a:prstClr val="white"/>
              </a:solidFill>
              <a:latin typeface="Agency FB" panose="020B0503020202020204" pitchFamily="34" charset="0"/>
              <a:ea typeface="微软雅黑" panose="020B0503020204020204" pitchFamily="34" charset="-122"/>
            </a:endParaRPr>
          </a:p>
        </p:txBody>
      </p:sp>
      <p:sp>
        <p:nvSpPr>
          <p:cNvPr id="20" name="TextBox 19"/>
          <p:cNvSpPr txBox="1"/>
          <p:nvPr/>
        </p:nvSpPr>
        <p:spPr>
          <a:xfrm>
            <a:off x="4209420" y="2715031"/>
            <a:ext cx="436973" cy="400105"/>
          </a:xfrm>
          <a:prstGeom prst="rect">
            <a:avLst/>
          </a:prstGeom>
          <a:noFill/>
        </p:spPr>
        <p:txBody>
          <a:bodyPr wrap="none" lIns="121917" tIns="60958" rIns="121917" bIns="60958" rtlCol="0">
            <a:spAutoFit/>
          </a:bodyPr>
          <a:lstStyle/>
          <a:p>
            <a:pPr fontAlgn="base">
              <a:spcBef>
                <a:spcPct val="0"/>
              </a:spcBef>
              <a:spcAft>
                <a:spcPct val="0"/>
              </a:spcAft>
            </a:pPr>
            <a:r>
              <a:rPr lang="en-US" altLang="zh-CN" dirty="0">
                <a:solidFill>
                  <a:prstClr val="white"/>
                </a:solidFill>
                <a:latin typeface="Agency FB" panose="020B0503020202020204" pitchFamily="34" charset="0"/>
                <a:ea typeface="微软雅黑" panose="020B0503020204020204" pitchFamily="34" charset="-122"/>
              </a:rPr>
              <a:t>02</a:t>
            </a:r>
            <a:endParaRPr lang="zh-CN" altLang="en-US" dirty="0">
              <a:solidFill>
                <a:prstClr val="white"/>
              </a:solidFill>
              <a:latin typeface="Agency FB" panose="020B0503020202020204" pitchFamily="34" charset="0"/>
              <a:ea typeface="微软雅黑" panose="020B0503020204020204" pitchFamily="34" charset="-122"/>
            </a:endParaRPr>
          </a:p>
        </p:txBody>
      </p:sp>
      <p:sp>
        <p:nvSpPr>
          <p:cNvPr id="21" name="TextBox 20"/>
          <p:cNvSpPr txBox="1"/>
          <p:nvPr/>
        </p:nvSpPr>
        <p:spPr>
          <a:xfrm>
            <a:off x="6745666" y="2267269"/>
            <a:ext cx="444988" cy="400105"/>
          </a:xfrm>
          <a:prstGeom prst="rect">
            <a:avLst/>
          </a:prstGeom>
          <a:noFill/>
        </p:spPr>
        <p:txBody>
          <a:bodyPr wrap="none" lIns="121917" tIns="60958" rIns="121917" bIns="60958" rtlCol="0">
            <a:spAutoFit/>
          </a:bodyPr>
          <a:lstStyle/>
          <a:p>
            <a:pPr fontAlgn="base">
              <a:spcBef>
                <a:spcPct val="0"/>
              </a:spcBef>
              <a:spcAft>
                <a:spcPct val="0"/>
              </a:spcAft>
            </a:pPr>
            <a:r>
              <a:rPr lang="en-US" altLang="zh-CN" dirty="0">
                <a:solidFill>
                  <a:prstClr val="white"/>
                </a:solidFill>
                <a:latin typeface="Agency FB" panose="020B0503020202020204" pitchFamily="34" charset="0"/>
                <a:ea typeface="微软雅黑" panose="020B0503020204020204" pitchFamily="34" charset="-122"/>
              </a:rPr>
              <a:t>03</a:t>
            </a:r>
            <a:endParaRPr lang="zh-CN" altLang="en-US" dirty="0">
              <a:solidFill>
                <a:prstClr val="white"/>
              </a:solidFill>
              <a:latin typeface="Agency FB" panose="020B0503020202020204" pitchFamily="34" charset="0"/>
              <a:ea typeface="微软雅黑" panose="020B0503020204020204" pitchFamily="34" charset="-122"/>
            </a:endParaRPr>
          </a:p>
        </p:txBody>
      </p:sp>
      <p:sp>
        <p:nvSpPr>
          <p:cNvPr id="22" name="TextBox 21"/>
          <p:cNvSpPr txBox="1"/>
          <p:nvPr/>
        </p:nvSpPr>
        <p:spPr>
          <a:xfrm>
            <a:off x="9186357" y="3238301"/>
            <a:ext cx="435370" cy="400105"/>
          </a:xfrm>
          <a:prstGeom prst="rect">
            <a:avLst/>
          </a:prstGeom>
          <a:noFill/>
        </p:spPr>
        <p:txBody>
          <a:bodyPr wrap="none" lIns="121917" tIns="60958" rIns="121917" bIns="60958" rtlCol="0">
            <a:spAutoFit/>
          </a:bodyPr>
          <a:lstStyle/>
          <a:p>
            <a:pPr fontAlgn="base">
              <a:spcBef>
                <a:spcPct val="0"/>
              </a:spcBef>
              <a:spcAft>
                <a:spcPct val="0"/>
              </a:spcAft>
            </a:pPr>
            <a:r>
              <a:rPr lang="en-US" altLang="zh-CN" dirty="0">
                <a:solidFill>
                  <a:prstClr val="white"/>
                </a:solidFill>
                <a:latin typeface="Agency FB" panose="020B0503020202020204" pitchFamily="34" charset="0"/>
                <a:ea typeface="微软雅黑" panose="020B0503020204020204" pitchFamily="34" charset="-122"/>
              </a:rPr>
              <a:t>04</a:t>
            </a:r>
            <a:endParaRPr lang="zh-CN" altLang="en-US" dirty="0">
              <a:solidFill>
                <a:prstClr val="white"/>
              </a:solidFill>
              <a:latin typeface="Agency FB" panose="020B0503020202020204" pitchFamily="34" charset="0"/>
              <a:ea typeface="微软雅黑" panose="020B0503020204020204" pitchFamily="34" charset="-122"/>
            </a:endParaRP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5"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1000" fill="hold"/>
                                        <p:tgtEl>
                                          <p:spTgt spid="15"/>
                                        </p:tgtEl>
                                        <p:attrNameLst>
                                          <p:attrName>ppt_w</p:attrName>
                                        </p:attrNameLst>
                                      </p:cBhvr>
                                      <p:tavLst>
                                        <p:tav tm="0">
                                          <p:val>
                                            <p:fltVal val="0"/>
                                          </p:val>
                                        </p:tav>
                                        <p:tav tm="100000">
                                          <p:val>
                                            <p:strVal val="#ppt_w"/>
                                          </p:val>
                                        </p:tav>
                                      </p:tavLst>
                                    </p:anim>
                                    <p:anim calcmode="lin" valueType="num">
                                      <p:cBhvr>
                                        <p:cTn id="19" dur="1000" fill="hold"/>
                                        <p:tgtEl>
                                          <p:spTgt spid="15"/>
                                        </p:tgtEl>
                                        <p:attrNameLst>
                                          <p:attrName>ppt_h</p:attrName>
                                        </p:attrNameLst>
                                      </p:cBhvr>
                                      <p:tavLst>
                                        <p:tav tm="0">
                                          <p:val>
                                            <p:fltVal val="0"/>
                                          </p:val>
                                        </p:tav>
                                        <p:tav tm="100000">
                                          <p:val>
                                            <p:strVal val="#ppt_h"/>
                                          </p:val>
                                        </p:tav>
                                      </p:tavLst>
                                    </p:anim>
                                    <p:anim calcmode="lin" valueType="num">
                                      <p:cBhvr>
                                        <p:cTn id="20"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5"/>
                                        </p:tgtEl>
                                        <p:attrNameLst>
                                          <p:attrName>ppt_y</p:attrName>
                                        </p:attrNameLst>
                                      </p:cBhvr>
                                      <p:tavLst>
                                        <p:tav tm="0" fmla="#ppt_y+(sin(-2*pi*(1-$))*-#ppt_x+cos(-2*pi*(1-$))*(1-#ppt_y))*(1-$)">
                                          <p:val>
                                            <p:fltVal val="0"/>
                                          </p:val>
                                        </p:tav>
                                        <p:tav tm="100000">
                                          <p:val>
                                            <p:fltVal val="1"/>
                                          </p:val>
                                        </p:tav>
                                      </p:tavLst>
                                    </p:anim>
                                  </p:childTnLst>
                                </p:cTn>
                              </p:par>
                              <p:par>
                                <p:cTn id="22" presetID="15" presetClass="entr" presetSubtype="0"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1000" fill="hold"/>
                                        <p:tgtEl>
                                          <p:spTgt spid="16"/>
                                        </p:tgtEl>
                                        <p:attrNameLst>
                                          <p:attrName>ppt_w</p:attrName>
                                        </p:attrNameLst>
                                      </p:cBhvr>
                                      <p:tavLst>
                                        <p:tav tm="0">
                                          <p:val>
                                            <p:fltVal val="0"/>
                                          </p:val>
                                        </p:tav>
                                        <p:tav tm="100000">
                                          <p:val>
                                            <p:strVal val="#ppt_w"/>
                                          </p:val>
                                        </p:tav>
                                      </p:tavLst>
                                    </p:anim>
                                    <p:anim calcmode="lin" valueType="num">
                                      <p:cBhvr>
                                        <p:cTn id="25" dur="1000" fill="hold"/>
                                        <p:tgtEl>
                                          <p:spTgt spid="16"/>
                                        </p:tgtEl>
                                        <p:attrNameLst>
                                          <p:attrName>ppt_h</p:attrName>
                                        </p:attrNameLst>
                                      </p:cBhvr>
                                      <p:tavLst>
                                        <p:tav tm="0">
                                          <p:val>
                                            <p:fltVal val="0"/>
                                          </p:val>
                                        </p:tav>
                                        <p:tav tm="100000">
                                          <p:val>
                                            <p:strVal val="#ppt_h"/>
                                          </p:val>
                                        </p:tav>
                                      </p:tavLst>
                                    </p:anim>
                                    <p:anim calcmode="lin" valueType="num">
                                      <p:cBhvr>
                                        <p:cTn id="26"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6"/>
                                        </p:tgtEl>
                                        <p:attrNameLst>
                                          <p:attrName>ppt_y</p:attrName>
                                        </p:attrNameLst>
                                      </p:cBhvr>
                                      <p:tavLst>
                                        <p:tav tm="0" fmla="#ppt_y+(sin(-2*pi*(1-$))*-#ppt_x+cos(-2*pi*(1-$))*(1-#ppt_y))*(1-$)">
                                          <p:val>
                                            <p:fltVal val="0"/>
                                          </p:val>
                                        </p:tav>
                                        <p:tav tm="100000">
                                          <p:val>
                                            <p:fltVal val="1"/>
                                          </p:val>
                                        </p:tav>
                                      </p:tavLst>
                                    </p:anim>
                                  </p:childTnLst>
                                </p:cTn>
                              </p:par>
                              <p:par>
                                <p:cTn id="28" presetID="15"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1000" fill="hold"/>
                                        <p:tgtEl>
                                          <p:spTgt spid="17"/>
                                        </p:tgtEl>
                                        <p:attrNameLst>
                                          <p:attrName>ppt_w</p:attrName>
                                        </p:attrNameLst>
                                      </p:cBhvr>
                                      <p:tavLst>
                                        <p:tav tm="0">
                                          <p:val>
                                            <p:fltVal val="0"/>
                                          </p:val>
                                        </p:tav>
                                        <p:tav tm="100000">
                                          <p:val>
                                            <p:strVal val="#ppt_w"/>
                                          </p:val>
                                        </p:tav>
                                      </p:tavLst>
                                    </p:anim>
                                    <p:anim calcmode="lin" valueType="num">
                                      <p:cBhvr>
                                        <p:cTn id="31" dur="1000" fill="hold"/>
                                        <p:tgtEl>
                                          <p:spTgt spid="17"/>
                                        </p:tgtEl>
                                        <p:attrNameLst>
                                          <p:attrName>ppt_h</p:attrName>
                                        </p:attrNameLst>
                                      </p:cBhvr>
                                      <p:tavLst>
                                        <p:tav tm="0">
                                          <p:val>
                                            <p:fltVal val="0"/>
                                          </p:val>
                                        </p:tav>
                                        <p:tav tm="100000">
                                          <p:val>
                                            <p:strVal val="#ppt_h"/>
                                          </p:val>
                                        </p:tav>
                                      </p:tavLst>
                                    </p:anim>
                                    <p:anim calcmode="lin" valueType="num">
                                      <p:cBhvr>
                                        <p:cTn id="32"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7"/>
                                        </p:tgtEl>
                                        <p:attrNameLst>
                                          <p:attrName>ppt_y</p:attrName>
                                        </p:attrNameLst>
                                      </p:cBhvr>
                                      <p:tavLst>
                                        <p:tav tm="0" fmla="#ppt_y+(sin(-2*pi*(1-$))*-#ppt_x+cos(-2*pi*(1-$))*(1-#ppt_y))*(1-$)">
                                          <p:val>
                                            <p:fltVal val="0"/>
                                          </p:val>
                                        </p:tav>
                                        <p:tav tm="100000">
                                          <p:val>
                                            <p:fltVal val="1"/>
                                          </p:val>
                                        </p:tav>
                                      </p:tavLst>
                                    </p:anim>
                                  </p:childTnLst>
                                </p:cTn>
                              </p:par>
                              <p:par>
                                <p:cTn id="34" presetID="15"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000" fill="hold"/>
                                        <p:tgtEl>
                                          <p:spTgt spid="18"/>
                                        </p:tgtEl>
                                        <p:attrNameLst>
                                          <p:attrName>ppt_w</p:attrName>
                                        </p:attrNameLst>
                                      </p:cBhvr>
                                      <p:tavLst>
                                        <p:tav tm="0">
                                          <p:val>
                                            <p:fltVal val="0"/>
                                          </p:val>
                                        </p:tav>
                                        <p:tav tm="100000">
                                          <p:val>
                                            <p:strVal val="#ppt_w"/>
                                          </p:val>
                                        </p:tav>
                                      </p:tavLst>
                                    </p:anim>
                                    <p:anim calcmode="lin" valueType="num">
                                      <p:cBhvr>
                                        <p:cTn id="37" dur="1000" fill="hold"/>
                                        <p:tgtEl>
                                          <p:spTgt spid="18"/>
                                        </p:tgtEl>
                                        <p:attrNameLst>
                                          <p:attrName>ppt_h</p:attrName>
                                        </p:attrNameLst>
                                      </p:cBhvr>
                                      <p:tavLst>
                                        <p:tav tm="0">
                                          <p:val>
                                            <p:fltVal val="0"/>
                                          </p:val>
                                        </p:tav>
                                        <p:tav tm="100000">
                                          <p:val>
                                            <p:strVal val="#ppt_h"/>
                                          </p:val>
                                        </p:tav>
                                      </p:tavLst>
                                    </p:anim>
                                    <p:anim calcmode="lin" valueType="num">
                                      <p:cBhvr>
                                        <p:cTn id="38"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8"/>
                                        </p:tgtEl>
                                        <p:attrNameLst>
                                          <p:attrName>ppt_y</p:attrName>
                                        </p:attrNameLst>
                                      </p:cBhvr>
                                      <p:tavLst>
                                        <p:tav tm="0" fmla="#ppt_y+(sin(-2*pi*(1-$))*-#ppt_x+cos(-2*pi*(1-$))*(1-#ppt_y))*(1-$)">
                                          <p:val>
                                            <p:fltVal val="0"/>
                                          </p:val>
                                        </p:tav>
                                        <p:tav tm="100000">
                                          <p:val>
                                            <p:fltVal val="1"/>
                                          </p:val>
                                        </p:tav>
                                      </p:tavLst>
                                    </p:anim>
                                  </p:childTnLst>
                                </p:cTn>
                              </p:par>
                              <p:par>
                                <p:cTn id="40" presetID="15"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1000" fill="hold"/>
                                        <p:tgtEl>
                                          <p:spTgt spid="19"/>
                                        </p:tgtEl>
                                        <p:attrNameLst>
                                          <p:attrName>ppt_w</p:attrName>
                                        </p:attrNameLst>
                                      </p:cBhvr>
                                      <p:tavLst>
                                        <p:tav tm="0">
                                          <p:val>
                                            <p:fltVal val="0"/>
                                          </p:val>
                                        </p:tav>
                                        <p:tav tm="100000">
                                          <p:val>
                                            <p:strVal val="#ppt_w"/>
                                          </p:val>
                                        </p:tav>
                                      </p:tavLst>
                                    </p:anim>
                                    <p:anim calcmode="lin" valueType="num">
                                      <p:cBhvr>
                                        <p:cTn id="43" dur="1000" fill="hold"/>
                                        <p:tgtEl>
                                          <p:spTgt spid="19"/>
                                        </p:tgtEl>
                                        <p:attrNameLst>
                                          <p:attrName>ppt_h</p:attrName>
                                        </p:attrNameLst>
                                      </p:cBhvr>
                                      <p:tavLst>
                                        <p:tav tm="0">
                                          <p:val>
                                            <p:fltVal val="0"/>
                                          </p:val>
                                        </p:tav>
                                        <p:tav tm="100000">
                                          <p:val>
                                            <p:strVal val="#ppt_h"/>
                                          </p:val>
                                        </p:tav>
                                      </p:tavLst>
                                    </p:anim>
                                    <p:anim calcmode="lin" valueType="num">
                                      <p:cBhvr>
                                        <p:cTn id="44"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45" dur="1000" fill="hold"/>
                                        <p:tgtEl>
                                          <p:spTgt spid="19"/>
                                        </p:tgtEl>
                                        <p:attrNameLst>
                                          <p:attrName>ppt_y</p:attrName>
                                        </p:attrNameLst>
                                      </p:cBhvr>
                                      <p:tavLst>
                                        <p:tav tm="0" fmla="#ppt_y+(sin(-2*pi*(1-$))*-#ppt_x+cos(-2*pi*(1-$))*(1-#ppt_y))*(1-$)">
                                          <p:val>
                                            <p:fltVal val="0"/>
                                          </p:val>
                                        </p:tav>
                                        <p:tav tm="100000">
                                          <p:val>
                                            <p:fltVal val="1"/>
                                          </p:val>
                                        </p:tav>
                                      </p:tavLst>
                                    </p:anim>
                                  </p:childTnLst>
                                </p:cTn>
                              </p:par>
                              <p:par>
                                <p:cTn id="46" presetID="15"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1000" fill="hold"/>
                                        <p:tgtEl>
                                          <p:spTgt spid="20"/>
                                        </p:tgtEl>
                                        <p:attrNameLst>
                                          <p:attrName>ppt_w</p:attrName>
                                        </p:attrNameLst>
                                      </p:cBhvr>
                                      <p:tavLst>
                                        <p:tav tm="0">
                                          <p:val>
                                            <p:fltVal val="0"/>
                                          </p:val>
                                        </p:tav>
                                        <p:tav tm="100000">
                                          <p:val>
                                            <p:strVal val="#ppt_w"/>
                                          </p:val>
                                        </p:tav>
                                      </p:tavLst>
                                    </p:anim>
                                    <p:anim calcmode="lin" valueType="num">
                                      <p:cBhvr>
                                        <p:cTn id="49" dur="1000" fill="hold"/>
                                        <p:tgtEl>
                                          <p:spTgt spid="20"/>
                                        </p:tgtEl>
                                        <p:attrNameLst>
                                          <p:attrName>ppt_h</p:attrName>
                                        </p:attrNameLst>
                                      </p:cBhvr>
                                      <p:tavLst>
                                        <p:tav tm="0">
                                          <p:val>
                                            <p:fltVal val="0"/>
                                          </p:val>
                                        </p:tav>
                                        <p:tav tm="100000">
                                          <p:val>
                                            <p:strVal val="#ppt_h"/>
                                          </p:val>
                                        </p:tav>
                                      </p:tavLst>
                                    </p:anim>
                                    <p:anim calcmode="lin" valueType="num">
                                      <p:cBhvr>
                                        <p:cTn id="50"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51" dur="1000" fill="hold"/>
                                        <p:tgtEl>
                                          <p:spTgt spid="20"/>
                                        </p:tgtEl>
                                        <p:attrNameLst>
                                          <p:attrName>ppt_y</p:attrName>
                                        </p:attrNameLst>
                                      </p:cBhvr>
                                      <p:tavLst>
                                        <p:tav tm="0" fmla="#ppt_y+(sin(-2*pi*(1-$))*-#ppt_x+cos(-2*pi*(1-$))*(1-#ppt_y))*(1-$)">
                                          <p:val>
                                            <p:fltVal val="0"/>
                                          </p:val>
                                        </p:tav>
                                        <p:tav tm="100000">
                                          <p:val>
                                            <p:fltVal val="1"/>
                                          </p:val>
                                        </p:tav>
                                      </p:tavLst>
                                    </p:anim>
                                  </p:childTnLst>
                                </p:cTn>
                              </p:par>
                              <p:par>
                                <p:cTn id="52" presetID="15"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1000" fill="hold"/>
                                        <p:tgtEl>
                                          <p:spTgt spid="21"/>
                                        </p:tgtEl>
                                        <p:attrNameLst>
                                          <p:attrName>ppt_w</p:attrName>
                                        </p:attrNameLst>
                                      </p:cBhvr>
                                      <p:tavLst>
                                        <p:tav tm="0">
                                          <p:val>
                                            <p:fltVal val="0"/>
                                          </p:val>
                                        </p:tav>
                                        <p:tav tm="100000">
                                          <p:val>
                                            <p:strVal val="#ppt_w"/>
                                          </p:val>
                                        </p:tav>
                                      </p:tavLst>
                                    </p:anim>
                                    <p:anim calcmode="lin" valueType="num">
                                      <p:cBhvr>
                                        <p:cTn id="55" dur="1000" fill="hold"/>
                                        <p:tgtEl>
                                          <p:spTgt spid="21"/>
                                        </p:tgtEl>
                                        <p:attrNameLst>
                                          <p:attrName>ppt_h</p:attrName>
                                        </p:attrNameLst>
                                      </p:cBhvr>
                                      <p:tavLst>
                                        <p:tav tm="0">
                                          <p:val>
                                            <p:fltVal val="0"/>
                                          </p:val>
                                        </p:tav>
                                        <p:tav tm="100000">
                                          <p:val>
                                            <p:strVal val="#ppt_h"/>
                                          </p:val>
                                        </p:tav>
                                      </p:tavLst>
                                    </p:anim>
                                    <p:anim calcmode="lin" valueType="num">
                                      <p:cBhvr>
                                        <p:cTn id="56"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7" dur="1000" fill="hold"/>
                                        <p:tgtEl>
                                          <p:spTgt spid="21"/>
                                        </p:tgtEl>
                                        <p:attrNameLst>
                                          <p:attrName>ppt_y</p:attrName>
                                        </p:attrNameLst>
                                      </p:cBhvr>
                                      <p:tavLst>
                                        <p:tav tm="0" fmla="#ppt_y+(sin(-2*pi*(1-$))*-#ppt_x+cos(-2*pi*(1-$))*(1-#ppt_y))*(1-$)">
                                          <p:val>
                                            <p:fltVal val="0"/>
                                          </p:val>
                                        </p:tav>
                                        <p:tav tm="100000">
                                          <p:val>
                                            <p:fltVal val="1"/>
                                          </p:val>
                                        </p:tav>
                                      </p:tavLst>
                                    </p:anim>
                                  </p:childTnLst>
                                </p:cTn>
                              </p:par>
                              <p:par>
                                <p:cTn id="58" presetID="15" presetClass="entr"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1000" fill="hold"/>
                                        <p:tgtEl>
                                          <p:spTgt spid="22"/>
                                        </p:tgtEl>
                                        <p:attrNameLst>
                                          <p:attrName>ppt_w</p:attrName>
                                        </p:attrNameLst>
                                      </p:cBhvr>
                                      <p:tavLst>
                                        <p:tav tm="0">
                                          <p:val>
                                            <p:fltVal val="0"/>
                                          </p:val>
                                        </p:tav>
                                        <p:tav tm="100000">
                                          <p:val>
                                            <p:strVal val="#ppt_w"/>
                                          </p:val>
                                        </p:tav>
                                      </p:tavLst>
                                    </p:anim>
                                    <p:anim calcmode="lin" valueType="num">
                                      <p:cBhvr>
                                        <p:cTn id="61" dur="1000" fill="hold"/>
                                        <p:tgtEl>
                                          <p:spTgt spid="22"/>
                                        </p:tgtEl>
                                        <p:attrNameLst>
                                          <p:attrName>ppt_h</p:attrName>
                                        </p:attrNameLst>
                                      </p:cBhvr>
                                      <p:tavLst>
                                        <p:tav tm="0">
                                          <p:val>
                                            <p:fltVal val="0"/>
                                          </p:val>
                                        </p:tav>
                                        <p:tav tm="100000">
                                          <p:val>
                                            <p:strVal val="#ppt_h"/>
                                          </p:val>
                                        </p:tav>
                                      </p:tavLst>
                                    </p:anim>
                                    <p:anim calcmode="lin" valueType="num">
                                      <p:cBhvr>
                                        <p:cTn id="62"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9"/>
                                        </p:tgtEl>
                                        <p:attrNameLst>
                                          <p:attrName>style.visibility</p:attrName>
                                        </p:attrNameLst>
                                      </p:cBhvr>
                                      <p:to>
                                        <p:strVal val="visible"/>
                                      </p:to>
                                    </p:set>
                                    <p:anim calcmode="lin" valueType="num">
                                      <p:cBhvr additive="base">
                                        <p:cTn id="68" dur="500" fill="hold"/>
                                        <p:tgtEl>
                                          <p:spTgt spid="9"/>
                                        </p:tgtEl>
                                        <p:attrNameLst>
                                          <p:attrName>ppt_x</p:attrName>
                                        </p:attrNameLst>
                                      </p:cBhvr>
                                      <p:tavLst>
                                        <p:tav tm="0">
                                          <p:val>
                                            <p:strVal val="#ppt_x"/>
                                          </p:val>
                                        </p:tav>
                                        <p:tav tm="100000">
                                          <p:val>
                                            <p:strVal val="#ppt_x"/>
                                          </p:val>
                                        </p:tav>
                                      </p:tavLst>
                                    </p:anim>
                                    <p:anim calcmode="lin" valueType="num">
                                      <p:cBhvr additive="base">
                                        <p:cTn id="69" dur="500" fill="hold"/>
                                        <p:tgtEl>
                                          <p:spTgt spid="9"/>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additive="base">
                                        <p:cTn id="72" dur="500" fill="hold"/>
                                        <p:tgtEl>
                                          <p:spTgt spid="10"/>
                                        </p:tgtEl>
                                        <p:attrNameLst>
                                          <p:attrName>ppt_x</p:attrName>
                                        </p:attrNameLst>
                                      </p:cBhvr>
                                      <p:tavLst>
                                        <p:tav tm="0">
                                          <p:val>
                                            <p:strVal val="#ppt_x"/>
                                          </p:val>
                                        </p:tav>
                                        <p:tav tm="100000">
                                          <p:val>
                                            <p:strVal val="#ppt_x"/>
                                          </p:val>
                                        </p:tav>
                                      </p:tavLst>
                                    </p:anim>
                                    <p:anim calcmode="lin" valueType="num">
                                      <p:cBhvr additive="base">
                                        <p:cTn id="73" dur="500" fill="hold"/>
                                        <p:tgtEl>
                                          <p:spTgt spid="10"/>
                                        </p:tgtEl>
                                        <p:attrNameLst>
                                          <p:attrName>ppt_y</p:attrName>
                                        </p:attrNameLst>
                                      </p:cBhvr>
                                      <p:tavLst>
                                        <p:tav tm="0">
                                          <p:val>
                                            <p:strVal val="1+#ppt_h/2"/>
                                          </p:val>
                                        </p:tav>
                                        <p:tav tm="100000">
                                          <p:val>
                                            <p:strVal val="#ppt_y"/>
                                          </p:val>
                                        </p:tav>
                                      </p:tavLst>
                                    </p:anim>
                                  </p:childTnLst>
                                </p:cTn>
                              </p:par>
                              <p:par>
                                <p:cTn id="74" presetID="2" presetClass="entr" presetSubtype="4" fill="hold" grpId="0" nodeType="with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additive="base">
                                        <p:cTn id="76" dur="500" fill="hold"/>
                                        <p:tgtEl>
                                          <p:spTgt spid="11"/>
                                        </p:tgtEl>
                                        <p:attrNameLst>
                                          <p:attrName>ppt_x</p:attrName>
                                        </p:attrNameLst>
                                      </p:cBhvr>
                                      <p:tavLst>
                                        <p:tav tm="0">
                                          <p:val>
                                            <p:strVal val="#ppt_x"/>
                                          </p:val>
                                        </p:tav>
                                        <p:tav tm="100000">
                                          <p:val>
                                            <p:strVal val="#ppt_x"/>
                                          </p:val>
                                        </p:tav>
                                      </p:tavLst>
                                    </p:anim>
                                    <p:anim calcmode="lin" valueType="num">
                                      <p:cBhvr additive="base">
                                        <p:cTn id="77" dur="500" fill="hold"/>
                                        <p:tgtEl>
                                          <p:spTgt spid="11"/>
                                        </p:tgtEl>
                                        <p:attrNameLst>
                                          <p:attrName>ppt_y</p:attrName>
                                        </p:attrNameLst>
                                      </p:cBhvr>
                                      <p:tavLst>
                                        <p:tav tm="0">
                                          <p:val>
                                            <p:strVal val="1+#ppt_h/2"/>
                                          </p:val>
                                        </p:tav>
                                        <p:tav tm="100000">
                                          <p:val>
                                            <p:strVal val="#ppt_y"/>
                                          </p:val>
                                        </p:tav>
                                      </p:tavLst>
                                    </p:anim>
                                  </p:childTnLst>
                                </p:cTn>
                              </p:par>
                              <p:par>
                                <p:cTn id="78" presetID="2" presetClass="entr" presetSubtype="4"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par>
                                <p:cTn id="82" presetID="2" presetClass="entr" presetSubtype="4" fill="hold" grpId="0" nodeType="with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additive="base">
                                        <p:cTn id="84" dur="500" fill="hold"/>
                                        <p:tgtEl>
                                          <p:spTgt spid="13"/>
                                        </p:tgtEl>
                                        <p:attrNameLst>
                                          <p:attrName>ppt_x</p:attrName>
                                        </p:attrNameLst>
                                      </p:cBhvr>
                                      <p:tavLst>
                                        <p:tav tm="0">
                                          <p:val>
                                            <p:strVal val="#ppt_x"/>
                                          </p:val>
                                        </p:tav>
                                        <p:tav tm="100000">
                                          <p:val>
                                            <p:strVal val="#ppt_x"/>
                                          </p:val>
                                        </p:tav>
                                      </p:tavLst>
                                    </p:anim>
                                    <p:anim calcmode="lin" valueType="num">
                                      <p:cBhvr additive="base">
                                        <p:cTn id="85" dur="500" fill="hold"/>
                                        <p:tgtEl>
                                          <p:spTgt spid="13"/>
                                        </p:tgtEl>
                                        <p:attrNameLst>
                                          <p:attrName>ppt_y</p:attrName>
                                        </p:attrNameLst>
                                      </p:cBhvr>
                                      <p:tavLst>
                                        <p:tav tm="0">
                                          <p:val>
                                            <p:strVal val="1+#ppt_h/2"/>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14"/>
                                        </p:tgtEl>
                                        <p:attrNameLst>
                                          <p:attrName>style.visibility</p:attrName>
                                        </p:attrNameLst>
                                      </p:cBhvr>
                                      <p:to>
                                        <p:strVal val="visible"/>
                                      </p:to>
                                    </p:set>
                                    <p:anim calcmode="lin" valueType="num">
                                      <p:cBhvr additive="base">
                                        <p:cTn id="88" dur="500" fill="hold"/>
                                        <p:tgtEl>
                                          <p:spTgt spid="14"/>
                                        </p:tgtEl>
                                        <p:attrNameLst>
                                          <p:attrName>ppt_x</p:attrName>
                                        </p:attrNameLst>
                                      </p:cBhvr>
                                      <p:tavLst>
                                        <p:tav tm="0">
                                          <p:val>
                                            <p:strVal val="#ppt_x"/>
                                          </p:val>
                                        </p:tav>
                                        <p:tav tm="100000">
                                          <p:val>
                                            <p:strVal val="#ppt_x"/>
                                          </p:val>
                                        </p:tav>
                                      </p:tavLst>
                                    </p:anim>
                                    <p:anim calcmode="lin" valueType="num">
                                      <p:cBhvr additive="base">
                                        <p:cTn id="89" dur="500" fill="hold"/>
                                        <p:tgtEl>
                                          <p:spTgt spid="14"/>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7"/>
                                        </p:tgtEl>
                                        <p:attrNameLst>
                                          <p:attrName>style.visibility</p:attrName>
                                        </p:attrNameLst>
                                      </p:cBhvr>
                                      <p:to>
                                        <p:strVal val="visible"/>
                                      </p:to>
                                    </p:set>
                                    <p:anim calcmode="lin" valueType="num">
                                      <p:cBhvr additive="base">
                                        <p:cTn id="92" dur="500" fill="hold"/>
                                        <p:tgtEl>
                                          <p:spTgt spid="7"/>
                                        </p:tgtEl>
                                        <p:attrNameLst>
                                          <p:attrName>ppt_x</p:attrName>
                                        </p:attrNameLst>
                                      </p:cBhvr>
                                      <p:tavLst>
                                        <p:tav tm="0">
                                          <p:val>
                                            <p:strVal val="#ppt_x"/>
                                          </p:val>
                                        </p:tav>
                                        <p:tav tm="100000">
                                          <p:val>
                                            <p:strVal val="#ppt_x"/>
                                          </p:val>
                                        </p:tav>
                                      </p:tavLst>
                                    </p:anim>
                                    <p:anim calcmode="lin" valueType="num">
                                      <p:cBhvr additive="base">
                                        <p:cTn id="93" dur="500" fill="hold"/>
                                        <p:tgtEl>
                                          <p:spTgt spid="7"/>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8"/>
                                        </p:tgtEl>
                                        <p:attrNameLst>
                                          <p:attrName>style.visibility</p:attrName>
                                        </p:attrNameLst>
                                      </p:cBhvr>
                                      <p:to>
                                        <p:strVal val="visible"/>
                                      </p:to>
                                    </p:set>
                                    <p:anim calcmode="lin" valueType="num">
                                      <p:cBhvr additive="base">
                                        <p:cTn id="96" dur="500" fill="hold"/>
                                        <p:tgtEl>
                                          <p:spTgt spid="8"/>
                                        </p:tgtEl>
                                        <p:attrNameLst>
                                          <p:attrName>ppt_x</p:attrName>
                                        </p:attrNameLst>
                                      </p:cBhvr>
                                      <p:tavLst>
                                        <p:tav tm="0">
                                          <p:val>
                                            <p:strVal val="#ppt_x"/>
                                          </p:val>
                                        </p:tav>
                                        <p:tav tm="100000">
                                          <p:val>
                                            <p:strVal val="#ppt_x"/>
                                          </p:val>
                                        </p:tav>
                                      </p:tavLst>
                                    </p:anim>
                                    <p:anim calcmode="lin" valueType="num">
                                      <p:cBhvr additive="base">
                                        <p:cTn id="9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2" grpId="0"/>
      <p:bldP spid="13" grpId="0"/>
      <p:bldP spid="14" grpId="0"/>
      <p:bldP spid="15" grpId="0" animBg="1"/>
      <p:bldP spid="16" grpId="0" animBg="1"/>
      <p:bldP spid="17" grpId="0" animBg="1"/>
      <p:bldP spid="18" grpId="0" animBg="1"/>
      <p:bldP spid="19" grpId="0"/>
      <p:bldP spid="20" grpId="0"/>
      <p:bldP spid="21" grpId="0"/>
      <p:bldP spid="2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7997" y="105192"/>
            <a:ext cx="3853072" cy="603805"/>
            <a:chOff x="137997" y="105192"/>
            <a:chExt cx="3853072" cy="603805"/>
          </a:xfrm>
        </p:grpSpPr>
        <p:pic>
          <p:nvPicPr>
            <p:cNvPr id="4" name="Picture 3" descr="C:\Users\jhon\Desktop\1\新建文件夹\图\植树节\66660a5c68d45f7298e44c6059030e0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97" y="105192"/>
              <a:ext cx="536783" cy="60380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805582" y="339665"/>
              <a:ext cx="3185487" cy="369332"/>
            </a:xfrm>
            <a:prstGeom prst="rect">
              <a:avLst/>
            </a:prstGeom>
          </p:spPr>
          <p:txBody>
            <a:bodyPr wrap="none">
              <a:spAutoFit/>
            </a:bodyPr>
            <a:lstStyle/>
            <a:p>
              <a:pPr eaLnBrk="1" hangingPunct="1"/>
              <a:r>
                <a:rPr lang="zh-CN" altLang="en-US" dirty="0">
                  <a:solidFill>
                    <a:srgbClr val="218C04"/>
                  </a:solidFill>
                  <a:ea typeface="微软雅黑" panose="020B0503020204020204" pitchFamily="34" charset="-122"/>
                  <a:sym typeface="Arial" panose="020B0604020202020204" pitchFamily="34" charset="0"/>
                </a:rPr>
                <a:t>请点击此处添加标题文字内容</a:t>
              </a:r>
            </a:p>
          </p:txBody>
        </p:sp>
      </p:grpSp>
      <p:grpSp>
        <p:nvGrpSpPr>
          <p:cNvPr id="85" name="组合 84"/>
          <p:cNvGrpSpPr/>
          <p:nvPr/>
        </p:nvGrpSpPr>
        <p:grpSpPr>
          <a:xfrm>
            <a:off x="3727450" y="2794541"/>
            <a:ext cx="4737100" cy="4080813"/>
            <a:chOff x="3400426" y="2778775"/>
            <a:chExt cx="4737100" cy="4080813"/>
          </a:xfrm>
        </p:grpSpPr>
        <p:grpSp>
          <p:nvGrpSpPr>
            <p:cNvPr id="86" name="组合 85"/>
            <p:cNvGrpSpPr/>
            <p:nvPr/>
          </p:nvGrpSpPr>
          <p:grpSpPr>
            <a:xfrm>
              <a:off x="3400426" y="2778775"/>
              <a:ext cx="4737100" cy="3873784"/>
              <a:chOff x="3400425" y="2141538"/>
              <a:chExt cx="5400675" cy="4416425"/>
            </a:xfrm>
          </p:grpSpPr>
          <p:sp>
            <p:nvSpPr>
              <p:cNvPr id="88" name="任意多边形 5"/>
              <p:cNvSpPr>
                <a:spLocks noChangeArrowheads="1"/>
              </p:cNvSpPr>
              <p:nvPr/>
            </p:nvSpPr>
            <p:spPr bwMode="auto">
              <a:xfrm>
                <a:off x="5434013" y="4402138"/>
                <a:ext cx="1341437" cy="2155825"/>
              </a:xfrm>
              <a:custGeom>
                <a:avLst/>
                <a:gdLst>
                  <a:gd name="T0" fmla="*/ 615771 w 1342369"/>
                  <a:gd name="T1" fmla="*/ 690 h 2155959"/>
                  <a:gd name="T2" fmla="*/ 644270 w 1342369"/>
                  <a:gd name="T3" fmla="*/ 7198 h 2155959"/>
                  <a:gd name="T4" fmla="*/ 891272 w 1342369"/>
                  <a:gd name="T5" fmla="*/ 594413 h 2155959"/>
                  <a:gd name="T6" fmla="*/ 1183557 w 1342369"/>
                  <a:gd name="T7" fmla="*/ 382191 h 2155959"/>
                  <a:gd name="T8" fmla="*/ 1339991 w 1342369"/>
                  <a:gd name="T9" fmla="*/ 349225 h 2155959"/>
                  <a:gd name="T10" fmla="*/ 1027122 w 1342369"/>
                  <a:gd name="T11" fmla="*/ 1080670 h 2155959"/>
                  <a:gd name="T12" fmla="*/ 1035969 w 1342369"/>
                  <a:gd name="T13" fmla="*/ 2095909 h 2155959"/>
                  <a:gd name="T14" fmla="*/ 1045408 w 1342369"/>
                  <a:gd name="T15" fmla="*/ 2155825 h 2155959"/>
                  <a:gd name="T16" fmla="*/ 543578 w 1342369"/>
                  <a:gd name="T17" fmla="*/ 2155825 h 2155959"/>
                  <a:gd name="T18" fmla="*/ 544444 w 1342369"/>
                  <a:gd name="T19" fmla="*/ 2146716 h 2155959"/>
                  <a:gd name="T20" fmla="*/ 586636 w 1342369"/>
                  <a:gd name="T21" fmla="*/ 1332039 h 2155959"/>
                  <a:gd name="T22" fmla="*/ 137917 w 1342369"/>
                  <a:gd name="T23" fmla="*/ 796334 h 2155959"/>
                  <a:gd name="T24" fmla="*/ 53525 w 1342369"/>
                  <a:gd name="T25" fmla="*/ 608836 h 2155959"/>
                  <a:gd name="T26" fmla="*/ 333460 w 1342369"/>
                  <a:gd name="T27" fmla="*/ 755125 h 2155959"/>
                  <a:gd name="T28" fmla="*/ 39117 w 1342369"/>
                  <a:gd name="T29" fmla="*/ 417218 h 2155959"/>
                  <a:gd name="T30" fmla="*/ 45292 w 1342369"/>
                  <a:gd name="T31" fmla="*/ 264749 h 2155959"/>
                  <a:gd name="T32" fmla="*/ 407561 w 1342369"/>
                  <a:gd name="T33" fmla="*/ 596474 h 2155959"/>
                  <a:gd name="T34" fmla="*/ 189376 w 1342369"/>
                  <a:gd name="T35" fmla="*/ 101976 h 2155959"/>
                  <a:gd name="T36" fmla="*/ 372569 w 1342369"/>
                  <a:gd name="T37" fmla="*/ 242084 h 2155959"/>
                  <a:gd name="T38" fmla="*/ 619571 w 1342369"/>
                  <a:gd name="T39" fmla="*/ 396614 h 2155959"/>
                  <a:gd name="T40" fmla="*/ 615771 w 1342369"/>
                  <a:gd name="T41" fmla="*/ 690 h 21559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42369"/>
                  <a:gd name="T64" fmla="*/ 0 h 2155959"/>
                  <a:gd name="T65" fmla="*/ 1342369 w 1342369"/>
                  <a:gd name="T66" fmla="*/ 2155959 h 21559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42369" h="2155959">
                    <a:moveTo>
                      <a:pt x="616199" y="690"/>
                    </a:moveTo>
                    <a:cubicBezTo>
                      <a:pt x="623960" y="-1205"/>
                      <a:pt x="633390" y="758"/>
                      <a:pt x="644718" y="7198"/>
                    </a:cubicBezTo>
                    <a:cubicBezTo>
                      <a:pt x="735348" y="56650"/>
                      <a:pt x="768305" y="567663"/>
                      <a:pt x="891891" y="594450"/>
                    </a:cubicBezTo>
                    <a:cubicBezTo>
                      <a:pt x="1017538" y="621237"/>
                      <a:pt x="1151423" y="456394"/>
                      <a:pt x="1184379" y="382215"/>
                    </a:cubicBezTo>
                    <a:cubicBezTo>
                      <a:pt x="1217336" y="305975"/>
                      <a:pt x="1322384" y="266825"/>
                      <a:pt x="1340922" y="349247"/>
                    </a:cubicBezTo>
                    <a:cubicBezTo>
                      <a:pt x="1361520" y="431668"/>
                      <a:pt x="1157602" y="542937"/>
                      <a:pt x="1027836" y="1080737"/>
                    </a:cubicBezTo>
                    <a:cubicBezTo>
                      <a:pt x="956002" y="1382090"/>
                      <a:pt x="991702" y="1793626"/>
                      <a:pt x="1036689" y="2096039"/>
                    </a:cubicBezTo>
                    <a:lnTo>
                      <a:pt x="1046134" y="2155959"/>
                    </a:lnTo>
                    <a:lnTo>
                      <a:pt x="543956" y="2155959"/>
                    </a:lnTo>
                    <a:lnTo>
                      <a:pt x="544822" y="2146849"/>
                    </a:lnTo>
                    <a:cubicBezTo>
                      <a:pt x="564210" y="1938701"/>
                      <a:pt x="594125" y="1568698"/>
                      <a:pt x="587044" y="1332122"/>
                    </a:cubicBezTo>
                    <a:cubicBezTo>
                      <a:pt x="576746" y="988013"/>
                      <a:pt x="265719" y="887047"/>
                      <a:pt x="138013" y="796383"/>
                    </a:cubicBezTo>
                    <a:cubicBezTo>
                      <a:pt x="10307" y="705719"/>
                      <a:pt x="-18530" y="604753"/>
                      <a:pt x="53562" y="608874"/>
                    </a:cubicBezTo>
                    <a:cubicBezTo>
                      <a:pt x="123595" y="612995"/>
                      <a:pt x="319274" y="788141"/>
                      <a:pt x="333692" y="755172"/>
                    </a:cubicBezTo>
                    <a:cubicBezTo>
                      <a:pt x="348110" y="724264"/>
                      <a:pt x="113296" y="532634"/>
                      <a:pt x="39144" y="417244"/>
                    </a:cubicBezTo>
                    <a:cubicBezTo>
                      <a:pt x="-37068" y="303915"/>
                      <a:pt x="16486" y="275067"/>
                      <a:pt x="45323" y="264765"/>
                    </a:cubicBezTo>
                    <a:cubicBezTo>
                      <a:pt x="76220" y="254462"/>
                      <a:pt x="391366" y="617116"/>
                      <a:pt x="407844" y="596511"/>
                    </a:cubicBezTo>
                    <a:cubicBezTo>
                      <a:pt x="426382" y="573845"/>
                      <a:pt x="177149" y="137011"/>
                      <a:pt x="189508" y="101982"/>
                    </a:cubicBezTo>
                    <a:cubicBezTo>
                      <a:pt x="199806" y="66953"/>
                      <a:pt x="263660" y="-3105"/>
                      <a:pt x="372828" y="242099"/>
                    </a:cubicBezTo>
                    <a:cubicBezTo>
                      <a:pt x="481996" y="487303"/>
                      <a:pt x="655017" y="600632"/>
                      <a:pt x="620001" y="396639"/>
                    </a:cubicBezTo>
                    <a:cubicBezTo>
                      <a:pt x="589362" y="216342"/>
                      <a:pt x="561877" y="13959"/>
                      <a:pt x="616199" y="69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89" name="Freeform 6"/>
              <p:cNvSpPr>
                <a:spLocks noChangeArrowheads="1"/>
              </p:cNvSpPr>
              <p:nvPr/>
            </p:nvSpPr>
            <p:spPr bwMode="auto">
              <a:xfrm>
                <a:off x="5541963" y="2141538"/>
                <a:ext cx="2595562" cy="2455862"/>
              </a:xfrm>
              <a:custGeom>
                <a:avLst/>
                <a:gdLst>
                  <a:gd name="T0" fmla="*/ 798634 w 1261"/>
                  <a:gd name="T1" fmla="*/ 2441440 h 1192"/>
                  <a:gd name="T2" fmla="*/ 1356444 w 1261"/>
                  <a:gd name="T3" fmla="*/ 0 h 1192"/>
                  <a:gd name="T4" fmla="*/ 1008585 w 1261"/>
                  <a:gd name="T5" fmla="*/ 2455862 h 1192"/>
                  <a:gd name="T6" fmla="*/ 1224710 w 1261"/>
                  <a:gd name="T7" fmla="*/ 1129037 h 1192"/>
                  <a:gd name="T8" fmla="*/ 798634 w 1261"/>
                  <a:gd name="T9" fmla="*/ 2441440 h 1192"/>
                  <a:gd name="T10" fmla="*/ 0 60000 65536"/>
                  <a:gd name="T11" fmla="*/ 0 60000 65536"/>
                  <a:gd name="T12" fmla="*/ 0 60000 65536"/>
                  <a:gd name="T13" fmla="*/ 0 60000 65536"/>
                  <a:gd name="T14" fmla="*/ 0 60000 65536"/>
                  <a:gd name="T15" fmla="*/ 0 w 1261"/>
                  <a:gd name="T16" fmla="*/ 0 h 1192"/>
                  <a:gd name="T17" fmla="*/ 1261 w 1261"/>
                  <a:gd name="T18" fmla="*/ 1192 h 1192"/>
                </a:gdLst>
                <a:ahLst/>
                <a:cxnLst>
                  <a:cxn ang="T10">
                    <a:pos x="T0" y="T1"/>
                  </a:cxn>
                  <a:cxn ang="T11">
                    <a:pos x="T2" y="T3"/>
                  </a:cxn>
                  <a:cxn ang="T12">
                    <a:pos x="T4" y="T5"/>
                  </a:cxn>
                  <a:cxn ang="T13">
                    <a:pos x="T6" y="T7"/>
                  </a:cxn>
                  <a:cxn ang="T14">
                    <a:pos x="T8" y="T9"/>
                  </a:cxn>
                </a:cxnLst>
                <a:rect l="T15" t="T16" r="T17" b="T18"/>
                <a:pathLst>
                  <a:path w="1261" h="1192">
                    <a:moveTo>
                      <a:pt x="388" y="1185"/>
                    </a:moveTo>
                    <a:cubicBezTo>
                      <a:pt x="388" y="1185"/>
                      <a:pt x="0" y="615"/>
                      <a:pt x="659" y="0"/>
                    </a:cubicBezTo>
                    <a:cubicBezTo>
                      <a:pt x="659" y="0"/>
                      <a:pt x="1261" y="710"/>
                      <a:pt x="490" y="1192"/>
                    </a:cubicBezTo>
                    <a:cubicBezTo>
                      <a:pt x="490" y="1192"/>
                      <a:pt x="508" y="734"/>
                      <a:pt x="595" y="548"/>
                    </a:cubicBezTo>
                    <a:cubicBezTo>
                      <a:pt x="595" y="548"/>
                      <a:pt x="363" y="953"/>
                      <a:pt x="388" y="1185"/>
                    </a:cubicBezTo>
                    <a:close/>
                  </a:path>
                </a:pathLst>
              </a:custGeom>
              <a:solidFill>
                <a:srgbClr val="218C0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0" name="Freeform 7"/>
              <p:cNvSpPr>
                <a:spLocks noChangeArrowheads="1"/>
              </p:cNvSpPr>
              <p:nvPr/>
            </p:nvSpPr>
            <p:spPr bwMode="auto">
              <a:xfrm>
                <a:off x="6880225" y="3662363"/>
                <a:ext cx="1920875" cy="1884362"/>
              </a:xfrm>
              <a:custGeom>
                <a:avLst/>
                <a:gdLst>
                  <a:gd name="T0" fmla="*/ 0 w 933"/>
                  <a:gd name="T1" fmla="*/ 1033825 h 915"/>
                  <a:gd name="T2" fmla="*/ 1920875 w 933"/>
                  <a:gd name="T3" fmla="*/ 426298 h 915"/>
                  <a:gd name="T4" fmla="*/ 76176 w 933"/>
                  <a:gd name="T5" fmla="*/ 1186221 h 915"/>
                  <a:gd name="T6" fmla="*/ 1084996 w 933"/>
                  <a:gd name="T7" fmla="*/ 794933 h 915"/>
                  <a:gd name="T8" fmla="*/ 0 w 933"/>
                  <a:gd name="T9" fmla="*/ 1033825 h 915"/>
                  <a:gd name="T10" fmla="*/ 0 60000 65536"/>
                  <a:gd name="T11" fmla="*/ 0 60000 65536"/>
                  <a:gd name="T12" fmla="*/ 0 60000 65536"/>
                  <a:gd name="T13" fmla="*/ 0 60000 65536"/>
                  <a:gd name="T14" fmla="*/ 0 60000 65536"/>
                  <a:gd name="T15" fmla="*/ 0 w 933"/>
                  <a:gd name="T16" fmla="*/ 0 h 915"/>
                  <a:gd name="T17" fmla="*/ 933 w 933"/>
                  <a:gd name="T18" fmla="*/ 915 h 915"/>
                </a:gdLst>
                <a:ahLst/>
                <a:cxnLst>
                  <a:cxn ang="T10">
                    <a:pos x="T0" y="T1"/>
                  </a:cxn>
                  <a:cxn ang="T11">
                    <a:pos x="T2" y="T3"/>
                  </a:cxn>
                  <a:cxn ang="T12">
                    <a:pos x="T4" y="T5"/>
                  </a:cxn>
                  <a:cxn ang="T13">
                    <a:pos x="T6" y="T7"/>
                  </a:cxn>
                  <a:cxn ang="T14">
                    <a:pos x="T8" y="T9"/>
                  </a:cxn>
                </a:cxnLst>
                <a:rect l="T15" t="T16" r="T17" b="T18"/>
                <a:pathLst>
                  <a:path w="933" h="915">
                    <a:moveTo>
                      <a:pt x="0" y="502"/>
                    </a:moveTo>
                    <a:cubicBezTo>
                      <a:pt x="0" y="502"/>
                      <a:pt x="238" y="0"/>
                      <a:pt x="933" y="207"/>
                    </a:cubicBezTo>
                    <a:cubicBezTo>
                      <a:pt x="933" y="207"/>
                      <a:pt x="686" y="915"/>
                      <a:pt x="37" y="576"/>
                    </a:cubicBezTo>
                    <a:cubicBezTo>
                      <a:pt x="37" y="576"/>
                      <a:pt x="362" y="402"/>
                      <a:pt x="527" y="386"/>
                    </a:cubicBezTo>
                    <a:cubicBezTo>
                      <a:pt x="527" y="386"/>
                      <a:pt x="151" y="390"/>
                      <a:pt x="0" y="502"/>
                    </a:cubicBezTo>
                    <a:close/>
                  </a:path>
                </a:pathLst>
              </a:custGeom>
              <a:solidFill>
                <a:srgbClr val="218C0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1" name="Freeform 8"/>
              <p:cNvSpPr>
                <a:spLocks noChangeArrowheads="1"/>
              </p:cNvSpPr>
              <p:nvPr/>
            </p:nvSpPr>
            <p:spPr bwMode="auto">
              <a:xfrm>
                <a:off x="3400425" y="3268663"/>
                <a:ext cx="1997075" cy="2111375"/>
              </a:xfrm>
              <a:custGeom>
                <a:avLst/>
                <a:gdLst>
                  <a:gd name="T0" fmla="*/ 1988840 w 970"/>
                  <a:gd name="T1" fmla="*/ 1448094 h 1025"/>
                  <a:gd name="T2" fmla="*/ 0 w 970"/>
                  <a:gd name="T3" fmla="*/ 1025819 h 1025"/>
                  <a:gd name="T4" fmla="*/ 1997075 w 970"/>
                  <a:gd name="T5" fmla="*/ 1277124 h 1025"/>
                  <a:gd name="T6" fmla="*/ 916184 w 970"/>
                  <a:gd name="T7" fmla="*/ 1118514 h 1025"/>
                  <a:gd name="T8" fmla="*/ 1988840 w 970"/>
                  <a:gd name="T9" fmla="*/ 1448094 h 1025"/>
                  <a:gd name="T10" fmla="*/ 0 60000 65536"/>
                  <a:gd name="T11" fmla="*/ 0 60000 65536"/>
                  <a:gd name="T12" fmla="*/ 0 60000 65536"/>
                  <a:gd name="T13" fmla="*/ 0 60000 65536"/>
                  <a:gd name="T14" fmla="*/ 0 60000 65536"/>
                  <a:gd name="T15" fmla="*/ 0 w 970"/>
                  <a:gd name="T16" fmla="*/ 0 h 1025"/>
                  <a:gd name="T17" fmla="*/ 970 w 970"/>
                  <a:gd name="T18" fmla="*/ 1025 h 1025"/>
                </a:gdLst>
                <a:ahLst/>
                <a:cxnLst>
                  <a:cxn ang="T10">
                    <a:pos x="T0" y="T1"/>
                  </a:cxn>
                  <a:cxn ang="T11">
                    <a:pos x="T2" y="T3"/>
                  </a:cxn>
                  <a:cxn ang="T12">
                    <a:pos x="T4" y="T5"/>
                  </a:cxn>
                  <a:cxn ang="T13">
                    <a:pos x="T6" y="T7"/>
                  </a:cxn>
                  <a:cxn ang="T14">
                    <a:pos x="T8" y="T9"/>
                  </a:cxn>
                </a:cxnLst>
                <a:rect l="T15" t="T16" r="T17" b="T18"/>
                <a:pathLst>
                  <a:path w="970" h="1025">
                    <a:moveTo>
                      <a:pt x="966" y="703"/>
                    </a:moveTo>
                    <a:cubicBezTo>
                      <a:pt x="966" y="703"/>
                      <a:pt x="507" y="1025"/>
                      <a:pt x="0" y="498"/>
                    </a:cubicBezTo>
                    <a:cubicBezTo>
                      <a:pt x="0" y="498"/>
                      <a:pt x="568" y="0"/>
                      <a:pt x="970" y="620"/>
                    </a:cubicBezTo>
                    <a:cubicBezTo>
                      <a:pt x="970" y="620"/>
                      <a:pt x="598" y="611"/>
                      <a:pt x="445" y="543"/>
                    </a:cubicBezTo>
                    <a:cubicBezTo>
                      <a:pt x="445" y="543"/>
                      <a:pt x="778" y="726"/>
                      <a:pt x="966" y="703"/>
                    </a:cubicBezTo>
                    <a:close/>
                  </a:path>
                </a:pathLst>
              </a:custGeom>
              <a:solidFill>
                <a:srgbClr val="218C0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92" name="Freeform 9"/>
              <p:cNvSpPr>
                <a:spLocks noChangeArrowheads="1"/>
              </p:cNvSpPr>
              <p:nvPr/>
            </p:nvSpPr>
            <p:spPr bwMode="auto">
              <a:xfrm>
                <a:off x="4402138" y="2327275"/>
                <a:ext cx="1993900" cy="2078038"/>
              </a:xfrm>
              <a:custGeom>
                <a:avLst/>
                <a:gdLst>
                  <a:gd name="T0" fmla="*/ 1223530 w 968"/>
                  <a:gd name="T1" fmla="*/ 2078038 h 1009"/>
                  <a:gd name="T2" fmla="*/ 292494 w 968"/>
                  <a:gd name="T3" fmla="*/ 0 h 1009"/>
                  <a:gd name="T4" fmla="*/ 1382135 w 968"/>
                  <a:gd name="T5" fmla="*/ 1973003 h 1009"/>
                  <a:gd name="T6" fmla="*/ 813627 w 968"/>
                  <a:gd name="T7" fmla="*/ 891765 h 1009"/>
                  <a:gd name="T8" fmla="*/ 1223530 w 968"/>
                  <a:gd name="T9" fmla="*/ 2078038 h 1009"/>
                  <a:gd name="T10" fmla="*/ 0 60000 65536"/>
                  <a:gd name="T11" fmla="*/ 0 60000 65536"/>
                  <a:gd name="T12" fmla="*/ 0 60000 65536"/>
                  <a:gd name="T13" fmla="*/ 0 60000 65536"/>
                  <a:gd name="T14" fmla="*/ 0 60000 65536"/>
                  <a:gd name="T15" fmla="*/ 0 w 968"/>
                  <a:gd name="T16" fmla="*/ 0 h 1009"/>
                  <a:gd name="T17" fmla="*/ 968 w 968"/>
                  <a:gd name="T18" fmla="*/ 1009 h 1009"/>
                </a:gdLst>
                <a:ahLst/>
                <a:cxnLst>
                  <a:cxn ang="T10">
                    <a:pos x="T0" y="T1"/>
                  </a:cxn>
                  <a:cxn ang="T11">
                    <a:pos x="T2" y="T3"/>
                  </a:cxn>
                  <a:cxn ang="T12">
                    <a:pos x="T4" y="T5"/>
                  </a:cxn>
                  <a:cxn ang="T13">
                    <a:pos x="T6" y="T7"/>
                  </a:cxn>
                  <a:cxn ang="T14">
                    <a:pos x="T8" y="T9"/>
                  </a:cxn>
                </a:cxnLst>
                <a:rect l="T15" t="T16" r="T17" b="T18"/>
                <a:pathLst>
                  <a:path w="968" h="1009">
                    <a:moveTo>
                      <a:pt x="594" y="1009"/>
                    </a:moveTo>
                    <a:cubicBezTo>
                      <a:pt x="594" y="1009"/>
                      <a:pt x="0" y="806"/>
                      <a:pt x="142" y="0"/>
                    </a:cubicBezTo>
                    <a:cubicBezTo>
                      <a:pt x="142" y="0"/>
                      <a:pt x="968" y="186"/>
                      <a:pt x="671" y="958"/>
                    </a:cubicBezTo>
                    <a:cubicBezTo>
                      <a:pt x="671" y="958"/>
                      <a:pt x="435" y="615"/>
                      <a:pt x="395" y="433"/>
                    </a:cubicBezTo>
                    <a:cubicBezTo>
                      <a:pt x="395" y="433"/>
                      <a:pt x="449" y="854"/>
                      <a:pt x="594" y="1009"/>
                    </a:cubicBezTo>
                    <a:close/>
                  </a:path>
                </a:pathLst>
              </a:custGeom>
              <a:solidFill>
                <a:srgbClr val="218C04"/>
              </a:solid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87" name="任意多边形 16"/>
            <p:cNvSpPr>
              <a:spLocks noChangeArrowheads="1"/>
            </p:cNvSpPr>
            <p:nvPr/>
          </p:nvSpPr>
          <p:spPr bwMode="auto">
            <a:xfrm>
              <a:off x="4302157" y="6480175"/>
              <a:ext cx="3154363" cy="379413"/>
            </a:xfrm>
            <a:custGeom>
              <a:avLst/>
              <a:gdLst>
                <a:gd name="T0" fmla="*/ 1577182 w 3154392"/>
                <a:gd name="T1" fmla="*/ 0 h 301959"/>
                <a:gd name="T2" fmla="*/ 3112278 w 3154392"/>
                <a:gd name="T3" fmla="*/ 346498 h 301959"/>
                <a:gd name="T4" fmla="*/ 3154363 w 3154392"/>
                <a:gd name="T5" fmla="*/ 379413 h 301959"/>
                <a:gd name="T6" fmla="*/ 0 w 3154392"/>
                <a:gd name="T7" fmla="*/ 379413 h 301959"/>
                <a:gd name="T8" fmla="*/ 42085 w 3154392"/>
                <a:gd name="T9" fmla="*/ 346498 h 301959"/>
                <a:gd name="T10" fmla="*/ 1577182 w 3154392"/>
                <a:gd name="T11" fmla="*/ 0 h 301959"/>
                <a:gd name="T12" fmla="*/ 0 60000 65536"/>
                <a:gd name="T13" fmla="*/ 0 60000 65536"/>
                <a:gd name="T14" fmla="*/ 0 60000 65536"/>
                <a:gd name="T15" fmla="*/ 0 60000 65536"/>
                <a:gd name="T16" fmla="*/ 0 60000 65536"/>
                <a:gd name="T17" fmla="*/ 0 60000 65536"/>
                <a:gd name="T18" fmla="*/ 0 w 3154392"/>
                <a:gd name="T19" fmla="*/ 0 h 301959"/>
                <a:gd name="T20" fmla="*/ 3154392 w 3154392"/>
                <a:gd name="T21" fmla="*/ 301959 h 301959"/>
              </a:gdLst>
              <a:ahLst/>
              <a:cxnLst>
                <a:cxn ang="T12">
                  <a:pos x="T0" y="T1"/>
                </a:cxn>
                <a:cxn ang="T13">
                  <a:pos x="T2" y="T3"/>
                </a:cxn>
                <a:cxn ang="T14">
                  <a:pos x="T4" y="T5"/>
                </a:cxn>
                <a:cxn ang="T15">
                  <a:pos x="T6" y="T7"/>
                </a:cxn>
                <a:cxn ang="T16">
                  <a:pos x="T8" y="T9"/>
                </a:cxn>
                <a:cxn ang="T17">
                  <a:pos x="T10" y="T11"/>
                </a:cxn>
              </a:cxnLst>
              <a:rect l="T18" t="T19" r="T20" b="T21"/>
              <a:pathLst>
                <a:path w="3154392" h="301959">
                  <a:moveTo>
                    <a:pt x="1577196" y="0"/>
                  </a:moveTo>
                  <a:cubicBezTo>
                    <a:pt x="2216218" y="0"/>
                    <a:pt x="2779619" y="109388"/>
                    <a:pt x="3112307" y="275763"/>
                  </a:cubicBezTo>
                  <a:lnTo>
                    <a:pt x="3154392" y="301959"/>
                  </a:lnTo>
                  <a:lnTo>
                    <a:pt x="0" y="301959"/>
                  </a:lnTo>
                  <a:lnTo>
                    <a:pt x="42085" y="275763"/>
                  </a:lnTo>
                  <a:cubicBezTo>
                    <a:pt x="374774" y="109388"/>
                    <a:pt x="938175" y="0"/>
                    <a:pt x="1577196" y="0"/>
                  </a:cubicBezTo>
                  <a:close/>
                </a:path>
              </a:pathLst>
            </a:custGeom>
            <a:solidFill>
              <a:schemeClr val="accent6">
                <a:lumMod val="75000"/>
              </a:schemeClr>
            </a:solidFill>
            <a:ln>
              <a:noFill/>
            </a:ln>
          </p:spPr>
          <p:txBody>
            <a:bodyPr anchor="ctr"/>
            <a:lstStyle/>
            <a:p>
              <a:endParaRPr lang="zh-CN" altLang="en-US"/>
            </a:p>
          </p:txBody>
        </p:sp>
      </p:grpSp>
      <p:sp>
        <p:nvSpPr>
          <p:cNvPr id="93" name="矩形 92"/>
          <p:cNvSpPr/>
          <p:nvPr/>
        </p:nvSpPr>
        <p:spPr>
          <a:xfrm>
            <a:off x="7509575" y="1988574"/>
            <a:ext cx="1851789" cy="246221"/>
          </a:xfrm>
          <a:prstGeom prst="rect">
            <a:avLst/>
          </a:prstGeom>
        </p:spPr>
        <p:txBody>
          <a:bodyPr wrap="none">
            <a:spAutoFit/>
          </a:body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94" name="矩形 93"/>
          <p:cNvSpPr/>
          <p:nvPr/>
        </p:nvSpPr>
        <p:spPr>
          <a:xfrm>
            <a:off x="7509575" y="2216243"/>
            <a:ext cx="2638129" cy="461665"/>
          </a:xfrm>
          <a:prstGeom prst="rect">
            <a:avLst/>
          </a:prstGeom>
        </p:spPr>
        <p:txBody>
          <a:bodyPr wrap="square">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95" name="矩形 94"/>
          <p:cNvSpPr/>
          <p:nvPr/>
        </p:nvSpPr>
        <p:spPr>
          <a:xfrm>
            <a:off x="8770855" y="3481243"/>
            <a:ext cx="1851789" cy="246221"/>
          </a:xfrm>
          <a:prstGeom prst="rect">
            <a:avLst/>
          </a:prstGeom>
        </p:spPr>
        <p:txBody>
          <a:bodyPr wrap="none">
            <a:spAutoFit/>
          </a:body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96" name="矩形 95"/>
          <p:cNvSpPr/>
          <p:nvPr/>
        </p:nvSpPr>
        <p:spPr>
          <a:xfrm>
            <a:off x="8770855" y="3708912"/>
            <a:ext cx="2638129" cy="461665"/>
          </a:xfrm>
          <a:prstGeom prst="rect">
            <a:avLst/>
          </a:prstGeom>
        </p:spPr>
        <p:txBody>
          <a:bodyPr wrap="square">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97" name="矩形 96"/>
          <p:cNvSpPr/>
          <p:nvPr/>
        </p:nvSpPr>
        <p:spPr>
          <a:xfrm>
            <a:off x="2457903" y="1988573"/>
            <a:ext cx="1851789" cy="246221"/>
          </a:xfrm>
          <a:prstGeom prst="rect">
            <a:avLst/>
          </a:prstGeom>
        </p:spPr>
        <p:txBody>
          <a:bodyPr wrap="none">
            <a:spAutoFit/>
          </a:bodyPr>
          <a:lstStyle/>
          <a:p>
            <a:pPr algn="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98" name="矩形 97"/>
          <p:cNvSpPr/>
          <p:nvPr/>
        </p:nvSpPr>
        <p:spPr>
          <a:xfrm>
            <a:off x="1671563" y="2216242"/>
            <a:ext cx="2638129" cy="439929"/>
          </a:xfrm>
          <a:prstGeom prst="rect">
            <a:avLst/>
          </a:prstGeom>
        </p:spPr>
        <p:txBody>
          <a:bodyPr wrap="square">
            <a:spAutoFit/>
          </a:bodyPr>
          <a:lstStyle/>
          <a:p>
            <a:pPr algn="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99" name="矩形 98"/>
          <p:cNvSpPr/>
          <p:nvPr/>
        </p:nvSpPr>
        <p:spPr>
          <a:xfrm>
            <a:off x="1606539" y="3481242"/>
            <a:ext cx="1851789" cy="246221"/>
          </a:xfrm>
          <a:prstGeom prst="rect">
            <a:avLst/>
          </a:prstGeom>
        </p:spPr>
        <p:txBody>
          <a:bodyPr wrap="none">
            <a:spAutoFit/>
          </a:bodyPr>
          <a:lstStyle/>
          <a:p>
            <a:pPr algn="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100" name="矩形 99"/>
          <p:cNvSpPr/>
          <p:nvPr/>
        </p:nvSpPr>
        <p:spPr>
          <a:xfrm>
            <a:off x="820199" y="3708911"/>
            <a:ext cx="2638129" cy="439929"/>
          </a:xfrm>
          <a:prstGeom prst="rect">
            <a:avLst/>
          </a:prstGeom>
        </p:spPr>
        <p:txBody>
          <a:bodyPr wrap="square">
            <a:spAutoFit/>
          </a:bodyPr>
          <a:lstStyle/>
          <a:p>
            <a:pPr algn="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5"/>
                                        </p:tgtEl>
                                        <p:attrNameLst>
                                          <p:attrName>style.visibility</p:attrName>
                                        </p:attrNameLst>
                                      </p:cBhvr>
                                      <p:to>
                                        <p:strVal val="visible"/>
                                      </p:to>
                                    </p:set>
                                    <p:anim calcmode="lin" valueType="num">
                                      <p:cBhvr additive="base">
                                        <p:cTn id="13" dur="500" fill="hold"/>
                                        <p:tgtEl>
                                          <p:spTgt spid="85"/>
                                        </p:tgtEl>
                                        <p:attrNameLst>
                                          <p:attrName>ppt_x</p:attrName>
                                        </p:attrNameLst>
                                      </p:cBhvr>
                                      <p:tavLst>
                                        <p:tav tm="0">
                                          <p:val>
                                            <p:strVal val="#ppt_x"/>
                                          </p:val>
                                        </p:tav>
                                        <p:tav tm="100000">
                                          <p:val>
                                            <p:strVal val="#ppt_x"/>
                                          </p:val>
                                        </p:tav>
                                      </p:tavLst>
                                    </p:anim>
                                    <p:anim calcmode="lin" valueType="num">
                                      <p:cBhvr additive="base">
                                        <p:cTn id="14" dur="500" fill="hold"/>
                                        <p:tgtEl>
                                          <p:spTgt spid="8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500" fill="hold"/>
                                        <p:tgtEl>
                                          <p:spTgt spid="93"/>
                                        </p:tgtEl>
                                        <p:attrNameLst>
                                          <p:attrName>ppt_x</p:attrName>
                                        </p:attrNameLst>
                                      </p:cBhvr>
                                      <p:tavLst>
                                        <p:tav tm="0">
                                          <p:val>
                                            <p:strVal val="#ppt_x"/>
                                          </p:val>
                                        </p:tav>
                                        <p:tav tm="100000">
                                          <p:val>
                                            <p:strVal val="#ppt_x"/>
                                          </p:val>
                                        </p:tav>
                                      </p:tavLst>
                                    </p:anim>
                                    <p:anim calcmode="lin" valueType="num">
                                      <p:cBhvr additive="base">
                                        <p:cTn id="20" dur="500" fill="hold"/>
                                        <p:tgtEl>
                                          <p:spTgt spid="9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94"/>
                                        </p:tgtEl>
                                        <p:attrNameLst>
                                          <p:attrName>style.visibility</p:attrName>
                                        </p:attrNameLst>
                                      </p:cBhvr>
                                      <p:to>
                                        <p:strVal val="visible"/>
                                      </p:to>
                                    </p:set>
                                    <p:anim calcmode="lin" valueType="num">
                                      <p:cBhvr additive="base">
                                        <p:cTn id="23" dur="500" fill="hold"/>
                                        <p:tgtEl>
                                          <p:spTgt spid="94"/>
                                        </p:tgtEl>
                                        <p:attrNameLst>
                                          <p:attrName>ppt_x</p:attrName>
                                        </p:attrNameLst>
                                      </p:cBhvr>
                                      <p:tavLst>
                                        <p:tav tm="0">
                                          <p:val>
                                            <p:strVal val="#ppt_x"/>
                                          </p:val>
                                        </p:tav>
                                        <p:tav tm="100000">
                                          <p:val>
                                            <p:strVal val="#ppt_x"/>
                                          </p:val>
                                        </p:tav>
                                      </p:tavLst>
                                    </p:anim>
                                    <p:anim calcmode="lin" valueType="num">
                                      <p:cBhvr additive="base">
                                        <p:cTn id="24" dur="500" fill="hold"/>
                                        <p:tgtEl>
                                          <p:spTgt spid="94"/>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additive="base">
                                        <p:cTn id="27" dur="500" fill="hold"/>
                                        <p:tgtEl>
                                          <p:spTgt spid="95"/>
                                        </p:tgtEl>
                                        <p:attrNameLst>
                                          <p:attrName>ppt_x</p:attrName>
                                        </p:attrNameLst>
                                      </p:cBhvr>
                                      <p:tavLst>
                                        <p:tav tm="0">
                                          <p:val>
                                            <p:strVal val="#ppt_x"/>
                                          </p:val>
                                        </p:tav>
                                        <p:tav tm="100000">
                                          <p:val>
                                            <p:strVal val="#ppt_x"/>
                                          </p:val>
                                        </p:tav>
                                      </p:tavLst>
                                    </p:anim>
                                    <p:anim calcmode="lin" valueType="num">
                                      <p:cBhvr additive="base">
                                        <p:cTn id="28" dur="500" fill="hold"/>
                                        <p:tgtEl>
                                          <p:spTgt spid="95"/>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500" fill="hold"/>
                                        <p:tgtEl>
                                          <p:spTgt spid="96"/>
                                        </p:tgtEl>
                                        <p:attrNameLst>
                                          <p:attrName>ppt_x</p:attrName>
                                        </p:attrNameLst>
                                      </p:cBhvr>
                                      <p:tavLst>
                                        <p:tav tm="0">
                                          <p:val>
                                            <p:strVal val="#ppt_x"/>
                                          </p:val>
                                        </p:tav>
                                        <p:tav tm="100000">
                                          <p:val>
                                            <p:strVal val="#ppt_x"/>
                                          </p:val>
                                        </p:tav>
                                      </p:tavLst>
                                    </p:anim>
                                    <p:anim calcmode="lin" valueType="num">
                                      <p:cBhvr additive="base">
                                        <p:cTn id="32" dur="500" fill="hold"/>
                                        <p:tgtEl>
                                          <p:spTgt spid="96"/>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 calcmode="lin" valueType="num">
                                      <p:cBhvr additive="base">
                                        <p:cTn id="35" dur="500" fill="hold"/>
                                        <p:tgtEl>
                                          <p:spTgt spid="97"/>
                                        </p:tgtEl>
                                        <p:attrNameLst>
                                          <p:attrName>ppt_x</p:attrName>
                                        </p:attrNameLst>
                                      </p:cBhvr>
                                      <p:tavLst>
                                        <p:tav tm="0">
                                          <p:val>
                                            <p:strVal val="#ppt_x"/>
                                          </p:val>
                                        </p:tav>
                                        <p:tav tm="100000">
                                          <p:val>
                                            <p:strVal val="#ppt_x"/>
                                          </p:val>
                                        </p:tav>
                                      </p:tavLst>
                                    </p:anim>
                                    <p:anim calcmode="lin" valueType="num">
                                      <p:cBhvr additive="base">
                                        <p:cTn id="36" dur="500" fill="hold"/>
                                        <p:tgtEl>
                                          <p:spTgt spid="97"/>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childTnLst>
                                    <p:set>
                                      <p:cBhvr>
                                        <p:cTn id="38" dur="1" fill="hold">
                                          <p:stCondLst>
                                            <p:cond delay="0"/>
                                          </p:stCondLst>
                                        </p:cTn>
                                        <p:tgtEl>
                                          <p:spTgt spid="98"/>
                                        </p:tgtEl>
                                        <p:attrNameLst>
                                          <p:attrName>style.visibility</p:attrName>
                                        </p:attrNameLst>
                                      </p:cBhvr>
                                      <p:to>
                                        <p:strVal val="visible"/>
                                      </p:to>
                                    </p:set>
                                    <p:anim calcmode="lin" valueType="num">
                                      <p:cBhvr additive="base">
                                        <p:cTn id="39" dur="500" fill="hold"/>
                                        <p:tgtEl>
                                          <p:spTgt spid="98"/>
                                        </p:tgtEl>
                                        <p:attrNameLst>
                                          <p:attrName>ppt_x</p:attrName>
                                        </p:attrNameLst>
                                      </p:cBhvr>
                                      <p:tavLst>
                                        <p:tav tm="0">
                                          <p:val>
                                            <p:strVal val="#ppt_x"/>
                                          </p:val>
                                        </p:tav>
                                        <p:tav tm="100000">
                                          <p:val>
                                            <p:strVal val="#ppt_x"/>
                                          </p:val>
                                        </p:tav>
                                      </p:tavLst>
                                    </p:anim>
                                    <p:anim calcmode="lin" valueType="num">
                                      <p:cBhvr additive="base">
                                        <p:cTn id="40" dur="500" fill="hold"/>
                                        <p:tgtEl>
                                          <p:spTgt spid="98"/>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0"/>
                                  </p:stCondLst>
                                  <p:childTnLst>
                                    <p:set>
                                      <p:cBhvr>
                                        <p:cTn id="42" dur="1" fill="hold">
                                          <p:stCondLst>
                                            <p:cond delay="0"/>
                                          </p:stCondLst>
                                        </p:cTn>
                                        <p:tgtEl>
                                          <p:spTgt spid="99"/>
                                        </p:tgtEl>
                                        <p:attrNameLst>
                                          <p:attrName>style.visibility</p:attrName>
                                        </p:attrNameLst>
                                      </p:cBhvr>
                                      <p:to>
                                        <p:strVal val="visible"/>
                                      </p:to>
                                    </p:set>
                                    <p:anim calcmode="lin" valueType="num">
                                      <p:cBhvr additive="base">
                                        <p:cTn id="43" dur="500" fill="hold"/>
                                        <p:tgtEl>
                                          <p:spTgt spid="99"/>
                                        </p:tgtEl>
                                        <p:attrNameLst>
                                          <p:attrName>ppt_x</p:attrName>
                                        </p:attrNameLst>
                                      </p:cBhvr>
                                      <p:tavLst>
                                        <p:tav tm="0">
                                          <p:val>
                                            <p:strVal val="#ppt_x"/>
                                          </p:val>
                                        </p:tav>
                                        <p:tav tm="100000">
                                          <p:val>
                                            <p:strVal val="#ppt_x"/>
                                          </p:val>
                                        </p:tav>
                                      </p:tavLst>
                                    </p:anim>
                                    <p:anim calcmode="lin" valueType="num">
                                      <p:cBhvr additive="base">
                                        <p:cTn id="44" dur="500" fill="hold"/>
                                        <p:tgtEl>
                                          <p:spTgt spid="99"/>
                                        </p:tgtEl>
                                        <p:attrNameLst>
                                          <p:attrName>ppt_y</p:attrName>
                                        </p:attrNameLst>
                                      </p:cBhvr>
                                      <p:tavLst>
                                        <p:tav tm="0">
                                          <p:val>
                                            <p:strVal val="0-#ppt_h/2"/>
                                          </p:val>
                                        </p:tav>
                                        <p:tav tm="100000">
                                          <p:val>
                                            <p:strVal val="#ppt_y"/>
                                          </p:val>
                                        </p:tav>
                                      </p:tavLst>
                                    </p:anim>
                                  </p:childTnLst>
                                </p:cTn>
                              </p:par>
                              <p:par>
                                <p:cTn id="45" presetID="2" presetClass="entr" presetSubtype="1" fill="hold" grpId="0" nodeType="withEffect">
                                  <p:stCondLst>
                                    <p:cond delay="0"/>
                                  </p:stCondLst>
                                  <p:childTnLst>
                                    <p:set>
                                      <p:cBhvr>
                                        <p:cTn id="46" dur="1" fill="hold">
                                          <p:stCondLst>
                                            <p:cond delay="0"/>
                                          </p:stCondLst>
                                        </p:cTn>
                                        <p:tgtEl>
                                          <p:spTgt spid="100"/>
                                        </p:tgtEl>
                                        <p:attrNameLst>
                                          <p:attrName>style.visibility</p:attrName>
                                        </p:attrNameLst>
                                      </p:cBhvr>
                                      <p:to>
                                        <p:strVal val="visible"/>
                                      </p:to>
                                    </p:set>
                                    <p:anim calcmode="lin" valueType="num">
                                      <p:cBhvr additive="base">
                                        <p:cTn id="47" dur="500" fill="hold"/>
                                        <p:tgtEl>
                                          <p:spTgt spid="100"/>
                                        </p:tgtEl>
                                        <p:attrNameLst>
                                          <p:attrName>ppt_x</p:attrName>
                                        </p:attrNameLst>
                                      </p:cBhvr>
                                      <p:tavLst>
                                        <p:tav tm="0">
                                          <p:val>
                                            <p:strVal val="#ppt_x"/>
                                          </p:val>
                                        </p:tav>
                                        <p:tav tm="100000">
                                          <p:val>
                                            <p:strVal val="#ppt_x"/>
                                          </p:val>
                                        </p:tav>
                                      </p:tavLst>
                                    </p:anim>
                                    <p:anim calcmode="lin" valueType="num">
                                      <p:cBhvr additive="base">
                                        <p:cTn id="48" dur="500" fill="hold"/>
                                        <p:tgtEl>
                                          <p:spTgt spid="10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95" grpId="0"/>
      <p:bldP spid="96" grpId="0"/>
      <p:bldP spid="97" grpId="0"/>
      <p:bldP spid="98" grpId="0"/>
      <p:bldP spid="99" grpId="0"/>
      <p:bldP spid="10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7997" y="105192"/>
            <a:ext cx="3853072" cy="603805"/>
            <a:chOff x="137997" y="105192"/>
            <a:chExt cx="3853072" cy="603805"/>
          </a:xfrm>
        </p:grpSpPr>
        <p:pic>
          <p:nvPicPr>
            <p:cNvPr id="4" name="Picture 3" descr="C:\Users\jhon\Desktop\1\新建文件夹\图\植树节\66660a5c68d45f7298e44c6059030e0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97" y="105192"/>
              <a:ext cx="536783" cy="60380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805582" y="339665"/>
              <a:ext cx="3185487" cy="369332"/>
            </a:xfrm>
            <a:prstGeom prst="rect">
              <a:avLst/>
            </a:prstGeom>
          </p:spPr>
          <p:txBody>
            <a:bodyPr wrap="none">
              <a:spAutoFit/>
            </a:bodyPr>
            <a:lstStyle/>
            <a:p>
              <a:pPr eaLnBrk="1" hangingPunct="1"/>
              <a:r>
                <a:rPr lang="zh-CN" altLang="en-US" dirty="0">
                  <a:solidFill>
                    <a:srgbClr val="218C04"/>
                  </a:solidFill>
                  <a:ea typeface="微软雅黑" panose="020B0503020204020204" pitchFamily="34" charset="-122"/>
                  <a:sym typeface="Arial" panose="020B0604020202020204" pitchFamily="34" charset="0"/>
                </a:rPr>
                <a:t>请点击此处添加标题文字内容</a:t>
              </a:r>
            </a:p>
          </p:txBody>
        </p:sp>
      </p:grpSp>
      <p:pic>
        <p:nvPicPr>
          <p:cNvPr id="4098" name="Picture 2" descr="C:\Users\jhon\Desktop\1\新建文件夹\图\植树节\d20961325eb8f7554353ccacd687e914.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169" t="4463" r="9494" b="5094"/>
          <a:stretch>
            <a:fillRect/>
          </a:stretch>
        </p:blipFill>
        <p:spPr bwMode="auto">
          <a:xfrm flipH="1">
            <a:off x="6205714" y="524331"/>
            <a:ext cx="5357636" cy="6031553"/>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组合 9"/>
          <p:cNvGrpSpPr/>
          <p:nvPr/>
        </p:nvGrpSpPr>
        <p:grpSpPr>
          <a:xfrm>
            <a:off x="-895567" y="2314400"/>
            <a:ext cx="5176042" cy="3581400"/>
            <a:chOff x="-952717" y="1819100"/>
            <a:chExt cx="5176042" cy="3581400"/>
          </a:xfrm>
        </p:grpSpPr>
        <p:sp>
          <p:nvSpPr>
            <p:cNvPr id="7" name="圆角矩形 6"/>
            <p:cNvSpPr/>
            <p:nvPr/>
          </p:nvSpPr>
          <p:spPr bwMode="auto">
            <a:xfrm rot="2938797">
              <a:off x="1077450" y="2332893"/>
              <a:ext cx="95250" cy="4155584"/>
            </a:xfrm>
            <a:prstGeom prst="roundRect">
              <a:avLst/>
            </a:prstGeom>
            <a:solidFill>
              <a:srgbClr val="218C04"/>
            </a:solidFill>
            <a:ln w="9525" cap="flat" cmpd="sng" algn="ctr">
              <a:solidFill>
                <a:srgbClr val="0E8146"/>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nvGrpSpPr>
            <p:cNvPr id="11" name="组合 10"/>
            <p:cNvGrpSpPr/>
            <p:nvPr/>
          </p:nvGrpSpPr>
          <p:grpSpPr>
            <a:xfrm rot="21575853">
              <a:off x="1422975" y="1819100"/>
              <a:ext cx="2800350" cy="3581400"/>
              <a:chOff x="1343119" y="1695450"/>
              <a:chExt cx="2800350" cy="2800350"/>
            </a:xfrm>
          </p:grpSpPr>
          <p:sp>
            <p:nvSpPr>
              <p:cNvPr id="12" name="矩形 11"/>
              <p:cNvSpPr/>
              <p:nvPr/>
            </p:nvSpPr>
            <p:spPr bwMode="auto">
              <a:xfrm>
                <a:off x="1343119" y="1695450"/>
                <a:ext cx="2800350" cy="2800350"/>
              </a:xfrm>
              <a:prstGeom prst="rect">
                <a:avLst/>
              </a:prstGeom>
              <a:solidFill>
                <a:schemeClr val="bg1">
                  <a:lumMod val="75000"/>
                </a:schemeClr>
              </a:solidFill>
              <a:ln w="9525" cap="flat" cmpd="sng" algn="ctr">
                <a:solidFill>
                  <a:srgbClr val="218C04"/>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3" name="矩形 12"/>
              <p:cNvSpPr/>
              <p:nvPr/>
            </p:nvSpPr>
            <p:spPr bwMode="auto">
              <a:xfrm>
                <a:off x="1419318" y="1771650"/>
                <a:ext cx="2647950" cy="26479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sp>
        <p:nvSpPr>
          <p:cNvPr id="16" name="矩形 15"/>
          <p:cNvSpPr/>
          <p:nvPr/>
        </p:nvSpPr>
        <p:spPr>
          <a:xfrm>
            <a:off x="1854221" y="2837903"/>
            <a:ext cx="1851789" cy="246221"/>
          </a:xfrm>
          <a:prstGeom prst="rect">
            <a:avLst/>
          </a:prstGeom>
        </p:spPr>
        <p:txBody>
          <a:bodyPr wrap="none">
            <a:spAutoFit/>
          </a:body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17" name="矩形 16"/>
          <p:cNvSpPr/>
          <p:nvPr/>
        </p:nvSpPr>
        <p:spPr>
          <a:xfrm>
            <a:off x="1854222" y="3160822"/>
            <a:ext cx="2158595" cy="646331"/>
          </a:xfrm>
          <a:prstGeom prst="rect">
            <a:avLst/>
          </a:prstGeom>
        </p:spPr>
        <p:txBody>
          <a:bodyPr wrap="square">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18" name="矩形 17"/>
          <p:cNvSpPr/>
          <p:nvPr/>
        </p:nvSpPr>
        <p:spPr>
          <a:xfrm>
            <a:off x="1854220" y="4508188"/>
            <a:ext cx="1851789" cy="246221"/>
          </a:xfrm>
          <a:prstGeom prst="rect">
            <a:avLst/>
          </a:prstGeom>
        </p:spPr>
        <p:txBody>
          <a:bodyPr wrap="none">
            <a:spAutoFit/>
          </a:body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19" name="矩形 18"/>
          <p:cNvSpPr/>
          <p:nvPr/>
        </p:nvSpPr>
        <p:spPr>
          <a:xfrm>
            <a:off x="1854221" y="4812501"/>
            <a:ext cx="2158595" cy="646331"/>
          </a:xfrm>
          <a:prstGeom prst="rect">
            <a:avLst/>
          </a:prstGeom>
        </p:spPr>
        <p:txBody>
          <a:bodyPr wrap="square">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 calcmode="lin" valueType="num">
                                      <p:cBhvr additive="base">
                                        <p:cTn id="13" dur="500" fill="hold"/>
                                        <p:tgtEl>
                                          <p:spTgt spid="4098"/>
                                        </p:tgtEl>
                                        <p:attrNameLst>
                                          <p:attrName>ppt_x</p:attrName>
                                        </p:attrNameLst>
                                      </p:cBhvr>
                                      <p:tavLst>
                                        <p:tav tm="0">
                                          <p:val>
                                            <p:strVal val="#ppt_x"/>
                                          </p:val>
                                        </p:tav>
                                        <p:tav tm="100000">
                                          <p:val>
                                            <p:strVal val="#ppt_x"/>
                                          </p:val>
                                        </p:tav>
                                      </p:tavLst>
                                    </p:anim>
                                    <p:anim calcmode="lin" valueType="num">
                                      <p:cBhvr additive="base">
                                        <p:cTn id="14"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0-#ppt_w/2"/>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500"/>
                                        <p:tgtEl>
                                          <p:spTgt spid="17"/>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wipe(up)">
                                      <p:cBhvr>
                                        <p:cTn id="31" dur="500"/>
                                        <p:tgtEl>
                                          <p:spTgt spid="18"/>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up)">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7997" y="105192"/>
            <a:ext cx="3853072" cy="603805"/>
            <a:chOff x="137997" y="105192"/>
            <a:chExt cx="3853072" cy="603805"/>
          </a:xfrm>
        </p:grpSpPr>
        <p:pic>
          <p:nvPicPr>
            <p:cNvPr id="4" name="Picture 3" descr="C:\Users\jhon\Desktop\1\新建文件夹\图\植树节\66660a5c68d45f7298e44c6059030e0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97" y="105192"/>
              <a:ext cx="536783" cy="60380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805582" y="339665"/>
              <a:ext cx="3185487" cy="369332"/>
            </a:xfrm>
            <a:prstGeom prst="rect">
              <a:avLst/>
            </a:prstGeom>
          </p:spPr>
          <p:txBody>
            <a:bodyPr wrap="none">
              <a:spAutoFit/>
            </a:bodyPr>
            <a:lstStyle/>
            <a:p>
              <a:pPr eaLnBrk="1" hangingPunct="1"/>
              <a:r>
                <a:rPr lang="zh-CN" altLang="en-US" dirty="0">
                  <a:solidFill>
                    <a:srgbClr val="218C04"/>
                  </a:solidFill>
                  <a:ea typeface="微软雅黑" panose="020B0503020204020204" pitchFamily="34" charset="-122"/>
                  <a:sym typeface="Arial" panose="020B0604020202020204" pitchFamily="34" charset="0"/>
                </a:rPr>
                <a:t>请点击此处添加标题文字内容</a:t>
              </a:r>
            </a:p>
          </p:txBody>
        </p:sp>
      </p:grpSp>
      <p:pic>
        <p:nvPicPr>
          <p:cNvPr id="5122" name="Picture 2" descr="C:\Users\jhon\Desktop\1\新建文件夹\图\植树节\9d5c670678196ebb87d500b1616cbbe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943069" y="1801516"/>
            <a:ext cx="1934911" cy="179581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hon\Desktop\1\新建文件夹\图\植树节\9d5c670678196ebb87d500b1616cbbe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943069" y="4182766"/>
            <a:ext cx="1934911" cy="17958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C:\Users\jhon\Desktop\1\新建文件夹\图\植树节\9d5c670678196ebb87d500b1616cbbe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flipH="1">
            <a:off x="9248869" y="1801516"/>
            <a:ext cx="1934911" cy="179581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jhon\Desktop\1\新建文件夹\图\植树节\9d5c670678196ebb87d500b1616cbbe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flipH="1">
            <a:off x="9248868" y="4182766"/>
            <a:ext cx="1934911" cy="1795819"/>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3061105" y="2182162"/>
            <a:ext cx="1851789" cy="246221"/>
          </a:xfrm>
          <a:prstGeom prst="rect">
            <a:avLst/>
          </a:prstGeom>
        </p:spPr>
        <p:txBody>
          <a:bodyPr wrap="none">
            <a:spAutoFit/>
          </a:body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10" name="矩形 9"/>
          <p:cNvSpPr/>
          <p:nvPr/>
        </p:nvSpPr>
        <p:spPr>
          <a:xfrm>
            <a:off x="3061106" y="2600331"/>
            <a:ext cx="2158595" cy="646331"/>
          </a:xfrm>
          <a:prstGeom prst="rect">
            <a:avLst/>
          </a:prstGeom>
        </p:spPr>
        <p:txBody>
          <a:bodyPr wrap="square">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11" name="矩形 10"/>
          <p:cNvSpPr/>
          <p:nvPr/>
        </p:nvSpPr>
        <p:spPr>
          <a:xfrm>
            <a:off x="3061104" y="4766847"/>
            <a:ext cx="1851789" cy="246221"/>
          </a:xfrm>
          <a:prstGeom prst="rect">
            <a:avLst/>
          </a:prstGeom>
        </p:spPr>
        <p:txBody>
          <a:bodyPr wrap="none">
            <a:spAutoFit/>
          </a:body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12" name="矩形 11"/>
          <p:cNvSpPr/>
          <p:nvPr/>
        </p:nvSpPr>
        <p:spPr>
          <a:xfrm>
            <a:off x="3061105" y="5166410"/>
            <a:ext cx="2158595" cy="646331"/>
          </a:xfrm>
          <a:prstGeom prst="rect">
            <a:avLst/>
          </a:prstGeom>
        </p:spPr>
        <p:txBody>
          <a:bodyPr wrap="square">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13" name="矩形 12"/>
          <p:cNvSpPr/>
          <p:nvPr/>
        </p:nvSpPr>
        <p:spPr>
          <a:xfrm>
            <a:off x="7206810" y="2181718"/>
            <a:ext cx="1851789" cy="246221"/>
          </a:xfrm>
          <a:prstGeom prst="rect">
            <a:avLst/>
          </a:prstGeom>
        </p:spPr>
        <p:txBody>
          <a:bodyPr wrap="none">
            <a:spAutoFit/>
          </a:bodyPr>
          <a:lstStyle/>
          <a:p>
            <a:pPr algn="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14" name="矩形 13"/>
          <p:cNvSpPr/>
          <p:nvPr/>
        </p:nvSpPr>
        <p:spPr>
          <a:xfrm>
            <a:off x="6858000" y="2599887"/>
            <a:ext cx="2200599" cy="646331"/>
          </a:xfrm>
          <a:prstGeom prst="rect">
            <a:avLst/>
          </a:prstGeom>
        </p:spPr>
        <p:txBody>
          <a:bodyPr wrap="square">
            <a:spAutoFit/>
          </a:bodyPr>
          <a:lstStyle/>
          <a:p>
            <a:pPr algn="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15" name="矩形 14"/>
          <p:cNvSpPr/>
          <p:nvPr/>
        </p:nvSpPr>
        <p:spPr>
          <a:xfrm>
            <a:off x="7206810" y="4766847"/>
            <a:ext cx="1851789" cy="246221"/>
          </a:xfrm>
          <a:prstGeom prst="rect">
            <a:avLst/>
          </a:prstGeom>
        </p:spPr>
        <p:txBody>
          <a:bodyPr wrap="none">
            <a:spAutoFit/>
          </a:bodyPr>
          <a:lstStyle/>
          <a:p>
            <a:pPr algn="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16" name="矩形 15"/>
          <p:cNvSpPr/>
          <p:nvPr/>
        </p:nvSpPr>
        <p:spPr>
          <a:xfrm>
            <a:off x="6858000" y="5165966"/>
            <a:ext cx="2200599" cy="646331"/>
          </a:xfrm>
          <a:prstGeom prst="rect">
            <a:avLst/>
          </a:prstGeom>
        </p:spPr>
        <p:txBody>
          <a:bodyPr wrap="square">
            <a:spAutoFit/>
          </a:bodyPr>
          <a:lstStyle/>
          <a:p>
            <a:pPr algn="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 calcmode="lin" valueType="num">
                                      <p:cBhvr additive="base">
                                        <p:cTn id="13" dur="500" fill="hold"/>
                                        <p:tgtEl>
                                          <p:spTgt spid="5122"/>
                                        </p:tgtEl>
                                        <p:attrNameLst>
                                          <p:attrName>ppt_x</p:attrName>
                                        </p:attrNameLst>
                                      </p:cBhvr>
                                      <p:tavLst>
                                        <p:tav tm="0">
                                          <p:val>
                                            <p:strVal val="0-#ppt_w/2"/>
                                          </p:val>
                                        </p:tav>
                                        <p:tav tm="100000">
                                          <p:val>
                                            <p:strVal val="#ppt_x"/>
                                          </p:val>
                                        </p:tav>
                                      </p:tavLst>
                                    </p:anim>
                                    <p:anim calcmode="lin" valueType="num">
                                      <p:cBhvr additive="base">
                                        <p:cTn id="14" dur="500" fill="hold"/>
                                        <p:tgtEl>
                                          <p:spTgt spid="5122"/>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0-#ppt_w/2"/>
                                          </p:val>
                                        </p:tav>
                                        <p:tav tm="100000">
                                          <p:val>
                                            <p:strVal val="#ppt_x"/>
                                          </p:val>
                                        </p:tav>
                                      </p:tavLst>
                                    </p:anim>
                                    <p:anim calcmode="lin" valueType="num">
                                      <p:cBhvr additive="base">
                                        <p:cTn id="18" dur="5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1+#ppt_w/2"/>
                                          </p:val>
                                        </p:tav>
                                        <p:tav tm="100000">
                                          <p:val>
                                            <p:strVal val="#ppt_x"/>
                                          </p:val>
                                        </p:tav>
                                      </p:tavLst>
                                    </p:anim>
                                    <p:anim calcmode="lin" valueType="num">
                                      <p:cBhvr additive="base">
                                        <p:cTn id="22" dur="500" fill="hold"/>
                                        <p:tgtEl>
                                          <p:spTgt spid="7"/>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500"/>
                                        <p:tgtEl>
                                          <p:spTgt spid="9"/>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up)">
                                      <p:cBhvr>
                                        <p:cTn id="37" dur="500"/>
                                        <p:tgtEl>
                                          <p:spTgt spid="11"/>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up)">
                                      <p:cBhvr>
                                        <p:cTn id="40" dur="500"/>
                                        <p:tgtEl>
                                          <p:spTgt spid="12"/>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up)">
                                      <p:cBhvr>
                                        <p:cTn id="43" dur="500"/>
                                        <p:tgtEl>
                                          <p:spTgt spid="13"/>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up)">
                                      <p:cBhvr>
                                        <p:cTn id="49" dur="500"/>
                                        <p:tgtEl>
                                          <p:spTgt spid="15"/>
                                        </p:tgtEl>
                                      </p:cBhvr>
                                    </p:animEffect>
                                  </p:childTnLst>
                                </p:cTn>
                              </p:par>
                              <p:par>
                                <p:cTn id="50" presetID="22" presetClass="entr" presetSubtype="1"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wipe(up)">
                                      <p:cBhvr>
                                        <p:cTn id="5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jhon\Desktop\1\新建文件夹\图\植树节\5d6ed6b1e1dbdbccb91b499cde65d361.png"/>
          <p:cNvPicPr>
            <a:picLocks noChangeAspect="1" noChangeArrowheads="1"/>
          </p:cNvPicPr>
          <p:nvPr/>
        </p:nvPicPr>
        <p:blipFill rotWithShape="1">
          <a:blip r:embed="rId3">
            <a:extLst>
              <a:ext uri="{28A0092B-C50C-407E-A947-70E740481C1C}">
                <a14:useLocalDpi xmlns:a14="http://schemas.microsoft.com/office/drawing/2010/main" val="0"/>
              </a:ext>
            </a:extLst>
          </a:blip>
          <a:srcRect l="-1110" r="1" b="4456"/>
          <a:stretch>
            <a:fillRect/>
          </a:stretch>
        </p:blipFill>
        <p:spPr bwMode="auto">
          <a:xfrm>
            <a:off x="-4114800" y="57150"/>
            <a:ext cx="8215665" cy="6800850"/>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p:nvSpPr>
        <p:spPr>
          <a:xfrm>
            <a:off x="7333818" y="1249918"/>
            <a:ext cx="1473480" cy="861774"/>
          </a:xfrm>
          <a:prstGeom prst="rect">
            <a:avLst/>
          </a:prstGeom>
        </p:spPr>
        <p:txBody>
          <a:bodyPr wrap="none">
            <a:spAutoFit/>
          </a:bodyPr>
          <a:lstStyle/>
          <a:p>
            <a:r>
              <a:rPr lang="zh-CN" altLang="en-US" sz="5000" b="1" dirty="0">
                <a:solidFill>
                  <a:srgbClr val="218C04"/>
                </a:solidFill>
                <a:latin typeface="迷你简准圆" panose="03000509000000000000" pitchFamily="65" charset="-122"/>
                <a:ea typeface="迷你简准圆" panose="03000509000000000000" pitchFamily="65" charset="-122"/>
              </a:rPr>
              <a:t>目录</a:t>
            </a:r>
          </a:p>
        </p:txBody>
      </p:sp>
      <p:sp>
        <p:nvSpPr>
          <p:cNvPr id="4" name="矩形 3"/>
          <p:cNvSpPr/>
          <p:nvPr/>
        </p:nvSpPr>
        <p:spPr>
          <a:xfrm>
            <a:off x="7156855" y="2860618"/>
            <a:ext cx="1851789" cy="246221"/>
          </a:xfrm>
          <a:prstGeom prst="rect">
            <a:avLst/>
          </a:prstGeom>
        </p:spPr>
        <p:txBody>
          <a:bodyPr wrap="none">
            <a:spAutoFit/>
          </a:body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5" name="矩形 4"/>
          <p:cNvSpPr/>
          <p:nvPr/>
        </p:nvSpPr>
        <p:spPr>
          <a:xfrm>
            <a:off x="7156855" y="3012088"/>
            <a:ext cx="3473046" cy="461665"/>
          </a:xfrm>
          <a:prstGeom prst="rect">
            <a:avLst/>
          </a:prstGeom>
        </p:spPr>
        <p:txBody>
          <a:bodyPr wrap="square">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6" name="矩形 5"/>
          <p:cNvSpPr/>
          <p:nvPr/>
        </p:nvSpPr>
        <p:spPr>
          <a:xfrm>
            <a:off x="7156854" y="3959847"/>
            <a:ext cx="1851789" cy="246221"/>
          </a:xfrm>
          <a:prstGeom prst="rect">
            <a:avLst/>
          </a:prstGeom>
        </p:spPr>
        <p:txBody>
          <a:bodyPr wrap="none">
            <a:spAutoFit/>
          </a:body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7" name="矩形 6"/>
          <p:cNvSpPr/>
          <p:nvPr/>
        </p:nvSpPr>
        <p:spPr>
          <a:xfrm>
            <a:off x="7156854" y="4111317"/>
            <a:ext cx="3473046" cy="461665"/>
          </a:xfrm>
          <a:prstGeom prst="rect">
            <a:avLst/>
          </a:prstGeom>
        </p:spPr>
        <p:txBody>
          <a:bodyPr wrap="square">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8" name="矩形 7"/>
          <p:cNvSpPr/>
          <p:nvPr/>
        </p:nvSpPr>
        <p:spPr>
          <a:xfrm>
            <a:off x="6348336" y="2818031"/>
            <a:ext cx="479618" cy="646331"/>
          </a:xfrm>
          <a:prstGeom prst="rect">
            <a:avLst/>
          </a:prstGeom>
        </p:spPr>
        <p:txBody>
          <a:bodyPr wrap="none">
            <a:spAutoFit/>
          </a:bodyPr>
          <a:lstStyle/>
          <a:p>
            <a:r>
              <a:rPr lang="en-US" altLang="zh-CN" sz="3600" dirty="0">
                <a:solidFill>
                  <a:srgbClr val="218C04"/>
                </a:solidFill>
                <a:latin typeface="Agency FB" panose="020B0503020202020204" pitchFamily="34" charset="0"/>
                <a:ea typeface="微软雅黑" panose="020B0503020204020204" pitchFamily="34" charset="-122"/>
                <a:sym typeface="Arial" panose="020B0604020202020204" pitchFamily="34" charset="0"/>
              </a:rPr>
              <a:t>01</a:t>
            </a:r>
            <a:endParaRPr lang="zh-CN" altLang="en-US" sz="3600" dirty="0">
              <a:latin typeface="Agency FB" panose="020B0503020202020204" pitchFamily="34" charset="0"/>
            </a:endParaRPr>
          </a:p>
        </p:txBody>
      </p:sp>
      <p:sp>
        <p:nvSpPr>
          <p:cNvPr id="9" name="矩形 8"/>
          <p:cNvSpPr/>
          <p:nvPr/>
        </p:nvSpPr>
        <p:spPr>
          <a:xfrm>
            <a:off x="6348336" y="3871041"/>
            <a:ext cx="564578" cy="646331"/>
          </a:xfrm>
          <a:prstGeom prst="rect">
            <a:avLst/>
          </a:prstGeom>
        </p:spPr>
        <p:txBody>
          <a:bodyPr wrap="none">
            <a:spAutoFit/>
          </a:bodyPr>
          <a:lstStyle/>
          <a:p>
            <a:r>
              <a:rPr lang="en-US" altLang="zh-CN" sz="3600" dirty="0">
                <a:solidFill>
                  <a:srgbClr val="218C04"/>
                </a:solidFill>
                <a:latin typeface="Agency FB" panose="020B0503020202020204" pitchFamily="34" charset="0"/>
                <a:ea typeface="微软雅黑" panose="020B0503020204020204" pitchFamily="34" charset="-122"/>
                <a:sym typeface="Arial" panose="020B0604020202020204" pitchFamily="34" charset="0"/>
              </a:rPr>
              <a:t>02</a:t>
            </a:r>
            <a:endParaRPr lang="zh-CN" altLang="en-US" sz="3600" dirty="0">
              <a:latin typeface="Agency FB" panose="020B0503020202020204" pitchFamily="34" charset="0"/>
            </a:endParaRPr>
          </a:p>
        </p:txBody>
      </p:sp>
      <p:sp>
        <p:nvSpPr>
          <p:cNvPr id="10" name="矩形 9"/>
          <p:cNvSpPr/>
          <p:nvPr/>
        </p:nvSpPr>
        <p:spPr>
          <a:xfrm>
            <a:off x="7193988" y="5007597"/>
            <a:ext cx="1851789" cy="246221"/>
          </a:xfrm>
          <a:prstGeom prst="rect">
            <a:avLst/>
          </a:prstGeom>
        </p:spPr>
        <p:txBody>
          <a:bodyPr wrap="none">
            <a:spAutoFit/>
          </a:body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11" name="矩形 10"/>
          <p:cNvSpPr/>
          <p:nvPr/>
        </p:nvSpPr>
        <p:spPr>
          <a:xfrm>
            <a:off x="7193988" y="5159067"/>
            <a:ext cx="3473046" cy="461665"/>
          </a:xfrm>
          <a:prstGeom prst="rect">
            <a:avLst/>
          </a:prstGeom>
        </p:spPr>
        <p:txBody>
          <a:bodyPr wrap="square">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12" name="矩形 11"/>
          <p:cNvSpPr/>
          <p:nvPr/>
        </p:nvSpPr>
        <p:spPr>
          <a:xfrm>
            <a:off x="6348336" y="4918791"/>
            <a:ext cx="580608" cy="646331"/>
          </a:xfrm>
          <a:prstGeom prst="rect">
            <a:avLst/>
          </a:prstGeom>
        </p:spPr>
        <p:txBody>
          <a:bodyPr wrap="none">
            <a:spAutoFit/>
          </a:bodyPr>
          <a:lstStyle/>
          <a:p>
            <a:r>
              <a:rPr lang="en-US" altLang="zh-CN" sz="3600" dirty="0">
                <a:solidFill>
                  <a:srgbClr val="218C04"/>
                </a:solidFill>
                <a:latin typeface="Agency FB" panose="020B0503020202020204" pitchFamily="34" charset="0"/>
                <a:ea typeface="微软雅黑" panose="020B0503020204020204" pitchFamily="34" charset="-122"/>
                <a:sym typeface="Arial" panose="020B0604020202020204" pitchFamily="34" charset="0"/>
              </a:rPr>
              <a:t>03</a:t>
            </a:r>
            <a:endParaRPr lang="zh-CN" altLang="en-US" sz="3600" dirty="0">
              <a:latin typeface="Agency FB" panose="020B0503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ipe(down)">
                                      <p:cBhvr>
                                        <p:cTn id="7" dur="5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1+#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1+#ppt_w/2"/>
                                          </p:val>
                                        </p:tav>
                                        <p:tav tm="100000">
                                          <p:val>
                                            <p:strVal val="#ppt_x"/>
                                          </p:val>
                                        </p:tav>
                                      </p:tavLst>
                                    </p:anim>
                                    <p:anim calcmode="lin" valueType="num">
                                      <p:cBhvr additive="base">
                                        <p:cTn id="25" dur="500" fill="hold"/>
                                        <p:tgtEl>
                                          <p:spTgt spid="6"/>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1+#ppt_w/2"/>
                                          </p:val>
                                        </p:tav>
                                        <p:tav tm="100000">
                                          <p:val>
                                            <p:strVal val="#ppt_x"/>
                                          </p:val>
                                        </p:tav>
                                      </p:tavLst>
                                    </p:anim>
                                    <p:anim calcmode="lin" valueType="num">
                                      <p:cBhvr additive="base">
                                        <p:cTn id="29" dur="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2"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1+#ppt_w/2"/>
                                          </p:val>
                                        </p:tav>
                                        <p:tav tm="100000">
                                          <p:val>
                                            <p:strVal val="#ppt_x"/>
                                          </p:val>
                                        </p:tav>
                                      </p:tavLst>
                                    </p:anim>
                                    <p:anim calcmode="lin" valueType="num">
                                      <p:cBhvr additive="base">
                                        <p:cTn id="33" dur="500" fill="hold"/>
                                        <p:tgtEl>
                                          <p:spTgt spid="8"/>
                                        </p:tgtEl>
                                        <p:attrNameLst>
                                          <p:attrName>ppt_y</p:attrName>
                                        </p:attrNameLst>
                                      </p:cBhvr>
                                      <p:tavLst>
                                        <p:tav tm="0">
                                          <p:val>
                                            <p:strVal val="#ppt_y"/>
                                          </p:val>
                                        </p:tav>
                                        <p:tav tm="100000">
                                          <p:val>
                                            <p:strVal val="#ppt_y"/>
                                          </p:val>
                                        </p:tav>
                                      </p:tavLst>
                                    </p:anim>
                                  </p:childTnLst>
                                </p:cTn>
                              </p:par>
                              <p:par>
                                <p:cTn id="34" presetID="2" presetClass="entr" presetSubtype="2"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1+#ppt_w/2"/>
                                          </p:val>
                                        </p:tav>
                                        <p:tav tm="100000">
                                          <p:val>
                                            <p:strVal val="#ppt_x"/>
                                          </p:val>
                                        </p:tav>
                                      </p:tavLst>
                                    </p:anim>
                                    <p:anim calcmode="lin" valueType="num">
                                      <p:cBhvr additive="base">
                                        <p:cTn id="37" dur="500" fill="hold"/>
                                        <p:tgtEl>
                                          <p:spTgt spid="9"/>
                                        </p:tgtEl>
                                        <p:attrNameLst>
                                          <p:attrName>ppt_y</p:attrName>
                                        </p:attrNameLst>
                                      </p:cBhvr>
                                      <p:tavLst>
                                        <p:tav tm="0">
                                          <p:val>
                                            <p:strVal val="#ppt_y"/>
                                          </p:val>
                                        </p:tav>
                                        <p:tav tm="100000">
                                          <p:val>
                                            <p:strVal val="#ppt_y"/>
                                          </p:val>
                                        </p:tav>
                                      </p:tavLst>
                                    </p:anim>
                                  </p:childTnLst>
                                </p:cTn>
                              </p:par>
                              <p:par>
                                <p:cTn id="38" presetID="2" presetClass="entr" presetSubtype="2"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1+#ppt_w/2"/>
                                          </p:val>
                                        </p:tav>
                                        <p:tav tm="100000">
                                          <p:val>
                                            <p:strVal val="#ppt_x"/>
                                          </p:val>
                                        </p:tav>
                                      </p:tavLst>
                                    </p:anim>
                                    <p:anim calcmode="lin" valueType="num">
                                      <p:cBhvr additive="base">
                                        <p:cTn id="41" dur="500" fill="hold"/>
                                        <p:tgtEl>
                                          <p:spTgt spid="10"/>
                                        </p:tgtEl>
                                        <p:attrNameLst>
                                          <p:attrName>ppt_y</p:attrName>
                                        </p:attrNameLst>
                                      </p:cBhvr>
                                      <p:tavLst>
                                        <p:tav tm="0">
                                          <p:val>
                                            <p:strVal val="#ppt_y"/>
                                          </p:val>
                                        </p:tav>
                                        <p:tav tm="100000">
                                          <p:val>
                                            <p:strVal val="#ppt_y"/>
                                          </p:val>
                                        </p:tav>
                                      </p:tavLst>
                                    </p:anim>
                                  </p:childTnLst>
                                </p:cTn>
                              </p:par>
                              <p:par>
                                <p:cTn id="42" presetID="2" presetClass="entr" presetSubtype="2"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1+#ppt_w/2"/>
                                          </p:val>
                                        </p:tav>
                                        <p:tav tm="100000">
                                          <p:val>
                                            <p:strVal val="#ppt_x"/>
                                          </p:val>
                                        </p:tav>
                                      </p:tavLst>
                                    </p:anim>
                                    <p:anim calcmode="lin" valueType="num">
                                      <p:cBhvr additive="base">
                                        <p:cTn id="45" dur="500" fill="hold"/>
                                        <p:tgtEl>
                                          <p:spTgt spid="11"/>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500" fill="hold"/>
                                        <p:tgtEl>
                                          <p:spTgt spid="12"/>
                                        </p:tgtEl>
                                        <p:attrNameLst>
                                          <p:attrName>ppt_x</p:attrName>
                                        </p:attrNameLst>
                                      </p:cBhvr>
                                      <p:tavLst>
                                        <p:tav tm="0">
                                          <p:val>
                                            <p:strVal val="1+#ppt_w/2"/>
                                          </p:val>
                                        </p:tav>
                                        <p:tav tm="100000">
                                          <p:val>
                                            <p:strVal val="#ppt_x"/>
                                          </p:val>
                                        </p:tav>
                                      </p:tavLst>
                                    </p:anim>
                                    <p:anim calcmode="lin" valueType="num">
                                      <p:cBhvr additive="base">
                                        <p:cTn id="49"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7" grpId="0"/>
      <p:bldP spid="8" grpId="0"/>
      <p:bldP spid="9" grpId="0"/>
      <p:bldP spid="10" grpId="0"/>
      <p:bldP spid="11"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7997" y="105192"/>
            <a:ext cx="3853072" cy="603805"/>
            <a:chOff x="137997" y="105192"/>
            <a:chExt cx="3853072" cy="603805"/>
          </a:xfrm>
        </p:grpSpPr>
        <p:pic>
          <p:nvPicPr>
            <p:cNvPr id="4" name="Picture 3" descr="C:\Users\jhon\Desktop\1\新建文件夹\图\植树节\66660a5c68d45f7298e44c6059030e0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97" y="105192"/>
              <a:ext cx="536783" cy="60380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805582" y="339665"/>
              <a:ext cx="3185487" cy="369332"/>
            </a:xfrm>
            <a:prstGeom prst="rect">
              <a:avLst/>
            </a:prstGeom>
          </p:spPr>
          <p:txBody>
            <a:bodyPr wrap="none">
              <a:spAutoFit/>
            </a:bodyPr>
            <a:lstStyle/>
            <a:p>
              <a:pPr eaLnBrk="1" hangingPunct="1"/>
              <a:r>
                <a:rPr lang="zh-CN" altLang="en-US" dirty="0">
                  <a:solidFill>
                    <a:srgbClr val="218C04"/>
                  </a:solidFill>
                  <a:ea typeface="微软雅黑" panose="020B0503020204020204" pitchFamily="34" charset="-122"/>
                  <a:sym typeface="Arial" panose="020B0604020202020204" pitchFamily="34" charset="0"/>
                </a:rPr>
                <a:t>请点击此处添加标题文字内容</a:t>
              </a:r>
            </a:p>
          </p:txBody>
        </p:sp>
      </p:grpSp>
      <p:grpSp>
        <p:nvGrpSpPr>
          <p:cNvPr id="14" name="组合 13"/>
          <p:cNvGrpSpPr/>
          <p:nvPr/>
        </p:nvGrpSpPr>
        <p:grpSpPr>
          <a:xfrm>
            <a:off x="0" y="2190750"/>
            <a:ext cx="12192000" cy="3524250"/>
            <a:chOff x="0" y="2190750"/>
            <a:chExt cx="12192000" cy="3524250"/>
          </a:xfrm>
        </p:grpSpPr>
        <p:sp>
          <p:nvSpPr>
            <p:cNvPr id="2" name="矩形 1"/>
            <p:cNvSpPr/>
            <p:nvPr/>
          </p:nvSpPr>
          <p:spPr bwMode="auto">
            <a:xfrm>
              <a:off x="0" y="2190750"/>
              <a:ext cx="12192000" cy="3524250"/>
            </a:xfrm>
            <a:prstGeom prst="rect">
              <a:avLst/>
            </a:prstGeom>
            <a:solidFill>
              <a:srgbClr val="218C0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6" name="矩形 5"/>
            <p:cNvSpPr/>
            <p:nvPr/>
          </p:nvSpPr>
          <p:spPr bwMode="auto">
            <a:xfrm>
              <a:off x="76200" y="2286000"/>
              <a:ext cx="12039600" cy="3314700"/>
            </a:xfrm>
            <a:prstGeom prst="rect">
              <a:avLst/>
            </a:prstGeom>
            <a:solidFill>
              <a:srgbClr val="218C04"/>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7" name="矩形 6"/>
          <p:cNvSpPr/>
          <p:nvPr/>
        </p:nvSpPr>
        <p:spPr>
          <a:xfrm>
            <a:off x="7252105" y="3443903"/>
            <a:ext cx="1851789" cy="246221"/>
          </a:xfrm>
          <a:prstGeom prst="rect">
            <a:avLst/>
          </a:prstGeom>
        </p:spPr>
        <p:txBody>
          <a:bodyPr wrap="none">
            <a:spAutoFit/>
          </a:bodyPr>
          <a:lstStyle/>
          <a:p>
            <a:pPr eaLnBrk="1" hangingPunct="1"/>
            <a:r>
              <a:rPr lang="zh-CN" altLang="en-US" sz="1000" dirty="0">
                <a:solidFill>
                  <a:schemeClr val="bg1"/>
                </a:solidFill>
                <a:ea typeface="微软雅黑" panose="020B0503020204020204" pitchFamily="34" charset="-122"/>
                <a:sym typeface="Arial" panose="020B0604020202020204" pitchFamily="34" charset="0"/>
              </a:rPr>
              <a:t>请点击此处添加标题文字内容</a:t>
            </a:r>
          </a:p>
        </p:txBody>
      </p:sp>
      <p:sp>
        <p:nvSpPr>
          <p:cNvPr id="8" name="矩形 7"/>
          <p:cNvSpPr/>
          <p:nvPr/>
        </p:nvSpPr>
        <p:spPr>
          <a:xfrm>
            <a:off x="7252106" y="3900172"/>
            <a:ext cx="2806294" cy="646331"/>
          </a:xfrm>
          <a:prstGeom prst="rect">
            <a:avLst/>
          </a:prstGeom>
        </p:spPr>
        <p:txBody>
          <a:bodyPr wrap="square">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标题数字等都可以通过点击和重新输入进行更改，顶部开始面板中可以对字体题数字等都可以通过点击标题数开始面板中可以对字体题数字等都可以通过点击。</a:t>
            </a:r>
          </a:p>
        </p:txBody>
      </p:sp>
      <p:sp>
        <p:nvSpPr>
          <p:cNvPr id="9" name="矩形 8"/>
          <p:cNvSpPr/>
          <p:nvPr/>
        </p:nvSpPr>
        <p:spPr>
          <a:xfrm>
            <a:off x="2463130" y="3443903"/>
            <a:ext cx="1851789" cy="246221"/>
          </a:xfrm>
          <a:prstGeom prst="rect">
            <a:avLst/>
          </a:prstGeom>
        </p:spPr>
        <p:txBody>
          <a:bodyPr wrap="none">
            <a:spAutoFit/>
          </a:bodyPr>
          <a:lstStyle/>
          <a:p>
            <a:pPr eaLnBrk="1" hangingPunct="1"/>
            <a:r>
              <a:rPr lang="zh-CN" altLang="en-US" sz="1000" dirty="0">
                <a:solidFill>
                  <a:schemeClr val="bg1"/>
                </a:solidFill>
                <a:ea typeface="微软雅黑" panose="020B0503020204020204" pitchFamily="34" charset="-122"/>
                <a:sym typeface="Arial" panose="020B0604020202020204" pitchFamily="34" charset="0"/>
              </a:rPr>
              <a:t>请点击此处添加标题文字内容</a:t>
            </a:r>
          </a:p>
        </p:txBody>
      </p:sp>
      <p:sp>
        <p:nvSpPr>
          <p:cNvPr id="10" name="矩形 9"/>
          <p:cNvSpPr/>
          <p:nvPr/>
        </p:nvSpPr>
        <p:spPr>
          <a:xfrm>
            <a:off x="2463131" y="3900172"/>
            <a:ext cx="2806294" cy="646331"/>
          </a:xfrm>
          <a:prstGeom prst="rect">
            <a:avLst/>
          </a:prstGeom>
        </p:spPr>
        <p:txBody>
          <a:bodyPr wrap="square">
            <a:spAutoFit/>
          </a:bodyPr>
          <a:lstStyle/>
          <a:p>
            <a:pPr>
              <a:lnSpc>
                <a:spcPct val="150000"/>
              </a:lnSpc>
            </a:pPr>
            <a:r>
              <a:rPr lang="zh-CN" altLang="en-US" sz="800" dirty="0">
                <a:solidFill>
                  <a:schemeClr val="bg1"/>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标题数字等都可以通过点击和重新输入进行更改，顶部开始面板中可以对字体题数字等都可以通过点击标题数字等都可以面板中可以对字体题数字可以通过点击。</a:t>
            </a:r>
          </a:p>
        </p:txBody>
      </p:sp>
      <p:pic>
        <p:nvPicPr>
          <p:cNvPr id="15" name="图片 14" descr="740f85c247b87b0cdcacec13298340ca"/>
          <p:cNvPicPr>
            <a:picLocks noChangeAspect="1"/>
          </p:cNvPicPr>
          <p:nvPr/>
        </p:nvPicPr>
        <p:blipFill>
          <a:blip r:embed="rId4" cstate="print"/>
          <a:stretch>
            <a:fillRect/>
          </a:stretch>
        </p:blipFill>
        <p:spPr>
          <a:xfrm>
            <a:off x="-799373" y="3480574"/>
            <a:ext cx="2948305" cy="2990850"/>
          </a:xfrm>
          <a:prstGeom prst="rect">
            <a:avLst/>
          </a:prstGeom>
        </p:spPr>
      </p:pic>
      <p:pic>
        <p:nvPicPr>
          <p:cNvPr id="16" name="图片 15" descr="83162e21b1591c259cf04fe93fa16326"/>
          <p:cNvPicPr>
            <a:picLocks noChangeAspect="1"/>
          </p:cNvPicPr>
          <p:nvPr/>
        </p:nvPicPr>
        <p:blipFill>
          <a:blip r:embed="rId5" cstate="print"/>
          <a:stretch>
            <a:fillRect/>
          </a:stretch>
        </p:blipFill>
        <p:spPr>
          <a:xfrm>
            <a:off x="5090566" y="1494792"/>
            <a:ext cx="1971040" cy="2119630"/>
          </a:xfrm>
          <a:prstGeom prst="rect">
            <a:avLst/>
          </a:prstGeom>
        </p:spPr>
      </p:pic>
      <p:pic>
        <p:nvPicPr>
          <p:cNvPr id="17" name="图片 16" descr="740f85c247b87b0cdcacec13298340ca"/>
          <p:cNvPicPr>
            <a:picLocks noChangeAspect="1"/>
          </p:cNvPicPr>
          <p:nvPr/>
        </p:nvPicPr>
        <p:blipFill>
          <a:blip r:embed="rId4" cstate="print"/>
          <a:stretch>
            <a:fillRect/>
          </a:stretch>
        </p:blipFill>
        <p:spPr>
          <a:xfrm>
            <a:off x="10421077" y="3480574"/>
            <a:ext cx="2948305" cy="2990850"/>
          </a:xfrm>
          <a:prstGeom prst="rect">
            <a:avLst/>
          </a:prstGeom>
        </p:spPr>
      </p:pic>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500"/>
                                        <p:tgtEl>
                                          <p:spTgt spid="9"/>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3" presetClass="entr" presetSubtype="16"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childTnLst>
                                </p:cTn>
                              </p:par>
                              <p:par>
                                <p:cTn id="38" presetID="23" presetClass="entr" presetSubtype="16"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7997" y="105192"/>
            <a:ext cx="3853072" cy="603805"/>
            <a:chOff x="137997" y="105192"/>
            <a:chExt cx="3853072" cy="603805"/>
          </a:xfrm>
        </p:grpSpPr>
        <p:pic>
          <p:nvPicPr>
            <p:cNvPr id="4" name="Picture 3" descr="C:\Users\jhon\Desktop\1\新建文件夹\图\植树节\66660a5c68d45f7298e44c6059030e0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97" y="105192"/>
              <a:ext cx="536783" cy="60380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805582" y="339665"/>
              <a:ext cx="3185487" cy="369332"/>
            </a:xfrm>
            <a:prstGeom prst="rect">
              <a:avLst/>
            </a:prstGeom>
          </p:spPr>
          <p:txBody>
            <a:bodyPr wrap="none">
              <a:spAutoFit/>
            </a:bodyPr>
            <a:lstStyle/>
            <a:p>
              <a:pPr eaLnBrk="1" hangingPunct="1"/>
              <a:r>
                <a:rPr lang="zh-CN" altLang="en-US" dirty="0">
                  <a:solidFill>
                    <a:srgbClr val="218C04"/>
                  </a:solidFill>
                  <a:ea typeface="微软雅黑" panose="020B0503020204020204" pitchFamily="34" charset="-122"/>
                  <a:sym typeface="Arial" panose="020B0604020202020204" pitchFamily="34" charset="0"/>
                </a:rPr>
                <a:t>请点击此处添加标题文字内容</a:t>
              </a:r>
            </a:p>
          </p:txBody>
        </p:sp>
      </p:grpSp>
      <p:pic>
        <p:nvPicPr>
          <p:cNvPr id="8194" name="Picture 2" descr="C:\Users\jhon\Desktop\1\新建文件夹\图\植树节\eb5118b9e0f7bce19110c0e8454c6b3a.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19" t="11667" r="10154"/>
          <a:stretch>
            <a:fillRect/>
          </a:stretch>
        </p:blipFill>
        <p:spPr bwMode="auto">
          <a:xfrm>
            <a:off x="644882" y="1238250"/>
            <a:ext cx="10902236" cy="531495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组合 6"/>
          <p:cNvGrpSpPr/>
          <p:nvPr/>
        </p:nvGrpSpPr>
        <p:grpSpPr>
          <a:xfrm>
            <a:off x="3924300" y="3243560"/>
            <a:ext cx="4400549" cy="1823739"/>
            <a:chOff x="3924300" y="3243560"/>
            <a:chExt cx="4400549" cy="1823739"/>
          </a:xfrm>
        </p:grpSpPr>
        <p:sp>
          <p:nvSpPr>
            <p:cNvPr id="2" name="矩形 1"/>
            <p:cNvSpPr/>
            <p:nvPr/>
          </p:nvSpPr>
          <p:spPr bwMode="auto">
            <a:xfrm>
              <a:off x="3924300" y="3243560"/>
              <a:ext cx="4400549" cy="1823739"/>
            </a:xfrm>
            <a:prstGeom prst="rect">
              <a:avLst/>
            </a:prstGeom>
            <a:solidFill>
              <a:schemeClr val="bg1"/>
            </a:solidFill>
            <a:ln w="9525" cap="flat" cmpd="sng" algn="ctr">
              <a:solidFill>
                <a:srgbClr val="218C04"/>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6" name="矩形 5"/>
            <p:cNvSpPr/>
            <p:nvPr/>
          </p:nvSpPr>
          <p:spPr>
            <a:xfrm>
              <a:off x="4686520" y="3453110"/>
              <a:ext cx="2876108" cy="1446550"/>
            </a:xfrm>
            <a:prstGeom prst="rect">
              <a:avLst/>
            </a:prstGeom>
          </p:spPr>
          <p:txBody>
            <a:bodyPr wrap="none">
              <a:spAutoFit/>
            </a:bodyPr>
            <a:lstStyle/>
            <a:p>
              <a:pPr algn="ctr"/>
              <a:r>
                <a:rPr lang="zh-CN" altLang="en-US" sz="4400" b="1" dirty="0">
                  <a:solidFill>
                    <a:srgbClr val="218C04"/>
                  </a:solidFill>
                  <a:latin typeface="迷你简准圆" panose="03000509000000000000" pitchFamily="65" charset="-122"/>
                  <a:ea typeface="迷你简准圆" panose="03000509000000000000" pitchFamily="65" charset="-122"/>
                  <a:cs typeface="经典综艺体简" pitchFamily="49" charset="-122"/>
                </a:rPr>
                <a:t>保 护 环 境</a:t>
              </a:r>
              <a:endParaRPr lang="en-US" altLang="zh-CN" sz="4400" b="1" dirty="0">
                <a:solidFill>
                  <a:srgbClr val="218C04"/>
                </a:solidFill>
                <a:latin typeface="迷你简准圆" panose="03000509000000000000" pitchFamily="65" charset="-122"/>
                <a:ea typeface="迷你简准圆" panose="03000509000000000000" pitchFamily="65" charset="-122"/>
                <a:cs typeface="经典综艺体简" pitchFamily="49" charset="-122"/>
              </a:endParaRPr>
            </a:p>
            <a:p>
              <a:pPr algn="ctr"/>
              <a:r>
                <a:rPr lang="zh-CN" altLang="en-US" sz="4400" b="1" dirty="0">
                  <a:solidFill>
                    <a:srgbClr val="218C04"/>
                  </a:solidFill>
                  <a:latin typeface="迷你简准圆" panose="03000509000000000000" pitchFamily="65" charset="-122"/>
                  <a:ea typeface="迷你简准圆" panose="03000509000000000000" pitchFamily="65" charset="-122"/>
                  <a:cs typeface="经典综艺体简" pitchFamily="49" charset="-122"/>
                </a:rPr>
                <a:t>势 在 必 行</a:t>
              </a:r>
              <a:endParaRPr lang="zh-CN" altLang="en-US" sz="4400" dirty="0"/>
            </a:p>
          </p:txBody>
        </p:sp>
      </p:grpSp>
    </p:spTree>
  </p:cSld>
  <p:clrMapOvr>
    <a:masterClrMapping/>
  </p:clrMapOvr>
  <p:transition spd="slow" advClick="0" advTm="0">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8194"/>
                                        </p:tgtEl>
                                        <p:attrNameLst>
                                          <p:attrName>style.visibility</p:attrName>
                                        </p:attrNameLst>
                                      </p:cBhvr>
                                      <p:to>
                                        <p:strVal val="visible"/>
                                      </p:to>
                                    </p:set>
                                    <p:anim calcmode="lin" valueType="num">
                                      <p:cBhvr>
                                        <p:cTn id="13" dur="500" fill="hold"/>
                                        <p:tgtEl>
                                          <p:spTgt spid="8194"/>
                                        </p:tgtEl>
                                        <p:attrNameLst>
                                          <p:attrName>ppt_w</p:attrName>
                                        </p:attrNameLst>
                                      </p:cBhvr>
                                      <p:tavLst>
                                        <p:tav tm="0">
                                          <p:val>
                                            <p:fltVal val="0"/>
                                          </p:val>
                                        </p:tav>
                                        <p:tav tm="100000">
                                          <p:val>
                                            <p:strVal val="#ppt_w"/>
                                          </p:val>
                                        </p:tav>
                                      </p:tavLst>
                                    </p:anim>
                                    <p:anim calcmode="lin" valueType="num">
                                      <p:cBhvr>
                                        <p:cTn id="14" dur="500" fill="hold"/>
                                        <p:tgtEl>
                                          <p:spTgt spid="8194"/>
                                        </p:tgtEl>
                                        <p:attrNameLst>
                                          <p:attrName>ppt_h</p:attrName>
                                        </p:attrNameLst>
                                      </p:cBhvr>
                                      <p:tavLst>
                                        <p:tav tm="0">
                                          <p:val>
                                            <p:fltVal val="0"/>
                                          </p:val>
                                        </p:tav>
                                        <p:tav tm="100000">
                                          <p:val>
                                            <p:strVal val="#ppt_h"/>
                                          </p:val>
                                        </p:tav>
                                      </p:tavLst>
                                    </p:anim>
                                    <p:animEffect transition="in" filter="fade">
                                      <p:cBhvr>
                                        <p:cTn id="15" dur="500"/>
                                        <p:tgtEl>
                                          <p:spTgt spid="819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jhon\Desktop\1\新建文件夹\图\植树节\5510651690dd2e2885a31c699043971d.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289" b="10383"/>
          <a:stretch>
            <a:fillRect/>
          </a:stretch>
        </p:blipFill>
        <p:spPr bwMode="auto">
          <a:xfrm>
            <a:off x="4000500" y="290122"/>
            <a:ext cx="7962900" cy="63964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hon\Desktop\1\新建文件夹\图\植树节\bb65f708464f28ffbee9fd38c6e1c7fd.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1126253" y="1939344"/>
            <a:ext cx="2352675" cy="1328933"/>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1164353" y="3336863"/>
            <a:ext cx="4355680" cy="461665"/>
          </a:xfrm>
          <a:prstGeom prst="rect">
            <a:avLst/>
          </a:prstGeom>
        </p:spPr>
        <p:txBody>
          <a:bodyPr wrap="none">
            <a:spAutoFit/>
          </a:bodyPr>
          <a:lstStyle/>
          <a:p>
            <a:pPr eaLnBrk="1" hangingPunct="1"/>
            <a:r>
              <a:rPr lang="zh-CN" altLang="en-US" sz="2400" b="1" dirty="0">
                <a:solidFill>
                  <a:srgbClr val="218C04"/>
                </a:solidFill>
                <a:latin typeface="迷你简准圆" panose="03000509000000000000" pitchFamily="65" charset="-122"/>
                <a:ea typeface="迷你简准圆" panose="03000509000000000000" pitchFamily="65" charset="-122"/>
                <a:cs typeface="经典综艺体简" pitchFamily="49" charset="-122"/>
              </a:rPr>
              <a:t>植树节保护环境类通用</a:t>
            </a:r>
            <a:r>
              <a:rPr lang="en-US" altLang="zh-CN" sz="2400" b="1" dirty="0">
                <a:solidFill>
                  <a:srgbClr val="218C04"/>
                </a:solidFill>
                <a:latin typeface="迷你简准圆" panose="03000509000000000000" pitchFamily="65" charset="-122"/>
                <a:ea typeface="迷你简准圆" panose="03000509000000000000" pitchFamily="65" charset="-122"/>
                <a:cs typeface="经典综艺体简" pitchFamily="49" charset="-122"/>
              </a:rPr>
              <a:t>PPT</a:t>
            </a:r>
            <a:r>
              <a:rPr lang="zh-CN" altLang="en-US" sz="2400" b="1" dirty="0">
                <a:solidFill>
                  <a:srgbClr val="218C04"/>
                </a:solidFill>
                <a:latin typeface="迷你简准圆" panose="03000509000000000000" pitchFamily="65" charset="-122"/>
                <a:ea typeface="迷你简准圆" panose="03000509000000000000" pitchFamily="65" charset="-122"/>
                <a:cs typeface="经典综艺体简" pitchFamily="49" charset="-122"/>
              </a:rPr>
              <a:t>模板</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5999" y="3201562"/>
            <a:ext cx="3518912" cy="400110"/>
          </a:xfrm>
          <a:prstGeom prst="rect">
            <a:avLst/>
          </a:prstGeom>
        </p:spPr>
        <p:txBody>
          <a:bodyPr wrap="none">
            <a:spAutoFit/>
          </a:bodyPr>
          <a:lstStyle/>
          <a:p>
            <a:pPr eaLnBrk="1" hangingPunct="1"/>
            <a:r>
              <a:rPr lang="zh-CN" altLang="en-US" sz="2000" dirty="0">
                <a:solidFill>
                  <a:srgbClr val="218C04"/>
                </a:solidFill>
                <a:ea typeface="微软雅黑" panose="020B0503020204020204" pitchFamily="34" charset="-122"/>
                <a:sym typeface="Arial" panose="020B0604020202020204" pitchFamily="34" charset="0"/>
              </a:rPr>
              <a:t>请点击此处添加标题文字内容</a:t>
            </a:r>
          </a:p>
        </p:txBody>
      </p:sp>
      <p:grpSp>
        <p:nvGrpSpPr>
          <p:cNvPr id="4" name="组合 3"/>
          <p:cNvGrpSpPr/>
          <p:nvPr/>
        </p:nvGrpSpPr>
        <p:grpSpPr>
          <a:xfrm>
            <a:off x="6095999" y="2380596"/>
            <a:ext cx="985181" cy="798629"/>
            <a:chOff x="6128581" y="1758440"/>
            <a:chExt cx="1519282" cy="1231594"/>
          </a:xfrm>
        </p:grpSpPr>
        <p:pic>
          <p:nvPicPr>
            <p:cNvPr id="1026" name="Picture 2" descr="C:\Users\jhon\Desktop\4931c1787244aaec00abafd6e96cabf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6128581" y="1790088"/>
              <a:ext cx="906533" cy="119983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jhon\Desktop\4931c1787244aaec00abafd6e96cabf4.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6956284" y="1758440"/>
              <a:ext cx="691579" cy="1231594"/>
            </a:xfrm>
            <a:prstGeom prst="rect">
              <a:avLst/>
            </a:prstGeom>
            <a:noFill/>
            <a:extLst>
              <a:ext uri="{909E8E84-426E-40DD-AFC4-6F175D3DCCD1}">
                <a14:hiddenFill xmlns:a14="http://schemas.microsoft.com/office/drawing/2010/main">
                  <a:solidFill>
                    <a:srgbClr val="FFFFFF"/>
                  </a:solidFill>
                </a14:hiddenFill>
              </a:ext>
            </a:extLst>
          </p:spPr>
        </p:pic>
      </p:grpSp>
      <p:pic>
        <p:nvPicPr>
          <p:cNvPr id="9" name="Picture 2" descr="C:\Users\jhon\Desktop\1\新建文件夹\图\植树节\a534d5d450035374ca2f4561f77f10b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9948" y="1284040"/>
            <a:ext cx="3304910" cy="4256724"/>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6095999" y="3539593"/>
            <a:ext cx="3626047" cy="553998"/>
          </a:xfrm>
          <a:prstGeom prst="rect">
            <a:avLst/>
          </a:prstGeom>
        </p:spPr>
        <p:txBody>
          <a:bodyPr wrap="square">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1+#ppt_w/2"/>
                                          </p:val>
                                        </p:tav>
                                        <p:tav tm="100000">
                                          <p:val>
                                            <p:strVal val="#ppt_x"/>
                                          </p:val>
                                        </p:tav>
                                      </p:tavLst>
                                    </p:anim>
                                    <p:anim calcmode="lin" valueType="num">
                                      <p:cBhvr additive="base">
                                        <p:cTn id="2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132458" y="1817041"/>
            <a:ext cx="1453087" cy="1416043"/>
            <a:chOff x="2175641" y="1102445"/>
            <a:chExt cx="1765738" cy="1720724"/>
          </a:xfrm>
        </p:grpSpPr>
        <p:pic>
          <p:nvPicPr>
            <p:cNvPr id="2050" name="Picture 2" descr="C:\Users\jhon\Desktop\1\新建文件夹\图\植树节\6b6db5e4d5e6a998e4a336aa88b37fc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2427891" y="1244335"/>
              <a:ext cx="1324303" cy="1578834"/>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bwMode="auto">
            <a:xfrm>
              <a:off x="2175641" y="1102445"/>
              <a:ext cx="1765738" cy="1720724"/>
            </a:xfrm>
            <a:prstGeom prst="rect">
              <a:avLst/>
            </a:prstGeom>
            <a:noFill/>
            <a:ln w="3175" cap="flat" cmpd="sng" algn="ctr">
              <a:solidFill>
                <a:srgbClr val="218C04"/>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14" name="组合 13"/>
          <p:cNvGrpSpPr/>
          <p:nvPr/>
        </p:nvGrpSpPr>
        <p:grpSpPr>
          <a:xfrm>
            <a:off x="1132458" y="4602285"/>
            <a:ext cx="1453087" cy="1416043"/>
            <a:chOff x="2175641" y="1102445"/>
            <a:chExt cx="1765738" cy="1720724"/>
          </a:xfrm>
        </p:grpSpPr>
        <p:pic>
          <p:nvPicPr>
            <p:cNvPr id="15" name="Picture 2" descr="C:\Users\jhon\Desktop\1\新建文件夹\图\植树节\6b6db5e4d5e6a998e4a336aa88b37fc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2427891" y="1244335"/>
              <a:ext cx="1324303" cy="1578834"/>
            </a:xfrm>
            <a:prstGeom prst="rect">
              <a:avLst/>
            </a:prstGeom>
            <a:noFill/>
            <a:extLst>
              <a:ext uri="{909E8E84-426E-40DD-AFC4-6F175D3DCCD1}">
                <a14:hiddenFill xmlns:a14="http://schemas.microsoft.com/office/drawing/2010/main">
                  <a:solidFill>
                    <a:srgbClr val="FFFFFF"/>
                  </a:solidFill>
                </a14:hiddenFill>
              </a:ext>
            </a:extLst>
          </p:spPr>
        </p:pic>
        <p:sp>
          <p:nvSpPr>
            <p:cNvPr id="20" name="矩形 19"/>
            <p:cNvSpPr/>
            <p:nvPr/>
          </p:nvSpPr>
          <p:spPr bwMode="auto">
            <a:xfrm>
              <a:off x="2175641" y="1102445"/>
              <a:ext cx="1765738" cy="1720724"/>
            </a:xfrm>
            <a:prstGeom prst="rect">
              <a:avLst/>
            </a:prstGeom>
            <a:noFill/>
            <a:ln w="3175" cap="flat" cmpd="sng" algn="ctr">
              <a:solidFill>
                <a:srgbClr val="218C04"/>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21" name="组合 20"/>
          <p:cNvGrpSpPr/>
          <p:nvPr/>
        </p:nvGrpSpPr>
        <p:grpSpPr>
          <a:xfrm>
            <a:off x="6723984" y="1817041"/>
            <a:ext cx="1453087" cy="1416043"/>
            <a:chOff x="2175641" y="1102445"/>
            <a:chExt cx="1765738" cy="1720724"/>
          </a:xfrm>
        </p:grpSpPr>
        <p:pic>
          <p:nvPicPr>
            <p:cNvPr id="22" name="Picture 2" descr="C:\Users\jhon\Desktop\1\新建文件夹\图\植树节\6b6db5e4d5e6a998e4a336aa88b37fc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2427891" y="1244335"/>
              <a:ext cx="1324303" cy="1578834"/>
            </a:xfrm>
            <a:prstGeom prst="rect">
              <a:avLst/>
            </a:prstGeom>
            <a:noFill/>
            <a:extLst>
              <a:ext uri="{909E8E84-426E-40DD-AFC4-6F175D3DCCD1}">
                <a14:hiddenFill xmlns:a14="http://schemas.microsoft.com/office/drawing/2010/main">
                  <a:solidFill>
                    <a:srgbClr val="FFFFFF"/>
                  </a:solidFill>
                </a14:hiddenFill>
              </a:ext>
            </a:extLst>
          </p:spPr>
        </p:pic>
        <p:sp>
          <p:nvSpPr>
            <p:cNvPr id="23" name="矩形 22"/>
            <p:cNvSpPr/>
            <p:nvPr/>
          </p:nvSpPr>
          <p:spPr bwMode="auto">
            <a:xfrm>
              <a:off x="2175641" y="1102445"/>
              <a:ext cx="1765738" cy="1720724"/>
            </a:xfrm>
            <a:prstGeom prst="rect">
              <a:avLst/>
            </a:prstGeom>
            <a:noFill/>
            <a:ln w="3175" cap="flat" cmpd="sng" algn="ctr">
              <a:solidFill>
                <a:srgbClr val="218C04"/>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grpSp>
        <p:nvGrpSpPr>
          <p:cNvPr id="24" name="组合 23"/>
          <p:cNvGrpSpPr/>
          <p:nvPr/>
        </p:nvGrpSpPr>
        <p:grpSpPr>
          <a:xfrm>
            <a:off x="6723984" y="4602285"/>
            <a:ext cx="1453087" cy="1416043"/>
            <a:chOff x="2175641" y="1102445"/>
            <a:chExt cx="1765738" cy="1720724"/>
          </a:xfrm>
        </p:grpSpPr>
        <p:pic>
          <p:nvPicPr>
            <p:cNvPr id="25" name="Picture 2" descr="C:\Users\jhon\Desktop\1\新建文件夹\图\植树节\6b6db5e4d5e6a998e4a336aa88b37fc4.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2427891" y="1244335"/>
              <a:ext cx="1324303" cy="1578834"/>
            </a:xfrm>
            <a:prstGeom prst="rect">
              <a:avLst/>
            </a:prstGeom>
            <a:noFill/>
            <a:extLst>
              <a:ext uri="{909E8E84-426E-40DD-AFC4-6F175D3DCCD1}">
                <a14:hiddenFill xmlns:a14="http://schemas.microsoft.com/office/drawing/2010/main">
                  <a:solidFill>
                    <a:srgbClr val="FFFFFF"/>
                  </a:solidFill>
                </a14:hiddenFill>
              </a:ext>
            </a:extLst>
          </p:spPr>
        </p:pic>
        <p:sp>
          <p:nvSpPr>
            <p:cNvPr id="26" name="矩形 25"/>
            <p:cNvSpPr/>
            <p:nvPr/>
          </p:nvSpPr>
          <p:spPr bwMode="auto">
            <a:xfrm>
              <a:off x="2175641" y="1102445"/>
              <a:ext cx="1765738" cy="1720724"/>
            </a:xfrm>
            <a:prstGeom prst="rect">
              <a:avLst/>
            </a:prstGeom>
            <a:noFill/>
            <a:ln w="3175" cap="flat" cmpd="sng" algn="ctr">
              <a:solidFill>
                <a:srgbClr val="218C04"/>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grpSp>
      <p:sp>
        <p:nvSpPr>
          <p:cNvPr id="27" name="矩形 26"/>
          <p:cNvSpPr/>
          <p:nvPr/>
        </p:nvSpPr>
        <p:spPr>
          <a:xfrm>
            <a:off x="2832505" y="2525062"/>
            <a:ext cx="1851789" cy="246221"/>
          </a:xfrm>
          <a:prstGeom prst="rect">
            <a:avLst/>
          </a:prstGeom>
        </p:spPr>
        <p:txBody>
          <a:bodyPr wrap="none">
            <a:spAutoFit/>
          </a:body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28" name="矩形 27"/>
          <p:cNvSpPr/>
          <p:nvPr/>
        </p:nvSpPr>
        <p:spPr>
          <a:xfrm>
            <a:off x="2832505" y="2752731"/>
            <a:ext cx="2638129" cy="461665"/>
          </a:xfrm>
          <a:prstGeom prst="rect">
            <a:avLst/>
          </a:prstGeom>
        </p:spPr>
        <p:txBody>
          <a:bodyPr wrap="square">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29" name="矩形 28"/>
          <p:cNvSpPr/>
          <p:nvPr/>
        </p:nvSpPr>
        <p:spPr>
          <a:xfrm>
            <a:off x="2832504" y="5357841"/>
            <a:ext cx="1851789" cy="246221"/>
          </a:xfrm>
          <a:prstGeom prst="rect">
            <a:avLst/>
          </a:prstGeom>
        </p:spPr>
        <p:txBody>
          <a:bodyPr wrap="none">
            <a:spAutoFit/>
          </a:body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30" name="矩形 29"/>
          <p:cNvSpPr/>
          <p:nvPr/>
        </p:nvSpPr>
        <p:spPr>
          <a:xfrm>
            <a:off x="2832504" y="5585510"/>
            <a:ext cx="2638129" cy="461665"/>
          </a:xfrm>
          <a:prstGeom prst="rect">
            <a:avLst/>
          </a:prstGeom>
        </p:spPr>
        <p:txBody>
          <a:bodyPr wrap="square">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31" name="矩形 30"/>
          <p:cNvSpPr/>
          <p:nvPr/>
        </p:nvSpPr>
        <p:spPr>
          <a:xfrm>
            <a:off x="8439770" y="2524618"/>
            <a:ext cx="1851789" cy="246221"/>
          </a:xfrm>
          <a:prstGeom prst="rect">
            <a:avLst/>
          </a:prstGeom>
        </p:spPr>
        <p:txBody>
          <a:bodyPr wrap="none">
            <a:spAutoFit/>
          </a:body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32" name="矩形 31"/>
          <p:cNvSpPr/>
          <p:nvPr/>
        </p:nvSpPr>
        <p:spPr>
          <a:xfrm>
            <a:off x="8439770" y="2752287"/>
            <a:ext cx="2638129" cy="461665"/>
          </a:xfrm>
          <a:prstGeom prst="rect">
            <a:avLst/>
          </a:prstGeom>
        </p:spPr>
        <p:txBody>
          <a:bodyPr wrap="square">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33" name="矩形 32"/>
          <p:cNvSpPr/>
          <p:nvPr/>
        </p:nvSpPr>
        <p:spPr>
          <a:xfrm>
            <a:off x="8439769" y="5357397"/>
            <a:ext cx="1851789" cy="246221"/>
          </a:xfrm>
          <a:prstGeom prst="rect">
            <a:avLst/>
          </a:prstGeom>
        </p:spPr>
        <p:txBody>
          <a:bodyPr wrap="none">
            <a:spAutoFit/>
          </a:body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34" name="矩形 33"/>
          <p:cNvSpPr/>
          <p:nvPr/>
        </p:nvSpPr>
        <p:spPr>
          <a:xfrm>
            <a:off x="8439769" y="5585066"/>
            <a:ext cx="2638129" cy="461665"/>
          </a:xfrm>
          <a:prstGeom prst="rect">
            <a:avLst/>
          </a:prstGeom>
        </p:spPr>
        <p:txBody>
          <a:bodyPr wrap="square">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5" name="矩形 4"/>
          <p:cNvSpPr/>
          <p:nvPr/>
        </p:nvSpPr>
        <p:spPr>
          <a:xfrm>
            <a:off x="2881236" y="1796675"/>
            <a:ext cx="445956" cy="584775"/>
          </a:xfrm>
          <a:prstGeom prst="rect">
            <a:avLst/>
          </a:prstGeom>
        </p:spPr>
        <p:txBody>
          <a:bodyPr wrap="none">
            <a:spAutoFit/>
          </a:bodyPr>
          <a:lstStyle/>
          <a:p>
            <a:r>
              <a:rPr lang="en-US" altLang="zh-CN" sz="3200" dirty="0">
                <a:solidFill>
                  <a:srgbClr val="218C04"/>
                </a:solidFill>
                <a:latin typeface="Agency FB" panose="020B0503020202020204" pitchFamily="34" charset="0"/>
                <a:ea typeface="微软雅黑" panose="020B0503020204020204" pitchFamily="34" charset="-122"/>
                <a:sym typeface="Arial" panose="020B0604020202020204" pitchFamily="34" charset="0"/>
              </a:rPr>
              <a:t>01</a:t>
            </a:r>
            <a:endParaRPr lang="zh-CN" altLang="en-US" sz="3200" dirty="0">
              <a:latin typeface="Agency FB" panose="020B0503020202020204" pitchFamily="34" charset="0"/>
            </a:endParaRPr>
          </a:p>
        </p:txBody>
      </p:sp>
      <p:sp>
        <p:nvSpPr>
          <p:cNvPr id="35" name="矩形 34"/>
          <p:cNvSpPr/>
          <p:nvPr/>
        </p:nvSpPr>
        <p:spPr>
          <a:xfrm>
            <a:off x="2881236" y="4602285"/>
            <a:ext cx="522900" cy="584775"/>
          </a:xfrm>
          <a:prstGeom prst="rect">
            <a:avLst/>
          </a:prstGeom>
        </p:spPr>
        <p:txBody>
          <a:bodyPr wrap="none">
            <a:spAutoFit/>
          </a:bodyPr>
          <a:lstStyle/>
          <a:p>
            <a:r>
              <a:rPr lang="en-US" altLang="zh-CN" sz="3200" dirty="0">
                <a:solidFill>
                  <a:srgbClr val="218C04"/>
                </a:solidFill>
                <a:latin typeface="Agency FB" panose="020B0503020202020204" pitchFamily="34" charset="0"/>
                <a:ea typeface="微软雅黑" panose="020B0503020204020204" pitchFamily="34" charset="-122"/>
                <a:sym typeface="Arial" panose="020B0604020202020204" pitchFamily="34" charset="0"/>
              </a:rPr>
              <a:t>02</a:t>
            </a:r>
            <a:endParaRPr lang="zh-CN" altLang="en-US" sz="3200" dirty="0">
              <a:latin typeface="Agency FB" panose="020B0503020202020204" pitchFamily="34" charset="0"/>
            </a:endParaRPr>
          </a:p>
        </p:txBody>
      </p:sp>
      <p:sp>
        <p:nvSpPr>
          <p:cNvPr id="36" name="矩形 35"/>
          <p:cNvSpPr/>
          <p:nvPr/>
        </p:nvSpPr>
        <p:spPr>
          <a:xfrm>
            <a:off x="8454320" y="1796675"/>
            <a:ext cx="535724" cy="584775"/>
          </a:xfrm>
          <a:prstGeom prst="rect">
            <a:avLst/>
          </a:prstGeom>
        </p:spPr>
        <p:txBody>
          <a:bodyPr wrap="none">
            <a:spAutoFit/>
          </a:bodyPr>
          <a:lstStyle/>
          <a:p>
            <a:r>
              <a:rPr lang="en-US" altLang="zh-CN" sz="3200" dirty="0">
                <a:solidFill>
                  <a:srgbClr val="218C04"/>
                </a:solidFill>
                <a:latin typeface="Agency FB" panose="020B0503020202020204" pitchFamily="34" charset="0"/>
                <a:ea typeface="微软雅黑" panose="020B0503020204020204" pitchFamily="34" charset="-122"/>
                <a:sym typeface="Arial" panose="020B0604020202020204" pitchFamily="34" charset="0"/>
              </a:rPr>
              <a:t>03</a:t>
            </a:r>
            <a:endParaRPr lang="zh-CN" altLang="en-US" sz="3200" dirty="0">
              <a:latin typeface="Agency FB" panose="020B0503020202020204" pitchFamily="34" charset="0"/>
            </a:endParaRPr>
          </a:p>
        </p:txBody>
      </p:sp>
      <p:sp>
        <p:nvSpPr>
          <p:cNvPr id="37" name="矩形 36"/>
          <p:cNvSpPr/>
          <p:nvPr/>
        </p:nvSpPr>
        <p:spPr>
          <a:xfrm>
            <a:off x="8454320" y="4602284"/>
            <a:ext cx="519694" cy="584775"/>
          </a:xfrm>
          <a:prstGeom prst="rect">
            <a:avLst/>
          </a:prstGeom>
        </p:spPr>
        <p:txBody>
          <a:bodyPr wrap="none">
            <a:spAutoFit/>
          </a:bodyPr>
          <a:lstStyle/>
          <a:p>
            <a:r>
              <a:rPr lang="en-US" altLang="zh-CN" sz="3200" dirty="0">
                <a:solidFill>
                  <a:srgbClr val="218C04"/>
                </a:solidFill>
                <a:latin typeface="Agency FB" panose="020B0503020202020204" pitchFamily="34" charset="0"/>
                <a:ea typeface="微软雅黑" panose="020B0503020204020204" pitchFamily="34" charset="-122"/>
                <a:sym typeface="Arial" panose="020B0604020202020204" pitchFamily="34" charset="0"/>
              </a:rPr>
              <a:t>04</a:t>
            </a:r>
            <a:endParaRPr lang="zh-CN" altLang="en-US" sz="3200" dirty="0">
              <a:latin typeface="Agency FB" panose="020B0503020202020204" pitchFamily="34" charset="0"/>
            </a:endParaRPr>
          </a:p>
        </p:txBody>
      </p:sp>
      <p:grpSp>
        <p:nvGrpSpPr>
          <p:cNvPr id="7" name="组合 6"/>
          <p:cNvGrpSpPr/>
          <p:nvPr/>
        </p:nvGrpSpPr>
        <p:grpSpPr>
          <a:xfrm>
            <a:off x="137997" y="105192"/>
            <a:ext cx="3853072" cy="603805"/>
            <a:chOff x="137997" y="105192"/>
            <a:chExt cx="3853072" cy="603805"/>
          </a:xfrm>
        </p:grpSpPr>
        <p:pic>
          <p:nvPicPr>
            <p:cNvPr id="2051" name="Picture 3" descr="C:\Users\jhon\Desktop\1\新建文件夹\图\植树节\66660a5c68d45f7298e44c6059030e0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7997" y="105192"/>
              <a:ext cx="536783" cy="603805"/>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805582" y="339665"/>
              <a:ext cx="3185487" cy="369332"/>
            </a:xfrm>
            <a:prstGeom prst="rect">
              <a:avLst/>
            </a:prstGeom>
          </p:spPr>
          <p:txBody>
            <a:bodyPr wrap="none">
              <a:spAutoFit/>
            </a:bodyPr>
            <a:lstStyle/>
            <a:p>
              <a:pPr eaLnBrk="1" hangingPunct="1"/>
              <a:r>
                <a:rPr lang="zh-CN" altLang="en-US" dirty="0">
                  <a:solidFill>
                    <a:srgbClr val="218C04"/>
                  </a:solidFill>
                  <a:ea typeface="微软雅黑" panose="020B0503020204020204" pitchFamily="34" charset="-122"/>
                  <a:sym typeface="Arial" panose="020B0604020202020204" pitchFamily="34" charset="0"/>
                </a:rPr>
                <a:t>请点击此处添加标题文字内容</a:t>
              </a:r>
            </a:p>
          </p:txBody>
        </p:sp>
      </p:gr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0-#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1+#ppt_w/2"/>
                                          </p:val>
                                        </p:tav>
                                        <p:tav tm="100000">
                                          <p:val>
                                            <p:strVal val="#ppt_x"/>
                                          </p:val>
                                        </p:tav>
                                      </p:tavLst>
                                    </p:anim>
                                    <p:anim calcmode="lin" valueType="num">
                                      <p:cBhvr additive="base">
                                        <p:cTn id="22" dur="500" fill="hold"/>
                                        <p:tgtEl>
                                          <p:spTgt spid="21"/>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1+#ppt_w/2"/>
                                          </p:val>
                                        </p:tav>
                                        <p:tav tm="100000">
                                          <p:val>
                                            <p:strVal val="#ppt_x"/>
                                          </p:val>
                                        </p:tav>
                                      </p:tavLst>
                                    </p:anim>
                                    <p:anim calcmode="lin" valueType="num">
                                      <p:cBhvr additive="base">
                                        <p:cTn id="26" dur="500" fill="hold"/>
                                        <p:tgtEl>
                                          <p:spTgt spid="2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0-#ppt_w/2"/>
                                          </p:val>
                                        </p:tav>
                                        <p:tav tm="100000">
                                          <p:val>
                                            <p:strVal val="#ppt_x"/>
                                          </p:val>
                                        </p:tav>
                                      </p:tavLst>
                                    </p:anim>
                                    <p:anim calcmode="lin" valueType="num">
                                      <p:cBhvr additive="base">
                                        <p:cTn id="30" dur="500" fill="hold"/>
                                        <p:tgtEl>
                                          <p:spTgt spid="27"/>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0-#ppt_w/2"/>
                                          </p:val>
                                        </p:tav>
                                        <p:tav tm="100000">
                                          <p:val>
                                            <p:strVal val="#ppt_x"/>
                                          </p:val>
                                        </p:tav>
                                      </p:tavLst>
                                    </p:anim>
                                    <p:anim calcmode="lin" valueType="num">
                                      <p:cBhvr additive="base">
                                        <p:cTn id="34" dur="500" fill="hold"/>
                                        <p:tgtEl>
                                          <p:spTgt spid="28"/>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additive="base">
                                        <p:cTn id="37" dur="500" fill="hold"/>
                                        <p:tgtEl>
                                          <p:spTgt spid="29"/>
                                        </p:tgtEl>
                                        <p:attrNameLst>
                                          <p:attrName>ppt_x</p:attrName>
                                        </p:attrNameLst>
                                      </p:cBhvr>
                                      <p:tavLst>
                                        <p:tav tm="0">
                                          <p:val>
                                            <p:strVal val="0-#ppt_w/2"/>
                                          </p:val>
                                        </p:tav>
                                        <p:tav tm="100000">
                                          <p:val>
                                            <p:strVal val="#ppt_x"/>
                                          </p:val>
                                        </p:tav>
                                      </p:tavLst>
                                    </p:anim>
                                    <p:anim calcmode="lin" valueType="num">
                                      <p:cBhvr additive="base">
                                        <p:cTn id="38" dur="500" fill="hold"/>
                                        <p:tgtEl>
                                          <p:spTgt spid="29"/>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0-#ppt_w/2"/>
                                          </p:val>
                                        </p:tav>
                                        <p:tav tm="100000">
                                          <p:val>
                                            <p:strVal val="#ppt_x"/>
                                          </p:val>
                                        </p:tav>
                                      </p:tavLst>
                                    </p:anim>
                                    <p:anim calcmode="lin" valueType="num">
                                      <p:cBhvr additive="base">
                                        <p:cTn id="42" dur="500" fill="hold"/>
                                        <p:tgtEl>
                                          <p:spTgt spid="30"/>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1+#ppt_w/2"/>
                                          </p:val>
                                        </p:tav>
                                        <p:tav tm="100000">
                                          <p:val>
                                            <p:strVal val="#ppt_x"/>
                                          </p:val>
                                        </p:tav>
                                      </p:tavLst>
                                    </p:anim>
                                    <p:anim calcmode="lin" valueType="num">
                                      <p:cBhvr additive="base">
                                        <p:cTn id="46" dur="500" fill="hold"/>
                                        <p:tgtEl>
                                          <p:spTgt spid="31"/>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1+#ppt_w/2"/>
                                          </p:val>
                                        </p:tav>
                                        <p:tav tm="100000">
                                          <p:val>
                                            <p:strVal val="#ppt_x"/>
                                          </p:val>
                                        </p:tav>
                                      </p:tavLst>
                                    </p:anim>
                                    <p:anim calcmode="lin" valueType="num">
                                      <p:cBhvr additive="base">
                                        <p:cTn id="50" dur="500" fill="hold"/>
                                        <p:tgtEl>
                                          <p:spTgt spid="32"/>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1+#ppt_w/2"/>
                                          </p:val>
                                        </p:tav>
                                        <p:tav tm="100000">
                                          <p:val>
                                            <p:strVal val="#ppt_x"/>
                                          </p:val>
                                        </p:tav>
                                      </p:tavLst>
                                    </p:anim>
                                    <p:anim calcmode="lin" valueType="num">
                                      <p:cBhvr additive="base">
                                        <p:cTn id="54" dur="500" fill="hold"/>
                                        <p:tgtEl>
                                          <p:spTgt spid="33"/>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additive="base">
                                        <p:cTn id="57" dur="500" fill="hold"/>
                                        <p:tgtEl>
                                          <p:spTgt spid="34"/>
                                        </p:tgtEl>
                                        <p:attrNameLst>
                                          <p:attrName>ppt_x</p:attrName>
                                        </p:attrNameLst>
                                      </p:cBhvr>
                                      <p:tavLst>
                                        <p:tav tm="0">
                                          <p:val>
                                            <p:strVal val="1+#ppt_w/2"/>
                                          </p:val>
                                        </p:tav>
                                        <p:tav tm="100000">
                                          <p:val>
                                            <p:strVal val="#ppt_x"/>
                                          </p:val>
                                        </p:tav>
                                      </p:tavLst>
                                    </p:anim>
                                    <p:anim calcmode="lin" valueType="num">
                                      <p:cBhvr additive="base">
                                        <p:cTn id="58" dur="500" fill="hold"/>
                                        <p:tgtEl>
                                          <p:spTgt spid="34"/>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5"/>
                                        </p:tgtEl>
                                        <p:attrNameLst>
                                          <p:attrName>style.visibility</p:attrName>
                                        </p:attrNameLst>
                                      </p:cBhvr>
                                      <p:to>
                                        <p:strVal val="visible"/>
                                      </p:to>
                                    </p:set>
                                    <p:anim calcmode="lin" valueType="num">
                                      <p:cBhvr additive="base">
                                        <p:cTn id="61" dur="500" fill="hold"/>
                                        <p:tgtEl>
                                          <p:spTgt spid="5"/>
                                        </p:tgtEl>
                                        <p:attrNameLst>
                                          <p:attrName>ppt_x</p:attrName>
                                        </p:attrNameLst>
                                      </p:cBhvr>
                                      <p:tavLst>
                                        <p:tav tm="0">
                                          <p:val>
                                            <p:strVal val="0-#ppt_w/2"/>
                                          </p:val>
                                        </p:tav>
                                        <p:tav tm="100000">
                                          <p:val>
                                            <p:strVal val="#ppt_x"/>
                                          </p:val>
                                        </p:tav>
                                      </p:tavLst>
                                    </p:anim>
                                    <p:anim calcmode="lin" valueType="num">
                                      <p:cBhvr additive="base">
                                        <p:cTn id="62" dur="500" fill="hold"/>
                                        <p:tgtEl>
                                          <p:spTgt spid="5"/>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additive="base">
                                        <p:cTn id="65" dur="500" fill="hold"/>
                                        <p:tgtEl>
                                          <p:spTgt spid="35"/>
                                        </p:tgtEl>
                                        <p:attrNameLst>
                                          <p:attrName>ppt_x</p:attrName>
                                        </p:attrNameLst>
                                      </p:cBhvr>
                                      <p:tavLst>
                                        <p:tav tm="0">
                                          <p:val>
                                            <p:strVal val="0-#ppt_w/2"/>
                                          </p:val>
                                        </p:tav>
                                        <p:tav tm="100000">
                                          <p:val>
                                            <p:strVal val="#ppt_x"/>
                                          </p:val>
                                        </p:tav>
                                      </p:tavLst>
                                    </p:anim>
                                    <p:anim calcmode="lin" valueType="num">
                                      <p:cBhvr additive="base">
                                        <p:cTn id="66" dur="500" fill="hold"/>
                                        <p:tgtEl>
                                          <p:spTgt spid="35"/>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1+#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additive="base">
                                        <p:cTn id="73" dur="500" fill="hold"/>
                                        <p:tgtEl>
                                          <p:spTgt spid="37"/>
                                        </p:tgtEl>
                                        <p:attrNameLst>
                                          <p:attrName>ppt_x</p:attrName>
                                        </p:attrNameLst>
                                      </p:cBhvr>
                                      <p:tavLst>
                                        <p:tav tm="0">
                                          <p:val>
                                            <p:strVal val="1+#ppt_w/2"/>
                                          </p:val>
                                        </p:tav>
                                        <p:tav tm="100000">
                                          <p:val>
                                            <p:strVal val="#ppt_x"/>
                                          </p:val>
                                        </p:tav>
                                      </p:tavLst>
                                    </p:anim>
                                    <p:anim calcmode="lin" valueType="num">
                                      <p:cBhvr additive="base">
                                        <p:cTn id="74" dur="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5" grpId="0"/>
      <p:bldP spid="35" grpId="0"/>
      <p:bldP spid="36"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7997" y="105192"/>
            <a:ext cx="3853072" cy="603805"/>
            <a:chOff x="137997" y="105192"/>
            <a:chExt cx="3853072" cy="603805"/>
          </a:xfrm>
        </p:grpSpPr>
        <p:pic>
          <p:nvPicPr>
            <p:cNvPr id="4" name="Picture 3" descr="C:\Users\jhon\Desktop\1\新建文件夹\图\植树节\66660a5c68d45f7298e44c6059030e0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97" y="105192"/>
              <a:ext cx="536783" cy="60380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805582" y="339665"/>
              <a:ext cx="3185487" cy="369332"/>
            </a:xfrm>
            <a:prstGeom prst="rect">
              <a:avLst/>
            </a:prstGeom>
          </p:spPr>
          <p:txBody>
            <a:bodyPr wrap="none">
              <a:spAutoFit/>
            </a:bodyPr>
            <a:lstStyle/>
            <a:p>
              <a:pPr eaLnBrk="1" hangingPunct="1"/>
              <a:r>
                <a:rPr lang="zh-CN" altLang="en-US" dirty="0">
                  <a:solidFill>
                    <a:srgbClr val="218C04"/>
                  </a:solidFill>
                  <a:ea typeface="微软雅黑" panose="020B0503020204020204" pitchFamily="34" charset="-122"/>
                  <a:sym typeface="Arial" panose="020B0604020202020204" pitchFamily="34" charset="0"/>
                </a:rPr>
                <a:t>请点击此处添加标题文字内容</a:t>
              </a:r>
            </a:p>
          </p:txBody>
        </p:sp>
      </p:grpSp>
      <p:pic>
        <p:nvPicPr>
          <p:cNvPr id="2050" name="Picture 2" descr="C:\Users\jhon\Desktop\1\新建文件夹\图\植树节\634e4657ea330c0c9271ba86e3ac68e3.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189"/>
          <a:stretch>
            <a:fillRect/>
          </a:stretch>
        </p:blipFill>
        <p:spPr bwMode="auto">
          <a:xfrm>
            <a:off x="674780" y="1583186"/>
            <a:ext cx="5358735" cy="4973522"/>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7336183" y="2115171"/>
            <a:ext cx="1851789" cy="246221"/>
          </a:xfrm>
          <a:prstGeom prst="rect">
            <a:avLst/>
          </a:prstGeom>
        </p:spPr>
        <p:txBody>
          <a:bodyPr wrap="none">
            <a:spAutoFit/>
          </a:body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7" name="矩形 6"/>
          <p:cNvSpPr/>
          <p:nvPr/>
        </p:nvSpPr>
        <p:spPr>
          <a:xfrm>
            <a:off x="7336183" y="2342840"/>
            <a:ext cx="2638129" cy="461665"/>
          </a:xfrm>
          <a:prstGeom prst="rect">
            <a:avLst/>
          </a:prstGeom>
        </p:spPr>
        <p:txBody>
          <a:bodyPr wrap="square">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8" name="矩形 7"/>
          <p:cNvSpPr/>
          <p:nvPr/>
        </p:nvSpPr>
        <p:spPr>
          <a:xfrm>
            <a:off x="7336183" y="4947950"/>
            <a:ext cx="1851789" cy="246221"/>
          </a:xfrm>
          <a:prstGeom prst="rect">
            <a:avLst/>
          </a:prstGeom>
        </p:spPr>
        <p:txBody>
          <a:bodyPr wrap="none">
            <a:spAutoFit/>
          </a:body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9" name="矩形 8"/>
          <p:cNvSpPr/>
          <p:nvPr/>
        </p:nvSpPr>
        <p:spPr>
          <a:xfrm>
            <a:off x="7336183" y="5175619"/>
            <a:ext cx="2638129" cy="461665"/>
          </a:xfrm>
          <a:prstGeom prst="rect">
            <a:avLst/>
          </a:prstGeom>
        </p:spPr>
        <p:txBody>
          <a:bodyPr wrap="square">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10" name="矩形 9"/>
          <p:cNvSpPr/>
          <p:nvPr/>
        </p:nvSpPr>
        <p:spPr>
          <a:xfrm>
            <a:off x="7336183" y="3560344"/>
            <a:ext cx="1851789" cy="246221"/>
          </a:xfrm>
          <a:prstGeom prst="rect">
            <a:avLst/>
          </a:prstGeom>
        </p:spPr>
        <p:txBody>
          <a:bodyPr wrap="none">
            <a:spAutoFit/>
          </a:body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11" name="矩形 10"/>
          <p:cNvSpPr/>
          <p:nvPr/>
        </p:nvSpPr>
        <p:spPr>
          <a:xfrm>
            <a:off x="7336183" y="3788013"/>
            <a:ext cx="2638129" cy="461665"/>
          </a:xfrm>
          <a:prstGeom prst="rect">
            <a:avLst/>
          </a:prstGeom>
        </p:spPr>
        <p:txBody>
          <a:bodyPr wrap="square">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0"/>
                                        </p:tgtEl>
                                        <p:attrNameLst>
                                          <p:attrName>style.visibility</p:attrName>
                                        </p:attrNameLst>
                                      </p:cBhvr>
                                      <p:to>
                                        <p:strVal val="visible"/>
                                      </p:to>
                                    </p:set>
                                    <p:anim calcmode="lin" valueType="num">
                                      <p:cBhvr additive="base">
                                        <p:cTn id="13" dur="500" fill="hold"/>
                                        <p:tgtEl>
                                          <p:spTgt spid="2050"/>
                                        </p:tgtEl>
                                        <p:attrNameLst>
                                          <p:attrName>ppt_x</p:attrName>
                                        </p:attrNameLst>
                                      </p:cBhvr>
                                      <p:tavLst>
                                        <p:tav tm="0">
                                          <p:val>
                                            <p:strVal val="#ppt_x"/>
                                          </p:val>
                                        </p:tav>
                                        <p:tav tm="100000">
                                          <p:val>
                                            <p:strVal val="#ppt_x"/>
                                          </p:val>
                                        </p:tav>
                                      </p:tavLst>
                                    </p:anim>
                                    <p:anim calcmode="lin" valueType="num">
                                      <p:cBhvr additive="base">
                                        <p:cTn id="14"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1+#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1+#ppt_w/2"/>
                                          </p:val>
                                        </p:tav>
                                        <p:tav tm="100000">
                                          <p:val>
                                            <p:strVal val="#ppt_x"/>
                                          </p:val>
                                        </p:tav>
                                      </p:tavLst>
                                    </p:anim>
                                    <p:anim calcmode="lin" valueType="num">
                                      <p:cBhvr additive="base">
                                        <p:cTn id="24" dur="500" fill="hold"/>
                                        <p:tgtEl>
                                          <p:spTgt spid="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1+#ppt_w/2"/>
                                          </p:val>
                                        </p:tav>
                                        <p:tav tm="100000">
                                          <p:val>
                                            <p:strVal val="#ppt_x"/>
                                          </p:val>
                                        </p:tav>
                                      </p:tavLst>
                                    </p:anim>
                                    <p:anim calcmode="lin" valueType="num">
                                      <p:cBhvr additive="base">
                                        <p:cTn id="28" dur="500" fill="hold"/>
                                        <p:tgtEl>
                                          <p:spTgt spid="8"/>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1+#ppt_w/2"/>
                                          </p:val>
                                        </p:tav>
                                        <p:tav tm="100000">
                                          <p:val>
                                            <p:strVal val="#ppt_x"/>
                                          </p:val>
                                        </p:tav>
                                      </p:tavLst>
                                    </p:anim>
                                    <p:anim calcmode="lin" valueType="num">
                                      <p:cBhvr additive="base">
                                        <p:cTn id="32" dur="500" fill="hold"/>
                                        <p:tgtEl>
                                          <p:spTgt spid="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1+#ppt_w/2"/>
                                          </p:val>
                                        </p:tav>
                                        <p:tav tm="100000">
                                          <p:val>
                                            <p:strVal val="#ppt_x"/>
                                          </p:val>
                                        </p:tav>
                                      </p:tavLst>
                                    </p:anim>
                                    <p:anim calcmode="lin" valueType="num">
                                      <p:cBhvr additive="base">
                                        <p:cTn id="36" dur="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1+#ppt_w/2"/>
                                          </p:val>
                                        </p:tav>
                                        <p:tav tm="100000">
                                          <p:val>
                                            <p:strVal val="#ppt_x"/>
                                          </p:val>
                                        </p:tav>
                                      </p:tavLst>
                                    </p:anim>
                                    <p:anim calcmode="lin" valueType="num">
                                      <p:cBhvr additive="base">
                                        <p:cTn id="4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7997" y="105192"/>
            <a:ext cx="3853072" cy="603805"/>
            <a:chOff x="137997" y="105192"/>
            <a:chExt cx="3853072" cy="603805"/>
          </a:xfrm>
        </p:grpSpPr>
        <p:pic>
          <p:nvPicPr>
            <p:cNvPr id="4" name="Picture 3" descr="C:\Users\jhon\Desktop\1\新建文件夹\图\植树节\66660a5c68d45f7298e44c6059030e0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97" y="105192"/>
              <a:ext cx="536783" cy="60380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805582" y="339665"/>
              <a:ext cx="3185487" cy="369332"/>
            </a:xfrm>
            <a:prstGeom prst="rect">
              <a:avLst/>
            </a:prstGeom>
          </p:spPr>
          <p:txBody>
            <a:bodyPr wrap="none">
              <a:spAutoFit/>
            </a:bodyPr>
            <a:lstStyle/>
            <a:p>
              <a:pPr eaLnBrk="1" hangingPunct="1"/>
              <a:r>
                <a:rPr lang="zh-CN" altLang="en-US" dirty="0">
                  <a:solidFill>
                    <a:srgbClr val="218C04"/>
                  </a:solidFill>
                  <a:ea typeface="微软雅黑" panose="020B0503020204020204" pitchFamily="34" charset="-122"/>
                  <a:sym typeface="Arial" panose="020B0604020202020204" pitchFamily="34" charset="0"/>
                </a:rPr>
                <a:t>请点击此处添加标题文字内容</a:t>
              </a:r>
            </a:p>
          </p:txBody>
        </p:sp>
      </p:grpSp>
      <p:sp>
        <p:nvSpPr>
          <p:cNvPr id="22" name="Freeform: Shape 3"/>
          <p:cNvSpPr/>
          <p:nvPr/>
        </p:nvSpPr>
        <p:spPr>
          <a:xfrm>
            <a:off x="3352800" y="5309753"/>
            <a:ext cx="914400" cy="721516"/>
          </a:xfrm>
          <a:custGeom>
            <a:avLst/>
            <a:gdLst>
              <a:gd name="connsiteX0" fmla="*/ 914400 w 914400"/>
              <a:gd name="connsiteY0" fmla="*/ 0 h 721516"/>
              <a:gd name="connsiteX1" fmla="*/ 914400 w 914400"/>
              <a:gd name="connsiteY1" fmla="*/ 721516 h 721516"/>
              <a:gd name="connsiteX2" fmla="*/ 0 w 914400"/>
              <a:gd name="connsiteY2" fmla="*/ 721516 h 721516"/>
              <a:gd name="connsiteX3" fmla="*/ 806637 w 914400"/>
              <a:gd name="connsiteY3" fmla="*/ 115049 h 721516"/>
            </a:gdLst>
            <a:ahLst/>
            <a:cxnLst>
              <a:cxn ang="0">
                <a:pos x="connsiteX0" y="connsiteY0"/>
              </a:cxn>
              <a:cxn ang="0">
                <a:pos x="connsiteX1" y="connsiteY1"/>
              </a:cxn>
              <a:cxn ang="0">
                <a:pos x="connsiteX2" y="connsiteY2"/>
              </a:cxn>
              <a:cxn ang="0">
                <a:pos x="connsiteX3" y="connsiteY3"/>
              </a:cxn>
            </a:cxnLst>
            <a:rect l="l" t="t" r="r" b="b"/>
            <a:pathLst>
              <a:path w="914400" h="721516">
                <a:moveTo>
                  <a:pt x="914400" y="0"/>
                </a:moveTo>
                <a:lnTo>
                  <a:pt x="914400" y="721516"/>
                </a:lnTo>
                <a:lnTo>
                  <a:pt x="0" y="721516"/>
                </a:lnTo>
                <a:cubicBezTo>
                  <a:pt x="319035" y="544894"/>
                  <a:pt x="582726" y="336725"/>
                  <a:pt x="806637" y="115049"/>
                </a:cubicBezTo>
                <a:close/>
              </a:path>
            </a:pathLst>
          </a:custGeom>
          <a:solidFill>
            <a:srgbClr val="2384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微软雅黑" panose="020B0503020204020204" pitchFamily="34" charset="-122"/>
              <a:cs typeface="+mn-ea"/>
              <a:sym typeface="+mn-lt"/>
            </a:endParaRPr>
          </a:p>
        </p:txBody>
      </p:sp>
      <p:sp>
        <p:nvSpPr>
          <p:cNvPr id="23" name="Freeform: Shape 4"/>
          <p:cNvSpPr/>
          <p:nvPr/>
        </p:nvSpPr>
        <p:spPr>
          <a:xfrm>
            <a:off x="4267200" y="4027625"/>
            <a:ext cx="914400" cy="2003644"/>
          </a:xfrm>
          <a:custGeom>
            <a:avLst/>
            <a:gdLst>
              <a:gd name="connsiteX0" fmla="*/ 914400 w 914400"/>
              <a:gd name="connsiteY0" fmla="*/ 0 h 2003644"/>
              <a:gd name="connsiteX1" fmla="*/ 914400 w 914400"/>
              <a:gd name="connsiteY1" fmla="*/ 2003644 h 2003644"/>
              <a:gd name="connsiteX2" fmla="*/ 0 w 914400"/>
              <a:gd name="connsiteY2" fmla="*/ 2003644 h 2003644"/>
              <a:gd name="connsiteX3" fmla="*/ 0 w 914400"/>
              <a:gd name="connsiteY3" fmla="*/ 1282128 h 2003644"/>
              <a:gd name="connsiteX4" fmla="*/ 103466 w 914400"/>
              <a:gd name="connsiteY4" fmla="*/ 1171666 h 2003644"/>
              <a:gd name="connsiteX5" fmla="*/ 882888 w 914400"/>
              <a:gd name="connsiteY5" fmla="*/ 49346 h 200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003644">
                <a:moveTo>
                  <a:pt x="914400" y="0"/>
                </a:moveTo>
                <a:lnTo>
                  <a:pt x="914400" y="2003644"/>
                </a:lnTo>
                <a:lnTo>
                  <a:pt x="0" y="2003644"/>
                </a:lnTo>
                <a:lnTo>
                  <a:pt x="0" y="1282128"/>
                </a:lnTo>
                <a:lnTo>
                  <a:pt x="103466" y="1171666"/>
                </a:lnTo>
                <a:cubicBezTo>
                  <a:pt x="435336" y="790538"/>
                  <a:pt x="671123" y="388593"/>
                  <a:pt x="882888" y="49346"/>
                </a:cubicBezTo>
                <a:close/>
              </a:path>
            </a:pathLst>
          </a:custGeom>
          <a:solidFill>
            <a:srgbClr val="0E814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微软雅黑" panose="020B0503020204020204" pitchFamily="34" charset="-122"/>
              <a:cs typeface="+mn-ea"/>
              <a:sym typeface="+mn-lt"/>
            </a:endParaRPr>
          </a:p>
        </p:txBody>
      </p:sp>
      <p:sp>
        <p:nvSpPr>
          <p:cNvPr id="24" name="Freeform: Shape 5"/>
          <p:cNvSpPr/>
          <p:nvPr/>
        </p:nvSpPr>
        <p:spPr>
          <a:xfrm>
            <a:off x="5181600" y="3249969"/>
            <a:ext cx="914400" cy="2781300"/>
          </a:xfrm>
          <a:custGeom>
            <a:avLst/>
            <a:gdLst>
              <a:gd name="connsiteX0" fmla="*/ 914400 w 914400"/>
              <a:gd name="connsiteY0" fmla="*/ 0 h 2781300"/>
              <a:gd name="connsiteX1" fmla="*/ 914400 w 914400"/>
              <a:gd name="connsiteY1" fmla="*/ 2781300 h 2781300"/>
              <a:gd name="connsiteX2" fmla="*/ 0 w 914400"/>
              <a:gd name="connsiteY2" fmla="*/ 2781300 h 2781300"/>
              <a:gd name="connsiteX3" fmla="*/ 0 w 914400"/>
              <a:gd name="connsiteY3" fmla="*/ 777656 h 2781300"/>
              <a:gd name="connsiteX4" fmla="*/ 93241 w 914400"/>
              <a:gd name="connsiteY4" fmla="*/ 631646 h 2781300"/>
              <a:gd name="connsiteX5" fmla="*/ 914400 w 914400"/>
              <a:gd name="connsiteY5" fmla="*/ 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781300">
                <a:moveTo>
                  <a:pt x="914400" y="0"/>
                </a:moveTo>
                <a:lnTo>
                  <a:pt x="914400" y="2781300"/>
                </a:lnTo>
                <a:lnTo>
                  <a:pt x="0" y="2781300"/>
                </a:lnTo>
                <a:lnTo>
                  <a:pt x="0" y="777656"/>
                </a:lnTo>
                <a:lnTo>
                  <a:pt x="93241" y="631646"/>
                </a:lnTo>
                <a:cubicBezTo>
                  <a:pt x="339289" y="258654"/>
                  <a:pt x="571500" y="0"/>
                  <a:pt x="914400" y="0"/>
                </a:cubicBezTo>
                <a:close/>
              </a:path>
            </a:pathLst>
          </a:custGeom>
          <a:solidFill>
            <a:srgbClr val="218C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微软雅黑" panose="020B0503020204020204" pitchFamily="34" charset="-122"/>
              <a:cs typeface="+mn-ea"/>
              <a:sym typeface="+mn-lt"/>
            </a:endParaRPr>
          </a:p>
        </p:txBody>
      </p:sp>
      <p:sp>
        <p:nvSpPr>
          <p:cNvPr id="25" name="Freeform: Shape 6"/>
          <p:cNvSpPr/>
          <p:nvPr/>
        </p:nvSpPr>
        <p:spPr>
          <a:xfrm>
            <a:off x="6096000" y="3249969"/>
            <a:ext cx="914400" cy="2781300"/>
          </a:xfrm>
          <a:custGeom>
            <a:avLst/>
            <a:gdLst>
              <a:gd name="connsiteX0" fmla="*/ 0 w 914400"/>
              <a:gd name="connsiteY0" fmla="*/ 0 h 2781300"/>
              <a:gd name="connsiteX1" fmla="*/ 821159 w 914400"/>
              <a:gd name="connsiteY1" fmla="*/ 631646 h 2781300"/>
              <a:gd name="connsiteX2" fmla="*/ 914400 w 914400"/>
              <a:gd name="connsiteY2" fmla="*/ 777656 h 2781300"/>
              <a:gd name="connsiteX3" fmla="*/ 914400 w 914400"/>
              <a:gd name="connsiteY3" fmla="*/ 2781300 h 2781300"/>
              <a:gd name="connsiteX4" fmla="*/ 0 w 914400"/>
              <a:gd name="connsiteY4" fmla="*/ 2781300 h 278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2781300">
                <a:moveTo>
                  <a:pt x="0" y="0"/>
                </a:moveTo>
                <a:cubicBezTo>
                  <a:pt x="342900" y="0"/>
                  <a:pt x="575112" y="258654"/>
                  <a:pt x="821159" y="631646"/>
                </a:cubicBezTo>
                <a:lnTo>
                  <a:pt x="914400" y="777656"/>
                </a:lnTo>
                <a:lnTo>
                  <a:pt x="914400" y="2781300"/>
                </a:lnTo>
                <a:lnTo>
                  <a:pt x="0" y="2781300"/>
                </a:lnTo>
                <a:close/>
              </a:path>
            </a:pathLst>
          </a:custGeom>
          <a:solidFill>
            <a:srgbClr val="218C0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微软雅黑" panose="020B0503020204020204" pitchFamily="34" charset="-122"/>
              <a:cs typeface="+mn-ea"/>
              <a:sym typeface="+mn-lt"/>
            </a:endParaRPr>
          </a:p>
        </p:txBody>
      </p:sp>
      <p:sp>
        <p:nvSpPr>
          <p:cNvPr id="26" name="Freeform: Shape 7"/>
          <p:cNvSpPr/>
          <p:nvPr/>
        </p:nvSpPr>
        <p:spPr>
          <a:xfrm>
            <a:off x="7010400" y="4027625"/>
            <a:ext cx="914400" cy="2003644"/>
          </a:xfrm>
          <a:custGeom>
            <a:avLst/>
            <a:gdLst>
              <a:gd name="connsiteX0" fmla="*/ 0 w 914400"/>
              <a:gd name="connsiteY0" fmla="*/ 0 h 2003644"/>
              <a:gd name="connsiteX1" fmla="*/ 31512 w 914400"/>
              <a:gd name="connsiteY1" fmla="*/ 49346 h 2003644"/>
              <a:gd name="connsiteX2" fmla="*/ 810934 w 914400"/>
              <a:gd name="connsiteY2" fmla="*/ 1171666 h 2003644"/>
              <a:gd name="connsiteX3" fmla="*/ 914400 w 914400"/>
              <a:gd name="connsiteY3" fmla="*/ 1282128 h 2003644"/>
              <a:gd name="connsiteX4" fmla="*/ 914400 w 914400"/>
              <a:gd name="connsiteY4" fmla="*/ 2003644 h 2003644"/>
              <a:gd name="connsiteX5" fmla="*/ 0 w 914400"/>
              <a:gd name="connsiteY5" fmla="*/ 2003644 h 200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003644">
                <a:moveTo>
                  <a:pt x="0" y="0"/>
                </a:moveTo>
                <a:lnTo>
                  <a:pt x="31512" y="49346"/>
                </a:lnTo>
                <a:cubicBezTo>
                  <a:pt x="243278" y="388593"/>
                  <a:pt x="479064" y="790538"/>
                  <a:pt x="810934" y="1171666"/>
                </a:cubicBezTo>
                <a:lnTo>
                  <a:pt x="914400" y="1282128"/>
                </a:lnTo>
                <a:lnTo>
                  <a:pt x="914400" y="2003644"/>
                </a:lnTo>
                <a:lnTo>
                  <a:pt x="0" y="2003644"/>
                </a:lnTo>
                <a:close/>
              </a:path>
            </a:pathLst>
          </a:custGeom>
          <a:solidFill>
            <a:srgbClr val="0E814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微软雅黑" panose="020B0503020204020204" pitchFamily="34" charset="-122"/>
              <a:cs typeface="+mn-ea"/>
              <a:sym typeface="+mn-lt"/>
            </a:endParaRPr>
          </a:p>
        </p:txBody>
      </p:sp>
      <p:sp>
        <p:nvSpPr>
          <p:cNvPr id="27" name="Freeform: Shape 8"/>
          <p:cNvSpPr/>
          <p:nvPr/>
        </p:nvSpPr>
        <p:spPr>
          <a:xfrm>
            <a:off x="7924800" y="5309753"/>
            <a:ext cx="914400" cy="721516"/>
          </a:xfrm>
          <a:custGeom>
            <a:avLst/>
            <a:gdLst>
              <a:gd name="connsiteX0" fmla="*/ 0 w 914400"/>
              <a:gd name="connsiteY0" fmla="*/ 0 h 721516"/>
              <a:gd name="connsiteX1" fmla="*/ 107763 w 914400"/>
              <a:gd name="connsiteY1" fmla="*/ 115049 h 721516"/>
              <a:gd name="connsiteX2" fmla="*/ 914400 w 914400"/>
              <a:gd name="connsiteY2" fmla="*/ 721516 h 721516"/>
              <a:gd name="connsiteX3" fmla="*/ 0 w 914400"/>
              <a:gd name="connsiteY3" fmla="*/ 721516 h 721516"/>
            </a:gdLst>
            <a:ahLst/>
            <a:cxnLst>
              <a:cxn ang="0">
                <a:pos x="connsiteX0" y="connsiteY0"/>
              </a:cxn>
              <a:cxn ang="0">
                <a:pos x="connsiteX1" y="connsiteY1"/>
              </a:cxn>
              <a:cxn ang="0">
                <a:pos x="connsiteX2" y="connsiteY2"/>
              </a:cxn>
              <a:cxn ang="0">
                <a:pos x="connsiteX3" y="connsiteY3"/>
              </a:cxn>
            </a:cxnLst>
            <a:rect l="l" t="t" r="r" b="b"/>
            <a:pathLst>
              <a:path w="914400" h="721516">
                <a:moveTo>
                  <a:pt x="0" y="0"/>
                </a:moveTo>
                <a:lnTo>
                  <a:pt x="107763" y="115049"/>
                </a:lnTo>
                <a:cubicBezTo>
                  <a:pt x="331675" y="336725"/>
                  <a:pt x="595365" y="544894"/>
                  <a:pt x="914400" y="721516"/>
                </a:cubicBezTo>
                <a:lnTo>
                  <a:pt x="0" y="721516"/>
                </a:lnTo>
                <a:close/>
              </a:path>
            </a:pathLst>
          </a:custGeom>
          <a:solidFill>
            <a:srgbClr val="23840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微软雅黑" panose="020B0503020204020204" pitchFamily="34" charset="-122"/>
              <a:cs typeface="+mn-ea"/>
              <a:sym typeface="+mn-lt"/>
            </a:endParaRPr>
          </a:p>
        </p:txBody>
      </p:sp>
      <p:sp>
        <p:nvSpPr>
          <p:cNvPr id="28" name="Oval 15"/>
          <p:cNvSpPr/>
          <p:nvPr/>
        </p:nvSpPr>
        <p:spPr>
          <a:xfrm>
            <a:off x="8305799" y="4981140"/>
            <a:ext cx="161925" cy="161925"/>
          </a:xfrm>
          <a:prstGeom prst="ellipse">
            <a:avLst/>
          </a:prstGeom>
          <a:solidFill>
            <a:srgbClr val="23840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微软雅黑" panose="020B0503020204020204" pitchFamily="34" charset="-122"/>
              <a:cs typeface="+mn-ea"/>
              <a:sym typeface="+mn-lt"/>
            </a:endParaRPr>
          </a:p>
        </p:txBody>
      </p:sp>
      <p:sp>
        <p:nvSpPr>
          <p:cNvPr id="29" name="Oval 16"/>
          <p:cNvSpPr/>
          <p:nvPr/>
        </p:nvSpPr>
        <p:spPr>
          <a:xfrm>
            <a:off x="3733799" y="4981140"/>
            <a:ext cx="161925" cy="161925"/>
          </a:xfrm>
          <a:prstGeom prst="ellipse">
            <a:avLst/>
          </a:prstGeom>
          <a:solidFill>
            <a:srgbClr val="23840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微软雅黑" panose="020B0503020204020204" pitchFamily="34" charset="-122"/>
              <a:cs typeface="+mn-ea"/>
              <a:sym typeface="+mn-lt"/>
            </a:endParaRPr>
          </a:p>
        </p:txBody>
      </p:sp>
      <p:sp>
        <p:nvSpPr>
          <p:cNvPr id="30" name="Oval 17"/>
          <p:cNvSpPr/>
          <p:nvPr/>
        </p:nvSpPr>
        <p:spPr>
          <a:xfrm>
            <a:off x="4643438" y="3803285"/>
            <a:ext cx="161925" cy="161925"/>
          </a:xfrm>
          <a:prstGeom prst="ellipse">
            <a:avLst/>
          </a:prstGeom>
          <a:solidFill>
            <a:srgbClr val="23840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微软雅黑" panose="020B0503020204020204" pitchFamily="34" charset="-122"/>
              <a:cs typeface="+mn-ea"/>
              <a:sym typeface="+mn-lt"/>
            </a:endParaRPr>
          </a:p>
        </p:txBody>
      </p:sp>
      <p:sp>
        <p:nvSpPr>
          <p:cNvPr id="31" name="Oval 18"/>
          <p:cNvSpPr/>
          <p:nvPr/>
        </p:nvSpPr>
        <p:spPr>
          <a:xfrm>
            <a:off x="5557837" y="2763689"/>
            <a:ext cx="161925" cy="161925"/>
          </a:xfrm>
          <a:prstGeom prst="ellipse">
            <a:avLst/>
          </a:prstGeom>
          <a:solidFill>
            <a:srgbClr val="23840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微软雅黑" panose="020B0503020204020204" pitchFamily="34" charset="-122"/>
              <a:cs typeface="+mn-ea"/>
              <a:sym typeface="+mn-lt"/>
            </a:endParaRPr>
          </a:p>
        </p:txBody>
      </p:sp>
      <p:sp>
        <p:nvSpPr>
          <p:cNvPr id="32" name="Oval 19"/>
          <p:cNvSpPr/>
          <p:nvPr/>
        </p:nvSpPr>
        <p:spPr>
          <a:xfrm>
            <a:off x="6472237" y="2763689"/>
            <a:ext cx="161925" cy="161925"/>
          </a:xfrm>
          <a:prstGeom prst="ellipse">
            <a:avLst/>
          </a:prstGeom>
          <a:solidFill>
            <a:srgbClr val="23840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微软雅黑" panose="020B0503020204020204" pitchFamily="34" charset="-122"/>
              <a:cs typeface="+mn-ea"/>
              <a:sym typeface="+mn-lt"/>
            </a:endParaRPr>
          </a:p>
        </p:txBody>
      </p:sp>
      <p:sp>
        <p:nvSpPr>
          <p:cNvPr id="33" name="Oval 20"/>
          <p:cNvSpPr/>
          <p:nvPr/>
        </p:nvSpPr>
        <p:spPr>
          <a:xfrm>
            <a:off x="7386637" y="3803285"/>
            <a:ext cx="161925" cy="161925"/>
          </a:xfrm>
          <a:prstGeom prst="ellipse">
            <a:avLst/>
          </a:prstGeom>
          <a:solidFill>
            <a:srgbClr val="23840C"/>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ea typeface="微软雅黑" panose="020B0503020204020204" pitchFamily="34" charset="-122"/>
              <a:cs typeface="+mn-ea"/>
              <a:sym typeface="+mn-lt"/>
            </a:endParaRPr>
          </a:p>
        </p:txBody>
      </p:sp>
      <p:cxnSp>
        <p:nvCxnSpPr>
          <p:cNvPr id="34" name="Straight Connector 21"/>
          <p:cNvCxnSpPr/>
          <p:nvPr/>
        </p:nvCxnSpPr>
        <p:spPr>
          <a:xfrm>
            <a:off x="6553199" y="2517049"/>
            <a:ext cx="0" cy="18288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22"/>
          <p:cNvCxnSpPr/>
          <p:nvPr/>
        </p:nvCxnSpPr>
        <p:spPr>
          <a:xfrm>
            <a:off x="5629273" y="2517049"/>
            <a:ext cx="0" cy="18288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23"/>
          <p:cNvCxnSpPr/>
          <p:nvPr/>
        </p:nvCxnSpPr>
        <p:spPr>
          <a:xfrm>
            <a:off x="6553198" y="2488474"/>
            <a:ext cx="1371601"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24"/>
          <p:cNvCxnSpPr/>
          <p:nvPr/>
        </p:nvCxnSpPr>
        <p:spPr>
          <a:xfrm>
            <a:off x="4257672" y="2488474"/>
            <a:ext cx="1371601" cy="0"/>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8" name="Straight Connector 25"/>
          <p:cNvCxnSpPr/>
          <p:nvPr/>
        </p:nvCxnSpPr>
        <p:spPr>
          <a:xfrm>
            <a:off x="7458073" y="3545749"/>
            <a:ext cx="0" cy="18288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26"/>
          <p:cNvCxnSpPr/>
          <p:nvPr/>
        </p:nvCxnSpPr>
        <p:spPr>
          <a:xfrm>
            <a:off x="4714873" y="3545749"/>
            <a:ext cx="0" cy="18288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27"/>
          <p:cNvCxnSpPr/>
          <p:nvPr/>
        </p:nvCxnSpPr>
        <p:spPr>
          <a:xfrm>
            <a:off x="7467599" y="3531461"/>
            <a:ext cx="1371601"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1" name="Straight Connector 28"/>
          <p:cNvCxnSpPr/>
          <p:nvPr/>
        </p:nvCxnSpPr>
        <p:spPr>
          <a:xfrm>
            <a:off x="3343274" y="3531461"/>
            <a:ext cx="1371601" cy="0"/>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42" name="Straight Connector 29"/>
          <p:cNvCxnSpPr/>
          <p:nvPr/>
        </p:nvCxnSpPr>
        <p:spPr>
          <a:xfrm>
            <a:off x="8382000" y="4734172"/>
            <a:ext cx="0" cy="18288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30"/>
          <p:cNvCxnSpPr/>
          <p:nvPr/>
        </p:nvCxnSpPr>
        <p:spPr>
          <a:xfrm>
            <a:off x="3810000" y="4734172"/>
            <a:ext cx="0" cy="18288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31"/>
          <p:cNvCxnSpPr/>
          <p:nvPr/>
        </p:nvCxnSpPr>
        <p:spPr>
          <a:xfrm>
            <a:off x="8382000" y="4718783"/>
            <a:ext cx="914400"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32"/>
          <p:cNvCxnSpPr/>
          <p:nvPr/>
        </p:nvCxnSpPr>
        <p:spPr>
          <a:xfrm>
            <a:off x="2886074" y="4718783"/>
            <a:ext cx="914400" cy="0"/>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46" name="TextBox 36"/>
          <p:cNvSpPr txBox="1"/>
          <p:nvPr/>
        </p:nvSpPr>
        <p:spPr>
          <a:xfrm>
            <a:off x="1918379" y="2624138"/>
            <a:ext cx="2348822" cy="553998"/>
          </a:xfrm>
          <a:prstGeom prst="rect">
            <a:avLst/>
          </a:prstGeom>
          <a:noFill/>
        </p:spPr>
        <p:txBody>
          <a:bodyPr wrap="square" rIns="216000" anchor="t" anchorCtr="0">
            <a:normAutofit/>
          </a:bodyPr>
          <a:lstStyle/>
          <a:p>
            <a:pPr algn="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标题数字等都可以通过点击和重新输数字等都可以通过点击。</a:t>
            </a:r>
          </a:p>
        </p:txBody>
      </p:sp>
      <p:sp>
        <p:nvSpPr>
          <p:cNvPr id="47" name="Rectangle 10"/>
          <p:cNvSpPr/>
          <p:nvPr/>
        </p:nvSpPr>
        <p:spPr>
          <a:xfrm>
            <a:off x="2971874" y="2286498"/>
            <a:ext cx="1295327" cy="323165"/>
          </a:xfrm>
          <a:prstGeom prst="rect">
            <a:avLst/>
          </a:prstGeom>
        </p:spPr>
        <p:txBody>
          <a:bodyPr wrap="none" lIns="0" tIns="0" rIns="216000" bIns="0" anchor="b" anchorCtr="0">
            <a:normAutofit/>
          </a:bodyPr>
          <a:lstStyle/>
          <a:p>
            <a:pPr algn="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48" name="TextBox 40"/>
          <p:cNvSpPr txBox="1"/>
          <p:nvPr/>
        </p:nvSpPr>
        <p:spPr>
          <a:xfrm>
            <a:off x="994452" y="3685389"/>
            <a:ext cx="2348822" cy="553998"/>
          </a:xfrm>
          <a:prstGeom prst="rect">
            <a:avLst/>
          </a:prstGeom>
          <a:noFill/>
        </p:spPr>
        <p:txBody>
          <a:bodyPr wrap="square" rIns="216000" anchor="t" anchorCtr="0">
            <a:normAutofit/>
          </a:bodyPr>
          <a:lstStyle/>
          <a:p>
            <a:pPr algn="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标题数字等都可以通过点击和重新输数字等都可以通过点击。</a:t>
            </a:r>
          </a:p>
        </p:txBody>
      </p:sp>
      <p:sp>
        <p:nvSpPr>
          <p:cNvPr id="49" name="Rectangle 41"/>
          <p:cNvSpPr/>
          <p:nvPr/>
        </p:nvSpPr>
        <p:spPr>
          <a:xfrm>
            <a:off x="2047947" y="3347749"/>
            <a:ext cx="1295327" cy="323165"/>
          </a:xfrm>
          <a:prstGeom prst="rect">
            <a:avLst/>
          </a:prstGeom>
        </p:spPr>
        <p:txBody>
          <a:bodyPr wrap="none" lIns="0" tIns="0" rIns="216000" bIns="0" anchor="b" anchorCtr="0">
            <a:normAutofit/>
          </a:bodyPr>
          <a:lstStyle/>
          <a:p>
            <a:pPr algn="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50" name="TextBox 43"/>
          <p:cNvSpPr txBox="1"/>
          <p:nvPr/>
        </p:nvSpPr>
        <p:spPr>
          <a:xfrm>
            <a:off x="537252" y="4867511"/>
            <a:ext cx="2348822" cy="553998"/>
          </a:xfrm>
          <a:prstGeom prst="rect">
            <a:avLst/>
          </a:prstGeom>
          <a:noFill/>
        </p:spPr>
        <p:txBody>
          <a:bodyPr wrap="square" rIns="216000" anchor="t" anchorCtr="0">
            <a:normAutofit/>
          </a:bodyPr>
          <a:lstStyle/>
          <a:p>
            <a:pPr algn="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标题数字等都可以通过点击和重新输数字等都可以通过点击。</a:t>
            </a:r>
          </a:p>
        </p:txBody>
      </p:sp>
      <p:sp>
        <p:nvSpPr>
          <p:cNvPr id="51" name="Rectangle 44"/>
          <p:cNvSpPr/>
          <p:nvPr/>
        </p:nvSpPr>
        <p:spPr>
          <a:xfrm>
            <a:off x="1590747" y="4529871"/>
            <a:ext cx="1295327" cy="323165"/>
          </a:xfrm>
          <a:prstGeom prst="rect">
            <a:avLst/>
          </a:prstGeom>
        </p:spPr>
        <p:txBody>
          <a:bodyPr wrap="none" lIns="0" tIns="0" rIns="216000" bIns="0" anchor="b" anchorCtr="0">
            <a:normAutofit/>
          </a:bodyPr>
          <a:lstStyle/>
          <a:p>
            <a:pPr algn="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52" name="TextBox 46"/>
          <p:cNvSpPr txBox="1"/>
          <p:nvPr/>
        </p:nvSpPr>
        <p:spPr>
          <a:xfrm>
            <a:off x="7996808" y="2610545"/>
            <a:ext cx="2348822" cy="553998"/>
          </a:xfrm>
          <a:prstGeom prst="rect">
            <a:avLst/>
          </a:prstGeom>
          <a:noFill/>
        </p:spPr>
        <p:txBody>
          <a:bodyPr wrap="square" lIns="216000" rIns="216000" anchor="ctr" anchorCtr="0">
            <a:norm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标题数字等都可以通过点击和重新输数字等都可以通过点击。</a:t>
            </a:r>
          </a:p>
        </p:txBody>
      </p:sp>
      <p:sp>
        <p:nvSpPr>
          <p:cNvPr id="53" name="Rectangle 47"/>
          <p:cNvSpPr/>
          <p:nvPr/>
        </p:nvSpPr>
        <p:spPr>
          <a:xfrm>
            <a:off x="7996808" y="2363580"/>
            <a:ext cx="2016803" cy="229669"/>
          </a:xfrm>
          <a:prstGeom prst="rect">
            <a:avLst/>
          </a:prstGeom>
        </p:spPr>
        <p:txBody>
          <a:bodyPr wrap="none" lIns="216000" tIns="0" rIns="216000" bIns="0" anchor="ctr" anchorCtr="0">
            <a:normAutofit/>
          </a:body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54" name="TextBox 49"/>
          <p:cNvSpPr txBox="1"/>
          <p:nvPr/>
        </p:nvSpPr>
        <p:spPr>
          <a:xfrm>
            <a:off x="8839200" y="3689958"/>
            <a:ext cx="2348822" cy="553998"/>
          </a:xfrm>
          <a:prstGeom prst="rect">
            <a:avLst/>
          </a:prstGeom>
          <a:noFill/>
        </p:spPr>
        <p:txBody>
          <a:bodyPr wrap="square" lIns="216000" rIns="216000" anchor="ctr" anchorCtr="0">
            <a:norm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标题数字等都可以通过点击和重新输数字等都可以通过点击。</a:t>
            </a:r>
          </a:p>
        </p:txBody>
      </p:sp>
      <p:sp>
        <p:nvSpPr>
          <p:cNvPr id="55" name="Rectangle 50"/>
          <p:cNvSpPr/>
          <p:nvPr/>
        </p:nvSpPr>
        <p:spPr>
          <a:xfrm>
            <a:off x="8839200" y="3366793"/>
            <a:ext cx="1513437" cy="323165"/>
          </a:xfrm>
          <a:prstGeom prst="rect">
            <a:avLst/>
          </a:prstGeom>
        </p:spPr>
        <p:txBody>
          <a:bodyPr wrap="none" lIns="216000" tIns="0" rIns="216000" bIns="0" anchor="ctr" anchorCtr="0">
            <a:normAutofit/>
          </a:body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56" name="TextBox 52"/>
          <p:cNvSpPr txBox="1"/>
          <p:nvPr/>
        </p:nvSpPr>
        <p:spPr>
          <a:xfrm>
            <a:off x="9296400" y="4872080"/>
            <a:ext cx="2348822" cy="553998"/>
          </a:xfrm>
          <a:prstGeom prst="rect">
            <a:avLst/>
          </a:prstGeom>
          <a:noFill/>
        </p:spPr>
        <p:txBody>
          <a:bodyPr wrap="square" lIns="216000" rIns="216000" anchor="ctr" anchorCtr="0">
            <a:norm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标题数字等都可以通过点击和重新输数字等都可以通过点击。</a:t>
            </a:r>
          </a:p>
        </p:txBody>
      </p:sp>
      <p:sp>
        <p:nvSpPr>
          <p:cNvPr id="57" name="Rectangle 53"/>
          <p:cNvSpPr/>
          <p:nvPr/>
        </p:nvSpPr>
        <p:spPr>
          <a:xfrm>
            <a:off x="9296400" y="4548915"/>
            <a:ext cx="1513437" cy="323165"/>
          </a:xfrm>
          <a:prstGeom prst="rect">
            <a:avLst/>
          </a:prstGeom>
        </p:spPr>
        <p:txBody>
          <a:bodyPr wrap="none" lIns="216000" tIns="0" rIns="216000" bIns="0" anchor="ctr" anchorCtr="0">
            <a:normAutofit/>
          </a:body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500" fill="hold"/>
                                        <p:tgtEl>
                                          <p:spTgt spid="23"/>
                                        </p:tgtEl>
                                        <p:attrNameLst>
                                          <p:attrName>ppt_w</p:attrName>
                                        </p:attrNameLst>
                                      </p:cBhvr>
                                      <p:tavLst>
                                        <p:tav tm="0">
                                          <p:val>
                                            <p:fltVal val="0"/>
                                          </p:val>
                                        </p:tav>
                                        <p:tav tm="100000">
                                          <p:val>
                                            <p:strVal val="#ppt_w"/>
                                          </p:val>
                                        </p:tav>
                                      </p:tavLst>
                                    </p:anim>
                                    <p:anim calcmode="lin" valueType="num">
                                      <p:cBhvr>
                                        <p:cTn id="19" dur="500" fill="hold"/>
                                        <p:tgtEl>
                                          <p:spTgt spid="23"/>
                                        </p:tgtEl>
                                        <p:attrNameLst>
                                          <p:attrName>ppt_h</p:attrName>
                                        </p:attrNameLst>
                                      </p:cBhvr>
                                      <p:tavLst>
                                        <p:tav tm="0">
                                          <p:val>
                                            <p:fltVal val="0"/>
                                          </p:val>
                                        </p:tav>
                                        <p:tav tm="100000">
                                          <p:val>
                                            <p:strVal val="#ppt_h"/>
                                          </p:val>
                                        </p:tav>
                                      </p:tavLst>
                                    </p:anim>
                                    <p:animEffect transition="in" filter="fade">
                                      <p:cBhvr>
                                        <p:cTn id="20" dur="500"/>
                                        <p:tgtEl>
                                          <p:spTgt spid="23"/>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p:cTn id="24" dur="500" fill="hold"/>
                                        <p:tgtEl>
                                          <p:spTgt spid="24"/>
                                        </p:tgtEl>
                                        <p:attrNameLst>
                                          <p:attrName>ppt_w</p:attrName>
                                        </p:attrNameLst>
                                      </p:cBhvr>
                                      <p:tavLst>
                                        <p:tav tm="0">
                                          <p:val>
                                            <p:fltVal val="0"/>
                                          </p:val>
                                        </p:tav>
                                        <p:tav tm="100000">
                                          <p:val>
                                            <p:strVal val="#ppt_w"/>
                                          </p:val>
                                        </p:tav>
                                      </p:tavLst>
                                    </p:anim>
                                    <p:anim calcmode="lin" valueType="num">
                                      <p:cBhvr>
                                        <p:cTn id="25" dur="500" fill="hold"/>
                                        <p:tgtEl>
                                          <p:spTgt spid="24"/>
                                        </p:tgtEl>
                                        <p:attrNameLst>
                                          <p:attrName>ppt_h</p:attrName>
                                        </p:attrNameLst>
                                      </p:cBhvr>
                                      <p:tavLst>
                                        <p:tav tm="0">
                                          <p:val>
                                            <p:fltVal val="0"/>
                                          </p:val>
                                        </p:tav>
                                        <p:tav tm="100000">
                                          <p:val>
                                            <p:strVal val="#ppt_h"/>
                                          </p:val>
                                        </p:tav>
                                      </p:tavLst>
                                    </p:anim>
                                    <p:animEffect transition="in" filter="fade">
                                      <p:cBhvr>
                                        <p:cTn id="26" dur="500"/>
                                        <p:tgtEl>
                                          <p:spTgt spid="24"/>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500" fill="hold"/>
                                        <p:tgtEl>
                                          <p:spTgt spid="25"/>
                                        </p:tgtEl>
                                        <p:attrNameLst>
                                          <p:attrName>ppt_w</p:attrName>
                                        </p:attrNameLst>
                                      </p:cBhvr>
                                      <p:tavLst>
                                        <p:tav tm="0">
                                          <p:val>
                                            <p:fltVal val="0"/>
                                          </p:val>
                                        </p:tav>
                                        <p:tav tm="100000">
                                          <p:val>
                                            <p:strVal val="#ppt_w"/>
                                          </p:val>
                                        </p:tav>
                                      </p:tavLst>
                                    </p:anim>
                                    <p:anim calcmode="lin" valueType="num">
                                      <p:cBhvr>
                                        <p:cTn id="31" dur="500" fill="hold"/>
                                        <p:tgtEl>
                                          <p:spTgt spid="25"/>
                                        </p:tgtEl>
                                        <p:attrNameLst>
                                          <p:attrName>ppt_h</p:attrName>
                                        </p:attrNameLst>
                                      </p:cBhvr>
                                      <p:tavLst>
                                        <p:tav tm="0">
                                          <p:val>
                                            <p:fltVal val="0"/>
                                          </p:val>
                                        </p:tav>
                                        <p:tav tm="100000">
                                          <p:val>
                                            <p:strVal val="#ppt_h"/>
                                          </p:val>
                                        </p:tav>
                                      </p:tavLst>
                                    </p:anim>
                                    <p:animEffect transition="in" filter="fade">
                                      <p:cBhvr>
                                        <p:cTn id="32" dur="500"/>
                                        <p:tgtEl>
                                          <p:spTgt spid="25"/>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53" presetClass="entr" presetSubtype="16"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animEffect transition="in" filter="fade">
                                      <p:cBhvr>
                                        <p:cTn id="50" dur="500"/>
                                        <p:tgtEl>
                                          <p:spTgt spid="28"/>
                                        </p:tgtEl>
                                      </p:cBhvr>
                                    </p:animEffect>
                                  </p:childTnLst>
                                </p:cTn>
                              </p:par>
                            </p:childTnLst>
                          </p:cTn>
                        </p:par>
                        <p:par>
                          <p:cTn id="51" fill="hold">
                            <p:stCondLst>
                              <p:cond delay="4000"/>
                            </p:stCondLst>
                            <p:childTnLst>
                              <p:par>
                                <p:cTn id="52" presetID="53" presetClass="entr" presetSubtype="16" fill="hold" grpId="0" nodeType="afterEffect">
                                  <p:stCondLst>
                                    <p:cond delay="0"/>
                                  </p:stCondLst>
                                  <p:childTnLst>
                                    <p:set>
                                      <p:cBhvr>
                                        <p:cTn id="53" dur="1" fill="hold">
                                          <p:stCondLst>
                                            <p:cond delay="0"/>
                                          </p:stCondLst>
                                        </p:cTn>
                                        <p:tgtEl>
                                          <p:spTgt spid="29"/>
                                        </p:tgtEl>
                                        <p:attrNameLst>
                                          <p:attrName>style.visibility</p:attrName>
                                        </p:attrNameLst>
                                      </p:cBhvr>
                                      <p:to>
                                        <p:strVal val="visible"/>
                                      </p:to>
                                    </p:set>
                                    <p:anim calcmode="lin" valueType="num">
                                      <p:cBhvr>
                                        <p:cTn id="54" dur="500" fill="hold"/>
                                        <p:tgtEl>
                                          <p:spTgt spid="29"/>
                                        </p:tgtEl>
                                        <p:attrNameLst>
                                          <p:attrName>ppt_w</p:attrName>
                                        </p:attrNameLst>
                                      </p:cBhvr>
                                      <p:tavLst>
                                        <p:tav tm="0">
                                          <p:val>
                                            <p:fltVal val="0"/>
                                          </p:val>
                                        </p:tav>
                                        <p:tav tm="100000">
                                          <p:val>
                                            <p:strVal val="#ppt_w"/>
                                          </p:val>
                                        </p:tav>
                                      </p:tavLst>
                                    </p:anim>
                                    <p:anim calcmode="lin" valueType="num">
                                      <p:cBhvr>
                                        <p:cTn id="55" dur="500" fill="hold"/>
                                        <p:tgtEl>
                                          <p:spTgt spid="29"/>
                                        </p:tgtEl>
                                        <p:attrNameLst>
                                          <p:attrName>ppt_h</p:attrName>
                                        </p:attrNameLst>
                                      </p:cBhvr>
                                      <p:tavLst>
                                        <p:tav tm="0">
                                          <p:val>
                                            <p:fltVal val="0"/>
                                          </p:val>
                                        </p:tav>
                                        <p:tav tm="100000">
                                          <p:val>
                                            <p:strVal val="#ppt_h"/>
                                          </p:val>
                                        </p:tav>
                                      </p:tavLst>
                                    </p:anim>
                                    <p:animEffect transition="in" filter="fade">
                                      <p:cBhvr>
                                        <p:cTn id="56" dur="500"/>
                                        <p:tgtEl>
                                          <p:spTgt spid="29"/>
                                        </p:tgtEl>
                                      </p:cBhvr>
                                    </p:animEffect>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p:cTn id="60" dur="500" fill="hold"/>
                                        <p:tgtEl>
                                          <p:spTgt spid="30"/>
                                        </p:tgtEl>
                                        <p:attrNameLst>
                                          <p:attrName>ppt_w</p:attrName>
                                        </p:attrNameLst>
                                      </p:cBhvr>
                                      <p:tavLst>
                                        <p:tav tm="0">
                                          <p:val>
                                            <p:fltVal val="0"/>
                                          </p:val>
                                        </p:tav>
                                        <p:tav tm="100000">
                                          <p:val>
                                            <p:strVal val="#ppt_w"/>
                                          </p:val>
                                        </p:tav>
                                      </p:tavLst>
                                    </p:anim>
                                    <p:anim calcmode="lin" valueType="num">
                                      <p:cBhvr>
                                        <p:cTn id="61" dur="500" fill="hold"/>
                                        <p:tgtEl>
                                          <p:spTgt spid="30"/>
                                        </p:tgtEl>
                                        <p:attrNameLst>
                                          <p:attrName>ppt_h</p:attrName>
                                        </p:attrNameLst>
                                      </p:cBhvr>
                                      <p:tavLst>
                                        <p:tav tm="0">
                                          <p:val>
                                            <p:fltVal val="0"/>
                                          </p:val>
                                        </p:tav>
                                        <p:tav tm="100000">
                                          <p:val>
                                            <p:strVal val="#ppt_h"/>
                                          </p:val>
                                        </p:tav>
                                      </p:tavLst>
                                    </p:anim>
                                    <p:animEffect transition="in" filter="fade">
                                      <p:cBhvr>
                                        <p:cTn id="62" dur="500"/>
                                        <p:tgtEl>
                                          <p:spTgt spid="30"/>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32"/>
                                        </p:tgtEl>
                                        <p:attrNameLst>
                                          <p:attrName>style.visibility</p:attrName>
                                        </p:attrNameLst>
                                      </p:cBhvr>
                                      <p:to>
                                        <p:strVal val="visible"/>
                                      </p:to>
                                    </p:set>
                                    <p:anim calcmode="lin" valueType="num">
                                      <p:cBhvr>
                                        <p:cTn id="72" dur="500" fill="hold"/>
                                        <p:tgtEl>
                                          <p:spTgt spid="32"/>
                                        </p:tgtEl>
                                        <p:attrNameLst>
                                          <p:attrName>ppt_w</p:attrName>
                                        </p:attrNameLst>
                                      </p:cBhvr>
                                      <p:tavLst>
                                        <p:tav tm="0">
                                          <p:val>
                                            <p:fltVal val="0"/>
                                          </p:val>
                                        </p:tav>
                                        <p:tav tm="100000">
                                          <p:val>
                                            <p:strVal val="#ppt_w"/>
                                          </p:val>
                                        </p:tav>
                                      </p:tavLst>
                                    </p:anim>
                                    <p:anim calcmode="lin" valueType="num">
                                      <p:cBhvr>
                                        <p:cTn id="73" dur="500" fill="hold"/>
                                        <p:tgtEl>
                                          <p:spTgt spid="32"/>
                                        </p:tgtEl>
                                        <p:attrNameLst>
                                          <p:attrName>ppt_h</p:attrName>
                                        </p:attrNameLst>
                                      </p:cBhvr>
                                      <p:tavLst>
                                        <p:tav tm="0">
                                          <p:val>
                                            <p:fltVal val="0"/>
                                          </p:val>
                                        </p:tav>
                                        <p:tav tm="100000">
                                          <p:val>
                                            <p:strVal val="#ppt_h"/>
                                          </p:val>
                                        </p:tav>
                                      </p:tavLst>
                                    </p:anim>
                                    <p:animEffect transition="in" filter="fade">
                                      <p:cBhvr>
                                        <p:cTn id="74" dur="500"/>
                                        <p:tgtEl>
                                          <p:spTgt spid="32"/>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500"/>
                            </p:stCondLst>
                            <p:childTnLst>
                              <p:par>
                                <p:cTn id="82" presetID="53" presetClass="entr" presetSubtype="16"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p:cTn id="84" dur="500" fill="hold"/>
                                        <p:tgtEl>
                                          <p:spTgt spid="34"/>
                                        </p:tgtEl>
                                        <p:attrNameLst>
                                          <p:attrName>ppt_w</p:attrName>
                                        </p:attrNameLst>
                                      </p:cBhvr>
                                      <p:tavLst>
                                        <p:tav tm="0">
                                          <p:val>
                                            <p:fltVal val="0"/>
                                          </p:val>
                                        </p:tav>
                                        <p:tav tm="100000">
                                          <p:val>
                                            <p:strVal val="#ppt_w"/>
                                          </p:val>
                                        </p:tav>
                                      </p:tavLst>
                                    </p:anim>
                                    <p:anim calcmode="lin" valueType="num">
                                      <p:cBhvr>
                                        <p:cTn id="85" dur="500" fill="hold"/>
                                        <p:tgtEl>
                                          <p:spTgt spid="34"/>
                                        </p:tgtEl>
                                        <p:attrNameLst>
                                          <p:attrName>ppt_h</p:attrName>
                                        </p:attrNameLst>
                                      </p:cBhvr>
                                      <p:tavLst>
                                        <p:tav tm="0">
                                          <p:val>
                                            <p:fltVal val="0"/>
                                          </p:val>
                                        </p:tav>
                                        <p:tav tm="100000">
                                          <p:val>
                                            <p:strVal val="#ppt_h"/>
                                          </p:val>
                                        </p:tav>
                                      </p:tavLst>
                                    </p:anim>
                                    <p:animEffect transition="in" filter="fade">
                                      <p:cBhvr>
                                        <p:cTn id="86" dur="500"/>
                                        <p:tgtEl>
                                          <p:spTgt spid="34"/>
                                        </p:tgtEl>
                                      </p:cBhvr>
                                    </p:animEffect>
                                  </p:childTnLst>
                                </p:cTn>
                              </p:par>
                            </p:childTnLst>
                          </p:cTn>
                        </p:par>
                        <p:par>
                          <p:cTn id="87" fill="hold">
                            <p:stCondLst>
                              <p:cond delay="7000"/>
                            </p:stCondLst>
                            <p:childTnLst>
                              <p:par>
                                <p:cTn id="88" presetID="53" presetClass="entr" presetSubtype="16" fill="hold"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7500"/>
                            </p:stCondLst>
                            <p:childTnLst>
                              <p:par>
                                <p:cTn id="94" presetID="53" presetClass="entr" presetSubtype="16" fill="hold" nodeType="afterEffect">
                                  <p:stCondLst>
                                    <p:cond delay="0"/>
                                  </p:stCondLst>
                                  <p:childTnLst>
                                    <p:set>
                                      <p:cBhvr>
                                        <p:cTn id="95" dur="1" fill="hold">
                                          <p:stCondLst>
                                            <p:cond delay="0"/>
                                          </p:stCondLst>
                                        </p:cTn>
                                        <p:tgtEl>
                                          <p:spTgt spid="36"/>
                                        </p:tgtEl>
                                        <p:attrNameLst>
                                          <p:attrName>style.visibility</p:attrName>
                                        </p:attrNameLst>
                                      </p:cBhvr>
                                      <p:to>
                                        <p:strVal val="visible"/>
                                      </p:to>
                                    </p:set>
                                    <p:anim calcmode="lin" valueType="num">
                                      <p:cBhvr>
                                        <p:cTn id="96" dur="500" fill="hold"/>
                                        <p:tgtEl>
                                          <p:spTgt spid="36"/>
                                        </p:tgtEl>
                                        <p:attrNameLst>
                                          <p:attrName>ppt_w</p:attrName>
                                        </p:attrNameLst>
                                      </p:cBhvr>
                                      <p:tavLst>
                                        <p:tav tm="0">
                                          <p:val>
                                            <p:fltVal val="0"/>
                                          </p:val>
                                        </p:tav>
                                        <p:tav tm="100000">
                                          <p:val>
                                            <p:strVal val="#ppt_w"/>
                                          </p:val>
                                        </p:tav>
                                      </p:tavLst>
                                    </p:anim>
                                    <p:anim calcmode="lin" valueType="num">
                                      <p:cBhvr>
                                        <p:cTn id="97" dur="500" fill="hold"/>
                                        <p:tgtEl>
                                          <p:spTgt spid="36"/>
                                        </p:tgtEl>
                                        <p:attrNameLst>
                                          <p:attrName>ppt_h</p:attrName>
                                        </p:attrNameLst>
                                      </p:cBhvr>
                                      <p:tavLst>
                                        <p:tav tm="0">
                                          <p:val>
                                            <p:fltVal val="0"/>
                                          </p:val>
                                        </p:tav>
                                        <p:tav tm="100000">
                                          <p:val>
                                            <p:strVal val="#ppt_h"/>
                                          </p:val>
                                        </p:tav>
                                      </p:tavLst>
                                    </p:anim>
                                    <p:animEffect transition="in" filter="fade">
                                      <p:cBhvr>
                                        <p:cTn id="98" dur="500"/>
                                        <p:tgtEl>
                                          <p:spTgt spid="36"/>
                                        </p:tgtEl>
                                      </p:cBhvr>
                                    </p:animEffect>
                                  </p:childTnLst>
                                </p:cTn>
                              </p:par>
                            </p:childTnLst>
                          </p:cTn>
                        </p:par>
                        <p:par>
                          <p:cTn id="99" fill="hold">
                            <p:stCondLst>
                              <p:cond delay="8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8500"/>
                            </p:stCondLst>
                            <p:childTnLst>
                              <p:par>
                                <p:cTn id="106" presetID="53" presetClass="entr" presetSubtype="16" fill="hold" nodeType="afterEffect">
                                  <p:stCondLst>
                                    <p:cond delay="0"/>
                                  </p:stCondLst>
                                  <p:childTnLst>
                                    <p:set>
                                      <p:cBhvr>
                                        <p:cTn id="107" dur="1" fill="hold">
                                          <p:stCondLst>
                                            <p:cond delay="0"/>
                                          </p:stCondLst>
                                        </p:cTn>
                                        <p:tgtEl>
                                          <p:spTgt spid="38"/>
                                        </p:tgtEl>
                                        <p:attrNameLst>
                                          <p:attrName>style.visibility</p:attrName>
                                        </p:attrNameLst>
                                      </p:cBhvr>
                                      <p:to>
                                        <p:strVal val="visible"/>
                                      </p:to>
                                    </p:set>
                                    <p:anim calcmode="lin" valueType="num">
                                      <p:cBhvr>
                                        <p:cTn id="108" dur="500" fill="hold"/>
                                        <p:tgtEl>
                                          <p:spTgt spid="38"/>
                                        </p:tgtEl>
                                        <p:attrNameLst>
                                          <p:attrName>ppt_w</p:attrName>
                                        </p:attrNameLst>
                                      </p:cBhvr>
                                      <p:tavLst>
                                        <p:tav tm="0">
                                          <p:val>
                                            <p:fltVal val="0"/>
                                          </p:val>
                                        </p:tav>
                                        <p:tav tm="100000">
                                          <p:val>
                                            <p:strVal val="#ppt_w"/>
                                          </p:val>
                                        </p:tav>
                                      </p:tavLst>
                                    </p:anim>
                                    <p:anim calcmode="lin" valueType="num">
                                      <p:cBhvr>
                                        <p:cTn id="109" dur="500" fill="hold"/>
                                        <p:tgtEl>
                                          <p:spTgt spid="38"/>
                                        </p:tgtEl>
                                        <p:attrNameLst>
                                          <p:attrName>ppt_h</p:attrName>
                                        </p:attrNameLst>
                                      </p:cBhvr>
                                      <p:tavLst>
                                        <p:tav tm="0">
                                          <p:val>
                                            <p:fltVal val="0"/>
                                          </p:val>
                                        </p:tav>
                                        <p:tav tm="100000">
                                          <p:val>
                                            <p:strVal val="#ppt_h"/>
                                          </p:val>
                                        </p:tav>
                                      </p:tavLst>
                                    </p:anim>
                                    <p:animEffect transition="in" filter="fade">
                                      <p:cBhvr>
                                        <p:cTn id="110" dur="500"/>
                                        <p:tgtEl>
                                          <p:spTgt spid="38"/>
                                        </p:tgtEl>
                                      </p:cBhvr>
                                    </p:animEffect>
                                  </p:childTnLst>
                                </p:cTn>
                              </p:par>
                            </p:childTnLst>
                          </p:cTn>
                        </p:par>
                        <p:par>
                          <p:cTn id="111" fill="hold">
                            <p:stCondLst>
                              <p:cond delay="9000"/>
                            </p:stCondLst>
                            <p:childTnLst>
                              <p:par>
                                <p:cTn id="112" presetID="53" presetClass="entr" presetSubtype="16" fill="hold" nodeType="afterEffect">
                                  <p:stCondLst>
                                    <p:cond delay="0"/>
                                  </p:stCondLst>
                                  <p:childTnLst>
                                    <p:set>
                                      <p:cBhvr>
                                        <p:cTn id="113" dur="1" fill="hold">
                                          <p:stCondLst>
                                            <p:cond delay="0"/>
                                          </p:stCondLst>
                                        </p:cTn>
                                        <p:tgtEl>
                                          <p:spTgt spid="39"/>
                                        </p:tgtEl>
                                        <p:attrNameLst>
                                          <p:attrName>style.visibility</p:attrName>
                                        </p:attrNameLst>
                                      </p:cBhvr>
                                      <p:to>
                                        <p:strVal val="visible"/>
                                      </p:to>
                                    </p:set>
                                    <p:anim calcmode="lin" valueType="num">
                                      <p:cBhvr>
                                        <p:cTn id="114" dur="500" fill="hold"/>
                                        <p:tgtEl>
                                          <p:spTgt spid="39"/>
                                        </p:tgtEl>
                                        <p:attrNameLst>
                                          <p:attrName>ppt_w</p:attrName>
                                        </p:attrNameLst>
                                      </p:cBhvr>
                                      <p:tavLst>
                                        <p:tav tm="0">
                                          <p:val>
                                            <p:fltVal val="0"/>
                                          </p:val>
                                        </p:tav>
                                        <p:tav tm="100000">
                                          <p:val>
                                            <p:strVal val="#ppt_w"/>
                                          </p:val>
                                        </p:tav>
                                      </p:tavLst>
                                    </p:anim>
                                    <p:anim calcmode="lin" valueType="num">
                                      <p:cBhvr>
                                        <p:cTn id="115" dur="500" fill="hold"/>
                                        <p:tgtEl>
                                          <p:spTgt spid="39"/>
                                        </p:tgtEl>
                                        <p:attrNameLst>
                                          <p:attrName>ppt_h</p:attrName>
                                        </p:attrNameLst>
                                      </p:cBhvr>
                                      <p:tavLst>
                                        <p:tav tm="0">
                                          <p:val>
                                            <p:fltVal val="0"/>
                                          </p:val>
                                        </p:tav>
                                        <p:tav tm="100000">
                                          <p:val>
                                            <p:strVal val="#ppt_h"/>
                                          </p:val>
                                        </p:tav>
                                      </p:tavLst>
                                    </p:anim>
                                    <p:animEffect transition="in" filter="fade">
                                      <p:cBhvr>
                                        <p:cTn id="116" dur="500"/>
                                        <p:tgtEl>
                                          <p:spTgt spid="39"/>
                                        </p:tgtEl>
                                      </p:cBhvr>
                                    </p:animEffect>
                                  </p:childTnLst>
                                </p:cTn>
                              </p:par>
                            </p:childTnLst>
                          </p:cTn>
                        </p:par>
                        <p:par>
                          <p:cTn id="117" fill="hold">
                            <p:stCondLst>
                              <p:cond delay="9500"/>
                            </p:stCondLst>
                            <p:childTnLst>
                              <p:par>
                                <p:cTn id="118" presetID="53" presetClass="entr" presetSubtype="16" fill="hold" nodeType="afterEffect">
                                  <p:stCondLst>
                                    <p:cond delay="0"/>
                                  </p:stCondLst>
                                  <p:childTnLst>
                                    <p:set>
                                      <p:cBhvr>
                                        <p:cTn id="119" dur="1" fill="hold">
                                          <p:stCondLst>
                                            <p:cond delay="0"/>
                                          </p:stCondLst>
                                        </p:cTn>
                                        <p:tgtEl>
                                          <p:spTgt spid="40"/>
                                        </p:tgtEl>
                                        <p:attrNameLst>
                                          <p:attrName>style.visibility</p:attrName>
                                        </p:attrNameLst>
                                      </p:cBhvr>
                                      <p:to>
                                        <p:strVal val="visible"/>
                                      </p:to>
                                    </p:set>
                                    <p:anim calcmode="lin" valueType="num">
                                      <p:cBhvr>
                                        <p:cTn id="120" dur="500" fill="hold"/>
                                        <p:tgtEl>
                                          <p:spTgt spid="40"/>
                                        </p:tgtEl>
                                        <p:attrNameLst>
                                          <p:attrName>ppt_w</p:attrName>
                                        </p:attrNameLst>
                                      </p:cBhvr>
                                      <p:tavLst>
                                        <p:tav tm="0">
                                          <p:val>
                                            <p:fltVal val="0"/>
                                          </p:val>
                                        </p:tav>
                                        <p:tav tm="100000">
                                          <p:val>
                                            <p:strVal val="#ppt_w"/>
                                          </p:val>
                                        </p:tav>
                                      </p:tavLst>
                                    </p:anim>
                                    <p:anim calcmode="lin" valueType="num">
                                      <p:cBhvr>
                                        <p:cTn id="121" dur="500" fill="hold"/>
                                        <p:tgtEl>
                                          <p:spTgt spid="40"/>
                                        </p:tgtEl>
                                        <p:attrNameLst>
                                          <p:attrName>ppt_h</p:attrName>
                                        </p:attrNameLst>
                                      </p:cBhvr>
                                      <p:tavLst>
                                        <p:tav tm="0">
                                          <p:val>
                                            <p:fltVal val="0"/>
                                          </p:val>
                                        </p:tav>
                                        <p:tav tm="100000">
                                          <p:val>
                                            <p:strVal val="#ppt_h"/>
                                          </p:val>
                                        </p:tav>
                                      </p:tavLst>
                                    </p:anim>
                                    <p:animEffect transition="in" filter="fade">
                                      <p:cBhvr>
                                        <p:cTn id="122" dur="500"/>
                                        <p:tgtEl>
                                          <p:spTgt spid="40"/>
                                        </p:tgtEl>
                                      </p:cBhvr>
                                    </p:animEffect>
                                  </p:childTnLst>
                                </p:cTn>
                              </p:par>
                            </p:childTnLst>
                          </p:cTn>
                        </p:par>
                        <p:par>
                          <p:cTn id="123" fill="hold">
                            <p:stCondLst>
                              <p:cond delay="10000"/>
                            </p:stCondLst>
                            <p:childTnLst>
                              <p:par>
                                <p:cTn id="124" presetID="53" presetClass="entr" presetSubtype="16" fill="hold" nodeType="afterEffect">
                                  <p:stCondLst>
                                    <p:cond delay="0"/>
                                  </p:stCondLst>
                                  <p:childTnLst>
                                    <p:set>
                                      <p:cBhvr>
                                        <p:cTn id="125" dur="1" fill="hold">
                                          <p:stCondLst>
                                            <p:cond delay="0"/>
                                          </p:stCondLst>
                                        </p:cTn>
                                        <p:tgtEl>
                                          <p:spTgt spid="41"/>
                                        </p:tgtEl>
                                        <p:attrNameLst>
                                          <p:attrName>style.visibility</p:attrName>
                                        </p:attrNameLst>
                                      </p:cBhvr>
                                      <p:to>
                                        <p:strVal val="visible"/>
                                      </p:to>
                                    </p:set>
                                    <p:anim calcmode="lin" valueType="num">
                                      <p:cBhvr>
                                        <p:cTn id="126" dur="500" fill="hold"/>
                                        <p:tgtEl>
                                          <p:spTgt spid="41"/>
                                        </p:tgtEl>
                                        <p:attrNameLst>
                                          <p:attrName>ppt_w</p:attrName>
                                        </p:attrNameLst>
                                      </p:cBhvr>
                                      <p:tavLst>
                                        <p:tav tm="0">
                                          <p:val>
                                            <p:fltVal val="0"/>
                                          </p:val>
                                        </p:tav>
                                        <p:tav tm="100000">
                                          <p:val>
                                            <p:strVal val="#ppt_w"/>
                                          </p:val>
                                        </p:tav>
                                      </p:tavLst>
                                    </p:anim>
                                    <p:anim calcmode="lin" valueType="num">
                                      <p:cBhvr>
                                        <p:cTn id="127" dur="500" fill="hold"/>
                                        <p:tgtEl>
                                          <p:spTgt spid="41"/>
                                        </p:tgtEl>
                                        <p:attrNameLst>
                                          <p:attrName>ppt_h</p:attrName>
                                        </p:attrNameLst>
                                      </p:cBhvr>
                                      <p:tavLst>
                                        <p:tav tm="0">
                                          <p:val>
                                            <p:fltVal val="0"/>
                                          </p:val>
                                        </p:tav>
                                        <p:tav tm="100000">
                                          <p:val>
                                            <p:strVal val="#ppt_h"/>
                                          </p:val>
                                        </p:tav>
                                      </p:tavLst>
                                    </p:anim>
                                    <p:animEffect transition="in" filter="fade">
                                      <p:cBhvr>
                                        <p:cTn id="128" dur="500"/>
                                        <p:tgtEl>
                                          <p:spTgt spid="41"/>
                                        </p:tgtEl>
                                      </p:cBhvr>
                                    </p:animEffect>
                                  </p:childTnLst>
                                </p:cTn>
                              </p:par>
                            </p:childTnLst>
                          </p:cTn>
                        </p:par>
                        <p:par>
                          <p:cTn id="129" fill="hold">
                            <p:stCondLst>
                              <p:cond delay="10500"/>
                            </p:stCondLst>
                            <p:childTnLst>
                              <p:par>
                                <p:cTn id="130" presetID="53" presetClass="entr" presetSubtype="16" fill="hold" nodeType="afterEffect">
                                  <p:stCondLst>
                                    <p:cond delay="0"/>
                                  </p:stCondLst>
                                  <p:childTnLst>
                                    <p:set>
                                      <p:cBhvr>
                                        <p:cTn id="131" dur="1" fill="hold">
                                          <p:stCondLst>
                                            <p:cond delay="0"/>
                                          </p:stCondLst>
                                        </p:cTn>
                                        <p:tgtEl>
                                          <p:spTgt spid="42"/>
                                        </p:tgtEl>
                                        <p:attrNameLst>
                                          <p:attrName>style.visibility</p:attrName>
                                        </p:attrNameLst>
                                      </p:cBhvr>
                                      <p:to>
                                        <p:strVal val="visible"/>
                                      </p:to>
                                    </p:set>
                                    <p:anim calcmode="lin" valueType="num">
                                      <p:cBhvr>
                                        <p:cTn id="132" dur="500" fill="hold"/>
                                        <p:tgtEl>
                                          <p:spTgt spid="42"/>
                                        </p:tgtEl>
                                        <p:attrNameLst>
                                          <p:attrName>ppt_w</p:attrName>
                                        </p:attrNameLst>
                                      </p:cBhvr>
                                      <p:tavLst>
                                        <p:tav tm="0">
                                          <p:val>
                                            <p:fltVal val="0"/>
                                          </p:val>
                                        </p:tav>
                                        <p:tav tm="100000">
                                          <p:val>
                                            <p:strVal val="#ppt_w"/>
                                          </p:val>
                                        </p:tav>
                                      </p:tavLst>
                                    </p:anim>
                                    <p:anim calcmode="lin" valueType="num">
                                      <p:cBhvr>
                                        <p:cTn id="133" dur="500" fill="hold"/>
                                        <p:tgtEl>
                                          <p:spTgt spid="42"/>
                                        </p:tgtEl>
                                        <p:attrNameLst>
                                          <p:attrName>ppt_h</p:attrName>
                                        </p:attrNameLst>
                                      </p:cBhvr>
                                      <p:tavLst>
                                        <p:tav tm="0">
                                          <p:val>
                                            <p:fltVal val="0"/>
                                          </p:val>
                                        </p:tav>
                                        <p:tav tm="100000">
                                          <p:val>
                                            <p:strVal val="#ppt_h"/>
                                          </p:val>
                                        </p:tav>
                                      </p:tavLst>
                                    </p:anim>
                                    <p:animEffect transition="in" filter="fade">
                                      <p:cBhvr>
                                        <p:cTn id="134" dur="500"/>
                                        <p:tgtEl>
                                          <p:spTgt spid="42"/>
                                        </p:tgtEl>
                                      </p:cBhvr>
                                    </p:animEffect>
                                  </p:childTnLst>
                                </p:cTn>
                              </p:par>
                            </p:childTnLst>
                          </p:cTn>
                        </p:par>
                        <p:par>
                          <p:cTn id="135" fill="hold">
                            <p:stCondLst>
                              <p:cond delay="11000"/>
                            </p:stCondLst>
                            <p:childTnLst>
                              <p:par>
                                <p:cTn id="136" presetID="53" presetClass="entr" presetSubtype="16"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 calcmode="lin" valueType="num">
                                      <p:cBhvr>
                                        <p:cTn id="138" dur="500" fill="hold"/>
                                        <p:tgtEl>
                                          <p:spTgt spid="43"/>
                                        </p:tgtEl>
                                        <p:attrNameLst>
                                          <p:attrName>ppt_w</p:attrName>
                                        </p:attrNameLst>
                                      </p:cBhvr>
                                      <p:tavLst>
                                        <p:tav tm="0">
                                          <p:val>
                                            <p:fltVal val="0"/>
                                          </p:val>
                                        </p:tav>
                                        <p:tav tm="100000">
                                          <p:val>
                                            <p:strVal val="#ppt_w"/>
                                          </p:val>
                                        </p:tav>
                                      </p:tavLst>
                                    </p:anim>
                                    <p:anim calcmode="lin" valueType="num">
                                      <p:cBhvr>
                                        <p:cTn id="139" dur="500" fill="hold"/>
                                        <p:tgtEl>
                                          <p:spTgt spid="43"/>
                                        </p:tgtEl>
                                        <p:attrNameLst>
                                          <p:attrName>ppt_h</p:attrName>
                                        </p:attrNameLst>
                                      </p:cBhvr>
                                      <p:tavLst>
                                        <p:tav tm="0">
                                          <p:val>
                                            <p:fltVal val="0"/>
                                          </p:val>
                                        </p:tav>
                                        <p:tav tm="100000">
                                          <p:val>
                                            <p:strVal val="#ppt_h"/>
                                          </p:val>
                                        </p:tav>
                                      </p:tavLst>
                                    </p:anim>
                                    <p:animEffect transition="in" filter="fade">
                                      <p:cBhvr>
                                        <p:cTn id="140" dur="500"/>
                                        <p:tgtEl>
                                          <p:spTgt spid="43"/>
                                        </p:tgtEl>
                                      </p:cBhvr>
                                    </p:animEffect>
                                  </p:childTnLst>
                                </p:cTn>
                              </p:par>
                            </p:childTnLst>
                          </p:cTn>
                        </p:par>
                        <p:par>
                          <p:cTn id="141" fill="hold">
                            <p:stCondLst>
                              <p:cond delay="11500"/>
                            </p:stCondLst>
                            <p:childTnLst>
                              <p:par>
                                <p:cTn id="142" presetID="53" presetClass="entr" presetSubtype="16" fill="hold" nodeType="afterEffect">
                                  <p:stCondLst>
                                    <p:cond delay="0"/>
                                  </p:stCondLst>
                                  <p:childTnLst>
                                    <p:set>
                                      <p:cBhvr>
                                        <p:cTn id="143" dur="1" fill="hold">
                                          <p:stCondLst>
                                            <p:cond delay="0"/>
                                          </p:stCondLst>
                                        </p:cTn>
                                        <p:tgtEl>
                                          <p:spTgt spid="44"/>
                                        </p:tgtEl>
                                        <p:attrNameLst>
                                          <p:attrName>style.visibility</p:attrName>
                                        </p:attrNameLst>
                                      </p:cBhvr>
                                      <p:to>
                                        <p:strVal val="visible"/>
                                      </p:to>
                                    </p:set>
                                    <p:anim calcmode="lin" valueType="num">
                                      <p:cBhvr>
                                        <p:cTn id="144" dur="500" fill="hold"/>
                                        <p:tgtEl>
                                          <p:spTgt spid="44"/>
                                        </p:tgtEl>
                                        <p:attrNameLst>
                                          <p:attrName>ppt_w</p:attrName>
                                        </p:attrNameLst>
                                      </p:cBhvr>
                                      <p:tavLst>
                                        <p:tav tm="0">
                                          <p:val>
                                            <p:fltVal val="0"/>
                                          </p:val>
                                        </p:tav>
                                        <p:tav tm="100000">
                                          <p:val>
                                            <p:strVal val="#ppt_w"/>
                                          </p:val>
                                        </p:tav>
                                      </p:tavLst>
                                    </p:anim>
                                    <p:anim calcmode="lin" valueType="num">
                                      <p:cBhvr>
                                        <p:cTn id="145" dur="500" fill="hold"/>
                                        <p:tgtEl>
                                          <p:spTgt spid="44"/>
                                        </p:tgtEl>
                                        <p:attrNameLst>
                                          <p:attrName>ppt_h</p:attrName>
                                        </p:attrNameLst>
                                      </p:cBhvr>
                                      <p:tavLst>
                                        <p:tav tm="0">
                                          <p:val>
                                            <p:fltVal val="0"/>
                                          </p:val>
                                        </p:tav>
                                        <p:tav tm="100000">
                                          <p:val>
                                            <p:strVal val="#ppt_h"/>
                                          </p:val>
                                        </p:tav>
                                      </p:tavLst>
                                    </p:anim>
                                    <p:animEffect transition="in" filter="fade">
                                      <p:cBhvr>
                                        <p:cTn id="146" dur="500"/>
                                        <p:tgtEl>
                                          <p:spTgt spid="44"/>
                                        </p:tgtEl>
                                      </p:cBhvr>
                                    </p:animEffect>
                                  </p:childTnLst>
                                </p:cTn>
                              </p:par>
                            </p:childTnLst>
                          </p:cTn>
                        </p:par>
                        <p:par>
                          <p:cTn id="147" fill="hold">
                            <p:stCondLst>
                              <p:cond delay="12000"/>
                            </p:stCondLst>
                            <p:childTnLst>
                              <p:par>
                                <p:cTn id="148" presetID="53" presetClass="entr" presetSubtype="16" fill="hold" nodeType="afterEffect">
                                  <p:stCondLst>
                                    <p:cond delay="0"/>
                                  </p:stCondLst>
                                  <p:childTnLst>
                                    <p:set>
                                      <p:cBhvr>
                                        <p:cTn id="149" dur="1" fill="hold">
                                          <p:stCondLst>
                                            <p:cond delay="0"/>
                                          </p:stCondLst>
                                        </p:cTn>
                                        <p:tgtEl>
                                          <p:spTgt spid="45"/>
                                        </p:tgtEl>
                                        <p:attrNameLst>
                                          <p:attrName>style.visibility</p:attrName>
                                        </p:attrNameLst>
                                      </p:cBhvr>
                                      <p:to>
                                        <p:strVal val="visible"/>
                                      </p:to>
                                    </p:set>
                                    <p:anim calcmode="lin" valueType="num">
                                      <p:cBhvr>
                                        <p:cTn id="150" dur="500" fill="hold"/>
                                        <p:tgtEl>
                                          <p:spTgt spid="45"/>
                                        </p:tgtEl>
                                        <p:attrNameLst>
                                          <p:attrName>ppt_w</p:attrName>
                                        </p:attrNameLst>
                                      </p:cBhvr>
                                      <p:tavLst>
                                        <p:tav tm="0">
                                          <p:val>
                                            <p:fltVal val="0"/>
                                          </p:val>
                                        </p:tav>
                                        <p:tav tm="100000">
                                          <p:val>
                                            <p:strVal val="#ppt_w"/>
                                          </p:val>
                                        </p:tav>
                                      </p:tavLst>
                                    </p:anim>
                                    <p:anim calcmode="lin" valueType="num">
                                      <p:cBhvr>
                                        <p:cTn id="151" dur="500" fill="hold"/>
                                        <p:tgtEl>
                                          <p:spTgt spid="45"/>
                                        </p:tgtEl>
                                        <p:attrNameLst>
                                          <p:attrName>ppt_h</p:attrName>
                                        </p:attrNameLst>
                                      </p:cBhvr>
                                      <p:tavLst>
                                        <p:tav tm="0">
                                          <p:val>
                                            <p:fltVal val="0"/>
                                          </p:val>
                                        </p:tav>
                                        <p:tav tm="100000">
                                          <p:val>
                                            <p:strVal val="#ppt_h"/>
                                          </p:val>
                                        </p:tav>
                                      </p:tavLst>
                                    </p:anim>
                                    <p:animEffect transition="in" filter="fade">
                                      <p:cBhvr>
                                        <p:cTn id="152" dur="500"/>
                                        <p:tgtEl>
                                          <p:spTgt spid="45"/>
                                        </p:tgtEl>
                                      </p:cBhvr>
                                    </p:animEffect>
                                  </p:childTnLst>
                                </p:cTn>
                              </p:par>
                            </p:childTnLst>
                          </p:cTn>
                        </p:par>
                      </p:childTnLst>
                    </p:cTn>
                  </p:par>
                  <p:par>
                    <p:cTn id="153" fill="hold">
                      <p:stCondLst>
                        <p:cond delay="indefinite"/>
                      </p:stCondLst>
                      <p:childTnLst>
                        <p:par>
                          <p:cTn id="154" fill="hold">
                            <p:stCondLst>
                              <p:cond delay="0"/>
                            </p:stCondLst>
                            <p:childTnLst>
                              <p:par>
                                <p:cTn id="155" presetID="2" presetClass="entr" presetSubtype="8" fill="hold" grpId="0" nodeType="clickEffect">
                                  <p:stCondLst>
                                    <p:cond delay="0"/>
                                  </p:stCondLst>
                                  <p:childTnLst>
                                    <p:set>
                                      <p:cBhvr>
                                        <p:cTn id="156" dur="1" fill="hold">
                                          <p:stCondLst>
                                            <p:cond delay="0"/>
                                          </p:stCondLst>
                                        </p:cTn>
                                        <p:tgtEl>
                                          <p:spTgt spid="48"/>
                                        </p:tgtEl>
                                        <p:attrNameLst>
                                          <p:attrName>style.visibility</p:attrName>
                                        </p:attrNameLst>
                                      </p:cBhvr>
                                      <p:to>
                                        <p:strVal val="visible"/>
                                      </p:to>
                                    </p:set>
                                    <p:anim calcmode="lin" valueType="num">
                                      <p:cBhvr additive="base">
                                        <p:cTn id="157" dur="500" fill="hold"/>
                                        <p:tgtEl>
                                          <p:spTgt spid="48"/>
                                        </p:tgtEl>
                                        <p:attrNameLst>
                                          <p:attrName>ppt_x</p:attrName>
                                        </p:attrNameLst>
                                      </p:cBhvr>
                                      <p:tavLst>
                                        <p:tav tm="0">
                                          <p:val>
                                            <p:strVal val="0-#ppt_w/2"/>
                                          </p:val>
                                        </p:tav>
                                        <p:tav tm="100000">
                                          <p:val>
                                            <p:strVal val="#ppt_x"/>
                                          </p:val>
                                        </p:tav>
                                      </p:tavLst>
                                    </p:anim>
                                    <p:anim calcmode="lin" valueType="num">
                                      <p:cBhvr additive="base">
                                        <p:cTn id="158" dur="500" fill="hold"/>
                                        <p:tgtEl>
                                          <p:spTgt spid="48"/>
                                        </p:tgtEl>
                                        <p:attrNameLst>
                                          <p:attrName>ppt_y</p:attrName>
                                        </p:attrNameLst>
                                      </p:cBhvr>
                                      <p:tavLst>
                                        <p:tav tm="0">
                                          <p:val>
                                            <p:strVal val="#ppt_y"/>
                                          </p:val>
                                        </p:tav>
                                        <p:tav tm="100000">
                                          <p:val>
                                            <p:strVal val="#ppt_y"/>
                                          </p:val>
                                        </p:tav>
                                      </p:tavLst>
                                    </p:anim>
                                  </p:childTnLst>
                                </p:cTn>
                              </p:par>
                              <p:par>
                                <p:cTn id="159" presetID="2" presetClass="entr" presetSubtype="8" fill="hold" grpId="0" nodeType="withEffect">
                                  <p:stCondLst>
                                    <p:cond delay="0"/>
                                  </p:stCondLst>
                                  <p:childTnLst>
                                    <p:set>
                                      <p:cBhvr>
                                        <p:cTn id="160" dur="1" fill="hold">
                                          <p:stCondLst>
                                            <p:cond delay="0"/>
                                          </p:stCondLst>
                                        </p:cTn>
                                        <p:tgtEl>
                                          <p:spTgt spid="49"/>
                                        </p:tgtEl>
                                        <p:attrNameLst>
                                          <p:attrName>style.visibility</p:attrName>
                                        </p:attrNameLst>
                                      </p:cBhvr>
                                      <p:to>
                                        <p:strVal val="visible"/>
                                      </p:to>
                                    </p:set>
                                    <p:anim calcmode="lin" valueType="num">
                                      <p:cBhvr additive="base">
                                        <p:cTn id="161" dur="500" fill="hold"/>
                                        <p:tgtEl>
                                          <p:spTgt spid="49"/>
                                        </p:tgtEl>
                                        <p:attrNameLst>
                                          <p:attrName>ppt_x</p:attrName>
                                        </p:attrNameLst>
                                      </p:cBhvr>
                                      <p:tavLst>
                                        <p:tav tm="0">
                                          <p:val>
                                            <p:strVal val="0-#ppt_w/2"/>
                                          </p:val>
                                        </p:tav>
                                        <p:tav tm="100000">
                                          <p:val>
                                            <p:strVal val="#ppt_x"/>
                                          </p:val>
                                        </p:tav>
                                      </p:tavLst>
                                    </p:anim>
                                    <p:anim calcmode="lin" valueType="num">
                                      <p:cBhvr additive="base">
                                        <p:cTn id="162" dur="500" fill="hold"/>
                                        <p:tgtEl>
                                          <p:spTgt spid="49"/>
                                        </p:tgtEl>
                                        <p:attrNameLst>
                                          <p:attrName>ppt_y</p:attrName>
                                        </p:attrNameLst>
                                      </p:cBhvr>
                                      <p:tavLst>
                                        <p:tav tm="0">
                                          <p:val>
                                            <p:strVal val="#ppt_y"/>
                                          </p:val>
                                        </p:tav>
                                        <p:tav tm="100000">
                                          <p:val>
                                            <p:strVal val="#ppt_y"/>
                                          </p:val>
                                        </p:tav>
                                      </p:tavLst>
                                    </p:anim>
                                  </p:childTnLst>
                                </p:cTn>
                              </p:par>
                              <p:par>
                                <p:cTn id="163" presetID="2" presetClass="entr" presetSubtype="8" fill="hold" grpId="0" nodeType="withEffect">
                                  <p:stCondLst>
                                    <p:cond delay="0"/>
                                  </p:stCondLst>
                                  <p:childTnLst>
                                    <p:set>
                                      <p:cBhvr>
                                        <p:cTn id="164" dur="1" fill="hold">
                                          <p:stCondLst>
                                            <p:cond delay="0"/>
                                          </p:stCondLst>
                                        </p:cTn>
                                        <p:tgtEl>
                                          <p:spTgt spid="50"/>
                                        </p:tgtEl>
                                        <p:attrNameLst>
                                          <p:attrName>style.visibility</p:attrName>
                                        </p:attrNameLst>
                                      </p:cBhvr>
                                      <p:to>
                                        <p:strVal val="visible"/>
                                      </p:to>
                                    </p:set>
                                    <p:anim calcmode="lin" valueType="num">
                                      <p:cBhvr additive="base">
                                        <p:cTn id="165" dur="500" fill="hold"/>
                                        <p:tgtEl>
                                          <p:spTgt spid="50"/>
                                        </p:tgtEl>
                                        <p:attrNameLst>
                                          <p:attrName>ppt_x</p:attrName>
                                        </p:attrNameLst>
                                      </p:cBhvr>
                                      <p:tavLst>
                                        <p:tav tm="0">
                                          <p:val>
                                            <p:strVal val="0-#ppt_w/2"/>
                                          </p:val>
                                        </p:tav>
                                        <p:tav tm="100000">
                                          <p:val>
                                            <p:strVal val="#ppt_x"/>
                                          </p:val>
                                        </p:tav>
                                      </p:tavLst>
                                    </p:anim>
                                    <p:anim calcmode="lin" valueType="num">
                                      <p:cBhvr additive="base">
                                        <p:cTn id="166" dur="500" fill="hold"/>
                                        <p:tgtEl>
                                          <p:spTgt spid="50"/>
                                        </p:tgtEl>
                                        <p:attrNameLst>
                                          <p:attrName>ppt_y</p:attrName>
                                        </p:attrNameLst>
                                      </p:cBhvr>
                                      <p:tavLst>
                                        <p:tav tm="0">
                                          <p:val>
                                            <p:strVal val="#ppt_y"/>
                                          </p:val>
                                        </p:tav>
                                        <p:tav tm="100000">
                                          <p:val>
                                            <p:strVal val="#ppt_y"/>
                                          </p:val>
                                        </p:tav>
                                      </p:tavLst>
                                    </p:anim>
                                  </p:childTnLst>
                                </p:cTn>
                              </p:par>
                              <p:par>
                                <p:cTn id="167" presetID="2" presetClass="entr" presetSubtype="8" fill="hold" grpId="0" nodeType="withEffect">
                                  <p:stCondLst>
                                    <p:cond delay="0"/>
                                  </p:stCondLst>
                                  <p:childTnLst>
                                    <p:set>
                                      <p:cBhvr>
                                        <p:cTn id="168" dur="1" fill="hold">
                                          <p:stCondLst>
                                            <p:cond delay="0"/>
                                          </p:stCondLst>
                                        </p:cTn>
                                        <p:tgtEl>
                                          <p:spTgt spid="51"/>
                                        </p:tgtEl>
                                        <p:attrNameLst>
                                          <p:attrName>style.visibility</p:attrName>
                                        </p:attrNameLst>
                                      </p:cBhvr>
                                      <p:to>
                                        <p:strVal val="visible"/>
                                      </p:to>
                                    </p:set>
                                    <p:anim calcmode="lin" valueType="num">
                                      <p:cBhvr additive="base">
                                        <p:cTn id="169" dur="500" fill="hold"/>
                                        <p:tgtEl>
                                          <p:spTgt spid="51"/>
                                        </p:tgtEl>
                                        <p:attrNameLst>
                                          <p:attrName>ppt_x</p:attrName>
                                        </p:attrNameLst>
                                      </p:cBhvr>
                                      <p:tavLst>
                                        <p:tav tm="0">
                                          <p:val>
                                            <p:strVal val="0-#ppt_w/2"/>
                                          </p:val>
                                        </p:tav>
                                        <p:tav tm="100000">
                                          <p:val>
                                            <p:strVal val="#ppt_x"/>
                                          </p:val>
                                        </p:tav>
                                      </p:tavLst>
                                    </p:anim>
                                    <p:anim calcmode="lin" valueType="num">
                                      <p:cBhvr additive="base">
                                        <p:cTn id="170" dur="500" fill="hold"/>
                                        <p:tgtEl>
                                          <p:spTgt spid="51"/>
                                        </p:tgtEl>
                                        <p:attrNameLst>
                                          <p:attrName>ppt_y</p:attrName>
                                        </p:attrNameLst>
                                      </p:cBhvr>
                                      <p:tavLst>
                                        <p:tav tm="0">
                                          <p:val>
                                            <p:strVal val="#ppt_y"/>
                                          </p:val>
                                        </p:tav>
                                        <p:tav tm="100000">
                                          <p:val>
                                            <p:strVal val="#ppt_y"/>
                                          </p:val>
                                        </p:tav>
                                      </p:tavLst>
                                    </p:anim>
                                  </p:childTnLst>
                                </p:cTn>
                              </p:par>
                              <p:par>
                                <p:cTn id="171" presetID="2" presetClass="entr" presetSubtype="8" fill="hold" grpId="0" nodeType="withEffect">
                                  <p:stCondLst>
                                    <p:cond delay="0"/>
                                  </p:stCondLst>
                                  <p:childTnLst>
                                    <p:set>
                                      <p:cBhvr>
                                        <p:cTn id="172" dur="1" fill="hold">
                                          <p:stCondLst>
                                            <p:cond delay="0"/>
                                          </p:stCondLst>
                                        </p:cTn>
                                        <p:tgtEl>
                                          <p:spTgt spid="46"/>
                                        </p:tgtEl>
                                        <p:attrNameLst>
                                          <p:attrName>style.visibility</p:attrName>
                                        </p:attrNameLst>
                                      </p:cBhvr>
                                      <p:to>
                                        <p:strVal val="visible"/>
                                      </p:to>
                                    </p:set>
                                    <p:anim calcmode="lin" valueType="num">
                                      <p:cBhvr additive="base">
                                        <p:cTn id="173" dur="500" fill="hold"/>
                                        <p:tgtEl>
                                          <p:spTgt spid="46"/>
                                        </p:tgtEl>
                                        <p:attrNameLst>
                                          <p:attrName>ppt_x</p:attrName>
                                        </p:attrNameLst>
                                      </p:cBhvr>
                                      <p:tavLst>
                                        <p:tav tm="0">
                                          <p:val>
                                            <p:strVal val="0-#ppt_w/2"/>
                                          </p:val>
                                        </p:tav>
                                        <p:tav tm="100000">
                                          <p:val>
                                            <p:strVal val="#ppt_x"/>
                                          </p:val>
                                        </p:tav>
                                      </p:tavLst>
                                    </p:anim>
                                    <p:anim calcmode="lin" valueType="num">
                                      <p:cBhvr additive="base">
                                        <p:cTn id="174" dur="500" fill="hold"/>
                                        <p:tgtEl>
                                          <p:spTgt spid="46"/>
                                        </p:tgtEl>
                                        <p:attrNameLst>
                                          <p:attrName>ppt_y</p:attrName>
                                        </p:attrNameLst>
                                      </p:cBhvr>
                                      <p:tavLst>
                                        <p:tav tm="0">
                                          <p:val>
                                            <p:strVal val="#ppt_y"/>
                                          </p:val>
                                        </p:tav>
                                        <p:tav tm="100000">
                                          <p:val>
                                            <p:strVal val="#ppt_y"/>
                                          </p:val>
                                        </p:tav>
                                      </p:tavLst>
                                    </p:anim>
                                  </p:childTnLst>
                                </p:cTn>
                              </p:par>
                              <p:par>
                                <p:cTn id="175" presetID="2" presetClass="entr" presetSubtype="8" fill="hold" grpId="0" nodeType="withEffect">
                                  <p:stCondLst>
                                    <p:cond delay="0"/>
                                  </p:stCondLst>
                                  <p:childTnLst>
                                    <p:set>
                                      <p:cBhvr>
                                        <p:cTn id="176" dur="1" fill="hold">
                                          <p:stCondLst>
                                            <p:cond delay="0"/>
                                          </p:stCondLst>
                                        </p:cTn>
                                        <p:tgtEl>
                                          <p:spTgt spid="47"/>
                                        </p:tgtEl>
                                        <p:attrNameLst>
                                          <p:attrName>style.visibility</p:attrName>
                                        </p:attrNameLst>
                                      </p:cBhvr>
                                      <p:to>
                                        <p:strVal val="visible"/>
                                      </p:to>
                                    </p:set>
                                    <p:anim calcmode="lin" valueType="num">
                                      <p:cBhvr additive="base">
                                        <p:cTn id="177" dur="500" fill="hold"/>
                                        <p:tgtEl>
                                          <p:spTgt spid="47"/>
                                        </p:tgtEl>
                                        <p:attrNameLst>
                                          <p:attrName>ppt_x</p:attrName>
                                        </p:attrNameLst>
                                      </p:cBhvr>
                                      <p:tavLst>
                                        <p:tav tm="0">
                                          <p:val>
                                            <p:strVal val="0-#ppt_w/2"/>
                                          </p:val>
                                        </p:tav>
                                        <p:tav tm="100000">
                                          <p:val>
                                            <p:strVal val="#ppt_x"/>
                                          </p:val>
                                        </p:tav>
                                      </p:tavLst>
                                    </p:anim>
                                    <p:anim calcmode="lin" valueType="num">
                                      <p:cBhvr additive="base">
                                        <p:cTn id="178" dur="500" fill="hold"/>
                                        <p:tgtEl>
                                          <p:spTgt spid="47"/>
                                        </p:tgtEl>
                                        <p:attrNameLst>
                                          <p:attrName>ppt_y</p:attrName>
                                        </p:attrNameLst>
                                      </p:cBhvr>
                                      <p:tavLst>
                                        <p:tav tm="0">
                                          <p:val>
                                            <p:strVal val="#ppt_y"/>
                                          </p:val>
                                        </p:tav>
                                        <p:tav tm="100000">
                                          <p:val>
                                            <p:strVal val="#ppt_y"/>
                                          </p:val>
                                        </p:tav>
                                      </p:tavLst>
                                    </p:anim>
                                  </p:childTnLst>
                                </p:cTn>
                              </p:par>
                              <p:par>
                                <p:cTn id="179" presetID="2" presetClass="entr" presetSubtype="2" fill="hold" grpId="0" nodeType="withEffect">
                                  <p:stCondLst>
                                    <p:cond delay="0"/>
                                  </p:stCondLst>
                                  <p:childTnLst>
                                    <p:set>
                                      <p:cBhvr>
                                        <p:cTn id="180" dur="1" fill="hold">
                                          <p:stCondLst>
                                            <p:cond delay="0"/>
                                          </p:stCondLst>
                                        </p:cTn>
                                        <p:tgtEl>
                                          <p:spTgt spid="53"/>
                                        </p:tgtEl>
                                        <p:attrNameLst>
                                          <p:attrName>style.visibility</p:attrName>
                                        </p:attrNameLst>
                                      </p:cBhvr>
                                      <p:to>
                                        <p:strVal val="visible"/>
                                      </p:to>
                                    </p:set>
                                    <p:anim calcmode="lin" valueType="num">
                                      <p:cBhvr additive="base">
                                        <p:cTn id="181" dur="500" fill="hold"/>
                                        <p:tgtEl>
                                          <p:spTgt spid="53"/>
                                        </p:tgtEl>
                                        <p:attrNameLst>
                                          <p:attrName>ppt_x</p:attrName>
                                        </p:attrNameLst>
                                      </p:cBhvr>
                                      <p:tavLst>
                                        <p:tav tm="0">
                                          <p:val>
                                            <p:strVal val="1+#ppt_w/2"/>
                                          </p:val>
                                        </p:tav>
                                        <p:tav tm="100000">
                                          <p:val>
                                            <p:strVal val="#ppt_x"/>
                                          </p:val>
                                        </p:tav>
                                      </p:tavLst>
                                    </p:anim>
                                    <p:anim calcmode="lin" valueType="num">
                                      <p:cBhvr additive="base">
                                        <p:cTn id="182" dur="500" fill="hold"/>
                                        <p:tgtEl>
                                          <p:spTgt spid="53"/>
                                        </p:tgtEl>
                                        <p:attrNameLst>
                                          <p:attrName>ppt_y</p:attrName>
                                        </p:attrNameLst>
                                      </p:cBhvr>
                                      <p:tavLst>
                                        <p:tav tm="0">
                                          <p:val>
                                            <p:strVal val="#ppt_y"/>
                                          </p:val>
                                        </p:tav>
                                        <p:tav tm="100000">
                                          <p:val>
                                            <p:strVal val="#ppt_y"/>
                                          </p:val>
                                        </p:tav>
                                      </p:tavLst>
                                    </p:anim>
                                  </p:childTnLst>
                                </p:cTn>
                              </p:par>
                              <p:par>
                                <p:cTn id="183" presetID="2" presetClass="entr" presetSubtype="2" fill="hold" grpId="0" nodeType="withEffect">
                                  <p:stCondLst>
                                    <p:cond delay="0"/>
                                  </p:stCondLst>
                                  <p:childTnLst>
                                    <p:set>
                                      <p:cBhvr>
                                        <p:cTn id="184" dur="1" fill="hold">
                                          <p:stCondLst>
                                            <p:cond delay="0"/>
                                          </p:stCondLst>
                                        </p:cTn>
                                        <p:tgtEl>
                                          <p:spTgt spid="52"/>
                                        </p:tgtEl>
                                        <p:attrNameLst>
                                          <p:attrName>style.visibility</p:attrName>
                                        </p:attrNameLst>
                                      </p:cBhvr>
                                      <p:to>
                                        <p:strVal val="visible"/>
                                      </p:to>
                                    </p:set>
                                    <p:anim calcmode="lin" valueType="num">
                                      <p:cBhvr additive="base">
                                        <p:cTn id="185" dur="500" fill="hold"/>
                                        <p:tgtEl>
                                          <p:spTgt spid="52"/>
                                        </p:tgtEl>
                                        <p:attrNameLst>
                                          <p:attrName>ppt_x</p:attrName>
                                        </p:attrNameLst>
                                      </p:cBhvr>
                                      <p:tavLst>
                                        <p:tav tm="0">
                                          <p:val>
                                            <p:strVal val="1+#ppt_w/2"/>
                                          </p:val>
                                        </p:tav>
                                        <p:tav tm="100000">
                                          <p:val>
                                            <p:strVal val="#ppt_x"/>
                                          </p:val>
                                        </p:tav>
                                      </p:tavLst>
                                    </p:anim>
                                    <p:anim calcmode="lin" valueType="num">
                                      <p:cBhvr additive="base">
                                        <p:cTn id="186" dur="500" fill="hold"/>
                                        <p:tgtEl>
                                          <p:spTgt spid="52"/>
                                        </p:tgtEl>
                                        <p:attrNameLst>
                                          <p:attrName>ppt_y</p:attrName>
                                        </p:attrNameLst>
                                      </p:cBhvr>
                                      <p:tavLst>
                                        <p:tav tm="0">
                                          <p:val>
                                            <p:strVal val="#ppt_y"/>
                                          </p:val>
                                        </p:tav>
                                        <p:tav tm="100000">
                                          <p:val>
                                            <p:strVal val="#ppt_y"/>
                                          </p:val>
                                        </p:tav>
                                      </p:tavLst>
                                    </p:anim>
                                  </p:childTnLst>
                                </p:cTn>
                              </p:par>
                              <p:par>
                                <p:cTn id="187" presetID="2" presetClass="entr" presetSubtype="2" fill="hold" grpId="0" nodeType="withEffect">
                                  <p:stCondLst>
                                    <p:cond delay="0"/>
                                  </p:stCondLst>
                                  <p:childTnLst>
                                    <p:set>
                                      <p:cBhvr>
                                        <p:cTn id="188" dur="1" fill="hold">
                                          <p:stCondLst>
                                            <p:cond delay="0"/>
                                          </p:stCondLst>
                                        </p:cTn>
                                        <p:tgtEl>
                                          <p:spTgt spid="55"/>
                                        </p:tgtEl>
                                        <p:attrNameLst>
                                          <p:attrName>style.visibility</p:attrName>
                                        </p:attrNameLst>
                                      </p:cBhvr>
                                      <p:to>
                                        <p:strVal val="visible"/>
                                      </p:to>
                                    </p:set>
                                    <p:anim calcmode="lin" valueType="num">
                                      <p:cBhvr additive="base">
                                        <p:cTn id="189" dur="500" fill="hold"/>
                                        <p:tgtEl>
                                          <p:spTgt spid="55"/>
                                        </p:tgtEl>
                                        <p:attrNameLst>
                                          <p:attrName>ppt_x</p:attrName>
                                        </p:attrNameLst>
                                      </p:cBhvr>
                                      <p:tavLst>
                                        <p:tav tm="0">
                                          <p:val>
                                            <p:strVal val="1+#ppt_w/2"/>
                                          </p:val>
                                        </p:tav>
                                        <p:tav tm="100000">
                                          <p:val>
                                            <p:strVal val="#ppt_x"/>
                                          </p:val>
                                        </p:tav>
                                      </p:tavLst>
                                    </p:anim>
                                    <p:anim calcmode="lin" valueType="num">
                                      <p:cBhvr additive="base">
                                        <p:cTn id="190" dur="500" fill="hold"/>
                                        <p:tgtEl>
                                          <p:spTgt spid="55"/>
                                        </p:tgtEl>
                                        <p:attrNameLst>
                                          <p:attrName>ppt_y</p:attrName>
                                        </p:attrNameLst>
                                      </p:cBhvr>
                                      <p:tavLst>
                                        <p:tav tm="0">
                                          <p:val>
                                            <p:strVal val="#ppt_y"/>
                                          </p:val>
                                        </p:tav>
                                        <p:tav tm="100000">
                                          <p:val>
                                            <p:strVal val="#ppt_y"/>
                                          </p:val>
                                        </p:tav>
                                      </p:tavLst>
                                    </p:anim>
                                  </p:childTnLst>
                                </p:cTn>
                              </p:par>
                              <p:par>
                                <p:cTn id="191" presetID="2" presetClass="entr" presetSubtype="2" fill="hold" grpId="0" nodeType="withEffect">
                                  <p:stCondLst>
                                    <p:cond delay="0"/>
                                  </p:stCondLst>
                                  <p:childTnLst>
                                    <p:set>
                                      <p:cBhvr>
                                        <p:cTn id="192" dur="1" fill="hold">
                                          <p:stCondLst>
                                            <p:cond delay="0"/>
                                          </p:stCondLst>
                                        </p:cTn>
                                        <p:tgtEl>
                                          <p:spTgt spid="54"/>
                                        </p:tgtEl>
                                        <p:attrNameLst>
                                          <p:attrName>style.visibility</p:attrName>
                                        </p:attrNameLst>
                                      </p:cBhvr>
                                      <p:to>
                                        <p:strVal val="visible"/>
                                      </p:to>
                                    </p:set>
                                    <p:anim calcmode="lin" valueType="num">
                                      <p:cBhvr additive="base">
                                        <p:cTn id="193" dur="500" fill="hold"/>
                                        <p:tgtEl>
                                          <p:spTgt spid="54"/>
                                        </p:tgtEl>
                                        <p:attrNameLst>
                                          <p:attrName>ppt_x</p:attrName>
                                        </p:attrNameLst>
                                      </p:cBhvr>
                                      <p:tavLst>
                                        <p:tav tm="0">
                                          <p:val>
                                            <p:strVal val="1+#ppt_w/2"/>
                                          </p:val>
                                        </p:tav>
                                        <p:tav tm="100000">
                                          <p:val>
                                            <p:strVal val="#ppt_x"/>
                                          </p:val>
                                        </p:tav>
                                      </p:tavLst>
                                    </p:anim>
                                    <p:anim calcmode="lin" valueType="num">
                                      <p:cBhvr additive="base">
                                        <p:cTn id="194" dur="500" fill="hold"/>
                                        <p:tgtEl>
                                          <p:spTgt spid="54"/>
                                        </p:tgtEl>
                                        <p:attrNameLst>
                                          <p:attrName>ppt_y</p:attrName>
                                        </p:attrNameLst>
                                      </p:cBhvr>
                                      <p:tavLst>
                                        <p:tav tm="0">
                                          <p:val>
                                            <p:strVal val="#ppt_y"/>
                                          </p:val>
                                        </p:tav>
                                        <p:tav tm="100000">
                                          <p:val>
                                            <p:strVal val="#ppt_y"/>
                                          </p:val>
                                        </p:tav>
                                      </p:tavLst>
                                    </p:anim>
                                  </p:childTnLst>
                                </p:cTn>
                              </p:par>
                              <p:par>
                                <p:cTn id="195" presetID="2" presetClass="entr" presetSubtype="2" fill="hold" grpId="0" nodeType="withEffect">
                                  <p:stCondLst>
                                    <p:cond delay="0"/>
                                  </p:stCondLst>
                                  <p:childTnLst>
                                    <p:set>
                                      <p:cBhvr>
                                        <p:cTn id="196" dur="1" fill="hold">
                                          <p:stCondLst>
                                            <p:cond delay="0"/>
                                          </p:stCondLst>
                                        </p:cTn>
                                        <p:tgtEl>
                                          <p:spTgt spid="57"/>
                                        </p:tgtEl>
                                        <p:attrNameLst>
                                          <p:attrName>style.visibility</p:attrName>
                                        </p:attrNameLst>
                                      </p:cBhvr>
                                      <p:to>
                                        <p:strVal val="visible"/>
                                      </p:to>
                                    </p:set>
                                    <p:anim calcmode="lin" valueType="num">
                                      <p:cBhvr additive="base">
                                        <p:cTn id="197" dur="500" fill="hold"/>
                                        <p:tgtEl>
                                          <p:spTgt spid="57"/>
                                        </p:tgtEl>
                                        <p:attrNameLst>
                                          <p:attrName>ppt_x</p:attrName>
                                        </p:attrNameLst>
                                      </p:cBhvr>
                                      <p:tavLst>
                                        <p:tav tm="0">
                                          <p:val>
                                            <p:strVal val="1+#ppt_w/2"/>
                                          </p:val>
                                        </p:tav>
                                        <p:tav tm="100000">
                                          <p:val>
                                            <p:strVal val="#ppt_x"/>
                                          </p:val>
                                        </p:tav>
                                      </p:tavLst>
                                    </p:anim>
                                    <p:anim calcmode="lin" valueType="num">
                                      <p:cBhvr additive="base">
                                        <p:cTn id="198" dur="500" fill="hold"/>
                                        <p:tgtEl>
                                          <p:spTgt spid="57"/>
                                        </p:tgtEl>
                                        <p:attrNameLst>
                                          <p:attrName>ppt_y</p:attrName>
                                        </p:attrNameLst>
                                      </p:cBhvr>
                                      <p:tavLst>
                                        <p:tav tm="0">
                                          <p:val>
                                            <p:strVal val="#ppt_y"/>
                                          </p:val>
                                        </p:tav>
                                        <p:tav tm="100000">
                                          <p:val>
                                            <p:strVal val="#ppt_y"/>
                                          </p:val>
                                        </p:tav>
                                      </p:tavLst>
                                    </p:anim>
                                  </p:childTnLst>
                                </p:cTn>
                              </p:par>
                              <p:par>
                                <p:cTn id="199" presetID="2" presetClass="entr" presetSubtype="2" fill="hold" grpId="0" nodeType="withEffect">
                                  <p:stCondLst>
                                    <p:cond delay="0"/>
                                  </p:stCondLst>
                                  <p:childTnLst>
                                    <p:set>
                                      <p:cBhvr>
                                        <p:cTn id="200" dur="1" fill="hold">
                                          <p:stCondLst>
                                            <p:cond delay="0"/>
                                          </p:stCondLst>
                                        </p:cTn>
                                        <p:tgtEl>
                                          <p:spTgt spid="56"/>
                                        </p:tgtEl>
                                        <p:attrNameLst>
                                          <p:attrName>style.visibility</p:attrName>
                                        </p:attrNameLst>
                                      </p:cBhvr>
                                      <p:to>
                                        <p:strVal val="visible"/>
                                      </p:to>
                                    </p:set>
                                    <p:anim calcmode="lin" valueType="num">
                                      <p:cBhvr additive="base">
                                        <p:cTn id="201" dur="500" fill="hold"/>
                                        <p:tgtEl>
                                          <p:spTgt spid="56"/>
                                        </p:tgtEl>
                                        <p:attrNameLst>
                                          <p:attrName>ppt_x</p:attrName>
                                        </p:attrNameLst>
                                      </p:cBhvr>
                                      <p:tavLst>
                                        <p:tav tm="0">
                                          <p:val>
                                            <p:strVal val="1+#ppt_w/2"/>
                                          </p:val>
                                        </p:tav>
                                        <p:tav tm="100000">
                                          <p:val>
                                            <p:strVal val="#ppt_x"/>
                                          </p:val>
                                        </p:tav>
                                      </p:tavLst>
                                    </p:anim>
                                    <p:anim calcmode="lin" valueType="num">
                                      <p:cBhvr additive="base">
                                        <p:cTn id="202"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46" grpId="0"/>
      <p:bldP spid="47" grpId="0"/>
      <p:bldP spid="48" grpId="0"/>
      <p:bldP spid="49" grpId="0"/>
      <p:bldP spid="50" grpId="0"/>
      <p:bldP spid="51" grpId="0"/>
      <p:bldP spid="52" grpId="0"/>
      <p:bldP spid="53" grpId="0"/>
      <p:bldP spid="54" grpId="0"/>
      <p:bldP spid="55"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7997" y="105192"/>
            <a:ext cx="3853072" cy="603805"/>
            <a:chOff x="137997" y="105192"/>
            <a:chExt cx="3853072" cy="603805"/>
          </a:xfrm>
        </p:grpSpPr>
        <p:pic>
          <p:nvPicPr>
            <p:cNvPr id="4" name="Picture 3" descr="C:\Users\jhon\Desktop\1\新建文件夹\图\植树节\66660a5c68d45f7298e44c6059030e0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97" y="105192"/>
              <a:ext cx="536783" cy="60380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805582" y="339665"/>
              <a:ext cx="3185487" cy="369332"/>
            </a:xfrm>
            <a:prstGeom prst="rect">
              <a:avLst/>
            </a:prstGeom>
          </p:spPr>
          <p:txBody>
            <a:bodyPr wrap="none">
              <a:spAutoFit/>
            </a:bodyPr>
            <a:lstStyle/>
            <a:p>
              <a:pPr eaLnBrk="1" hangingPunct="1"/>
              <a:r>
                <a:rPr lang="zh-CN" altLang="en-US" dirty="0">
                  <a:solidFill>
                    <a:srgbClr val="218C04"/>
                  </a:solidFill>
                  <a:ea typeface="微软雅黑" panose="020B0503020204020204" pitchFamily="34" charset="-122"/>
                  <a:sym typeface="Arial" panose="020B0604020202020204" pitchFamily="34" charset="0"/>
                </a:rPr>
                <a:t>请点击此处添加标题文字内容</a:t>
              </a:r>
            </a:p>
          </p:txBody>
        </p:sp>
      </p:grpSp>
      <p:grpSp>
        <p:nvGrpSpPr>
          <p:cNvPr id="2" name="组合 1"/>
          <p:cNvGrpSpPr/>
          <p:nvPr/>
        </p:nvGrpSpPr>
        <p:grpSpPr>
          <a:xfrm>
            <a:off x="3683266" y="1726146"/>
            <a:ext cx="4678775" cy="4909684"/>
            <a:chOff x="3645166" y="1726146"/>
            <a:chExt cx="4678775" cy="4909684"/>
          </a:xfrm>
        </p:grpSpPr>
        <p:sp>
          <p:nvSpPr>
            <p:cNvPr id="17" name="任意多边形: 形状 23"/>
            <p:cNvSpPr/>
            <p:nvPr/>
          </p:nvSpPr>
          <p:spPr>
            <a:xfrm>
              <a:off x="5302914" y="2978706"/>
              <a:ext cx="1451071" cy="3657124"/>
            </a:xfrm>
            <a:custGeom>
              <a:avLst/>
              <a:gdLst/>
              <a:ahLst/>
              <a:cxnLst>
                <a:cxn ang="0">
                  <a:pos x="wd2" y="hd2"/>
                </a:cxn>
                <a:cxn ang="5400000">
                  <a:pos x="wd2" y="hd2"/>
                </a:cxn>
                <a:cxn ang="10800000">
                  <a:pos x="wd2" y="hd2"/>
                </a:cxn>
                <a:cxn ang="16200000">
                  <a:pos x="wd2" y="hd2"/>
                </a:cxn>
              </a:cxnLst>
              <a:rect l="0" t="0" r="r" b="b"/>
              <a:pathLst>
                <a:path w="21600" h="21600" extrusionOk="0">
                  <a:moveTo>
                    <a:pt x="11614" y="0"/>
                  </a:moveTo>
                  <a:lnTo>
                    <a:pt x="10982" y="11"/>
                  </a:lnTo>
                  <a:lnTo>
                    <a:pt x="10495" y="7316"/>
                  </a:lnTo>
                  <a:lnTo>
                    <a:pt x="10311" y="7316"/>
                  </a:lnTo>
                  <a:lnTo>
                    <a:pt x="5040" y="4934"/>
                  </a:lnTo>
                  <a:lnTo>
                    <a:pt x="4098" y="5274"/>
                  </a:lnTo>
                  <a:lnTo>
                    <a:pt x="9839" y="8344"/>
                  </a:lnTo>
                  <a:lnTo>
                    <a:pt x="9157" y="13657"/>
                  </a:lnTo>
                  <a:lnTo>
                    <a:pt x="1743" y="10307"/>
                  </a:lnTo>
                  <a:lnTo>
                    <a:pt x="465" y="10768"/>
                  </a:lnTo>
                  <a:lnTo>
                    <a:pt x="8348" y="14989"/>
                  </a:lnTo>
                  <a:cubicBezTo>
                    <a:pt x="8869" y="15678"/>
                    <a:pt x="8688" y="17187"/>
                    <a:pt x="8374" y="18525"/>
                  </a:cubicBezTo>
                  <a:cubicBezTo>
                    <a:pt x="8077" y="19789"/>
                    <a:pt x="7686" y="20827"/>
                    <a:pt x="7641" y="20946"/>
                  </a:cubicBezTo>
                  <a:lnTo>
                    <a:pt x="0" y="20946"/>
                  </a:lnTo>
                  <a:lnTo>
                    <a:pt x="0" y="21600"/>
                  </a:lnTo>
                  <a:lnTo>
                    <a:pt x="21600" y="21600"/>
                  </a:lnTo>
                  <a:lnTo>
                    <a:pt x="21600" y="20946"/>
                  </a:lnTo>
                  <a:lnTo>
                    <a:pt x="14478" y="20946"/>
                  </a:lnTo>
                  <a:cubicBezTo>
                    <a:pt x="14472" y="20926"/>
                    <a:pt x="13902" y="19197"/>
                    <a:pt x="13212" y="15954"/>
                  </a:cubicBezTo>
                  <a:cubicBezTo>
                    <a:pt x="12517" y="12693"/>
                    <a:pt x="13674" y="12692"/>
                    <a:pt x="13674" y="12692"/>
                  </a:cubicBezTo>
                  <a:lnTo>
                    <a:pt x="20503" y="9431"/>
                  </a:lnTo>
                  <a:lnTo>
                    <a:pt x="19114" y="8696"/>
                  </a:lnTo>
                  <a:lnTo>
                    <a:pt x="12631" y="11452"/>
                  </a:lnTo>
                  <a:lnTo>
                    <a:pt x="11953" y="7859"/>
                  </a:lnTo>
                  <a:lnTo>
                    <a:pt x="16953" y="5473"/>
                  </a:lnTo>
                  <a:lnTo>
                    <a:pt x="15932" y="4933"/>
                  </a:lnTo>
                  <a:lnTo>
                    <a:pt x="11790" y="6734"/>
                  </a:lnTo>
                  <a:lnTo>
                    <a:pt x="11614" y="0"/>
                  </a:lnTo>
                  <a:close/>
                </a:path>
              </a:pathLst>
            </a:custGeom>
            <a:solidFill>
              <a:schemeClr val="accent6">
                <a:lumMod val="75000"/>
              </a:schemeClr>
            </a:solidFill>
            <a:ln w="6350">
              <a:noFill/>
              <a:miter lim="400000"/>
            </a:ln>
          </p:spPr>
          <p:txBody>
            <a:bodyPr anchor="ctr"/>
            <a:lstStyle/>
            <a:p>
              <a:pPr algn="ctr"/>
              <a:endParaRPr dirty="0">
                <a:ea typeface="微软雅黑" panose="020B0503020204020204" pitchFamily="34" charset="-122"/>
                <a:cs typeface="+mn-ea"/>
                <a:sym typeface="+mn-lt"/>
              </a:endParaRPr>
            </a:p>
          </p:txBody>
        </p:sp>
        <p:sp>
          <p:nvSpPr>
            <p:cNvPr id="18" name="椭圆 17"/>
            <p:cNvSpPr/>
            <p:nvPr/>
          </p:nvSpPr>
          <p:spPr>
            <a:xfrm>
              <a:off x="3645166" y="3822964"/>
              <a:ext cx="1264772" cy="1264772"/>
            </a:xfrm>
            <a:prstGeom prst="ellipse">
              <a:avLst/>
            </a:prstGeom>
            <a:solidFill>
              <a:srgbClr val="0E8146"/>
            </a:solidFill>
            <a:ln w="12700">
              <a:miter lim="400000"/>
            </a:ln>
          </p:spPr>
          <p:txBody>
            <a:bodyPr anchor="ctr"/>
            <a:lstStyle/>
            <a:p>
              <a:pPr algn="ctr"/>
              <a:endParaRPr dirty="0">
                <a:ea typeface="微软雅黑" panose="020B0503020204020204" pitchFamily="34" charset="-122"/>
                <a:cs typeface="+mn-ea"/>
                <a:sym typeface="+mn-lt"/>
              </a:endParaRPr>
            </a:p>
          </p:txBody>
        </p:sp>
        <p:sp>
          <p:nvSpPr>
            <p:cNvPr id="19" name="任意多边形: 形状 25"/>
            <p:cNvSpPr/>
            <p:nvPr/>
          </p:nvSpPr>
          <p:spPr>
            <a:xfrm>
              <a:off x="4055151" y="4241591"/>
              <a:ext cx="536833" cy="448620"/>
            </a:xfrm>
            <a:custGeom>
              <a:avLst/>
              <a:gdLst>
                <a:gd name="T0" fmla="*/ 256 w 256"/>
                <a:gd name="T1" fmla="*/ 26 h 215"/>
                <a:gd name="T2" fmla="*/ 246 w 256"/>
                <a:gd name="T3" fmla="*/ 40 h 215"/>
                <a:gd name="T4" fmla="*/ 229 w 256"/>
                <a:gd name="T5" fmla="*/ 55 h 215"/>
                <a:gd name="T6" fmla="*/ 230 w 256"/>
                <a:gd name="T7" fmla="*/ 59 h 215"/>
                <a:gd name="T8" fmla="*/ 230 w 256"/>
                <a:gd name="T9" fmla="*/ 63 h 215"/>
                <a:gd name="T10" fmla="*/ 227 w 256"/>
                <a:gd name="T11" fmla="*/ 90 h 215"/>
                <a:gd name="T12" fmla="*/ 219 w 256"/>
                <a:gd name="T13" fmla="*/ 119 h 215"/>
                <a:gd name="T14" fmla="*/ 204 w 256"/>
                <a:gd name="T15" fmla="*/ 148 h 215"/>
                <a:gd name="T16" fmla="*/ 184 w 256"/>
                <a:gd name="T17" fmla="*/ 174 h 215"/>
                <a:gd name="T18" fmla="*/ 156 w 256"/>
                <a:gd name="T19" fmla="*/ 196 h 215"/>
                <a:gd name="T20" fmla="*/ 122 w 256"/>
                <a:gd name="T21" fmla="*/ 210 h 215"/>
                <a:gd name="T22" fmla="*/ 78 w 256"/>
                <a:gd name="T23" fmla="*/ 215 h 215"/>
                <a:gd name="T24" fmla="*/ 59 w 256"/>
                <a:gd name="T25" fmla="*/ 214 h 215"/>
                <a:gd name="T26" fmla="*/ 38 w 256"/>
                <a:gd name="T27" fmla="*/ 210 h 215"/>
                <a:gd name="T28" fmla="*/ 18 w 256"/>
                <a:gd name="T29" fmla="*/ 203 h 215"/>
                <a:gd name="T30" fmla="*/ 0 w 256"/>
                <a:gd name="T31" fmla="*/ 191 h 215"/>
                <a:gd name="T32" fmla="*/ 42 w 256"/>
                <a:gd name="T33" fmla="*/ 188 h 215"/>
                <a:gd name="T34" fmla="*/ 78 w 256"/>
                <a:gd name="T35" fmla="*/ 169 h 215"/>
                <a:gd name="T36" fmla="*/ 68 w 256"/>
                <a:gd name="T37" fmla="*/ 168 h 215"/>
                <a:gd name="T38" fmla="*/ 55 w 256"/>
                <a:gd name="T39" fmla="*/ 164 h 215"/>
                <a:gd name="T40" fmla="*/ 41 w 256"/>
                <a:gd name="T41" fmla="*/ 153 h 215"/>
                <a:gd name="T42" fmla="*/ 29 w 256"/>
                <a:gd name="T43" fmla="*/ 132 h 215"/>
                <a:gd name="T44" fmla="*/ 33 w 256"/>
                <a:gd name="T45" fmla="*/ 133 h 215"/>
                <a:gd name="T46" fmla="*/ 40 w 256"/>
                <a:gd name="T47" fmla="*/ 132 h 215"/>
                <a:gd name="T48" fmla="*/ 46 w 256"/>
                <a:gd name="T49" fmla="*/ 132 h 215"/>
                <a:gd name="T50" fmla="*/ 52 w 256"/>
                <a:gd name="T51" fmla="*/ 131 h 215"/>
                <a:gd name="T52" fmla="*/ 29 w 256"/>
                <a:gd name="T53" fmla="*/ 119 h 215"/>
                <a:gd name="T54" fmla="*/ 17 w 256"/>
                <a:gd name="T55" fmla="*/ 103 h 215"/>
                <a:gd name="T56" fmla="*/ 12 w 256"/>
                <a:gd name="T57" fmla="*/ 88 h 215"/>
                <a:gd name="T58" fmla="*/ 11 w 256"/>
                <a:gd name="T59" fmla="*/ 77 h 215"/>
                <a:gd name="T60" fmla="*/ 21 w 256"/>
                <a:gd name="T61" fmla="*/ 82 h 215"/>
                <a:gd name="T62" fmla="*/ 34 w 256"/>
                <a:gd name="T63" fmla="*/ 84 h 215"/>
                <a:gd name="T64" fmla="*/ 17 w 256"/>
                <a:gd name="T65" fmla="*/ 65 h 215"/>
                <a:gd name="T66" fmla="*/ 11 w 256"/>
                <a:gd name="T67" fmla="*/ 46 h 215"/>
                <a:gd name="T68" fmla="*/ 12 w 256"/>
                <a:gd name="T69" fmla="*/ 28 h 215"/>
                <a:gd name="T70" fmla="*/ 17 w 256"/>
                <a:gd name="T71" fmla="*/ 12 h 215"/>
                <a:gd name="T72" fmla="*/ 49 w 256"/>
                <a:gd name="T73" fmla="*/ 41 h 215"/>
                <a:gd name="T74" fmla="*/ 78 w 256"/>
                <a:gd name="T75" fmla="*/ 58 h 215"/>
                <a:gd name="T76" fmla="*/ 105 w 256"/>
                <a:gd name="T77" fmla="*/ 66 h 215"/>
                <a:gd name="T78" fmla="*/ 126 w 256"/>
                <a:gd name="T79" fmla="*/ 68 h 215"/>
                <a:gd name="T80" fmla="*/ 126 w 256"/>
                <a:gd name="T81" fmla="*/ 46 h 215"/>
                <a:gd name="T82" fmla="*/ 133 w 256"/>
                <a:gd name="T83" fmla="*/ 27 h 215"/>
                <a:gd name="T84" fmla="*/ 146 w 256"/>
                <a:gd name="T85" fmla="*/ 12 h 215"/>
                <a:gd name="T86" fmla="*/ 166 w 256"/>
                <a:gd name="T87" fmla="*/ 3 h 215"/>
                <a:gd name="T88" fmla="*/ 192 w 256"/>
                <a:gd name="T89" fmla="*/ 3 h 215"/>
                <a:gd name="T90" fmla="*/ 214 w 256"/>
                <a:gd name="T91" fmla="*/ 18 h 215"/>
                <a:gd name="T92" fmla="*/ 227 w 256"/>
                <a:gd name="T93" fmla="*/ 16 h 215"/>
                <a:gd name="T94" fmla="*/ 248 w 256"/>
                <a:gd name="T95" fmla="*/ 6 h 215"/>
                <a:gd name="T96" fmla="*/ 246 w 256"/>
                <a:gd name="T97" fmla="*/ 13 h 215"/>
                <a:gd name="T98" fmla="*/ 241 w 256"/>
                <a:gd name="T99" fmla="*/ 21 h 215"/>
                <a:gd name="T100" fmla="*/ 234 w 256"/>
                <a:gd name="T101" fmla="*/ 29 h 215"/>
                <a:gd name="T102" fmla="*/ 225 w 256"/>
                <a:gd name="T103" fmla="*/ 36 h 215"/>
                <a:gd name="T104" fmla="*/ 234 w 256"/>
                <a:gd name="T105" fmla="*/ 34 h 215"/>
                <a:gd name="T106" fmla="*/ 244 w 256"/>
                <a:gd name="T107" fmla="*/ 31 h 215"/>
                <a:gd name="T108" fmla="*/ 256 w 256"/>
                <a:gd name="T109" fmla="*/ 2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215">
                  <a:moveTo>
                    <a:pt x="256" y="26"/>
                  </a:moveTo>
                  <a:cubicBezTo>
                    <a:pt x="254" y="30"/>
                    <a:pt x="251" y="35"/>
                    <a:pt x="246" y="40"/>
                  </a:cubicBezTo>
                  <a:cubicBezTo>
                    <a:pt x="242" y="46"/>
                    <a:pt x="236" y="51"/>
                    <a:pt x="229" y="55"/>
                  </a:cubicBezTo>
                  <a:cubicBezTo>
                    <a:pt x="229" y="56"/>
                    <a:pt x="230" y="58"/>
                    <a:pt x="230" y="59"/>
                  </a:cubicBezTo>
                  <a:cubicBezTo>
                    <a:pt x="230" y="60"/>
                    <a:pt x="230" y="62"/>
                    <a:pt x="230" y="63"/>
                  </a:cubicBezTo>
                  <a:cubicBezTo>
                    <a:pt x="230" y="71"/>
                    <a:pt x="229" y="80"/>
                    <a:pt x="227" y="90"/>
                  </a:cubicBezTo>
                  <a:cubicBezTo>
                    <a:pt x="225" y="99"/>
                    <a:pt x="222" y="109"/>
                    <a:pt x="219" y="119"/>
                  </a:cubicBezTo>
                  <a:cubicBezTo>
                    <a:pt x="215" y="128"/>
                    <a:pt x="210" y="138"/>
                    <a:pt x="204" y="148"/>
                  </a:cubicBezTo>
                  <a:cubicBezTo>
                    <a:pt x="198" y="157"/>
                    <a:pt x="192" y="166"/>
                    <a:pt x="184" y="174"/>
                  </a:cubicBezTo>
                  <a:cubicBezTo>
                    <a:pt x="176" y="183"/>
                    <a:pt x="166" y="190"/>
                    <a:pt x="156" y="196"/>
                  </a:cubicBezTo>
                  <a:cubicBezTo>
                    <a:pt x="146" y="202"/>
                    <a:pt x="135" y="207"/>
                    <a:pt x="122" y="210"/>
                  </a:cubicBezTo>
                  <a:cubicBezTo>
                    <a:pt x="107" y="213"/>
                    <a:pt x="93" y="215"/>
                    <a:pt x="78" y="215"/>
                  </a:cubicBezTo>
                  <a:cubicBezTo>
                    <a:pt x="72" y="215"/>
                    <a:pt x="65" y="215"/>
                    <a:pt x="59" y="214"/>
                  </a:cubicBezTo>
                  <a:cubicBezTo>
                    <a:pt x="52" y="213"/>
                    <a:pt x="45" y="212"/>
                    <a:pt x="38" y="210"/>
                  </a:cubicBezTo>
                  <a:cubicBezTo>
                    <a:pt x="32" y="208"/>
                    <a:pt x="25" y="206"/>
                    <a:pt x="18" y="203"/>
                  </a:cubicBezTo>
                  <a:cubicBezTo>
                    <a:pt x="12" y="200"/>
                    <a:pt x="6" y="196"/>
                    <a:pt x="0" y="191"/>
                  </a:cubicBezTo>
                  <a:cubicBezTo>
                    <a:pt x="15" y="193"/>
                    <a:pt x="29" y="192"/>
                    <a:pt x="42" y="188"/>
                  </a:cubicBezTo>
                  <a:cubicBezTo>
                    <a:pt x="55" y="183"/>
                    <a:pt x="67" y="177"/>
                    <a:pt x="78" y="169"/>
                  </a:cubicBezTo>
                  <a:cubicBezTo>
                    <a:pt x="76" y="169"/>
                    <a:pt x="72" y="168"/>
                    <a:pt x="68" y="168"/>
                  </a:cubicBezTo>
                  <a:cubicBezTo>
                    <a:pt x="64" y="167"/>
                    <a:pt x="60" y="166"/>
                    <a:pt x="55" y="164"/>
                  </a:cubicBezTo>
                  <a:cubicBezTo>
                    <a:pt x="51" y="161"/>
                    <a:pt x="46" y="158"/>
                    <a:pt x="41" y="153"/>
                  </a:cubicBezTo>
                  <a:cubicBezTo>
                    <a:pt x="36" y="148"/>
                    <a:pt x="32" y="141"/>
                    <a:pt x="29" y="132"/>
                  </a:cubicBezTo>
                  <a:cubicBezTo>
                    <a:pt x="30" y="132"/>
                    <a:pt x="31" y="132"/>
                    <a:pt x="33" y="133"/>
                  </a:cubicBezTo>
                  <a:cubicBezTo>
                    <a:pt x="35" y="133"/>
                    <a:pt x="37" y="133"/>
                    <a:pt x="40" y="132"/>
                  </a:cubicBezTo>
                  <a:cubicBezTo>
                    <a:pt x="42" y="132"/>
                    <a:pt x="44" y="132"/>
                    <a:pt x="46" y="132"/>
                  </a:cubicBezTo>
                  <a:cubicBezTo>
                    <a:pt x="49" y="131"/>
                    <a:pt x="51" y="131"/>
                    <a:pt x="52" y="131"/>
                  </a:cubicBezTo>
                  <a:cubicBezTo>
                    <a:pt x="42" y="128"/>
                    <a:pt x="35" y="124"/>
                    <a:pt x="29" y="119"/>
                  </a:cubicBezTo>
                  <a:cubicBezTo>
                    <a:pt x="23" y="113"/>
                    <a:pt x="19" y="108"/>
                    <a:pt x="17" y="103"/>
                  </a:cubicBezTo>
                  <a:cubicBezTo>
                    <a:pt x="14" y="98"/>
                    <a:pt x="12" y="93"/>
                    <a:pt x="12" y="88"/>
                  </a:cubicBezTo>
                  <a:cubicBezTo>
                    <a:pt x="11" y="83"/>
                    <a:pt x="11" y="79"/>
                    <a:pt x="11" y="77"/>
                  </a:cubicBezTo>
                  <a:cubicBezTo>
                    <a:pt x="13" y="78"/>
                    <a:pt x="17" y="80"/>
                    <a:pt x="21" y="82"/>
                  </a:cubicBezTo>
                  <a:cubicBezTo>
                    <a:pt x="26" y="83"/>
                    <a:pt x="30" y="84"/>
                    <a:pt x="34" y="84"/>
                  </a:cubicBezTo>
                  <a:cubicBezTo>
                    <a:pt x="26" y="77"/>
                    <a:pt x="21" y="71"/>
                    <a:pt x="17" y="65"/>
                  </a:cubicBezTo>
                  <a:cubicBezTo>
                    <a:pt x="14" y="58"/>
                    <a:pt x="12" y="52"/>
                    <a:pt x="11" y="46"/>
                  </a:cubicBezTo>
                  <a:cubicBezTo>
                    <a:pt x="10" y="40"/>
                    <a:pt x="11" y="34"/>
                    <a:pt x="12" y="28"/>
                  </a:cubicBezTo>
                  <a:cubicBezTo>
                    <a:pt x="13" y="23"/>
                    <a:pt x="15" y="17"/>
                    <a:pt x="17" y="12"/>
                  </a:cubicBezTo>
                  <a:cubicBezTo>
                    <a:pt x="28" y="24"/>
                    <a:pt x="38" y="33"/>
                    <a:pt x="49" y="41"/>
                  </a:cubicBezTo>
                  <a:cubicBezTo>
                    <a:pt x="59" y="48"/>
                    <a:pt x="69" y="54"/>
                    <a:pt x="78" y="58"/>
                  </a:cubicBezTo>
                  <a:cubicBezTo>
                    <a:pt x="88" y="62"/>
                    <a:pt x="97" y="64"/>
                    <a:pt x="105" y="66"/>
                  </a:cubicBezTo>
                  <a:cubicBezTo>
                    <a:pt x="113" y="67"/>
                    <a:pt x="120" y="68"/>
                    <a:pt x="126" y="68"/>
                  </a:cubicBezTo>
                  <a:cubicBezTo>
                    <a:pt x="125" y="60"/>
                    <a:pt x="125" y="53"/>
                    <a:pt x="126" y="46"/>
                  </a:cubicBezTo>
                  <a:cubicBezTo>
                    <a:pt x="127" y="39"/>
                    <a:pt x="129" y="33"/>
                    <a:pt x="133" y="27"/>
                  </a:cubicBezTo>
                  <a:cubicBezTo>
                    <a:pt x="136" y="21"/>
                    <a:pt x="140" y="16"/>
                    <a:pt x="146" y="12"/>
                  </a:cubicBezTo>
                  <a:cubicBezTo>
                    <a:pt x="151" y="8"/>
                    <a:pt x="158" y="5"/>
                    <a:pt x="166" y="3"/>
                  </a:cubicBezTo>
                  <a:cubicBezTo>
                    <a:pt x="175" y="0"/>
                    <a:pt x="184" y="1"/>
                    <a:pt x="192" y="3"/>
                  </a:cubicBezTo>
                  <a:cubicBezTo>
                    <a:pt x="201" y="6"/>
                    <a:pt x="208" y="11"/>
                    <a:pt x="214" y="18"/>
                  </a:cubicBezTo>
                  <a:cubicBezTo>
                    <a:pt x="217" y="18"/>
                    <a:pt x="221" y="17"/>
                    <a:pt x="227" y="16"/>
                  </a:cubicBezTo>
                  <a:cubicBezTo>
                    <a:pt x="233" y="14"/>
                    <a:pt x="240" y="11"/>
                    <a:pt x="248" y="6"/>
                  </a:cubicBezTo>
                  <a:cubicBezTo>
                    <a:pt x="248" y="8"/>
                    <a:pt x="247" y="10"/>
                    <a:pt x="246" y="13"/>
                  </a:cubicBezTo>
                  <a:cubicBezTo>
                    <a:pt x="244" y="15"/>
                    <a:pt x="243" y="18"/>
                    <a:pt x="241" y="21"/>
                  </a:cubicBezTo>
                  <a:cubicBezTo>
                    <a:pt x="239" y="24"/>
                    <a:pt x="237" y="27"/>
                    <a:pt x="234" y="29"/>
                  </a:cubicBezTo>
                  <a:cubicBezTo>
                    <a:pt x="231" y="32"/>
                    <a:pt x="228" y="34"/>
                    <a:pt x="225" y="36"/>
                  </a:cubicBezTo>
                  <a:cubicBezTo>
                    <a:pt x="228" y="35"/>
                    <a:pt x="231" y="35"/>
                    <a:pt x="234" y="34"/>
                  </a:cubicBezTo>
                  <a:cubicBezTo>
                    <a:pt x="237" y="33"/>
                    <a:pt x="240" y="32"/>
                    <a:pt x="244" y="31"/>
                  </a:cubicBezTo>
                  <a:cubicBezTo>
                    <a:pt x="248" y="30"/>
                    <a:pt x="252" y="28"/>
                    <a:pt x="256" y="26"/>
                  </a:cubicBezTo>
                  <a:close/>
                </a:path>
              </a:pathLst>
            </a:custGeom>
            <a:solidFill>
              <a:srgbClr val="FFFFFF"/>
            </a:solidFill>
            <a:ln w="12700">
              <a:miter lim="400000"/>
            </a:ln>
          </p:spPr>
          <p:txBody>
            <a:bodyPr anchor="ctr"/>
            <a:lstStyle/>
            <a:p>
              <a:pPr algn="ctr"/>
              <a:endParaRPr dirty="0">
                <a:ea typeface="微软雅黑" panose="020B0503020204020204" pitchFamily="34" charset="-122"/>
                <a:cs typeface="+mn-ea"/>
                <a:sym typeface="+mn-lt"/>
              </a:endParaRPr>
            </a:p>
          </p:txBody>
        </p:sp>
        <p:sp>
          <p:nvSpPr>
            <p:cNvPr id="20" name="椭圆 19"/>
            <p:cNvSpPr/>
            <p:nvPr/>
          </p:nvSpPr>
          <p:spPr>
            <a:xfrm>
              <a:off x="4789704" y="2058917"/>
              <a:ext cx="914554" cy="914555"/>
            </a:xfrm>
            <a:prstGeom prst="ellipse">
              <a:avLst/>
            </a:prstGeom>
            <a:solidFill>
              <a:srgbClr val="23840C"/>
            </a:solidFill>
            <a:ln w="12700">
              <a:miter lim="400000"/>
            </a:ln>
          </p:spPr>
          <p:txBody>
            <a:bodyPr anchor="ctr"/>
            <a:lstStyle/>
            <a:p>
              <a:pPr algn="ctr"/>
              <a:endParaRPr dirty="0">
                <a:ea typeface="微软雅黑" panose="020B0503020204020204" pitchFamily="34" charset="-122"/>
                <a:cs typeface="+mn-ea"/>
                <a:sym typeface="+mn-lt"/>
              </a:endParaRPr>
            </a:p>
          </p:txBody>
        </p:sp>
        <p:sp>
          <p:nvSpPr>
            <p:cNvPr id="21" name="任意多边形: 形状 27"/>
            <p:cNvSpPr/>
            <p:nvPr/>
          </p:nvSpPr>
          <p:spPr>
            <a:xfrm>
              <a:off x="5055498" y="2356150"/>
              <a:ext cx="383086" cy="320136"/>
            </a:xfrm>
            <a:custGeom>
              <a:avLst/>
              <a:gdLst>
                <a:gd name="T0" fmla="*/ 256 w 256"/>
                <a:gd name="T1" fmla="*/ 26 h 215"/>
                <a:gd name="T2" fmla="*/ 246 w 256"/>
                <a:gd name="T3" fmla="*/ 40 h 215"/>
                <a:gd name="T4" fmla="*/ 229 w 256"/>
                <a:gd name="T5" fmla="*/ 55 h 215"/>
                <a:gd name="T6" fmla="*/ 230 w 256"/>
                <a:gd name="T7" fmla="*/ 59 h 215"/>
                <a:gd name="T8" fmla="*/ 230 w 256"/>
                <a:gd name="T9" fmla="*/ 63 h 215"/>
                <a:gd name="T10" fmla="*/ 227 w 256"/>
                <a:gd name="T11" fmla="*/ 90 h 215"/>
                <a:gd name="T12" fmla="*/ 219 w 256"/>
                <a:gd name="T13" fmla="*/ 119 h 215"/>
                <a:gd name="T14" fmla="*/ 204 w 256"/>
                <a:gd name="T15" fmla="*/ 148 h 215"/>
                <a:gd name="T16" fmla="*/ 184 w 256"/>
                <a:gd name="T17" fmla="*/ 174 h 215"/>
                <a:gd name="T18" fmla="*/ 156 w 256"/>
                <a:gd name="T19" fmla="*/ 196 h 215"/>
                <a:gd name="T20" fmla="*/ 122 w 256"/>
                <a:gd name="T21" fmla="*/ 210 h 215"/>
                <a:gd name="T22" fmla="*/ 78 w 256"/>
                <a:gd name="T23" fmla="*/ 215 h 215"/>
                <a:gd name="T24" fmla="*/ 59 w 256"/>
                <a:gd name="T25" fmla="*/ 214 h 215"/>
                <a:gd name="T26" fmla="*/ 38 w 256"/>
                <a:gd name="T27" fmla="*/ 210 h 215"/>
                <a:gd name="T28" fmla="*/ 18 w 256"/>
                <a:gd name="T29" fmla="*/ 203 h 215"/>
                <a:gd name="T30" fmla="*/ 0 w 256"/>
                <a:gd name="T31" fmla="*/ 191 h 215"/>
                <a:gd name="T32" fmla="*/ 42 w 256"/>
                <a:gd name="T33" fmla="*/ 188 h 215"/>
                <a:gd name="T34" fmla="*/ 78 w 256"/>
                <a:gd name="T35" fmla="*/ 169 h 215"/>
                <a:gd name="T36" fmla="*/ 68 w 256"/>
                <a:gd name="T37" fmla="*/ 168 h 215"/>
                <a:gd name="T38" fmla="*/ 55 w 256"/>
                <a:gd name="T39" fmla="*/ 164 h 215"/>
                <a:gd name="T40" fmla="*/ 41 w 256"/>
                <a:gd name="T41" fmla="*/ 153 h 215"/>
                <a:gd name="T42" fmla="*/ 29 w 256"/>
                <a:gd name="T43" fmla="*/ 132 h 215"/>
                <a:gd name="T44" fmla="*/ 33 w 256"/>
                <a:gd name="T45" fmla="*/ 133 h 215"/>
                <a:gd name="T46" fmla="*/ 40 w 256"/>
                <a:gd name="T47" fmla="*/ 132 h 215"/>
                <a:gd name="T48" fmla="*/ 46 w 256"/>
                <a:gd name="T49" fmla="*/ 132 h 215"/>
                <a:gd name="T50" fmla="*/ 52 w 256"/>
                <a:gd name="T51" fmla="*/ 131 h 215"/>
                <a:gd name="T52" fmla="*/ 29 w 256"/>
                <a:gd name="T53" fmla="*/ 119 h 215"/>
                <a:gd name="T54" fmla="*/ 17 w 256"/>
                <a:gd name="T55" fmla="*/ 103 h 215"/>
                <a:gd name="T56" fmla="*/ 12 w 256"/>
                <a:gd name="T57" fmla="*/ 88 h 215"/>
                <a:gd name="T58" fmla="*/ 11 w 256"/>
                <a:gd name="T59" fmla="*/ 77 h 215"/>
                <a:gd name="T60" fmla="*/ 21 w 256"/>
                <a:gd name="T61" fmla="*/ 82 h 215"/>
                <a:gd name="T62" fmla="*/ 34 w 256"/>
                <a:gd name="T63" fmla="*/ 84 h 215"/>
                <a:gd name="T64" fmla="*/ 17 w 256"/>
                <a:gd name="T65" fmla="*/ 65 h 215"/>
                <a:gd name="T66" fmla="*/ 11 w 256"/>
                <a:gd name="T67" fmla="*/ 46 h 215"/>
                <a:gd name="T68" fmla="*/ 12 w 256"/>
                <a:gd name="T69" fmla="*/ 28 h 215"/>
                <a:gd name="T70" fmla="*/ 17 w 256"/>
                <a:gd name="T71" fmla="*/ 12 h 215"/>
                <a:gd name="T72" fmla="*/ 49 w 256"/>
                <a:gd name="T73" fmla="*/ 41 h 215"/>
                <a:gd name="T74" fmla="*/ 78 w 256"/>
                <a:gd name="T75" fmla="*/ 58 h 215"/>
                <a:gd name="T76" fmla="*/ 105 w 256"/>
                <a:gd name="T77" fmla="*/ 66 h 215"/>
                <a:gd name="T78" fmla="*/ 126 w 256"/>
                <a:gd name="T79" fmla="*/ 68 h 215"/>
                <a:gd name="T80" fmla="*/ 126 w 256"/>
                <a:gd name="T81" fmla="*/ 46 h 215"/>
                <a:gd name="T82" fmla="*/ 133 w 256"/>
                <a:gd name="T83" fmla="*/ 27 h 215"/>
                <a:gd name="T84" fmla="*/ 146 w 256"/>
                <a:gd name="T85" fmla="*/ 12 h 215"/>
                <a:gd name="T86" fmla="*/ 166 w 256"/>
                <a:gd name="T87" fmla="*/ 3 h 215"/>
                <a:gd name="T88" fmla="*/ 192 w 256"/>
                <a:gd name="T89" fmla="*/ 3 h 215"/>
                <a:gd name="T90" fmla="*/ 214 w 256"/>
                <a:gd name="T91" fmla="*/ 18 h 215"/>
                <a:gd name="T92" fmla="*/ 227 w 256"/>
                <a:gd name="T93" fmla="*/ 16 h 215"/>
                <a:gd name="T94" fmla="*/ 248 w 256"/>
                <a:gd name="T95" fmla="*/ 6 h 215"/>
                <a:gd name="T96" fmla="*/ 246 w 256"/>
                <a:gd name="T97" fmla="*/ 13 h 215"/>
                <a:gd name="T98" fmla="*/ 241 w 256"/>
                <a:gd name="T99" fmla="*/ 21 h 215"/>
                <a:gd name="T100" fmla="*/ 234 w 256"/>
                <a:gd name="T101" fmla="*/ 29 h 215"/>
                <a:gd name="T102" fmla="*/ 225 w 256"/>
                <a:gd name="T103" fmla="*/ 36 h 215"/>
                <a:gd name="T104" fmla="*/ 234 w 256"/>
                <a:gd name="T105" fmla="*/ 34 h 215"/>
                <a:gd name="T106" fmla="*/ 244 w 256"/>
                <a:gd name="T107" fmla="*/ 31 h 215"/>
                <a:gd name="T108" fmla="*/ 256 w 256"/>
                <a:gd name="T109" fmla="*/ 2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215">
                  <a:moveTo>
                    <a:pt x="256" y="26"/>
                  </a:moveTo>
                  <a:cubicBezTo>
                    <a:pt x="254" y="30"/>
                    <a:pt x="251" y="35"/>
                    <a:pt x="246" y="40"/>
                  </a:cubicBezTo>
                  <a:cubicBezTo>
                    <a:pt x="242" y="46"/>
                    <a:pt x="236" y="51"/>
                    <a:pt x="229" y="55"/>
                  </a:cubicBezTo>
                  <a:cubicBezTo>
                    <a:pt x="229" y="56"/>
                    <a:pt x="230" y="58"/>
                    <a:pt x="230" y="59"/>
                  </a:cubicBezTo>
                  <a:cubicBezTo>
                    <a:pt x="230" y="60"/>
                    <a:pt x="230" y="62"/>
                    <a:pt x="230" y="63"/>
                  </a:cubicBezTo>
                  <a:cubicBezTo>
                    <a:pt x="230" y="71"/>
                    <a:pt x="229" y="80"/>
                    <a:pt x="227" y="90"/>
                  </a:cubicBezTo>
                  <a:cubicBezTo>
                    <a:pt x="225" y="99"/>
                    <a:pt x="222" y="109"/>
                    <a:pt x="219" y="119"/>
                  </a:cubicBezTo>
                  <a:cubicBezTo>
                    <a:pt x="215" y="128"/>
                    <a:pt x="210" y="138"/>
                    <a:pt x="204" y="148"/>
                  </a:cubicBezTo>
                  <a:cubicBezTo>
                    <a:pt x="198" y="157"/>
                    <a:pt x="192" y="166"/>
                    <a:pt x="184" y="174"/>
                  </a:cubicBezTo>
                  <a:cubicBezTo>
                    <a:pt x="176" y="183"/>
                    <a:pt x="166" y="190"/>
                    <a:pt x="156" y="196"/>
                  </a:cubicBezTo>
                  <a:cubicBezTo>
                    <a:pt x="146" y="202"/>
                    <a:pt x="135" y="207"/>
                    <a:pt x="122" y="210"/>
                  </a:cubicBezTo>
                  <a:cubicBezTo>
                    <a:pt x="107" y="213"/>
                    <a:pt x="93" y="215"/>
                    <a:pt x="78" y="215"/>
                  </a:cubicBezTo>
                  <a:cubicBezTo>
                    <a:pt x="72" y="215"/>
                    <a:pt x="65" y="215"/>
                    <a:pt x="59" y="214"/>
                  </a:cubicBezTo>
                  <a:cubicBezTo>
                    <a:pt x="52" y="213"/>
                    <a:pt x="45" y="212"/>
                    <a:pt x="38" y="210"/>
                  </a:cubicBezTo>
                  <a:cubicBezTo>
                    <a:pt x="32" y="208"/>
                    <a:pt x="25" y="206"/>
                    <a:pt x="18" y="203"/>
                  </a:cubicBezTo>
                  <a:cubicBezTo>
                    <a:pt x="12" y="200"/>
                    <a:pt x="6" y="196"/>
                    <a:pt x="0" y="191"/>
                  </a:cubicBezTo>
                  <a:cubicBezTo>
                    <a:pt x="15" y="193"/>
                    <a:pt x="29" y="192"/>
                    <a:pt x="42" y="188"/>
                  </a:cubicBezTo>
                  <a:cubicBezTo>
                    <a:pt x="55" y="183"/>
                    <a:pt x="67" y="177"/>
                    <a:pt x="78" y="169"/>
                  </a:cubicBezTo>
                  <a:cubicBezTo>
                    <a:pt x="76" y="169"/>
                    <a:pt x="72" y="168"/>
                    <a:pt x="68" y="168"/>
                  </a:cubicBezTo>
                  <a:cubicBezTo>
                    <a:pt x="64" y="167"/>
                    <a:pt x="60" y="166"/>
                    <a:pt x="55" y="164"/>
                  </a:cubicBezTo>
                  <a:cubicBezTo>
                    <a:pt x="51" y="161"/>
                    <a:pt x="46" y="158"/>
                    <a:pt x="41" y="153"/>
                  </a:cubicBezTo>
                  <a:cubicBezTo>
                    <a:pt x="36" y="148"/>
                    <a:pt x="32" y="141"/>
                    <a:pt x="29" y="132"/>
                  </a:cubicBezTo>
                  <a:cubicBezTo>
                    <a:pt x="30" y="132"/>
                    <a:pt x="31" y="132"/>
                    <a:pt x="33" y="133"/>
                  </a:cubicBezTo>
                  <a:cubicBezTo>
                    <a:pt x="35" y="133"/>
                    <a:pt x="37" y="133"/>
                    <a:pt x="40" y="132"/>
                  </a:cubicBezTo>
                  <a:cubicBezTo>
                    <a:pt x="42" y="132"/>
                    <a:pt x="44" y="132"/>
                    <a:pt x="46" y="132"/>
                  </a:cubicBezTo>
                  <a:cubicBezTo>
                    <a:pt x="49" y="131"/>
                    <a:pt x="51" y="131"/>
                    <a:pt x="52" y="131"/>
                  </a:cubicBezTo>
                  <a:cubicBezTo>
                    <a:pt x="42" y="128"/>
                    <a:pt x="35" y="124"/>
                    <a:pt x="29" y="119"/>
                  </a:cubicBezTo>
                  <a:cubicBezTo>
                    <a:pt x="23" y="113"/>
                    <a:pt x="19" y="108"/>
                    <a:pt x="17" y="103"/>
                  </a:cubicBezTo>
                  <a:cubicBezTo>
                    <a:pt x="14" y="98"/>
                    <a:pt x="12" y="93"/>
                    <a:pt x="12" y="88"/>
                  </a:cubicBezTo>
                  <a:cubicBezTo>
                    <a:pt x="11" y="83"/>
                    <a:pt x="11" y="79"/>
                    <a:pt x="11" y="77"/>
                  </a:cubicBezTo>
                  <a:cubicBezTo>
                    <a:pt x="13" y="78"/>
                    <a:pt x="17" y="80"/>
                    <a:pt x="21" y="82"/>
                  </a:cubicBezTo>
                  <a:cubicBezTo>
                    <a:pt x="26" y="83"/>
                    <a:pt x="30" y="84"/>
                    <a:pt x="34" y="84"/>
                  </a:cubicBezTo>
                  <a:cubicBezTo>
                    <a:pt x="26" y="77"/>
                    <a:pt x="21" y="71"/>
                    <a:pt x="17" y="65"/>
                  </a:cubicBezTo>
                  <a:cubicBezTo>
                    <a:pt x="14" y="58"/>
                    <a:pt x="12" y="52"/>
                    <a:pt x="11" y="46"/>
                  </a:cubicBezTo>
                  <a:cubicBezTo>
                    <a:pt x="10" y="40"/>
                    <a:pt x="11" y="34"/>
                    <a:pt x="12" y="28"/>
                  </a:cubicBezTo>
                  <a:cubicBezTo>
                    <a:pt x="13" y="23"/>
                    <a:pt x="15" y="17"/>
                    <a:pt x="17" y="12"/>
                  </a:cubicBezTo>
                  <a:cubicBezTo>
                    <a:pt x="28" y="24"/>
                    <a:pt x="38" y="33"/>
                    <a:pt x="49" y="41"/>
                  </a:cubicBezTo>
                  <a:cubicBezTo>
                    <a:pt x="59" y="48"/>
                    <a:pt x="69" y="54"/>
                    <a:pt x="78" y="58"/>
                  </a:cubicBezTo>
                  <a:cubicBezTo>
                    <a:pt x="88" y="62"/>
                    <a:pt x="97" y="64"/>
                    <a:pt x="105" y="66"/>
                  </a:cubicBezTo>
                  <a:cubicBezTo>
                    <a:pt x="113" y="67"/>
                    <a:pt x="120" y="68"/>
                    <a:pt x="126" y="68"/>
                  </a:cubicBezTo>
                  <a:cubicBezTo>
                    <a:pt x="125" y="60"/>
                    <a:pt x="125" y="53"/>
                    <a:pt x="126" y="46"/>
                  </a:cubicBezTo>
                  <a:cubicBezTo>
                    <a:pt x="127" y="39"/>
                    <a:pt x="129" y="33"/>
                    <a:pt x="133" y="27"/>
                  </a:cubicBezTo>
                  <a:cubicBezTo>
                    <a:pt x="136" y="21"/>
                    <a:pt x="140" y="16"/>
                    <a:pt x="146" y="12"/>
                  </a:cubicBezTo>
                  <a:cubicBezTo>
                    <a:pt x="151" y="8"/>
                    <a:pt x="158" y="5"/>
                    <a:pt x="166" y="3"/>
                  </a:cubicBezTo>
                  <a:cubicBezTo>
                    <a:pt x="175" y="0"/>
                    <a:pt x="184" y="1"/>
                    <a:pt x="192" y="3"/>
                  </a:cubicBezTo>
                  <a:cubicBezTo>
                    <a:pt x="201" y="6"/>
                    <a:pt x="208" y="11"/>
                    <a:pt x="214" y="18"/>
                  </a:cubicBezTo>
                  <a:cubicBezTo>
                    <a:pt x="217" y="18"/>
                    <a:pt x="221" y="17"/>
                    <a:pt x="227" y="16"/>
                  </a:cubicBezTo>
                  <a:cubicBezTo>
                    <a:pt x="233" y="14"/>
                    <a:pt x="240" y="11"/>
                    <a:pt x="248" y="6"/>
                  </a:cubicBezTo>
                  <a:cubicBezTo>
                    <a:pt x="248" y="8"/>
                    <a:pt x="247" y="10"/>
                    <a:pt x="246" y="13"/>
                  </a:cubicBezTo>
                  <a:cubicBezTo>
                    <a:pt x="244" y="15"/>
                    <a:pt x="243" y="18"/>
                    <a:pt x="241" y="21"/>
                  </a:cubicBezTo>
                  <a:cubicBezTo>
                    <a:pt x="239" y="24"/>
                    <a:pt x="237" y="27"/>
                    <a:pt x="234" y="29"/>
                  </a:cubicBezTo>
                  <a:cubicBezTo>
                    <a:pt x="231" y="32"/>
                    <a:pt x="228" y="34"/>
                    <a:pt x="225" y="36"/>
                  </a:cubicBezTo>
                  <a:cubicBezTo>
                    <a:pt x="228" y="35"/>
                    <a:pt x="231" y="35"/>
                    <a:pt x="234" y="34"/>
                  </a:cubicBezTo>
                  <a:cubicBezTo>
                    <a:pt x="237" y="33"/>
                    <a:pt x="240" y="32"/>
                    <a:pt x="244" y="31"/>
                  </a:cubicBezTo>
                  <a:cubicBezTo>
                    <a:pt x="248" y="30"/>
                    <a:pt x="252" y="28"/>
                    <a:pt x="256" y="26"/>
                  </a:cubicBezTo>
                  <a:close/>
                </a:path>
              </a:pathLst>
            </a:custGeom>
            <a:solidFill>
              <a:srgbClr val="FFFFFF"/>
            </a:solidFill>
            <a:ln w="12700">
              <a:miter lim="400000"/>
            </a:ln>
          </p:spPr>
          <p:txBody>
            <a:bodyPr anchor="ctr"/>
            <a:lstStyle/>
            <a:p>
              <a:pPr algn="ctr"/>
              <a:endParaRPr dirty="0">
                <a:ea typeface="微软雅黑" panose="020B0503020204020204" pitchFamily="34" charset="-122"/>
                <a:cs typeface="+mn-ea"/>
                <a:sym typeface="+mn-lt"/>
              </a:endParaRPr>
            </a:p>
          </p:txBody>
        </p:sp>
        <p:sp>
          <p:nvSpPr>
            <p:cNvPr id="22" name="椭圆 21"/>
            <p:cNvSpPr/>
            <p:nvPr/>
          </p:nvSpPr>
          <p:spPr>
            <a:xfrm>
              <a:off x="5780736" y="2733548"/>
              <a:ext cx="583980" cy="583980"/>
            </a:xfrm>
            <a:prstGeom prst="ellipse">
              <a:avLst/>
            </a:prstGeom>
            <a:solidFill>
              <a:srgbClr val="0E8146"/>
            </a:solidFill>
            <a:ln w="12700">
              <a:miter lim="400000"/>
            </a:ln>
          </p:spPr>
          <p:txBody>
            <a:bodyPr anchor="ctr"/>
            <a:lstStyle/>
            <a:p>
              <a:pPr algn="ctr"/>
              <a:endParaRPr dirty="0">
                <a:ea typeface="微软雅黑" panose="020B0503020204020204" pitchFamily="34" charset="-122"/>
                <a:cs typeface="+mn-ea"/>
                <a:sym typeface="+mn-lt"/>
              </a:endParaRPr>
            </a:p>
          </p:txBody>
        </p:sp>
        <p:sp>
          <p:nvSpPr>
            <p:cNvPr id="23" name="任意多边形: 形状 29"/>
            <p:cNvSpPr/>
            <p:nvPr/>
          </p:nvSpPr>
          <p:spPr>
            <a:xfrm>
              <a:off x="5970577" y="2941902"/>
              <a:ext cx="204300" cy="170729"/>
            </a:xfrm>
            <a:custGeom>
              <a:avLst/>
              <a:gdLst>
                <a:gd name="T0" fmla="*/ 256 w 256"/>
                <a:gd name="T1" fmla="*/ 26 h 215"/>
                <a:gd name="T2" fmla="*/ 246 w 256"/>
                <a:gd name="T3" fmla="*/ 40 h 215"/>
                <a:gd name="T4" fmla="*/ 229 w 256"/>
                <a:gd name="T5" fmla="*/ 55 h 215"/>
                <a:gd name="T6" fmla="*/ 230 w 256"/>
                <a:gd name="T7" fmla="*/ 59 h 215"/>
                <a:gd name="T8" fmla="*/ 230 w 256"/>
                <a:gd name="T9" fmla="*/ 63 h 215"/>
                <a:gd name="T10" fmla="*/ 227 w 256"/>
                <a:gd name="T11" fmla="*/ 90 h 215"/>
                <a:gd name="T12" fmla="*/ 219 w 256"/>
                <a:gd name="T13" fmla="*/ 119 h 215"/>
                <a:gd name="T14" fmla="*/ 204 w 256"/>
                <a:gd name="T15" fmla="*/ 148 h 215"/>
                <a:gd name="T16" fmla="*/ 184 w 256"/>
                <a:gd name="T17" fmla="*/ 174 h 215"/>
                <a:gd name="T18" fmla="*/ 156 w 256"/>
                <a:gd name="T19" fmla="*/ 196 h 215"/>
                <a:gd name="T20" fmla="*/ 122 w 256"/>
                <a:gd name="T21" fmla="*/ 210 h 215"/>
                <a:gd name="T22" fmla="*/ 78 w 256"/>
                <a:gd name="T23" fmla="*/ 215 h 215"/>
                <a:gd name="T24" fmla="*/ 59 w 256"/>
                <a:gd name="T25" fmla="*/ 214 h 215"/>
                <a:gd name="T26" fmla="*/ 38 w 256"/>
                <a:gd name="T27" fmla="*/ 210 h 215"/>
                <a:gd name="T28" fmla="*/ 18 w 256"/>
                <a:gd name="T29" fmla="*/ 203 h 215"/>
                <a:gd name="T30" fmla="*/ 0 w 256"/>
                <a:gd name="T31" fmla="*/ 191 h 215"/>
                <a:gd name="T32" fmla="*/ 42 w 256"/>
                <a:gd name="T33" fmla="*/ 188 h 215"/>
                <a:gd name="T34" fmla="*/ 78 w 256"/>
                <a:gd name="T35" fmla="*/ 169 h 215"/>
                <a:gd name="T36" fmla="*/ 68 w 256"/>
                <a:gd name="T37" fmla="*/ 168 h 215"/>
                <a:gd name="T38" fmla="*/ 55 w 256"/>
                <a:gd name="T39" fmla="*/ 164 h 215"/>
                <a:gd name="T40" fmla="*/ 41 w 256"/>
                <a:gd name="T41" fmla="*/ 153 h 215"/>
                <a:gd name="T42" fmla="*/ 29 w 256"/>
                <a:gd name="T43" fmla="*/ 132 h 215"/>
                <a:gd name="T44" fmla="*/ 33 w 256"/>
                <a:gd name="T45" fmla="*/ 133 h 215"/>
                <a:gd name="T46" fmla="*/ 40 w 256"/>
                <a:gd name="T47" fmla="*/ 132 h 215"/>
                <a:gd name="T48" fmla="*/ 46 w 256"/>
                <a:gd name="T49" fmla="*/ 132 h 215"/>
                <a:gd name="T50" fmla="*/ 52 w 256"/>
                <a:gd name="T51" fmla="*/ 131 h 215"/>
                <a:gd name="T52" fmla="*/ 29 w 256"/>
                <a:gd name="T53" fmla="*/ 119 h 215"/>
                <a:gd name="T54" fmla="*/ 17 w 256"/>
                <a:gd name="T55" fmla="*/ 103 h 215"/>
                <a:gd name="T56" fmla="*/ 12 w 256"/>
                <a:gd name="T57" fmla="*/ 88 h 215"/>
                <a:gd name="T58" fmla="*/ 11 w 256"/>
                <a:gd name="T59" fmla="*/ 77 h 215"/>
                <a:gd name="T60" fmla="*/ 21 w 256"/>
                <a:gd name="T61" fmla="*/ 82 h 215"/>
                <a:gd name="T62" fmla="*/ 34 w 256"/>
                <a:gd name="T63" fmla="*/ 84 h 215"/>
                <a:gd name="T64" fmla="*/ 17 w 256"/>
                <a:gd name="T65" fmla="*/ 65 h 215"/>
                <a:gd name="T66" fmla="*/ 11 w 256"/>
                <a:gd name="T67" fmla="*/ 46 h 215"/>
                <a:gd name="T68" fmla="*/ 12 w 256"/>
                <a:gd name="T69" fmla="*/ 28 h 215"/>
                <a:gd name="T70" fmla="*/ 17 w 256"/>
                <a:gd name="T71" fmla="*/ 12 h 215"/>
                <a:gd name="T72" fmla="*/ 49 w 256"/>
                <a:gd name="T73" fmla="*/ 41 h 215"/>
                <a:gd name="T74" fmla="*/ 78 w 256"/>
                <a:gd name="T75" fmla="*/ 58 h 215"/>
                <a:gd name="T76" fmla="*/ 105 w 256"/>
                <a:gd name="T77" fmla="*/ 66 h 215"/>
                <a:gd name="T78" fmla="*/ 126 w 256"/>
                <a:gd name="T79" fmla="*/ 68 h 215"/>
                <a:gd name="T80" fmla="*/ 126 w 256"/>
                <a:gd name="T81" fmla="*/ 46 h 215"/>
                <a:gd name="T82" fmla="*/ 133 w 256"/>
                <a:gd name="T83" fmla="*/ 27 h 215"/>
                <a:gd name="T84" fmla="*/ 146 w 256"/>
                <a:gd name="T85" fmla="*/ 12 h 215"/>
                <a:gd name="T86" fmla="*/ 166 w 256"/>
                <a:gd name="T87" fmla="*/ 3 h 215"/>
                <a:gd name="T88" fmla="*/ 192 w 256"/>
                <a:gd name="T89" fmla="*/ 3 h 215"/>
                <a:gd name="T90" fmla="*/ 214 w 256"/>
                <a:gd name="T91" fmla="*/ 18 h 215"/>
                <a:gd name="T92" fmla="*/ 227 w 256"/>
                <a:gd name="T93" fmla="*/ 16 h 215"/>
                <a:gd name="T94" fmla="*/ 248 w 256"/>
                <a:gd name="T95" fmla="*/ 6 h 215"/>
                <a:gd name="T96" fmla="*/ 246 w 256"/>
                <a:gd name="T97" fmla="*/ 13 h 215"/>
                <a:gd name="T98" fmla="*/ 241 w 256"/>
                <a:gd name="T99" fmla="*/ 21 h 215"/>
                <a:gd name="T100" fmla="*/ 234 w 256"/>
                <a:gd name="T101" fmla="*/ 29 h 215"/>
                <a:gd name="T102" fmla="*/ 225 w 256"/>
                <a:gd name="T103" fmla="*/ 36 h 215"/>
                <a:gd name="T104" fmla="*/ 234 w 256"/>
                <a:gd name="T105" fmla="*/ 34 h 215"/>
                <a:gd name="T106" fmla="*/ 244 w 256"/>
                <a:gd name="T107" fmla="*/ 31 h 215"/>
                <a:gd name="T108" fmla="*/ 256 w 256"/>
                <a:gd name="T109" fmla="*/ 2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215">
                  <a:moveTo>
                    <a:pt x="256" y="26"/>
                  </a:moveTo>
                  <a:cubicBezTo>
                    <a:pt x="254" y="30"/>
                    <a:pt x="251" y="35"/>
                    <a:pt x="246" y="40"/>
                  </a:cubicBezTo>
                  <a:cubicBezTo>
                    <a:pt x="242" y="46"/>
                    <a:pt x="236" y="51"/>
                    <a:pt x="229" y="55"/>
                  </a:cubicBezTo>
                  <a:cubicBezTo>
                    <a:pt x="229" y="56"/>
                    <a:pt x="230" y="58"/>
                    <a:pt x="230" y="59"/>
                  </a:cubicBezTo>
                  <a:cubicBezTo>
                    <a:pt x="230" y="60"/>
                    <a:pt x="230" y="62"/>
                    <a:pt x="230" y="63"/>
                  </a:cubicBezTo>
                  <a:cubicBezTo>
                    <a:pt x="230" y="71"/>
                    <a:pt x="229" y="80"/>
                    <a:pt x="227" y="90"/>
                  </a:cubicBezTo>
                  <a:cubicBezTo>
                    <a:pt x="225" y="99"/>
                    <a:pt x="222" y="109"/>
                    <a:pt x="219" y="119"/>
                  </a:cubicBezTo>
                  <a:cubicBezTo>
                    <a:pt x="215" y="128"/>
                    <a:pt x="210" y="138"/>
                    <a:pt x="204" y="148"/>
                  </a:cubicBezTo>
                  <a:cubicBezTo>
                    <a:pt x="198" y="157"/>
                    <a:pt x="192" y="166"/>
                    <a:pt x="184" y="174"/>
                  </a:cubicBezTo>
                  <a:cubicBezTo>
                    <a:pt x="176" y="183"/>
                    <a:pt x="166" y="190"/>
                    <a:pt x="156" y="196"/>
                  </a:cubicBezTo>
                  <a:cubicBezTo>
                    <a:pt x="146" y="202"/>
                    <a:pt x="135" y="207"/>
                    <a:pt x="122" y="210"/>
                  </a:cubicBezTo>
                  <a:cubicBezTo>
                    <a:pt x="107" y="213"/>
                    <a:pt x="93" y="215"/>
                    <a:pt x="78" y="215"/>
                  </a:cubicBezTo>
                  <a:cubicBezTo>
                    <a:pt x="72" y="215"/>
                    <a:pt x="65" y="215"/>
                    <a:pt x="59" y="214"/>
                  </a:cubicBezTo>
                  <a:cubicBezTo>
                    <a:pt x="52" y="213"/>
                    <a:pt x="45" y="212"/>
                    <a:pt x="38" y="210"/>
                  </a:cubicBezTo>
                  <a:cubicBezTo>
                    <a:pt x="32" y="208"/>
                    <a:pt x="25" y="206"/>
                    <a:pt x="18" y="203"/>
                  </a:cubicBezTo>
                  <a:cubicBezTo>
                    <a:pt x="12" y="200"/>
                    <a:pt x="6" y="196"/>
                    <a:pt x="0" y="191"/>
                  </a:cubicBezTo>
                  <a:cubicBezTo>
                    <a:pt x="15" y="193"/>
                    <a:pt x="29" y="192"/>
                    <a:pt x="42" y="188"/>
                  </a:cubicBezTo>
                  <a:cubicBezTo>
                    <a:pt x="55" y="183"/>
                    <a:pt x="67" y="177"/>
                    <a:pt x="78" y="169"/>
                  </a:cubicBezTo>
                  <a:cubicBezTo>
                    <a:pt x="76" y="169"/>
                    <a:pt x="72" y="168"/>
                    <a:pt x="68" y="168"/>
                  </a:cubicBezTo>
                  <a:cubicBezTo>
                    <a:pt x="64" y="167"/>
                    <a:pt x="60" y="166"/>
                    <a:pt x="55" y="164"/>
                  </a:cubicBezTo>
                  <a:cubicBezTo>
                    <a:pt x="51" y="161"/>
                    <a:pt x="46" y="158"/>
                    <a:pt x="41" y="153"/>
                  </a:cubicBezTo>
                  <a:cubicBezTo>
                    <a:pt x="36" y="148"/>
                    <a:pt x="32" y="141"/>
                    <a:pt x="29" y="132"/>
                  </a:cubicBezTo>
                  <a:cubicBezTo>
                    <a:pt x="30" y="132"/>
                    <a:pt x="31" y="132"/>
                    <a:pt x="33" y="133"/>
                  </a:cubicBezTo>
                  <a:cubicBezTo>
                    <a:pt x="35" y="133"/>
                    <a:pt x="37" y="133"/>
                    <a:pt x="40" y="132"/>
                  </a:cubicBezTo>
                  <a:cubicBezTo>
                    <a:pt x="42" y="132"/>
                    <a:pt x="44" y="132"/>
                    <a:pt x="46" y="132"/>
                  </a:cubicBezTo>
                  <a:cubicBezTo>
                    <a:pt x="49" y="131"/>
                    <a:pt x="51" y="131"/>
                    <a:pt x="52" y="131"/>
                  </a:cubicBezTo>
                  <a:cubicBezTo>
                    <a:pt x="42" y="128"/>
                    <a:pt x="35" y="124"/>
                    <a:pt x="29" y="119"/>
                  </a:cubicBezTo>
                  <a:cubicBezTo>
                    <a:pt x="23" y="113"/>
                    <a:pt x="19" y="108"/>
                    <a:pt x="17" y="103"/>
                  </a:cubicBezTo>
                  <a:cubicBezTo>
                    <a:pt x="14" y="98"/>
                    <a:pt x="12" y="93"/>
                    <a:pt x="12" y="88"/>
                  </a:cubicBezTo>
                  <a:cubicBezTo>
                    <a:pt x="11" y="83"/>
                    <a:pt x="11" y="79"/>
                    <a:pt x="11" y="77"/>
                  </a:cubicBezTo>
                  <a:cubicBezTo>
                    <a:pt x="13" y="78"/>
                    <a:pt x="17" y="80"/>
                    <a:pt x="21" y="82"/>
                  </a:cubicBezTo>
                  <a:cubicBezTo>
                    <a:pt x="26" y="83"/>
                    <a:pt x="30" y="84"/>
                    <a:pt x="34" y="84"/>
                  </a:cubicBezTo>
                  <a:cubicBezTo>
                    <a:pt x="26" y="77"/>
                    <a:pt x="21" y="71"/>
                    <a:pt x="17" y="65"/>
                  </a:cubicBezTo>
                  <a:cubicBezTo>
                    <a:pt x="14" y="58"/>
                    <a:pt x="12" y="52"/>
                    <a:pt x="11" y="46"/>
                  </a:cubicBezTo>
                  <a:cubicBezTo>
                    <a:pt x="10" y="40"/>
                    <a:pt x="11" y="34"/>
                    <a:pt x="12" y="28"/>
                  </a:cubicBezTo>
                  <a:cubicBezTo>
                    <a:pt x="13" y="23"/>
                    <a:pt x="15" y="17"/>
                    <a:pt x="17" y="12"/>
                  </a:cubicBezTo>
                  <a:cubicBezTo>
                    <a:pt x="28" y="24"/>
                    <a:pt x="38" y="33"/>
                    <a:pt x="49" y="41"/>
                  </a:cubicBezTo>
                  <a:cubicBezTo>
                    <a:pt x="59" y="48"/>
                    <a:pt x="69" y="54"/>
                    <a:pt x="78" y="58"/>
                  </a:cubicBezTo>
                  <a:cubicBezTo>
                    <a:pt x="88" y="62"/>
                    <a:pt x="97" y="64"/>
                    <a:pt x="105" y="66"/>
                  </a:cubicBezTo>
                  <a:cubicBezTo>
                    <a:pt x="113" y="67"/>
                    <a:pt x="120" y="68"/>
                    <a:pt x="126" y="68"/>
                  </a:cubicBezTo>
                  <a:cubicBezTo>
                    <a:pt x="125" y="60"/>
                    <a:pt x="125" y="53"/>
                    <a:pt x="126" y="46"/>
                  </a:cubicBezTo>
                  <a:cubicBezTo>
                    <a:pt x="127" y="39"/>
                    <a:pt x="129" y="33"/>
                    <a:pt x="133" y="27"/>
                  </a:cubicBezTo>
                  <a:cubicBezTo>
                    <a:pt x="136" y="21"/>
                    <a:pt x="140" y="16"/>
                    <a:pt x="146" y="12"/>
                  </a:cubicBezTo>
                  <a:cubicBezTo>
                    <a:pt x="151" y="8"/>
                    <a:pt x="158" y="5"/>
                    <a:pt x="166" y="3"/>
                  </a:cubicBezTo>
                  <a:cubicBezTo>
                    <a:pt x="175" y="0"/>
                    <a:pt x="184" y="1"/>
                    <a:pt x="192" y="3"/>
                  </a:cubicBezTo>
                  <a:cubicBezTo>
                    <a:pt x="201" y="6"/>
                    <a:pt x="208" y="11"/>
                    <a:pt x="214" y="18"/>
                  </a:cubicBezTo>
                  <a:cubicBezTo>
                    <a:pt x="217" y="18"/>
                    <a:pt x="221" y="17"/>
                    <a:pt x="227" y="16"/>
                  </a:cubicBezTo>
                  <a:cubicBezTo>
                    <a:pt x="233" y="14"/>
                    <a:pt x="240" y="11"/>
                    <a:pt x="248" y="6"/>
                  </a:cubicBezTo>
                  <a:cubicBezTo>
                    <a:pt x="248" y="8"/>
                    <a:pt x="247" y="10"/>
                    <a:pt x="246" y="13"/>
                  </a:cubicBezTo>
                  <a:cubicBezTo>
                    <a:pt x="244" y="15"/>
                    <a:pt x="243" y="18"/>
                    <a:pt x="241" y="21"/>
                  </a:cubicBezTo>
                  <a:cubicBezTo>
                    <a:pt x="239" y="24"/>
                    <a:pt x="237" y="27"/>
                    <a:pt x="234" y="29"/>
                  </a:cubicBezTo>
                  <a:cubicBezTo>
                    <a:pt x="231" y="32"/>
                    <a:pt x="228" y="34"/>
                    <a:pt x="225" y="36"/>
                  </a:cubicBezTo>
                  <a:cubicBezTo>
                    <a:pt x="228" y="35"/>
                    <a:pt x="231" y="35"/>
                    <a:pt x="234" y="34"/>
                  </a:cubicBezTo>
                  <a:cubicBezTo>
                    <a:pt x="237" y="33"/>
                    <a:pt x="240" y="32"/>
                    <a:pt x="244" y="31"/>
                  </a:cubicBezTo>
                  <a:cubicBezTo>
                    <a:pt x="248" y="30"/>
                    <a:pt x="252" y="28"/>
                    <a:pt x="256" y="26"/>
                  </a:cubicBezTo>
                  <a:close/>
                </a:path>
              </a:pathLst>
            </a:custGeom>
            <a:solidFill>
              <a:srgbClr val="FFFFFF"/>
            </a:solidFill>
            <a:ln w="12700">
              <a:miter lim="400000"/>
            </a:ln>
          </p:spPr>
          <p:txBody>
            <a:bodyPr anchor="ctr"/>
            <a:lstStyle/>
            <a:p>
              <a:pPr algn="ctr"/>
              <a:endParaRPr dirty="0">
                <a:ea typeface="微软雅黑" panose="020B0503020204020204" pitchFamily="34" charset="-122"/>
                <a:cs typeface="+mn-ea"/>
                <a:sym typeface="+mn-lt"/>
              </a:endParaRPr>
            </a:p>
          </p:txBody>
        </p:sp>
        <p:sp>
          <p:nvSpPr>
            <p:cNvPr id="24" name="椭圆 23"/>
            <p:cNvSpPr/>
            <p:nvPr/>
          </p:nvSpPr>
          <p:spPr>
            <a:xfrm>
              <a:off x="5062968" y="4376841"/>
              <a:ext cx="583980" cy="583980"/>
            </a:xfrm>
            <a:prstGeom prst="ellipse">
              <a:avLst/>
            </a:prstGeom>
            <a:solidFill>
              <a:schemeClr val="accent3">
                <a:lumMod val="100000"/>
              </a:schemeClr>
            </a:solidFill>
            <a:ln w="12700">
              <a:miter lim="400000"/>
            </a:ln>
          </p:spPr>
          <p:txBody>
            <a:bodyPr anchor="ctr"/>
            <a:lstStyle/>
            <a:p>
              <a:pPr algn="ctr"/>
              <a:endParaRPr dirty="0">
                <a:ea typeface="微软雅黑" panose="020B0503020204020204" pitchFamily="34" charset="-122"/>
                <a:cs typeface="+mn-ea"/>
                <a:sym typeface="+mn-lt"/>
              </a:endParaRPr>
            </a:p>
          </p:txBody>
        </p:sp>
        <p:sp>
          <p:nvSpPr>
            <p:cNvPr id="25" name="任意多边形: 形状 31"/>
            <p:cNvSpPr/>
            <p:nvPr/>
          </p:nvSpPr>
          <p:spPr>
            <a:xfrm>
              <a:off x="5257627" y="4587493"/>
              <a:ext cx="194661" cy="162674"/>
            </a:xfrm>
            <a:custGeom>
              <a:avLst/>
              <a:gdLst>
                <a:gd name="T0" fmla="*/ 256 w 256"/>
                <a:gd name="T1" fmla="*/ 26 h 215"/>
                <a:gd name="T2" fmla="*/ 246 w 256"/>
                <a:gd name="T3" fmla="*/ 40 h 215"/>
                <a:gd name="T4" fmla="*/ 229 w 256"/>
                <a:gd name="T5" fmla="*/ 55 h 215"/>
                <a:gd name="T6" fmla="*/ 230 w 256"/>
                <a:gd name="T7" fmla="*/ 59 h 215"/>
                <a:gd name="T8" fmla="*/ 230 w 256"/>
                <a:gd name="T9" fmla="*/ 63 h 215"/>
                <a:gd name="T10" fmla="*/ 227 w 256"/>
                <a:gd name="T11" fmla="*/ 90 h 215"/>
                <a:gd name="T12" fmla="*/ 219 w 256"/>
                <a:gd name="T13" fmla="*/ 119 h 215"/>
                <a:gd name="T14" fmla="*/ 204 w 256"/>
                <a:gd name="T15" fmla="*/ 148 h 215"/>
                <a:gd name="T16" fmla="*/ 184 w 256"/>
                <a:gd name="T17" fmla="*/ 174 h 215"/>
                <a:gd name="T18" fmla="*/ 156 w 256"/>
                <a:gd name="T19" fmla="*/ 196 h 215"/>
                <a:gd name="T20" fmla="*/ 122 w 256"/>
                <a:gd name="T21" fmla="*/ 210 h 215"/>
                <a:gd name="T22" fmla="*/ 78 w 256"/>
                <a:gd name="T23" fmla="*/ 215 h 215"/>
                <a:gd name="T24" fmla="*/ 59 w 256"/>
                <a:gd name="T25" fmla="*/ 214 h 215"/>
                <a:gd name="T26" fmla="*/ 38 w 256"/>
                <a:gd name="T27" fmla="*/ 210 h 215"/>
                <a:gd name="T28" fmla="*/ 18 w 256"/>
                <a:gd name="T29" fmla="*/ 203 h 215"/>
                <a:gd name="T30" fmla="*/ 0 w 256"/>
                <a:gd name="T31" fmla="*/ 191 h 215"/>
                <a:gd name="T32" fmla="*/ 42 w 256"/>
                <a:gd name="T33" fmla="*/ 188 h 215"/>
                <a:gd name="T34" fmla="*/ 78 w 256"/>
                <a:gd name="T35" fmla="*/ 169 h 215"/>
                <a:gd name="T36" fmla="*/ 68 w 256"/>
                <a:gd name="T37" fmla="*/ 168 h 215"/>
                <a:gd name="T38" fmla="*/ 55 w 256"/>
                <a:gd name="T39" fmla="*/ 164 h 215"/>
                <a:gd name="T40" fmla="*/ 41 w 256"/>
                <a:gd name="T41" fmla="*/ 153 h 215"/>
                <a:gd name="T42" fmla="*/ 29 w 256"/>
                <a:gd name="T43" fmla="*/ 132 h 215"/>
                <a:gd name="T44" fmla="*/ 33 w 256"/>
                <a:gd name="T45" fmla="*/ 133 h 215"/>
                <a:gd name="T46" fmla="*/ 40 w 256"/>
                <a:gd name="T47" fmla="*/ 132 h 215"/>
                <a:gd name="T48" fmla="*/ 46 w 256"/>
                <a:gd name="T49" fmla="*/ 132 h 215"/>
                <a:gd name="T50" fmla="*/ 52 w 256"/>
                <a:gd name="T51" fmla="*/ 131 h 215"/>
                <a:gd name="T52" fmla="*/ 29 w 256"/>
                <a:gd name="T53" fmla="*/ 119 h 215"/>
                <a:gd name="T54" fmla="*/ 17 w 256"/>
                <a:gd name="T55" fmla="*/ 103 h 215"/>
                <a:gd name="T56" fmla="*/ 12 w 256"/>
                <a:gd name="T57" fmla="*/ 88 h 215"/>
                <a:gd name="T58" fmla="*/ 11 w 256"/>
                <a:gd name="T59" fmla="*/ 77 h 215"/>
                <a:gd name="T60" fmla="*/ 21 w 256"/>
                <a:gd name="T61" fmla="*/ 82 h 215"/>
                <a:gd name="T62" fmla="*/ 34 w 256"/>
                <a:gd name="T63" fmla="*/ 84 h 215"/>
                <a:gd name="T64" fmla="*/ 17 w 256"/>
                <a:gd name="T65" fmla="*/ 65 h 215"/>
                <a:gd name="T66" fmla="*/ 11 w 256"/>
                <a:gd name="T67" fmla="*/ 46 h 215"/>
                <a:gd name="T68" fmla="*/ 12 w 256"/>
                <a:gd name="T69" fmla="*/ 28 h 215"/>
                <a:gd name="T70" fmla="*/ 17 w 256"/>
                <a:gd name="T71" fmla="*/ 12 h 215"/>
                <a:gd name="T72" fmla="*/ 49 w 256"/>
                <a:gd name="T73" fmla="*/ 41 h 215"/>
                <a:gd name="T74" fmla="*/ 78 w 256"/>
                <a:gd name="T75" fmla="*/ 58 h 215"/>
                <a:gd name="T76" fmla="*/ 105 w 256"/>
                <a:gd name="T77" fmla="*/ 66 h 215"/>
                <a:gd name="T78" fmla="*/ 126 w 256"/>
                <a:gd name="T79" fmla="*/ 68 h 215"/>
                <a:gd name="T80" fmla="*/ 126 w 256"/>
                <a:gd name="T81" fmla="*/ 46 h 215"/>
                <a:gd name="T82" fmla="*/ 133 w 256"/>
                <a:gd name="T83" fmla="*/ 27 h 215"/>
                <a:gd name="T84" fmla="*/ 146 w 256"/>
                <a:gd name="T85" fmla="*/ 12 h 215"/>
                <a:gd name="T86" fmla="*/ 166 w 256"/>
                <a:gd name="T87" fmla="*/ 3 h 215"/>
                <a:gd name="T88" fmla="*/ 192 w 256"/>
                <a:gd name="T89" fmla="*/ 3 h 215"/>
                <a:gd name="T90" fmla="*/ 214 w 256"/>
                <a:gd name="T91" fmla="*/ 18 h 215"/>
                <a:gd name="T92" fmla="*/ 227 w 256"/>
                <a:gd name="T93" fmla="*/ 16 h 215"/>
                <a:gd name="T94" fmla="*/ 248 w 256"/>
                <a:gd name="T95" fmla="*/ 6 h 215"/>
                <a:gd name="T96" fmla="*/ 246 w 256"/>
                <a:gd name="T97" fmla="*/ 13 h 215"/>
                <a:gd name="T98" fmla="*/ 241 w 256"/>
                <a:gd name="T99" fmla="*/ 21 h 215"/>
                <a:gd name="T100" fmla="*/ 234 w 256"/>
                <a:gd name="T101" fmla="*/ 29 h 215"/>
                <a:gd name="T102" fmla="*/ 225 w 256"/>
                <a:gd name="T103" fmla="*/ 36 h 215"/>
                <a:gd name="T104" fmla="*/ 234 w 256"/>
                <a:gd name="T105" fmla="*/ 34 h 215"/>
                <a:gd name="T106" fmla="*/ 244 w 256"/>
                <a:gd name="T107" fmla="*/ 31 h 215"/>
                <a:gd name="T108" fmla="*/ 256 w 256"/>
                <a:gd name="T109" fmla="*/ 2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215">
                  <a:moveTo>
                    <a:pt x="256" y="26"/>
                  </a:moveTo>
                  <a:cubicBezTo>
                    <a:pt x="254" y="30"/>
                    <a:pt x="251" y="35"/>
                    <a:pt x="246" y="40"/>
                  </a:cubicBezTo>
                  <a:cubicBezTo>
                    <a:pt x="242" y="46"/>
                    <a:pt x="236" y="51"/>
                    <a:pt x="229" y="55"/>
                  </a:cubicBezTo>
                  <a:cubicBezTo>
                    <a:pt x="229" y="56"/>
                    <a:pt x="230" y="58"/>
                    <a:pt x="230" y="59"/>
                  </a:cubicBezTo>
                  <a:cubicBezTo>
                    <a:pt x="230" y="60"/>
                    <a:pt x="230" y="62"/>
                    <a:pt x="230" y="63"/>
                  </a:cubicBezTo>
                  <a:cubicBezTo>
                    <a:pt x="230" y="71"/>
                    <a:pt x="229" y="80"/>
                    <a:pt x="227" y="90"/>
                  </a:cubicBezTo>
                  <a:cubicBezTo>
                    <a:pt x="225" y="99"/>
                    <a:pt x="222" y="109"/>
                    <a:pt x="219" y="119"/>
                  </a:cubicBezTo>
                  <a:cubicBezTo>
                    <a:pt x="215" y="128"/>
                    <a:pt x="210" y="138"/>
                    <a:pt x="204" y="148"/>
                  </a:cubicBezTo>
                  <a:cubicBezTo>
                    <a:pt x="198" y="157"/>
                    <a:pt x="192" y="166"/>
                    <a:pt x="184" y="174"/>
                  </a:cubicBezTo>
                  <a:cubicBezTo>
                    <a:pt x="176" y="183"/>
                    <a:pt x="166" y="190"/>
                    <a:pt x="156" y="196"/>
                  </a:cubicBezTo>
                  <a:cubicBezTo>
                    <a:pt x="146" y="202"/>
                    <a:pt x="135" y="207"/>
                    <a:pt x="122" y="210"/>
                  </a:cubicBezTo>
                  <a:cubicBezTo>
                    <a:pt x="107" y="213"/>
                    <a:pt x="93" y="215"/>
                    <a:pt x="78" y="215"/>
                  </a:cubicBezTo>
                  <a:cubicBezTo>
                    <a:pt x="72" y="215"/>
                    <a:pt x="65" y="215"/>
                    <a:pt x="59" y="214"/>
                  </a:cubicBezTo>
                  <a:cubicBezTo>
                    <a:pt x="52" y="213"/>
                    <a:pt x="45" y="212"/>
                    <a:pt x="38" y="210"/>
                  </a:cubicBezTo>
                  <a:cubicBezTo>
                    <a:pt x="32" y="208"/>
                    <a:pt x="25" y="206"/>
                    <a:pt x="18" y="203"/>
                  </a:cubicBezTo>
                  <a:cubicBezTo>
                    <a:pt x="12" y="200"/>
                    <a:pt x="6" y="196"/>
                    <a:pt x="0" y="191"/>
                  </a:cubicBezTo>
                  <a:cubicBezTo>
                    <a:pt x="15" y="193"/>
                    <a:pt x="29" y="192"/>
                    <a:pt x="42" y="188"/>
                  </a:cubicBezTo>
                  <a:cubicBezTo>
                    <a:pt x="55" y="183"/>
                    <a:pt x="67" y="177"/>
                    <a:pt x="78" y="169"/>
                  </a:cubicBezTo>
                  <a:cubicBezTo>
                    <a:pt x="76" y="169"/>
                    <a:pt x="72" y="168"/>
                    <a:pt x="68" y="168"/>
                  </a:cubicBezTo>
                  <a:cubicBezTo>
                    <a:pt x="64" y="167"/>
                    <a:pt x="60" y="166"/>
                    <a:pt x="55" y="164"/>
                  </a:cubicBezTo>
                  <a:cubicBezTo>
                    <a:pt x="51" y="161"/>
                    <a:pt x="46" y="158"/>
                    <a:pt x="41" y="153"/>
                  </a:cubicBezTo>
                  <a:cubicBezTo>
                    <a:pt x="36" y="148"/>
                    <a:pt x="32" y="141"/>
                    <a:pt x="29" y="132"/>
                  </a:cubicBezTo>
                  <a:cubicBezTo>
                    <a:pt x="30" y="132"/>
                    <a:pt x="31" y="132"/>
                    <a:pt x="33" y="133"/>
                  </a:cubicBezTo>
                  <a:cubicBezTo>
                    <a:pt x="35" y="133"/>
                    <a:pt x="37" y="133"/>
                    <a:pt x="40" y="132"/>
                  </a:cubicBezTo>
                  <a:cubicBezTo>
                    <a:pt x="42" y="132"/>
                    <a:pt x="44" y="132"/>
                    <a:pt x="46" y="132"/>
                  </a:cubicBezTo>
                  <a:cubicBezTo>
                    <a:pt x="49" y="131"/>
                    <a:pt x="51" y="131"/>
                    <a:pt x="52" y="131"/>
                  </a:cubicBezTo>
                  <a:cubicBezTo>
                    <a:pt x="42" y="128"/>
                    <a:pt x="35" y="124"/>
                    <a:pt x="29" y="119"/>
                  </a:cubicBezTo>
                  <a:cubicBezTo>
                    <a:pt x="23" y="113"/>
                    <a:pt x="19" y="108"/>
                    <a:pt x="17" y="103"/>
                  </a:cubicBezTo>
                  <a:cubicBezTo>
                    <a:pt x="14" y="98"/>
                    <a:pt x="12" y="93"/>
                    <a:pt x="12" y="88"/>
                  </a:cubicBezTo>
                  <a:cubicBezTo>
                    <a:pt x="11" y="83"/>
                    <a:pt x="11" y="79"/>
                    <a:pt x="11" y="77"/>
                  </a:cubicBezTo>
                  <a:cubicBezTo>
                    <a:pt x="13" y="78"/>
                    <a:pt x="17" y="80"/>
                    <a:pt x="21" y="82"/>
                  </a:cubicBezTo>
                  <a:cubicBezTo>
                    <a:pt x="26" y="83"/>
                    <a:pt x="30" y="84"/>
                    <a:pt x="34" y="84"/>
                  </a:cubicBezTo>
                  <a:cubicBezTo>
                    <a:pt x="26" y="77"/>
                    <a:pt x="21" y="71"/>
                    <a:pt x="17" y="65"/>
                  </a:cubicBezTo>
                  <a:cubicBezTo>
                    <a:pt x="14" y="58"/>
                    <a:pt x="12" y="52"/>
                    <a:pt x="11" y="46"/>
                  </a:cubicBezTo>
                  <a:cubicBezTo>
                    <a:pt x="10" y="40"/>
                    <a:pt x="11" y="34"/>
                    <a:pt x="12" y="28"/>
                  </a:cubicBezTo>
                  <a:cubicBezTo>
                    <a:pt x="13" y="23"/>
                    <a:pt x="15" y="17"/>
                    <a:pt x="17" y="12"/>
                  </a:cubicBezTo>
                  <a:cubicBezTo>
                    <a:pt x="28" y="24"/>
                    <a:pt x="38" y="33"/>
                    <a:pt x="49" y="41"/>
                  </a:cubicBezTo>
                  <a:cubicBezTo>
                    <a:pt x="59" y="48"/>
                    <a:pt x="69" y="54"/>
                    <a:pt x="78" y="58"/>
                  </a:cubicBezTo>
                  <a:cubicBezTo>
                    <a:pt x="88" y="62"/>
                    <a:pt x="97" y="64"/>
                    <a:pt x="105" y="66"/>
                  </a:cubicBezTo>
                  <a:cubicBezTo>
                    <a:pt x="113" y="67"/>
                    <a:pt x="120" y="68"/>
                    <a:pt x="126" y="68"/>
                  </a:cubicBezTo>
                  <a:cubicBezTo>
                    <a:pt x="125" y="60"/>
                    <a:pt x="125" y="53"/>
                    <a:pt x="126" y="46"/>
                  </a:cubicBezTo>
                  <a:cubicBezTo>
                    <a:pt x="127" y="39"/>
                    <a:pt x="129" y="33"/>
                    <a:pt x="133" y="27"/>
                  </a:cubicBezTo>
                  <a:cubicBezTo>
                    <a:pt x="136" y="21"/>
                    <a:pt x="140" y="16"/>
                    <a:pt x="146" y="12"/>
                  </a:cubicBezTo>
                  <a:cubicBezTo>
                    <a:pt x="151" y="8"/>
                    <a:pt x="158" y="5"/>
                    <a:pt x="166" y="3"/>
                  </a:cubicBezTo>
                  <a:cubicBezTo>
                    <a:pt x="175" y="0"/>
                    <a:pt x="184" y="1"/>
                    <a:pt x="192" y="3"/>
                  </a:cubicBezTo>
                  <a:cubicBezTo>
                    <a:pt x="201" y="6"/>
                    <a:pt x="208" y="11"/>
                    <a:pt x="214" y="18"/>
                  </a:cubicBezTo>
                  <a:cubicBezTo>
                    <a:pt x="217" y="18"/>
                    <a:pt x="221" y="17"/>
                    <a:pt x="227" y="16"/>
                  </a:cubicBezTo>
                  <a:cubicBezTo>
                    <a:pt x="233" y="14"/>
                    <a:pt x="240" y="11"/>
                    <a:pt x="248" y="6"/>
                  </a:cubicBezTo>
                  <a:cubicBezTo>
                    <a:pt x="248" y="8"/>
                    <a:pt x="247" y="10"/>
                    <a:pt x="246" y="13"/>
                  </a:cubicBezTo>
                  <a:cubicBezTo>
                    <a:pt x="244" y="15"/>
                    <a:pt x="243" y="18"/>
                    <a:pt x="241" y="21"/>
                  </a:cubicBezTo>
                  <a:cubicBezTo>
                    <a:pt x="239" y="24"/>
                    <a:pt x="237" y="27"/>
                    <a:pt x="234" y="29"/>
                  </a:cubicBezTo>
                  <a:cubicBezTo>
                    <a:pt x="231" y="32"/>
                    <a:pt x="228" y="34"/>
                    <a:pt x="225" y="36"/>
                  </a:cubicBezTo>
                  <a:cubicBezTo>
                    <a:pt x="228" y="35"/>
                    <a:pt x="231" y="35"/>
                    <a:pt x="234" y="34"/>
                  </a:cubicBezTo>
                  <a:cubicBezTo>
                    <a:pt x="237" y="33"/>
                    <a:pt x="240" y="32"/>
                    <a:pt x="244" y="31"/>
                  </a:cubicBezTo>
                  <a:cubicBezTo>
                    <a:pt x="248" y="30"/>
                    <a:pt x="252" y="28"/>
                    <a:pt x="256" y="26"/>
                  </a:cubicBezTo>
                  <a:close/>
                </a:path>
              </a:pathLst>
            </a:custGeom>
            <a:solidFill>
              <a:srgbClr val="FFFFFF"/>
            </a:solidFill>
            <a:ln w="12700">
              <a:miter lim="400000"/>
            </a:ln>
          </p:spPr>
          <p:txBody>
            <a:bodyPr anchor="ctr"/>
            <a:lstStyle/>
            <a:p>
              <a:pPr algn="ctr"/>
              <a:endParaRPr dirty="0">
                <a:ea typeface="微软雅黑" panose="020B0503020204020204" pitchFamily="34" charset="-122"/>
                <a:cs typeface="+mn-ea"/>
                <a:sym typeface="+mn-lt"/>
              </a:endParaRPr>
            </a:p>
          </p:txBody>
        </p:sp>
        <p:sp>
          <p:nvSpPr>
            <p:cNvPr id="26" name="椭圆 25"/>
            <p:cNvSpPr/>
            <p:nvPr/>
          </p:nvSpPr>
          <p:spPr>
            <a:xfrm>
              <a:off x="7482576" y="4376841"/>
              <a:ext cx="583980" cy="583980"/>
            </a:xfrm>
            <a:prstGeom prst="ellipse">
              <a:avLst/>
            </a:prstGeom>
            <a:solidFill>
              <a:srgbClr val="0E8146"/>
            </a:solidFill>
            <a:ln w="12700">
              <a:miter lim="400000"/>
            </a:ln>
          </p:spPr>
          <p:txBody>
            <a:bodyPr anchor="ctr"/>
            <a:lstStyle/>
            <a:p>
              <a:pPr algn="ctr"/>
              <a:endParaRPr dirty="0">
                <a:ea typeface="微软雅黑" panose="020B0503020204020204" pitchFamily="34" charset="-122"/>
                <a:cs typeface="+mn-ea"/>
                <a:sym typeface="+mn-lt"/>
              </a:endParaRPr>
            </a:p>
          </p:txBody>
        </p:sp>
        <p:sp>
          <p:nvSpPr>
            <p:cNvPr id="27" name="任意多边形: 形状 33"/>
            <p:cNvSpPr/>
            <p:nvPr/>
          </p:nvSpPr>
          <p:spPr>
            <a:xfrm>
              <a:off x="7670535" y="4590484"/>
              <a:ext cx="194661" cy="162674"/>
            </a:xfrm>
            <a:custGeom>
              <a:avLst/>
              <a:gdLst>
                <a:gd name="T0" fmla="*/ 256 w 256"/>
                <a:gd name="T1" fmla="*/ 26 h 215"/>
                <a:gd name="T2" fmla="*/ 246 w 256"/>
                <a:gd name="T3" fmla="*/ 40 h 215"/>
                <a:gd name="T4" fmla="*/ 229 w 256"/>
                <a:gd name="T5" fmla="*/ 55 h 215"/>
                <a:gd name="T6" fmla="*/ 230 w 256"/>
                <a:gd name="T7" fmla="*/ 59 h 215"/>
                <a:gd name="T8" fmla="*/ 230 w 256"/>
                <a:gd name="T9" fmla="*/ 63 h 215"/>
                <a:gd name="T10" fmla="*/ 227 w 256"/>
                <a:gd name="T11" fmla="*/ 90 h 215"/>
                <a:gd name="T12" fmla="*/ 219 w 256"/>
                <a:gd name="T13" fmla="*/ 119 h 215"/>
                <a:gd name="T14" fmla="*/ 204 w 256"/>
                <a:gd name="T15" fmla="*/ 148 h 215"/>
                <a:gd name="T16" fmla="*/ 184 w 256"/>
                <a:gd name="T17" fmla="*/ 174 h 215"/>
                <a:gd name="T18" fmla="*/ 156 w 256"/>
                <a:gd name="T19" fmla="*/ 196 h 215"/>
                <a:gd name="T20" fmla="*/ 122 w 256"/>
                <a:gd name="T21" fmla="*/ 210 h 215"/>
                <a:gd name="T22" fmla="*/ 78 w 256"/>
                <a:gd name="T23" fmla="*/ 215 h 215"/>
                <a:gd name="T24" fmla="*/ 59 w 256"/>
                <a:gd name="T25" fmla="*/ 214 h 215"/>
                <a:gd name="T26" fmla="*/ 38 w 256"/>
                <a:gd name="T27" fmla="*/ 210 h 215"/>
                <a:gd name="T28" fmla="*/ 18 w 256"/>
                <a:gd name="T29" fmla="*/ 203 h 215"/>
                <a:gd name="T30" fmla="*/ 0 w 256"/>
                <a:gd name="T31" fmla="*/ 191 h 215"/>
                <a:gd name="T32" fmla="*/ 42 w 256"/>
                <a:gd name="T33" fmla="*/ 188 h 215"/>
                <a:gd name="T34" fmla="*/ 78 w 256"/>
                <a:gd name="T35" fmla="*/ 169 h 215"/>
                <a:gd name="T36" fmla="*/ 68 w 256"/>
                <a:gd name="T37" fmla="*/ 168 h 215"/>
                <a:gd name="T38" fmla="*/ 55 w 256"/>
                <a:gd name="T39" fmla="*/ 164 h 215"/>
                <a:gd name="T40" fmla="*/ 41 w 256"/>
                <a:gd name="T41" fmla="*/ 153 h 215"/>
                <a:gd name="T42" fmla="*/ 29 w 256"/>
                <a:gd name="T43" fmla="*/ 132 h 215"/>
                <a:gd name="T44" fmla="*/ 33 w 256"/>
                <a:gd name="T45" fmla="*/ 133 h 215"/>
                <a:gd name="T46" fmla="*/ 40 w 256"/>
                <a:gd name="T47" fmla="*/ 132 h 215"/>
                <a:gd name="T48" fmla="*/ 46 w 256"/>
                <a:gd name="T49" fmla="*/ 132 h 215"/>
                <a:gd name="T50" fmla="*/ 52 w 256"/>
                <a:gd name="T51" fmla="*/ 131 h 215"/>
                <a:gd name="T52" fmla="*/ 29 w 256"/>
                <a:gd name="T53" fmla="*/ 119 h 215"/>
                <a:gd name="T54" fmla="*/ 17 w 256"/>
                <a:gd name="T55" fmla="*/ 103 h 215"/>
                <a:gd name="T56" fmla="*/ 12 w 256"/>
                <a:gd name="T57" fmla="*/ 88 h 215"/>
                <a:gd name="T58" fmla="*/ 11 w 256"/>
                <a:gd name="T59" fmla="*/ 77 h 215"/>
                <a:gd name="T60" fmla="*/ 21 w 256"/>
                <a:gd name="T61" fmla="*/ 82 h 215"/>
                <a:gd name="T62" fmla="*/ 34 w 256"/>
                <a:gd name="T63" fmla="*/ 84 h 215"/>
                <a:gd name="T64" fmla="*/ 17 w 256"/>
                <a:gd name="T65" fmla="*/ 65 h 215"/>
                <a:gd name="T66" fmla="*/ 11 w 256"/>
                <a:gd name="T67" fmla="*/ 46 h 215"/>
                <a:gd name="T68" fmla="*/ 12 w 256"/>
                <a:gd name="T69" fmla="*/ 28 h 215"/>
                <a:gd name="T70" fmla="*/ 17 w 256"/>
                <a:gd name="T71" fmla="*/ 12 h 215"/>
                <a:gd name="T72" fmla="*/ 49 w 256"/>
                <a:gd name="T73" fmla="*/ 41 h 215"/>
                <a:gd name="T74" fmla="*/ 78 w 256"/>
                <a:gd name="T75" fmla="*/ 58 h 215"/>
                <a:gd name="T76" fmla="*/ 105 w 256"/>
                <a:gd name="T77" fmla="*/ 66 h 215"/>
                <a:gd name="T78" fmla="*/ 126 w 256"/>
                <a:gd name="T79" fmla="*/ 68 h 215"/>
                <a:gd name="T80" fmla="*/ 126 w 256"/>
                <a:gd name="T81" fmla="*/ 46 h 215"/>
                <a:gd name="T82" fmla="*/ 133 w 256"/>
                <a:gd name="T83" fmla="*/ 27 h 215"/>
                <a:gd name="T84" fmla="*/ 146 w 256"/>
                <a:gd name="T85" fmla="*/ 12 h 215"/>
                <a:gd name="T86" fmla="*/ 166 w 256"/>
                <a:gd name="T87" fmla="*/ 3 h 215"/>
                <a:gd name="T88" fmla="*/ 192 w 256"/>
                <a:gd name="T89" fmla="*/ 3 h 215"/>
                <a:gd name="T90" fmla="*/ 214 w 256"/>
                <a:gd name="T91" fmla="*/ 18 h 215"/>
                <a:gd name="T92" fmla="*/ 227 w 256"/>
                <a:gd name="T93" fmla="*/ 16 h 215"/>
                <a:gd name="T94" fmla="*/ 248 w 256"/>
                <a:gd name="T95" fmla="*/ 6 h 215"/>
                <a:gd name="T96" fmla="*/ 246 w 256"/>
                <a:gd name="T97" fmla="*/ 13 h 215"/>
                <a:gd name="T98" fmla="*/ 241 w 256"/>
                <a:gd name="T99" fmla="*/ 21 h 215"/>
                <a:gd name="T100" fmla="*/ 234 w 256"/>
                <a:gd name="T101" fmla="*/ 29 h 215"/>
                <a:gd name="T102" fmla="*/ 225 w 256"/>
                <a:gd name="T103" fmla="*/ 36 h 215"/>
                <a:gd name="T104" fmla="*/ 234 w 256"/>
                <a:gd name="T105" fmla="*/ 34 h 215"/>
                <a:gd name="T106" fmla="*/ 244 w 256"/>
                <a:gd name="T107" fmla="*/ 31 h 215"/>
                <a:gd name="T108" fmla="*/ 256 w 256"/>
                <a:gd name="T109" fmla="*/ 2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215">
                  <a:moveTo>
                    <a:pt x="256" y="26"/>
                  </a:moveTo>
                  <a:cubicBezTo>
                    <a:pt x="254" y="30"/>
                    <a:pt x="251" y="35"/>
                    <a:pt x="246" y="40"/>
                  </a:cubicBezTo>
                  <a:cubicBezTo>
                    <a:pt x="242" y="46"/>
                    <a:pt x="236" y="51"/>
                    <a:pt x="229" y="55"/>
                  </a:cubicBezTo>
                  <a:cubicBezTo>
                    <a:pt x="229" y="56"/>
                    <a:pt x="230" y="58"/>
                    <a:pt x="230" y="59"/>
                  </a:cubicBezTo>
                  <a:cubicBezTo>
                    <a:pt x="230" y="60"/>
                    <a:pt x="230" y="62"/>
                    <a:pt x="230" y="63"/>
                  </a:cubicBezTo>
                  <a:cubicBezTo>
                    <a:pt x="230" y="71"/>
                    <a:pt x="229" y="80"/>
                    <a:pt x="227" y="90"/>
                  </a:cubicBezTo>
                  <a:cubicBezTo>
                    <a:pt x="225" y="99"/>
                    <a:pt x="222" y="109"/>
                    <a:pt x="219" y="119"/>
                  </a:cubicBezTo>
                  <a:cubicBezTo>
                    <a:pt x="215" y="128"/>
                    <a:pt x="210" y="138"/>
                    <a:pt x="204" y="148"/>
                  </a:cubicBezTo>
                  <a:cubicBezTo>
                    <a:pt x="198" y="157"/>
                    <a:pt x="192" y="166"/>
                    <a:pt x="184" y="174"/>
                  </a:cubicBezTo>
                  <a:cubicBezTo>
                    <a:pt x="176" y="183"/>
                    <a:pt x="166" y="190"/>
                    <a:pt x="156" y="196"/>
                  </a:cubicBezTo>
                  <a:cubicBezTo>
                    <a:pt x="146" y="202"/>
                    <a:pt x="135" y="207"/>
                    <a:pt x="122" y="210"/>
                  </a:cubicBezTo>
                  <a:cubicBezTo>
                    <a:pt x="107" y="213"/>
                    <a:pt x="93" y="215"/>
                    <a:pt x="78" y="215"/>
                  </a:cubicBezTo>
                  <a:cubicBezTo>
                    <a:pt x="72" y="215"/>
                    <a:pt x="65" y="215"/>
                    <a:pt x="59" y="214"/>
                  </a:cubicBezTo>
                  <a:cubicBezTo>
                    <a:pt x="52" y="213"/>
                    <a:pt x="45" y="212"/>
                    <a:pt x="38" y="210"/>
                  </a:cubicBezTo>
                  <a:cubicBezTo>
                    <a:pt x="32" y="208"/>
                    <a:pt x="25" y="206"/>
                    <a:pt x="18" y="203"/>
                  </a:cubicBezTo>
                  <a:cubicBezTo>
                    <a:pt x="12" y="200"/>
                    <a:pt x="6" y="196"/>
                    <a:pt x="0" y="191"/>
                  </a:cubicBezTo>
                  <a:cubicBezTo>
                    <a:pt x="15" y="193"/>
                    <a:pt x="29" y="192"/>
                    <a:pt x="42" y="188"/>
                  </a:cubicBezTo>
                  <a:cubicBezTo>
                    <a:pt x="55" y="183"/>
                    <a:pt x="67" y="177"/>
                    <a:pt x="78" y="169"/>
                  </a:cubicBezTo>
                  <a:cubicBezTo>
                    <a:pt x="76" y="169"/>
                    <a:pt x="72" y="168"/>
                    <a:pt x="68" y="168"/>
                  </a:cubicBezTo>
                  <a:cubicBezTo>
                    <a:pt x="64" y="167"/>
                    <a:pt x="60" y="166"/>
                    <a:pt x="55" y="164"/>
                  </a:cubicBezTo>
                  <a:cubicBezTo>
                    <a:pt x="51" y="161"/>
                    <a:pt x="46" y="158"/>
                    <a:pt x="41" y="153"/>
                  </a:cubicBezTo>
                  <a:cubicBezTo>
                    <a:pt x="36" y="148"/>
                    <a:pt x="32" y="141"/>
                    <a:pt x="29" y="132"/>
                  </a:cubicBezTo>
                  <a:cubicBezTo>
                    <a:pt x="30" y="132"/>
                    <a:pt x="31" y="132"/>
                    <a:pt x="33" y="133"/>
                  </a:cubicBezTo>
                  <a:cubicBezTo>
                    <a:pt x="35" y="133"/>
                    <a:pt x="37" y="133"/>
                    <a:pt x="40" y="132"/>
                  </a:cubicBezTo>
                  <a:cubicBezTo>
                    <a:pt x="42" y="132"/>
                    <a:pt x="44" y="132"/>
                    <a:pt x="46" y="132"/>
                  </a:cubicBezTo>
                  <a:cubicBezTo>
                    <a:pt x="49" y="131"/>
                    <a:pt x="51" y="131"/>
                    <a:pt x="52" y="131"/>
                  </a:cubicBezTo>
                  <a:cubicBezTo>
                    <a:pt x="42" y="128"/>
                    <a:pt x="35" y="124"/>
                    <a:pt x="29" y="119"/>
                  </a:cubicBezTo>
                  <a:cubicBezTo>
                    <a:pt x="23" y="113"/>
                    <a:pt x="19" y="108"/>
                    <a:pt x="17" y="103"/>
                  </a:cubicBezTo>
                  <a:cubicBezTo>
                    <a:pt x="14" y="98"/>
                    <a:pt x="12" y="93"/>
                    <a:pt x="12" y="88"/>
                  </a:cubicBezTo>
                  <a:cubicBezTo>
                    <a:pt x="11" y="83"/>
                    <a:pt x="11" y="79"/>
                    <a:pt x="11" y="77"/>
                  </a:cubicBezTo>
                  <a:cubicBezTo>
                    <a:pt x="13" y="78"/>
                    <a:pt x="17" y="80"/>
                    <a:pt x="21" y="82"/>
                  </a:cubicBezTo>
                  <a:cubicBezTo>
                    <a:pt x="26" y="83"/>
                    <a:pt x="30" y="84"/>
                    <a:pt x="34" y="84"/>
                  </a:cubicBezTo>
                  <a:cubicBezTo>
                    <a:pt x="26" y="77"/>
                    <a:pt x="21" y="71"/>
                    <a:pt x="17" y="65"/>
                  </a:cubicBezTo>
                  <a:cubicBezTo>
                    <a:pt x="14" y="58"/>
                    <a:pt x="12" y="52"/>
                    <a:pt x="11" y="46"/>
                  </a:cubicBezTo>
                  <a:cubicBezTo>
                    <a:pt x="10" y="40"/>
                    <a:pt x="11" y="34"/>
                    <a:pt x="12" y="28"/>
                  </a:cubicBezTo>
                  <a:cubicBezTo>
                    <a:pt x="13" y="23"/>
                    <a:pt x="15" y="17"/>
                    <a:pt x="17" y="12"/>
                  </a:cubicBezTo>
                  <a:cubicBezTo>
                    <a:pt x="28" y="24"/>
                    <a:pt x="38" y="33"/>
                    <a:pt x="49" y="41"/>
                  </a:cubicBezTo>
                  <a:cubicBezTo>
                    <a:pt x="59" y="48"/>
                    <a:pt x="69" y="54"/>
                    <a:pt x="78" y="58"/>
                  </a:cubicBezTo>
                  <a:cubicBezTo>
                    <a:pt x="88" y="62"/>
                    <a:pt x="97" y="64"/>
                    <a:pt x="105" y="66"/>
                  </a:cubicBezTo>
                  <a:cubicBezTo>
                    <a:pt x="113" y="67"/>
                    <a:pt x="120" y="68"/>
                    <a:pt x="126" y="68"/>
                  </a:cubicBezTo>
                  <a:cubicBezTo>
                    <a:pt x="125" y="60"/>
                    <a:pt x="125" y="53"/>
                    <a:pt x="126" y="46"/>
                  </a:cubicBezTo>
                  <a:cubicBezTo>
                    <a:pt x="127" y="39"/>
                    <a:pt x="129" y="33"/>
                    <a:pt x="133" y="27"/>
                  </a:cubicBezTo>
                  <a:cubicBezTo>
                    <a:pt x="136" y="21"/>
                    <a:pt x="140" y="16"/>
                    <a:pt x="146" y="12"/>
                  </a:cubicBezTo>
                  <a:cubicBezTo>
                    <a:pt x="151" y="8"/>
                    <a:pt x="158" y="5"/>
                    <a:pt x="166" y="3"/>
                  </a:cubicBezTo>
                  <a:cubicBezTo>
                    <a:pt x="175" y="0"/>
                    <a:pt x="184" y="1"/>
                    <a:pt x="192" y="3"/>
                  </a:cubicBezTo>
                  <a:cubicBezTo>
                    <a:pt x="201" y="6"/>
                    <a:pt x="208" y="11"/>
                    <a:pt x="214" y="18"/>
                  </a:cubicBezTo>
                  <a:cubicBezTo>
                    <a:pt x="217" y="18"/>
                    <a:pt x="221" y="17"/>
                    <a:pt x="227" y="16"/>
                  </a:cubicBezTo>
                  <a:cubicBezTo>
                    <a:pt x="233" y="14"/>
                    <a:pt x="240" y="11"/>
                    <a:pt x="248" y="6"/>
                  </a:cubicBezTo>
                  <a:cubicBezTo>
                    <a:pt x="248" y="8"/>
                    <a:pt x="247" y="10"/>
                    <a:pt x="246" y="13"/>
                  </a:cubicBezTo>
                  <a:cubicBezTo>
                    <a:pt x="244" y="15"/>
                    <a:pt x="243" y="18"/>
                    <a:pt x="241" y="21"/>
                  </a:cubicBezTo>
                  <a:cubicBezTo>
                    <a:pt x="239" y="24"/>
                    <a:pt x="237" y="27"/>
                    <a:pt x="234" y="29"/>
                  </a:cubicBezTo>
                  <a:cubicBezTo>
                    <a:pt x="231" y="32"/>
                    <a:pt x="228" y="34"/>
                    <a:pt x="225" y="36"/>
                  </a:cubicBezTo>
                  <a:cubicBezTo>
                    <a:pt x="228" y="35"/>
                    <a:pt x="231" y="35"/>
                    <a:pt x="234" y="34"/>
                  </a:cubicBezTo>
                  <a:cubicBezTo>
                    <a:pt x="237" y="33"/>
                    <a:pt x="240" y="32"/>
                    <a:pt x="244" y="31"/>
                  </a:cubicBezTo>
                  <a:cubicBezTo>
                    <a:pt x="248" y="30"/>
                    <a:pt x="252" y="28"/>
                    <a:pt x="256" y="26"/>
                  </a:cubicBezTo>
                  <a:close/>
                </a:path>
              </a:pathLst>
            </a:custGeom>
            <a:solidFill>
              <a:srgbClr val="FFFFFF"/>
            </a:solidFill>
            <a:ln w="12700">
              <a:miter lim="400000"/>
            </a:ln>
          </p:spPr>
          <p:txBody>
            <a:bodyPr anchor="ctr"/>
            <a:lstStyle/>
            <a:p>
              <a:pPr algn="ctr"/>
              <a:endParaRPr dirty="0">
                <a:ea typeface="微软雅黑" panose="020B0503020204020204" pitchFamily="34" charset="-122"/>
                <a:cs typeface="+mn-ea"/>
                <a:sym typeface="+mn-lt"/>
              </a:endParaRPr>
            </a:p>
          </p:txBody>
        </p:sp>
        <p:sp>
          <p:nvSpPr>
            <p:cNvPr id="28" name="椭圆 27"/>
            <p:cNvSpPr/>
            <p:nvPr/>
          </p:nvSpPr>
          <p:spPr>
            <a:xfrm>
              <a:off x="7225192" y="3124311"/>
              <a:ext cx="1098749" cy="1098749"/>
            </a:xfrm>
            <a:prstGeom prst="ellipse">
              <a:avLst/>
            </a:prstGeom>
            <a:solidFill>
              <a:srgbClr val="218C04"/>
            </a:solidFill>
            <a:ln w="12700">
              <a:miter lim="400000"/>
            </a:ln>
          </p:spPr>
          <p:txBody>
            <a:bodyPr anchor="ctr"/>
            <a:lstStyle/>
            <a:p>
              <a:pPr algn="ctr"/>
              <a:endParaRPr dirty="0">
                <a:ea typeface="微软雅黑" panose="020B0503020204020204" pitchFamily="34" charset="-122"/>
                <a:cs typeface="+mn-ea"/>
                <a:sym typeface="+mn-lt"/>
              </a:endParaRPr>
            </a:p>
          </p:txBody>
        </p:sp>
        <p:sp>
          <p:nvSpPr>
            <p:cNvPr id="29" name="任意多边形: 形状 35"/>
            <p:cNvSpPr/>
            <p:nvPr/>
          </p:nvSpPr>
          <p:spPr>
            <a:xfrm>
              <a:off x="7588433" y="3558594"/>
              <a:ext cx="357220" cy="298521"/>
            </a:xfrm>
            <a:custGeom>
              <a:avLst/>
              <a:gdLst>
                <a:gd name="T0" fmla="*/ 256 w 256"/>
                <a:gd name="T1" fmla="*/ 26 h 215"/>
                <a:gd name="T2" fmla="*/ 246 w 256"/>
                <a:gd name="T3" fmla="*/ 40 h 215"/>
                <a:gd name="T4" fmla="*/ 229 w 256"/>
                <a:gd name="T5" fmla="*/ 55 h 215"/>
                <a:gd name="T6" fmla="*/ 230 w 256"/>
                <a:gd name="T7" fmla="*/ 59 h 215"/>
                <a:gd name="T8" fmla="*/ 230 w 256"/>
                <a:gd name="T9" fmla="*/ 63 h 215"/>
                <a:gd name="T10" fmla="*/ 227 w 256"/>
                <a:gd name="T11" fmla="*/ 90 h 215"/>
                <a:gd name="T12" fmla="*/ 219 w 256"/>
                <a:gd name="T13" fmla="*/ 119 h 215"/>
                <a:gd name="T14" fmla="*/ 204 w 256"/>
                <a:gd name="T15" fmla="*/ 148 h 215"/>
                <a:gd name="T16" fmla="*/ 184 w 256"/>
                <a:gd name="T17" fmla="*/ 174 h 215"/>
                <a:gd name="T18" fmla="*/ 156 w 256"/>
                <a:gd name="T19" fmla="*/ 196 h 215"/>
                <a:gd name="T20" fmla="*/ 122 w 256"/>
                <a:gd name="T21" fmla="*/ 210 h 215"/>
                <a:gd name="T22" fmla="*/ 78 w 256"/>
                <a:gd name="T23" fmla="*/ 215 h 215"/>
                <a:gd name="T24" fmla="*/ 59 w 256"/>
                <a:gd name="T25" fmla="*/ 214 h 215"/>
                <a:gd name="T26" fmla="*/ 38 w 256"/>
                <a:gd name="T27" fmla="*/ 210 h 215"/>
                <a:gd name="T28" fmla="*/ 18 w 256"/>
                <a:gd name="T29" fmla="*/ 203 h 215"/>
                <a:gd name="T30" fmla="*/ 0 w 256"/>
                <a:gd name="T31" fmla="*/ 191 h 215"/>
                <a:gd name="T32" fmla="*/ 42 w 256"/>
                <a:gd name="T33" fmla="*/ 188 h 215"/>
                <a:gd name="T34" fmla="*/ 78 w 256"/>
                <a:gd name="T35" fmla="*/ 169 h 215"/>
                <a:gd name="T36" fmla="*/ 68 w 256"/>
                <a:gd name="T37" fmla="*/ 168 h 215"/>
                <a:gd name="T38" fmla="*/ 55 w 256"/>
                <a:gd name="T39" fmla="*/ 164 h 215"/>
                <a:gd name="T40" fmla="*/ 41 w 256"/>
                <a:gd name="T41" fmla="*/ 153 h 215"/>
                <a:gd name="T42" fmla="*/ 29 w 256"/>
                <a:gd name="T43" fmla="*/ 132 h 215"/>
                <a:gd name="T44" fmla="*/ 33 w 256"/>
                <a:gd name="T45" fmla="*/ 133 h 215"/>
                <a:gd name="T46" fmla="*/ 40 w 256"/>
                <a:gd name="T47" fmla="*/ 132 h 215"/>
                <a:gd name="T48" fmla="*/ 46 w 256"/>
                <a:gd name="T49" fmla="*/ 132 h 215"/>
                <a:gd name="T50" fmla="*/ 52 w 256"/>
                <a:gd name="T51" fmla="*/ 131 h 215"/>
                <a:gd name="T52" fmla="*/ 29 w 256"/>
                <a:gd name="T53" fmla="*/ 119 h 215"/>
                <a:gd name="T54" fmla="*/ 17 w 256"/>
                <a:gd name="T55" fmla="*/ 103 h 215"/>
                <a:gd name="T56" fmla="*/ 12 w 256"/>
                <a:gd name="T57" fmla="*/ 88 h 215"/>
                <a:gd name="T58" fmla="*/ 11 w 256"/>
                <a:gd name="T59" fmla="*/ 77 h 215"/>
                <a:gd name="T60" fmla="*/ 21 w 256"/>
                <a:gd name="T61" fmla="*/ 82 h 215"/>
                <a:gd name="T62" fmla="*/ 34 w 256"/>
                <a:gd name="T63" fmla="*/ 84 h 215"/>
                <a:gd name="T64" fmla="*/ 17 w 256"/>
                <a:gd name="T65" fmla="*/ 65 h 215"/>
                <a:gd name="T66" fmla="*/ 11 w 256"/>
                <a:gd name="T67" fmla="*/ 46 h 215"/>
                <a:gd name="T68" fmla="*/ 12 w 256"/>
                <a:gd name="T69" fmla="*/ 28 h 215"/>
                <a:gd name="T70" fmla="*/ 17 w 256"/>
                <a:gd name="T71" fmla="*/ 12 h 215"/>
                <a:gd name="T72" fmla="*/ 49 w 256"/>
                <a:gd name="T73" fmla="*/ 41 h 215"/>
                <a:gd name="T74" fmla="*/ 78 w 256"/>
                <a:gd name="T75" fmla="*/ 58 h 215"/>
                <a:gd name="T76" fmla="*/ 105 w 256"/>
                <a:gd name="T77" fmla="*/ 66 h 215"/>
                <a:gd name="T78" fmla="*/ 126 w 256"/>
                <a:gd name="T79" fmla="*/ 68 h 215"/>
                <a:gd name="T80" fmla="*/ 126 w 256"/>
                <a:gd name="T81" fmla="*/ 46 h 215"/>
                <a:gd name="T82" fmla="*/ 133 w 256"/>
                <a:gd name="T83" fmla="*/ 27 h 215"/>
                <a:gd name="T84" fmla="*/ 146 w 256"/>
                <a:gd name="T85" fmla="*/ 12 h 215"/>
                <a:gd name="T86" fmla="*/ 166 w 256"/>
                <a:gd name="T87" fmla="*/ 3 h 215"/>
                <a:gd name="T88" fmla="*/ 192 w 256"/>
                <a:gd name="T89" fmla="*/ 3 h 215"/>
                <a:gd name="T90" fmla="*/ 214 w 256"/>
                <a:gd name="T91" fmla="*/ 18 h 215"/>
                <a:gd name="T92" fmla="*/ 227 w 256"/>
                <a:gd name="T93" fmla="*/ 16 h 215"/>
                <a:gd name="T94" fmla="*/ 248 w 256"/>
                <a:gd name="T95" fmla="*/ 6 h 215"/>
                <a:gd name="T96" fmla="*/ 246 w 256"/>
                <a:gd name="T97" fmla="*/ 13 h 215"/>
                <a:gd name="T98" fmla="*/ 241 w 256"/>
                <a:gd name="T99" fmla="*/ 21 h 215"/>
                <a:gd name="T100" fmla="*/ 234 w 256"/>
                <a:gd name="T101" fmla="*/ 29 h 215"/>
                <a:gd name="T102" fmla="*/ 225 w 256"/>
                <a:gd name="T103" fmla="*/ 36 h 215"/>
                <a:gd name="T104" fmla="*/ 234 w 256"/>
                <a:gd name="T105" fmla="*/ 34 h 215"/>
                <a:gd name="T106" fmla="*/ 244 w 256"/>
                <a:gd name="T107" fmla="*/ 31 h 215"/>
                <a:gd name="T108" fmla="*/ 256 w 256"/>
                <a:gd name="T109" fmla="*/ 2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215">
                  <a:moveTo>
                    <a:pt x="256" y="26"/>
                  </a:moveTo>
                  <a:cubicBezTo>
                    <a:pt x="254" y="30"/>
                    <a:pt x="251" y="35"/>
                    <a:pt x="246" y="40"/>
                  </a:cubicBezTo>
                  <a:cubicBezTo>
                    <a:pt x="242" y="46"/>
                    <a:pt x="236" y="51"/>
                    <a:pt x="229" y="55"/>
                  </a:cubicBezTo>
                  <a:cubicBezTo>
                    <a:pt x="229" y="56"/>
                    <a:pt x="230" y="58"/>
                    <a:pt x="230" y="59"/>
                  </a:cubicBezTo>
                  <a:cubicBezTo>
                    <a:pt x="230" y="60"/>
                    <a:pt x="230" y="62"/>
                    <a:pt x="230" y="63"/>
                  </a:cubicBezTo>
                  <a:cubicBezTo>
                    <a:pt x="230" y="71"/>
                    <a:pt x="229" y="80"/>
                    <a:pt x="227" y="90"/>
                  </a:cubicBezTo>
                  <a:cubicBezTo>
                    <a:pt x="225" y="99"/>
                    <a:pt x="222" y="109"/>
                    <a:pt x="219" y="119"/>
                  </a:cubicBezTo>
                  <a:cubicBezTo>
                    <a:pt x="215" y="128"/>
                    <a:pt x="210" y="138"/>
                    <a:pt x="204" y="148"/>
                  </a:cubicBezTo>
                  <a:cubicBezTo>
                    <a:pt x="198" y="157"/>
                    <a:pt x="192" y="166"/>
                    <a:pt x="184" y="174"/>
                  </a:cubicBezTo>
                  <a:cubicBezTo>
                    <a:pt x="176" y="183"/>
                    <a:pt x="166" y="190"/>
                    <a:pt x="156" y="196"/>
                  </a:cubicBezTo>
                  <a:cubicBezTo>
                    <a:pt x="146" y="202"/>
                    <a:pt x="135" y="207"/>
                    <a:pt x="122" y="210"/>
                  </a:cubicBezTo>
                  <a:cubicBezTo>
                    <a:pt x="107" y="213"/>
                    <a:pt x="93" y="215"/>
                    <a:pt x="78" y="215"/>
                  </a:cubicBezTo>
                  <a:cubicBezTo>
                    <a:pt x="72" y="215"/>
                    <a:pt x="65" y="215"/>
                    <a:pt x="59" y="214"/>
                  </a:cubicBezTo>
                  <a:cubicBezTo>
                    <a:pt x="52" y="213"/>
                    <a:pt x="45" y="212"/>
                    <a:pt x="38" y="210"/>
                  </a:cubicBezTo>
                  <a:cubicBezTo>
                    <a:pt x="32" y="208"/>
                    <a:pt x="25" y="206"/>
                    <a:pt x="18" y="203"/>
                  </a:cubicBezTo>
                  <a:cubicBezTo>
                    <a:pt x="12" y="200"/>
                    <a:pt x="6" y="196"/>
                    <a:pt x="0" y="191"/>
                  </a:cubicBezTo>
                  <a:cubicBezTo>
                    <a:pt x="15" y="193"/>
                    <a:pt x="29" y="192"/>
                    <a:pt x="42" y="188"/>
                  </a:cubicBezTo>
                  <a:cubicBezTo>
                    <a:pt x="55" y="183"/>
                    <a:pt x="67" y="177"/>
                    <a:pt x="78" y="169"/>
                  </a:cubicBezTo>
                  <a:cubicBezTo>
                    <a:pt x="76" y="169"/>
                    <a:pt x="72" y="168"/>
                    <a:pt x="68" y="168"/>
                  </a:cubicBezTo>
                  <a:cubicBezTo>
                    <a:pt x="64" y="167"/>
                    <a:pt x="60" y="166"/>
                    <a:pt x="55" y="164"/>
                  </a:cubicBezTo>
                  <a:cubicBezTo>
                    <a:pt x="51" y="161"/>
                    <a:pt x="46" y="158"/>
                    <a:pt x="41" y="153"/>
                  </a:cubicBezTo>
                  <a:cubicBezTo>
                    <a:pt x="36" y="148"/>
                    <a:pt x="32" y="141"/>
                    <a:pt x="29" y="132"/>
                  </a:cubicBezTo>
                  <a:cubicBezTo>
                    <a:pt x="30" y="132"/>
                    <a:pt x="31" y="132"/>
                    <a:pt x="33" y="133"/>
                  </a:cubicBezTo>
                  <a:cubicBezTo>
                    <a:pt x="35" y="133"/>
                    <a:pt x="37" y="133"/>
                    <a:pt x="40" y="132"/>
                  </a:cubicBezTo>
                  <a:cubicBezTo>
                    <a:pt x="42" y="132"/>
                    <a:pt x="44" y="132"/>
                    <a:pt x="46" y="132"/>
                  </a:cubicBezTo>
                  <a:cubicBezTo>
                    <a:pt x="49" y="131"/>
                    <a:pt x="51" y="131"/>
                    <a:pt x="52" y="131"/>
                  </a:cubicBezTo>
                  <a:cubicBezTo>
                    <a:pt x="42" y="128"/>
                    <a:pt x="35" y="124"/>
                    <a:pt x="29" y="119"/>
                  </a:cubicBezTo>
                  <a:cubicBezTo>
                    <a:pt x="23" y="113"/>
                    <a:pt x="19" y="108"/>
                    <a:pt x="17" y="103"/>
                  </a:cubicBezTo>
                  <a:cubicBezTo>
                    <a:pt x="14" y="98"/>
                    <a:pt x="12" y="93"/>
                    <a:pt x="12" y="88"/>
                  </a:cubicBezTo>
                  <a:cubicBezTo>
                    <a:pt x="11" y="83"/>
                    <a:pt x="11" y="79"/>
                    <a:pt x="11" y="77"/>
                  </a:cubicBezTo>
                  <a:cubicBezTo>
                    <a:pt x="13" y="78"/>
                    <a:pt x="17" y="80"/>
                    <a:pt x="21" y="82"/>
                  </a:cubicBezTo>
                  <a:cubicBezTo>
                    <a:pt x="26" y="83"/>
                    <a:pt x="30" y="84"/>
                    <a:pt x="34" y="84"/>
                  </a:cubicBezTo>
                  <a:cubicBezTo>
                    <a:pt x="26" y="77"/>
                    <a:pt x="21" y="71"/>
                    <a:pt x="17" y="65"/>
                  </a:cubicBezTo>
                  <a:cubicBezTo>
                    <a:pt x="14" y="58"/>
                    <a:pt x="12" y="52"/>
                    <a:pt x="11" y="46"/>
                  </a:cubicBezTo>
                  <a:cubicBezTo>
                    <a:pt x="10" y="40"/>
                    <a:pt x="11" y="34"/>
                    <a:pt x="12" y="28"/>
                  </a:cubicBezTo>
                  <a:cubicBezTo>
                    <a:pt x="13" y="23"/>
                    <a:pt x="15" y="17"/>
                    <a:pt x="17" y="12"/>
                  </a:cubicBezTo>
                  <a:cubicBezTo>
                    <a:pt x="28" y="24"/>
                    <a:pt x="38" y="33"/>
                    <a:pt x="49" y="41"/>
                  </a:cubicBezTo>
                  <a:cubicBezTo>
                    <a:pt x="59" y="48"/>
                    <a:pt x="69" y="54"/>
                    <a:pt x="78" y="58"/>
                  </a:cubicBezTo>
                  <a:cubicBezTo>
                    <a:pt x="88" y="62"/>
                    <a:pt x="97" y="64"/>
                    <a:pt x="105" y="66"/>
                  </a:cubicBezTo>
                  <a:cubicBezTo>
                    <a:pt x="113" y="67"/>
                    <a:pt x="120" y="68"/>
                    <a:pt x="126" y="68"/>
                  </a:cubicBezTo>
                  <a:cubicBezTo>
                    <a:pt x="125" y="60"/>
                    <a:pt x="125" y="53"/>
                    <a:pt x="126" y="46"/>
                  </a:cubicBezTo>
                  <a:cubicBezTo>
                    <a:pt x="127" y="39"/>
                    <a:pt x="129" y="33"/>
                    <a:pt x="133" y="27"/>
                  </a:cubicBezTo>
                  <a:cubicBezTo>
                    <a:pt x="136" y="21"/>
                    <a:pt x="140" y="16"/>
                    <a:pt x="146" y="12"/>
                  </a:cubicBezTo>
                  <a:cubicBezTo>
                    <a:pt x="151" y="8"/>
                    <a:pt x="158" y="5"/>
                    <a:pt x="166" y="3"/>
                  </a:cubicBezTo>
                  <a:cubicBezTo>
                    <a:pt x="175" y="0"/>
                    <a:pt x="184" y="1"/>
                    <a:pt x="192" y="3"/>
                  </a:cubicBezTo>
                  <a:cubicBezTo>
                    <a:pt x="201" y="6"/>
                    <a:pt x="208" y="11"/>
                    <a:pt x="214" y="18"/>
                  </a:cubicBezTo>
                  <a:cubicBezTo>
                    <a:pt x="217" y="18"/>
                    <a:pt x="221" y="17"/>
                    <a:pt x="227" y="16"/>
                  </a:cubicBezTo>
                  <a:cubicBezTo>
                    <a:pt x="233" y="14"/>
                    <a:pt x="240" y="11"/>
                    <a:pt x="248" y="6"/>
                  </a:cubicBezTo>
                  <a:cubicBezTo>
                    <a:pt x="248" y="8"/>
                    <a:pt x="247" y="10"/>
                    <a:pt x="246" y="13"/>
                  </a:cubicBezTo>
                  <a:cubicBezTo>
                    <a:pt x="244" y="15"/>
                    <a:pt x="243" y="18"/>
                    <a:pt x="241" y="21"/>
                  </a:cubicBezTo>
                  <a:cubicBezTo>
                    <a:pt x="239" y="24"/>
                    <a:pt x="237" y="27"/>
                    <a:pt x="234" y="29"/>
                  </a:cubicBezTo>
                  <a:cubicBezTo>
                    <a:pt x="231" y="32"/>
                    <a:pt x="228" y="34"/>
                    <a:pt x="225" y="36"/>
                  </a:cubicBezTo>
                  <a:cubicBezTo>
                    <a:pt x="228" y="35"/>
                    <a:pt x="231" y="35"/>
                    <a:pt x="234" y="34"/>
                  </a:cubicBezTo>
                  <a:cubicBezTo>
                    <a:pt x="237" y="33"/>
                    <a:pt x="240" y="32"/>
                    <a:pt x="244" y="31"/>
                  </a:cubicBezTo>
                  <a:cubicBezTo>
                    <a:pt x="248" y="30"/>
                    <a:pt x="252" y="28"/>
                    <a:pt x="256" y="26"/>
                  </a:cubicBezTo>
                  <a:close/>
                </a:path>
              </a:pathLst>
            </a:custGeom>
            <a:solidFill>
              <a:srgbClr val="FFFFFF"/>
            </a:solidFill>
            <a:ln w="12700">
              <a:miter lim="400000"/>
            </a:ln>
          </p:spPr>
          <p:txBody>
            <a:bodyPr anchor="ctr"/>
            <a:lstStyle/>
            <a:p>
              <a:pPr algn="ctr"/>
              <a:endParaRPr dirty="0">
                <a:ea typeface="微软雅黑" panose="020B0503020204020204" pitchFamily="34" charset="-122"/>
                <a:cs typeface="+mn-ea"/>
                <a:sym typeface="+mn-lt"/>
              </a:endParaRPr>
            </a:p>
          </p:txBody>
        </p:sp>
        <p:sp>
          <p:nvSpPr>
            <p:cNvPr id="30" name="椭圆 29"/>
            <p:cNvSpPr/>
            <p:nvPr/>
          </p:nvSpPr>
          <p:spPr>
            <a:xfrm>
              <a:off x="6727622" y="2456486"/>
              <a:ext cx="583980" cy="583980"/>
            </a:xfrm>
            <a:prstGeom prst="ellipse">
              <a:avLst/>
            </a:prstGeom>
            <a:solidFill>
              <a:srgbClr val="0E8146"/>
            </a:solidFill>
            <a:ln w="12700">
              <a:miter lim="400000"/>
            </a:ln>
          </p:spPr>
          <p:txBody>
            <a:bodyPr anchor="ctr"/>
            <a:lstStyle/>
            <a:p>
              <a:pPr algn="ctr"/>
              <a:endParaRPr dirty="0">
                <a:ea typeface="微软雅黑" panose="020B0503020204020204" pitchFamily="34" charset="-122"/>
                <a:cs typeface="+mn-ea"/>
                <a:sym typeface="+mn-lt"/>
              </a:endParaRPr>
            </a:p>
          </p:txBody>
        </p:sp>
        <p:sp>
          <p:nvSpPr>
            <p:cNvPr id="31" name="任意多边形: 形状 37"/>
            <p:cNvSpPr/>
            <p:nvPr/>
          </p:nvSpPr>
          <p:spPr>
            <a:xfrm>
              <a:off x="6935903" y="2683413"/>
              <a:ext cx="158603" cy="132541"/>
            </a:xfrm>
            <a:custGeom>
              <a:avLst/>
              <a:gdLst>
                <a:gd name="T0" fmla="*/ 256 w 256"/>
                <a:gd name="T1" fmla="*/ 26 h 215"/>
                <a:gd name="T2" fmla="*/ 246 w 256"/>
                <a:gd name="T3" fmla="*/ 40 h 215"/>
                <a:gd name="T4" fmla="*/ 229 w 256"/>
                <a:gd name="T5" fmla="*/ 55 h 215"/>
                <a:gd name="T6" fmla="*/ 230 w 256"/>
                <a:gd name="T7" fmla="*/ 59 h 215"/>
                <a:gd name="T8" fmla="*/ 230 w 256"/>
                <a:gd name="T9" fmla="*/ 63 h 215"/>
                <a:gd name="T10" fmla="*/ 227 w 256"/>
                <a:gd name="T11" fmla="*/ 90 h 215"/>
                <a:gd name="T12" fmla="*/ 219 w 256"/>
                <a:gd name="T13" fmla="*/ 119 h 215"/>
                <a:gd name="T14" fmla="*/ 204 w 256"/>
                <a:gd name="T15" fmla="*/ 148 h 215"/>
                <a:gd name="T16" fmla="*/ 184 w 256"/>
                <a:gd name="T17" fmla="*/ 174 h 215"/>
                <a:gd name="T18" fmla="*/ 156 w 256"/>
                <a:gd name="T19" fmla="*/ 196 h 215"/>
                <a:gd name="T20" fmla="*/ 122 w 256"/>
                <a:gd name="T21" fmla="*/ 210 h 215"/>
                <a:gd name="T22" fmla="*/ 78 w 256"/>
                <a:gd name="T23" fmla="*/ 215 h 215"/>
                <a:gd name="T24" fmla="*/ 59 w 256"/>
                <a:gd name="T25" fmla="*/ 214 h 215"/>
                <a:gd name="T26" fmla="*/ 38 w 256"/>
                <a:gd name="T27" fmla="*/ 210 h 215"/>
                <a:gd name="T28" fmla="*/ 18 w 256"/>
                <a:gd name="T29" fmla="*/ 203 h 215"/>
                <a:gd name="T30" fmla="*/ 0 w 256"/>
                <a:gd name="T31" fmla="*/ 191 h 215"/>
                <a:gd name="T32" fmla="*/ 42 w 256"/>
                <a:gd name="T33" fmla="*/ 188 h 215"/>
                <a:gd name="T34" fmla="*/ 78 w 256"/>
                <a:gd name="T35" fmla="*/ 169 h 215"/>
                <a:gd name="T36" fmla="*/ 68 w 256"/>
                <a:gd name="T37" fmla="*/ 168 h 215"/>
                <a:gd name="T38" fmla="*/ 55 w 256"/>
                <a:gd name="T39" fmla="*/ 164 h 215"/>
                <a:gd name="T40" fmla="*/ 41 w 256"/>
                <a:gd name="T41" fmla="*/ 153 h 215"/>
                <a:gd name="T42" fmla="*/ 29 w 256"/>
                <a:gd name="T43" fmla="*/ 132 h 215"/>
                <a:gd name="T44" fmla="*/ 33 w 256"/>
                <a:gd name="T45" fmla="*/ 133 h 215"/>
                <a:gd name="T46" fmla="*/ 40 w 256"/>
                <a:gd name="T47" fmla="*/ 132 h 215"/>
                <a:gd name="T48" fmla="*/ 46 w 256"/>
                <a:gd name="T49" fmla="*/ 132 h 215"/>
                <a:gd name="T50" fmla="*/ 52 w 256"/>
                <a:gd name="T51" fmla="*/ 131 h 215"/>
                <a:gd name="T52" fmla="*/ 29 w 256"/>
                <a:gd name="T53" fmla="*/ 119 h 215"/>
                <a:gd name="T54" fmla="*/ 17 w 256"/>
                <a:gd name="T55" fmla="*/ 103 h 215"/>
                <a:gd name="T56" fmla="*/ 12 w 256"/>
                <a:gd name="T57" fmla="*/ 88 h 215"/>
                <a:gd name="T58" fmla="*/ 11 w 256"/>
                <a:gd name="T59" fmla="*/ 77 h 215"/>
                <a:gd name="T60" fmla="*/ 21 w 256"/>
                <a:gd name="T61" fmla="*/ 82 h 215"/>
                <a:gd name="T62" fmla="*/ 34 w 256"/>
                <a:gd name="T63" fmla="*/ 84 h 215"/>
                <a:gd name="T64" fmla="*/ 17 w 256"/>
                <a:gd name="T65" fmla="*/ 65 h 215"/>
                <a:gd name="T66" fmla="*/ 11 w 256"/>
                <a:gd name="T67" fmla="*/ 46 h 215"/>
                <a:gd name="T68" fmla="*/ 12 w 256"/>
                <a:gd name="T69" fmla="*/ 28 h 215"/>
                <a:gd name="T70" fmla="*/ 17 w 256"/>
                <a:gd name="T71" fmla="*/ 12 h 215"/>
                <a:gd name="T72" fmla="*/ 49 w 256"/>
                <a:gd name="T73" fmla="*/ 41 h 215"/>
                <a:gd name="T74" fmla="*/ 78 w 256"/>
                <a:gd name="T75" fmla="*/ 58 h 215"/>
                <a:gd name="T76" fmla="*/ 105 w 256"/>
                <a:gd name="T77" fmla="*/ 66 h 215"/>
                <a:gd name="T78" fmla="*/ 126 w 256"/>
                <a:gd name="T79" fmla="*/ 68 h 215"/>
                <a:gd name="T80" fmla="*/ 126 w 256"/>
                <a:gd name="T81" fmla="*/ 46 h 215"/>
                <a:gd name="T82" fmla="*/ 133 w 256"/>
                <a:gd name="T83" fmla="*/ 27 h 215"/>
                <a:gd name="T84" fmla="*/ 146 w 256"/>
                <a:gd name="T85" fmla="*/ 12 h 215"/>
                <a:gd name="T86" fmla="*/ 166 w 256"/>
                <a:gd name="T87" fmla="*/ 3 h 215"/>
                <a:gd name="T88" fmla="*/ 192 w 256"/>
                <a:gd name="T89" fmla="*/ 3 h 215"/>
                <a:gd name="T90" fmla="*/ 214 w 256"/>
                <a:gd name="T91" fmla="*/ 18 h 215"/>
                <a:gd name="T92" fmla="*/ 227 w 256"/>
                <a:gd name="T93" fmla="*/ 16 h 215"/>
                <a:gd name="T94" fmla="*/ 248 w 256"/>
                <a:gd name="T95" fmla="*/ 6 h 215"/>
                <a:gd name="T96" fmla="*/ 246 w 256"/>
                <a:gd name="T97" fmla="*/ 13 h 215"/>
                <a:gd name="T98" fmla="*/ 241 w 256"/>
                <a:gd name="T99" fmla="*/ 21 h 215"/>
                <a:gd name="T100" fmla="*/ 234 w 256"/>
                <a:gd name="T101" fmla="*/ 29 h 215"/>
                <a:gd name="T102" fmla="*/ 225 w 256"/>
                <a:gd name="T103" fmla="*/ 36 h 215"/>
                <a:gd name="T104" fmla="*/ 234 w 256"/>
                <a:gd name="T105" fmla="*/ 34 h 215"/>
                <a:gd name="T106" fmla="*/ 244 w 256"/>
                <a:gd name="T107" fmla="*/ 31 h 215"/>
                <a:gd name="T108" fmla="*/ 256 w 256"/>
                <a:gd name="T109" fmla="*/ 2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215">
                  <a:moveTo>
                    <a:pt x="256" y="26"/>
                  </a:moveTo>
                  <a:cubicBezTo>
                    <a:pt x="254" y="30"/>
                    <a:pt x="251" y="35"/>
                    <a:pt x="246" y="40"/>
                  </a:cubicBezTo>
                  <a:cubicBezTo>
                    <a:pt x="242" y="46"/>
                    <a:pt x="236" y="51"/>
                    <a:pt x="229" y="55"/>
                  </a:cubicBezTo>
                  <a:cubicBezTo>
                    <a:pt x="229" y="56"/>
                    <a:pt x="230" y="58"/>
                    <a:pt x="230" y="59"/>
                  </a:cubicBezTo>
                  <a:cubicBezTo>
                    <a:pt x="230" y="60"/>
                    <a:pt x="230" y="62"/>
                    <a:pt x="230" y="63"/>
                  </a:cubicBezTo>
                  <a:cubicBezTo>
                    <a:pt x="230" y="71"/>
                    <a:pt x="229" y="80"/>
                    <a:pt x="227" y="90"/>
                  </a:cubicBezTo>
                  <a:cubicBezTo>
                    <a:pt x="225" y="99"/>
                    <a:pt x="222" y="109"/>
                    <a:pt x="219" y="119"/>
                  </a:cubicBezTo>
                  <a:cubicBezTo>
                    <a:pt x="215" y="128"/>
                    <a:pt x="210" y="138"/>
                    <a:pt x="204" y="148"/>
                  </a:cubicBezTo>
                  <a:cubicBezTo>
                    <a:pt x="198" y="157"/>
                    <a:pt x="192" y="166"/>
                    <a:pt x="184" y="174"/>
                  </a:cubicBezTo>
                  <a:cubicBezTo>
                    <a:pt x="176" y="183"/>
                    <a:pt x="166" y="190"/>
                    <a:pt x="156" y="196"/>
                  </a:cubicBezTo>
                  <a:cubicBezTo>
                    <a:pt x="146" y="202"/>
                    <a:pt x="135" y="207"/>
                    <a:pt x="122" y="210"/>
                  </a:cubicBezTo>
                  <a:cubicBezTo>
                    <a:pt x="107" y="213"/>
                    <a:pt x="93" y="215"/>
                    <a:pt x="78" y="215"/>
                  </a:cubicBezTo>
                  <a:cubicBezTo>
                    <a:pt x="72" y="215"/>
                    <a:pt x="65" y="215"/>
                    <a:pt x="59" y="214"/>
                  </a:cubicBezTo>
                  <a:cubicBezTo>
                    <a:pt x="52" y="213"/>
                    <a:pt x="45" y="212"/>
                    <a:pt x="38" y="210"/>
                  </a:cubicBezTo>
                  <a:cubicBezTo>
                    <a:pt x="32" y="208"/>
                    <a:pt x="25" y="206"/>
                    <a:pt x="18" y="203"/>
                  </a:cubicBezTo>
                  <a:cubicBezTo>
                    <a:pt x="12" y="200"/>
                    <a:pt x="6" y="196"/>
                    <a:pt x="0" y="191"/>
                  </a:cubicBezTo>
                  <a:cubicBezTo>
                    <a:pt x="15" y="193"/>
                    <a:pt x="29" y="192"/>
                    <a:pt x="42" y="188"/>
                  </a:cubicBezTo>
                  <a:cubicBezTo>
                    <a:pt x="55" y="183"/>
                    <a:pt x="67" y="177"/>
                    <a:pt x="78" y="169"/>
                  </a:cubicBezTo>
                  <a:cubicBezTo>
                    <a:pt x="76" y="169"/>
                    <a:pt x="72" y="168"/>
                    <a:pt x="68" y="168"/>
                  </a:cubicBezTo>
                  <a:cubicBezTo>
                    <a:pt x="64" y="167"/>
                    <a:pt x="60" y="166"/>
                    <a:pt x="55" y="164"/>
                  </a:cubicBezTo>
                  <a:cubicBezTo>
                    <a:pt x="51" y="161"/>
                    <a:pt x="46" y="158"/>
                    <a:pt x="41" y="153"/>
                  </a:cubicBezTo>
                  <a:cubicBezTo>
                    <a:pt x="36" y="148"/>
                    <a:pt x="32" y="141"/>
                    <a:pt x="29" y="132"/>
                  </a:cubicBezTo>
                  <a:cubicBezTo>
                    <a:pt x="30" y="132"/>
                    <a:pt x="31" y="132"/>
                    <a:pt x="33" y="133"/>
                  </a:cubicBezTo>
                  <a:cubicBezTo>
                    <a:pt x="35" y="133"/>
                    <a:pt x="37" y="133"/>
                    <a:pt x="40" y="132"/>
                  </a:cubicBezTo>
                  <a:cubicBezTo>
                    <a:pt x="42" y="132"/>
                    <a:pt x="44" y="132"/>
                    <a:pt x="46" y="132"/>
                  </a:cubicBezTo>
                  <a:cubicBezTo>
                    <a:pt x="49" y="131"/>
                    <a:pt x="51" y="131"/>
                    <a:pt x="52" y="131"/>
                  </a:cubicBezTo>
                  <a:cubicBezTo>
                    <a:pt x="42" y="128"/>
                    <a:pt x="35" y="124"/>
                    <a:pt x="29" y="119"/>
                  </a:cubicBezTo>
                  <a:cubicBezTo>
                    <a:pt x="23" y="113"/>
                    <a:pt x="19" y="108"/>
                    <a:pt x="17" y="103"/>
                  </a:cubicBezTo>
                  <a:cubicBezTo>
                    <a:pt x="14" y="98"/>
                    <a:pt x="12" y="93"/>
                    <a:pt x="12" y="88"/>
                  </a:cubicBezTo>
                  <a:cubicBezTo>
                    <a:pt x="11" y="83"/>
                    <a:pt x="11" y="79"/>
                    <a:pt x="11" y="77"/>
                  </a:cubicBezTo>
                  <a:cubicBezTo>
                    <a:pt x="13" y="78"/>
                    <a:pt x="17" y="80"/>
                    <a:pt x="21" y="82"/>
                  </a:cubicBezTo>
                  <a:cubicBezTo>
                    <a:pt x="26" y="83"/>
                    <a:pt x="30" y="84"/>
                    <a:pt x="34" y="84"/>
                  </a:cubicBezTo>
                  <a:cubicBezTo>
                    <a:pt x="26" y="77"/>
                    <a:pt x="21" y="71"/>
                    <a:pt x="17" y="65"/>
                  </a:cubicBezTo>
                  <a:cubicBezTo>
                    <a:pt x="14" y="58"/>
                    <a:pt x="12" y="52"/>
                    <a:pt x="11" y="46"/>
                  </a:cubicBezTo>
                  <a:cubicBezTo>
                    <a:pt x="10" y="40"/>
                    <a:pt x="11" y="34"/>
                    <a:pt x="12" y="28"/>
                  </a:cubicBezTo>
                  <a:cubicBezTo>
                    <a:pt x="13" y="23"/>
                    <a:pt x="15" y="17"/>
                    <a:pt x="17" y="12"/>
                  </a:cubicBezTo>
                  <a:cubicBezTo>
                    <a:pt x="28" y="24"/>
                    <a:pt x="38" y="33"/>
                    <a:pt x="49" y="41"/>
                  </a:cubicBezTo>
                  <a:cubicBezTo>
                    <a:pt x="59" y="48"/>
                    <a:pt x="69" y="54"/>
                    <a:pt x="78" y="58"/>
                  </a:cubicBezTo>
                  <a:cubicBezTo>
                    <a:pt x="88" y="62"/>
                    <a:pt x="97" y="64"/>
                    <a:pt x="105" y="66"/>
                  </a:cubicBezTo>
                  <a:cubicBezTo>
                    <a:pt x="113" y="67"/>
                    <a:pt x="120" y="68"/>
                    <a:pt x="126" y="68"/>
                  </a:cubicBezTo>
                  <a:cubicBezTo>
                    <a:pt x="125" y="60"/>
                    <a:pt x="125" y="53"/>
                    <a:pt x="126" y="46"/>
                  </a:cubicBezTo>
                  <a:cubicBezTo>
                    <a:pt x="127" y="39"/>
                    <a:pt x="129" y="33"/>
                    <a:pt x="133" y="27"/>
                  </a:cubicBezTo>
                  <a:cubicBezTo>
                    <a:pt x="136" y="21"/>
                    <a:pt x="140" y="16"/>
                    <a:pt x="146" y="12"/>
                  </a:cubicBezTo>
                  <a:cubicBezTo>
                    <a:pt x="151" y="8"/>
                    <a:pt x="158" y="5"/>
                    <a:pt x="166" y="3"/>
                  </a:cubicBezTo>
                  <a:cubicBezTo>
                    <a:pt x="175" y="0"/>
                    <a:pt x="184" y="1"/>
                    <a:pt x="192" y="3"/>
                  </a:cubicBezTo>
                  <a:cubicBezTo>
                    <a:pt x="201" y="6"/>
                    <a:pt x="208" y="11"/>
                    <a:pt x="214" y="18"/>
                  </a:cubicBezTo>
                  <a:cubicBezTo>
                    <a:pt x="217" y="18"/>
                    <a:pt x="221" y="17"/>
                    <a:pt x="227" y="16"/>
                  </a:cubicBezTo>
                  <a:cubicBezTo>
                    <a:pt x="233" y="14"/>
                    <a:pt x="240" y="11"/>
                    <a:pt x="248" y="6"/>
                  </a:cubicBezTo>
                  <a:cubicBezTo>
                    <a:pt x="248" y="8"/>
                    <a:pt x="247" y="10"/>
                    <a:pt x="246" y="13"/>
                  </a:cubicBezTo>
                  <a:cubicBezTo>
                    <a:pt x="244" y="15"/>
                    <a:pt x="243" y="18"/>
                    <a:pt x="241" y="21"/>
                  </a:cubicBezTo>
                  <a:cubicBezTo>
                    <a:pt x="239" y="24"/>
                    <a:pt x="237" y="27"/>
                    <a:pt x="234" y="29"/>
                  </a:cubicBezTo>
                  <a:cubicBezTo>
                    <a:pt x="231" y="32"/>
                    <a:pt x="228" y="34"/>
                    <a:pt x="225" y="36"/>
                  </a:cubicBezTo>
                  <a:cubicBezTo>
                    <a:pt x="228" y="35"/>
                    <a:pt x="231" y="35"/>
                    <a:pt x="234" y="34"/>
                  </a:cubicBezTo>
                  <a:cubicBezTo>
                    <a:pt x="237" y="33"/>
                    <a:pt x="240" y="32"/>
                    <a:pt x="244" y="31"/>
                  </a:cubicBezTo>
                  <a:cubicBezTo>
                    <a:pt x="248" y="30"/>
                    <a:pt x="252" y="28"/>
                    <a:pt x="256" y="26"/>
                  </a:cubicBezTo>
                  <a:close/>
                </a:path>
              </a:pathLst>
            </a:custGeom>
            <a:solidFill>
              <a:srgbClr val="FFFFFF"/>
            </a:solidFill>
            <a:ln w="12700">
              <a:miter lim="400000"/>
            </a:ln>
          </p:spPr>
          <p:txBody>
            <a:bodyPr anchor="ctr"/>
            <a:lstStyle/>
            <a:p>
              <a:pPr algn="ctr"/>
              <a:endParaRPr dirty="0">
                <a:ea typeface="微软雅黑" panose="020B0503020204020204" pitchFamily="34" charset="-122"/>
                <a:cs typeface="+mn-ea"/>
                <a:sym typeface="+mn-lt"/>
              </a:endParaRPr>
            </a:p>
          </p:txBody>
        </p:sp>
        <p:sp>
          <p:nvSpPr>
            <p:cNvPr id="32" name="椭圆 31"/>
            <p:cNvSpPr/>
            <p:nvPr/>
          </p:nvSpPr>
          <p:spPr>
            <a:xfrm>
              <a:off x="6382116" y="4120650"/>
              <a:ext cx="844034" cy="844034"/>
            </a:xfrm>
            <a:prstGeom prst="ellipse">
              <a:avLst/>
            </a:prstGeom>
            <a:solidFill>
              <a:srgbClr val="0E8146"/>
            </a:solidFill>
            <a:ln w="12700">
              <a:miter lim="400000"/>
            </a:ln>
          </p:spPr>
          <p:txBody>
            <a:bodyPr anchor="ctr"/>
            <a:lstStyle/>
            <a:p>
              <a:pPr algn="ctr"/>
              <a:endParaRPr dirty="0">
                <a:ea typeface="微软雅黑" panose="020B0503020204020204" pitchFamily="34" charset="-122"/>
                <a:cs typeface="+mn-ea"/>
                <a:sym typeface="+mn-lt"/>
              </a:endParaRPr>
            </a:p>
          </p:txBody>
        </p:sp>
        <p:sp>
          <p:nvSpPr>
            <p:cNvPr id="33" name="任意多边形: 形状 39"/>
            <p:cNvSpPr/>
            <p:nvPr/>
          </p:nvSpPr>
          <p:spPr>
            <a:xfrm>
              <a:off x="6701812" y="4419798"/>
              <a:ext cx="239516" cy="200158"/>
            </a:xfrm>
            <a:custGeom>
              <a:avLst/>
              <a:gdLst>
                <a:gd name="T0" fmla="*/ 256 w 256"/>
                <a:gd name="T1" fmla="*/ 26 h 215"/>
                <a:gd name="T2" fmla="*/ 246 w 256"/>
                <a:gd name="T3" fmla="*/ 40 h 215"/>
                <a:gd name="T4" fmla="*/ 229 w 256"/>
                <a:gd name="T5" fmla="*/ 55 h 215"/>
                <a:gd name="T6" fmla="*/ 230 w 256"/>
                <a:gd name="T7" fmla="*/ 59 h 215"/>
                <a:gd name="T8" fmla="*/ 230 w 256"/>
                <a:gd name="T9" fmla="*/ 63 h 215"/>
                <a:gd name="T10" fmla="*/ 227 w 256"/>
                <a:gd name="T11" fmla="*/ 90 h 215"/>
                <a:gd name="T12" fmla="*/ 219 w 256"/>
                <a:gd name="T13" fmla="*/ 119 h 215"/>
                <a:gd name="T14" fmla="*/ 204 w 256"/>
                <a:gd name="T15" fmla="*/ 148 h 215"/>
                <a:gd name="T16" fmla="*/ 184 w 256"/>
                <a:gd name="T17" fmla="*/ 174 h 215"/>
                <a:gd name="T18" fmla="*/ 156 w 256"/>
                <a:gd name="T19" fmla="*/ 196 h 215"/>
                <a:gd name="T20" fmla="*/ 122 w 256"/>
                <a:gd name="T21" fmla="*/ 210 h 215"/>
                <a:gd name="T22" fmla="*/ 78 w 256"/>
                <a:gd name="T23" fmla="*/ 215 h 215"/>
                <a:gd name="T24" fmla="*/ 59 w 256"/>
                <a:gd name="T25" fmla="*/ 214 h 215"/>
                <a:gd name="T26" fmla="*/ 38 w 256"/>
                <a:gd name="T27" fmla="*/ 210 h 215"/>
                <a:gd name="T28" fmla="*/ 18 w 256"/>
                <a:gd name="T29" fmla="*/ 203 h 215"/>
                <a:gd name="T30" fmla="*/ 0 w 256"/>
                <a:gd name="T31" fmla="*/ 191 h 215"/>
                <a:gd name="T32" fmla="*/ 42 w 256"/>
                <a:gd name="T33" fmla="*/ 188 h 215"/>
                <a:gd name="T34" fmla="*/ 78 w 256"/>
                <a:gd name="T35" fmla="*/ 169 h 215"/>
                <a:gd name="T36" fmla="*/ 68 w 256"/>
                <a:gd name="T37" fmla="*/ 168 h 215"/>
                <a:gd name="T38" fmla="*/ 55 w 256"/>
                <a:gd name="T39" fmla="*/ 164 h 215"/>
                <a:gd name="T40" fmla="*/ 41 w 256"/>
                <a:gd name="T41" fmla="*/ 153 h 215"/>
                <a:gd name="T42" fmla="*/ 29 w 256"/>
                <a:gd name="T43" fmla="*/ 132 h 215"/>
                <a:gd name="T44" fmla="*/ 33 w 256"/>
                <a:gd name="T45" fmla="*/ 133 h 215"/>
                <a:gd name="T46" fmla="*/ 40 w 256"/>
                <a:gd name="T47" fmla="*/ 132 h 215"/>
                <a:gd name="T48" fmla="*/ 46 w 256"/>
                <a:gd name="T49" fmla="*/ 132 h 215"/>
                <a:gd name="T50" fmla="*/ 52 w 256"/>
                <a:gd name="T51" fmla="*/ 131 h 215"/>
                <a:gd name="T52" fmla="*/ 29 w 256"/>
                <a:gd name="T53" fmla="*/ 119 h 215"/>
                <a:gd name="T54" fmla="*/ 17 w 256"/>
                <a:gd name="T55" fmla="*/ 103 h 215"/>
                <a:gd name="T56" fmla="*/ 12 w 256"/>
                <a:gd name="T57" fmla="*/ 88 h 215"/>
                <a:gd name="T58" fmla="*/ 11 w 256"/>
                <a:gd name="T59" fmla="*/ 77 h 215"/>
                <a:gd name="T60" fmla="*/ 21 w 256"/>
                <a:gd name="T61" fmla="*/ 82 h 215"/>
                <a:gd name="T62" fmla="*/ 34 w 256"/>
                <a:gd name="T63" fmla="*/ 84 h 215"/>
                <a:gd name="T64" fmla="*/ 17 w 256"/>
                <a:gd name="T65" fmla="*/ 65 h 215"/>
                <a:gd name="T66" fmla="*/ 11 w 256"/>
                <a:gd name="T67" fmla="*/ 46 h 215"/>
                <a:gd name="T68" fmla="*/ 12 w 256"/>
                <a:gd name="T69" fmla="*/ 28 h 215"/>
                <a:gd name="T70" fmla="*/ 17 w 256"/>
                <a:gd name="T71" fmla="*/ 12 h 215"/>
                <a:gd name="T72" fmla="*/ 49 w 256"/>
                <a:gd name="T73" fmla="*/ 41 h 215"/>
                <a:gd name="T74" fmla="*/ 78 w 256"/>
                <a:gd name="T75" fmla="*/ 58 h 215"/>
                <a:gd name="T76" fmla="*/ 105 w 256"/>
                <a:gd name="T77" fmla="*/ 66 h 215"/>
                <a:gd name="T78" fmla="*/ 126 w 256"/>
                <a:gd name="T79" fmla="*/ 68 h 215"/>
                <a:gd name="T80" fmla="*/ 126 w 256"/>
                <a:gd name="T81" fmla="*/ 46 h 215"/>
                <a:gd name="T82" fmla="*/ 133 w 256"/>
                <a:gd name="T83" fmla="*/ 27 h 215"/>
                <a:gd name="T84" fmla="*/ 146 w 256"/>
                <a:gd name="T85" fmla="*/ 12 h 215"/>
                <a:gd name="T86" fmla="*/ 166 w 256"/>
                <a:gd name="T87" fmla="*/ 3 h 215"/>
                <a:gd name="T88" fmla="*/ 192 w 256"/>
                <a:gd name="T89" fmla="*/ 3 h 215"/>
                <a:gd name="T90" fmla="*/ 214 w 256"/>
                <a:gd name="T91" fmla="*/ 18 h 215"/>
                <a:gd name="T92" fmla="*/ 227 w 256"/>
                <a:gd name="T93" fmla="*/ 16 h 215"/>
                <a:gd name="T94" fmla="*/ 248 w 256"/>
                <a:gd name="T95" fmla="*/ 6 h 215"/>
                <a:gd name="T96" fmla="*/ 246 w 256"/>
                <a:gd name="T97" fmla="*/ 13 h 215"/>
                <a:gd name="T98" fmla="*/ 241 w 256"/>
                <a:gd name="T99" fmla="*/ 21 h 215"/>
                <a:gd name="T100" fmla="*/ 234 w 256"/>
                <a:gd name="T101" fmla="*/ 29 h 215"/>
                <a:gd name="T102" fmla="*/ 225 w 256"/>
                <a:gd name="T103" fmla="*/ 36 h 215"/>
                <a:gd name="T104" fmla="*/ 234 w 256"/>
                <a:gd name="T105" fmla="*/ 34 h 215"/>
                <a:gd name="T106" fmla="*/ 244 w 256"/>
                <a:gd name="T107" fmla="*/ 31 h 215"/>
                <a:gd name="T108" fmla="*/ 256 w 256"/>
                <a:gd name="T109" fmla="*/ 2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215">
                  <a:moveTo>
                    <a:pt x="256" y="26"/>
                  </a:moveTo>
                  <a:cubicBezTo>
                    <a:pt x="254" y="30"/>
                    <a:pt x="251" y="35"/>
                    <a:pt x="246" y="40"/>
                  </a:cubicBezTo>
                  <a:cubicBezTo>
                    <a:pt x="242" y="46"/>
                    <a:pt x="236" y="51"/>
                    <a:pt x="229" y="55"/>
                  </a:cubicBezTo>
                  <a:cubicBezTo>
                    <a:pt x="229" y="56"/>
                    <a:pt x="230" y="58"/>
                    <a:pt x="230" y="59"/>
                  </a:cubicBezTo>
                  <a:cubicBezTo>
                    <a:pt x="230" y="60"/>
                    <a:pt x="230" y="62"/>
                    <a:pt x="230" y="63"/>
                  </a:cubicBezTo>
                  <a:cubicBezTo>
                    <a:pt x="230" y="71"/>
                    <a:pt x="229" y="80"/>
                    <a:pt x="227" y="90"/>
                  </a:cubicBezTo>
                  <a:cubicBezTo>
                    <a:pt x="225" y="99"/>
                    <a:pt x="222" y="109"/>
                    <a:pt x="219" y="119"/>
                  </a:cubicBezTo>
                  <a:cubicBezTo>
                    <a:pt x="215" y="128"/>
                    <a:pt x="210" y="138"/>
                    <a:pt x="204" y="148"/>
                  </a:cubicBezTo>
                  <a:cubicBezTo>
                    <a:pt x="198" y="157"/>
                    <a:pt x="192" y="166"/>
                    <a:pt x="184" y="174"/>
                  </a:cubicBezTo>
                  <a:cubicBezTo>
                    <a:pt x="176" y="183"/>
                    <a:pt x="166" y="190"/>
                    <a:pt x="156" y="196"/>
                  </a:cubicBezTo>
                  <a:cubicBezTo>
                    <a:pt x="146" y="202"/>
                    <a:pt x="135" y="207"/>
                    <a:pt x="122" y="210"/>
                  </a:cubicBezTo>
                  <a:cubicBezTo>
                    <a:pt x="107" y="213"/>
                    <a:pt x="93" y="215"/>
                    <a:pt x="78" y="215"/>
                  </a:cubicBezTo>
                  <a:cubicBezTo>
                    <a:pt x="72" y="215"/>
                    <a:pt x="65" y="215"/>
                    <a:pt x="59" y="214"/>
                  </a:cubicBezTo>
                  <a:cubicBezTo>
                    <a:pt x="52" y="213"/>
                    <a:pt x="45" y="212"/>
                    <a:pt x="38" y="210"/>
                  </a:cubicBezTo>
                  <a:cubicBezTo>
                    <a:pt x="32" y="208"/>
                    <a:pt x="25" y="206"/>
                    <a:pt x="18" y="203"/>
                  </a:cubicBezTo>
                  <a:cubicBezTo>
                    <a:pt x="12" y="200"/>
                    <a:pt x="6" y="196"/>
                    <a:pt x="0" y="191"/>
                  </a:cubicBezTo>
                  <a:cubicBezTo>
                    <a:pt x="15" y="193"/>
                    <a:pt x="29" y="192"/>
                    <a:pt x="42" y="188"/>
                  </a:cubicBezTo>
                  <a:cubicBezTo>
                    <a:pt x="55" y="183"/>
                    <a:pt x="67" y="177"/>
                    <a:pt x="78" y="169"/>
                  </a:cubicBezTo>
                  <a:cubicBezTo>
                    <a:pt x="76" y="169"/>
                    <a:pt x="72" y="168"/>
                    <a:pt x="68" y="168"/>
                  </a:cubicBezTo>
                  <a:cubicBezTo>
                    <a:pt x="64" y="167"/>
                    <a:pt x="60" y="166"/>
                    <a:pt x="55" y="164"/>
                  </a:cubicBezTo>
                  <a:cubicBezTo>
                    <a:pt x="51" y="161"/>
                    <a:pt x="46" y="158"/>
                    <a:pt x="41" y="153"/>
                  </a:cubicBezTo>
                  <a:cubicBezTo>
                    <a:pt x="36" y="148"/>
                    <a:pt x="32" y="141"/>
                    <a:pt x="29" y="132"/>
                  </a:cubicBezTo>
                  <a:cubicBezTo>
                    <a:pt x="30" y="132"/>
                    <a:pt x="31" y="132"/>
                    <a:pt x="33" y="133"/>
                  </a:cubicBezTo>
                  <a:cubicBezTo>
                    <a:pt x="35" y="133"/>
                    <a:pt x="37" y="133"/>
                    <a:pt x="40" y="132"/>
                  </a:cubicBezTo>
                  <a:cubicBezTo>
                    <a:pt x="42" y="132"/>
                    <a:pt x="44" y="132"/>
                    <a:pt x="46" y="132"/>
                  </a:cubicBezTo>
                  <a:cubicBezTo>
                    <a:pt x="49" y="131"/>
                    <a:pt x="51" y="131"/>
                    <a:pt x="52" y="131"/>
                  </a:cubicBezTo>
                  <a:cubicBezTo>
                    <a:pt x="42" y="128"/>
                    <a:pt x="35" y="124"/>
                    <a:pt x="29" y="119"/>
                  </a:cubicBezTo>
                  <a:cubicBezTo>
                    <a:pt x="23" y="113"/>
                    <a:pt x="19" y="108"/>
                    <a:pt x="17" y="103"/>
                  </a:cubicBezTo>
                  <a:cubicBezTo>
                    <a:pt x="14" y="98"/>
                    <a:pt x="12" y="93"/>
                    <a:pt x="12" y="88"/>
                  </a:cubicBezTo>
                  <a:cubicBezTo>
                    <a:pt x="11" y="83"/>
                    <a:pt x="11" y="79"/>
                    <a:pt x="11" y="77"/>
                  </a:cubicBezTo>
                  <a:cubicBezTo>
                    <a:pt x="13" y="78"/>
                    <a:pt x="17" y="80"/>
                    <a:pt x="21" y="82"/>
                  </a:cubicBezTo>
                  <a:cubicBezTo>
                    <a:pt x="26" y="83"/>
                    <a:pt x="30" y="84"/>
                    <a:pt x="34" y="84"/>
                  </a:cubicBezTo>
                  <a:cubicBezTo>
                    <a:pt x="26" y="77"/>
                    <a:pt x="21" y="71"/>
                    <a:pt x="17" y="65"/>
                  </a:cubicBezTo>
                  <a:cubicBezTo>
                    <a:pt x="14" y="58"/>
                    <a:pt x="12" y="52"/>
                    <a:pt x="11" y="46"/>
                  </a:cubicBezTo>
                  <a:cubicBezTo>
                    <a:pt x="10" y="40"/>
                    <a:pt x="11" y="34"/>
                    <a:pt x="12" y="28"/>
                  </a:cubicBezTo>
                  <a:cubicBezTo>
                    <a:pt x="13" y="23"/>
                    <a:pt x="15" y="17"/>
                    <a:pt x="17" y="12"/>
                  </a:cubicBezTo>
                  <a:cubicBezTo>
                    <a:pt x="28" y="24"/>
                    <a:pt x="38" y="33"/>
                    <a:pt x="49" y="41"/>
                  </a:cubicBezTo>
                  <a:cubicBezTo>
                    <a:pt x="59" y="48"/>
                    <a:pt x="69" y="54"/>
                    <a:pt x="78" y="58"/>
                  </a:cubicBezTo>
                  <a:cubicBezTo>
                    <a:pt x="88" y="62"/>
                    <a:pt x="97" y="64"/>
                    <a:pt x="105" y="66"/>
                  </a:cubicBezTo>
                  <a:cubicBezTo>
                    <a:pt x="113" y="67"/>
                    <a:pt x="120" y="68"/>
                    <a:pt x="126" y="68"/>
                  </a:cubicBezTo>
                  <a:cubicBezTo>
                    <a:pt x="125" y="60"/>
                    <a:pt x="125" y="53"/>
                    <a:pt x="126" y="46"/>
                  </a:cubicBezTo>
                  <a:cubicBezTo>
                    <a:pt x="127" y="39"/>
                    <a:pt x="129" y="33"/>
                    <a:pt x="133" y="27"/>
                  </a:cubicBezTo>
                  <a:cubicBezTo>
                    <a:pt x="136" y="21"/>
                    <a:pt x="140" y="16"/>
                    <a:pt x="146" y="12"/>
                  </a:cubicBezTo>
                  <a:cubicBezTo>
                    <a:pt x="151" y="8"/>
                    <a:pt x="158" y="5"/>
                    <a:pt x="166" y="3"/>
                  </a:cubicBezTo>
                  <a:cubicBezTo>
                    <a:pt x="175" y="0"/>
                    <a:pt x="184" y="1"/>
                    <a:pt x="192" y="3"/>
                  </a:cubicBezTo>
                  <a:cubicBezTo>
                    <a:pt x="201" y="6"/>
                    <a:pt x="208" y="11"/>
                    <a:pt x="214" y="18"/>
                  </a:cubicBezTo>
                  <a:cubicBezTo>
                    <a:pt x="217" y="18"/>
                    <a:pt x="221" y="17"/>
                    <a:pt x="227" y="16"/>
                  </a:cubicBezTo>
                  <a:cubicBezTo>
                    <a:pt x="233" y="14"/>
                    <a:pt x="240" y="11"/>
                    <a:pt x="248" y="6"/>
                  </a:cubicBezTo>
                  <a:cubicBezTo>
                    <a:pt x="248" y="8"/>
                    <a:pt x="247" y="10"/>
                    <a:pt x="246" y="13"/>
                  </a:cubicBezTo>
                  <a:cubicBezTo>
                    <a:pt x="244" y="15"/>
                    <a:pt x="243" y="18"/>
                    <a:pt x="241" y="21"/>
                  </a:cubicBezTo>
                  <a:cubicBezTo>
                    <a:pt x="239" y="24"/>
                    <a:pt x="237" y="27"/>
                    <a:pt x="234" y="29"/>
                  </a:cubicBezTo>
                  <a:cubicBezTo>
                    <a:pt x="231" y="32"/>
                    <a:pt x="228" y="34"/>
                    <a:pt x="225" y="36"/>
                  </a:cubicBezTo>
                  <a:cubicBezTo>
                    <a:pt x="228" y="35"/>
                    <a:pt x="231" y="35"/>
                    <a:pt x="234" y="34"/>
                  </a:cubicBezTo>
                  <a:cubicBezTo>
                    <a:pt x="237" y="33"/>
                    <a:pt x="240" y="32"/>
                    <a:pt x="244" y="31"/>
                  </a:cubicBezTo>
                  <a:cubicBezTo>
                    <a:pt x="248" y="30"/>
                    <a:pt x="252" y="28"/>
                    <a:pt x="256" y="26"/>
                  </a:cubicBezTo>
                  <a:close/>
                </a:path>
              </a:pathLst>
            </a:custGeom>
            <a:solidFill>
              <a:srgbClr val="FFFFFF"/>
            </a:solidFill>
            <a:ln w="12700">
              <a:miter lim="400000"/>
            </a:ln>
          </p:spPr>
          <p:txBody>
            <a:bodyPr anchor="ctr"/>
            <a:lstStyle/>
            <a:p>
              <a:pPr algn="ctr"/>
              <a:endParaRPr dirty="0">
                <a:ea typeface="微软雅黑" panose="020B0503020204020204" pitchFamily="34" charset="-122"/>
                <a:cs typeface="+mn-ea"/>
                <a:sym typeface="+mn-lt"/>
              </a:endParaRPr>
            </a:p>
          </p:txBody>
        </p:sp>
        <p:sp>
          <p:nvSpPr>
            <p:cNvPr id="34" name="椭圆 33"/>
            <p:cNvSpPr/>
            <p:nvPr/>
          </p:nvSpPr>
          <p:spPr>
            <a:xfrm>
              <a:off x="5874939" y="1726146"/>
              <a:ext cx="583980" cy="583980"/>
            </a:xfrm>
            <a:prstGeom prst="ellipse">
              <a:avLst/>
            </a:prstGeom>
            <a:solidFill>
              <a:srgbClr val="23840C"/>
            </a:solidFill>
            <a:ln w="12700">
              <a:miter lim="400000"/>
            </a:ln>
          </p:spPr>
          <p:txBody>
            <a:bodyPr anchor="ctr"/>
            <a:lstStyle/>
            <a:p>
              <a:pPr algn="ctr"/>
              <a:endParaRPr dirty="0">
                <a:ea typeface="微软雅黑" panose="020B0503020204020204" pitchFamily="34" charset="-122"/>
                <a:cs typeface="+mn-ea"/>
                <a:sym typeface="+mn-lt"/>
              </a:endParaRPr>
            </a:p>
          </p:txBody>
        </p:sp>
        <p:sp>
          <p:nvSpPr>
            <p:cNvPr id="35" name="任意多边形: 形状 41"/>
            <p:cNvSpPr/>
            <p:nvPr/>
          </p:nvSpPr>
          <p:spPr>
            <a:xfrm>
              <a:off x="6063039" y="1930971"/>
              <a:ext cx="213007" cy="178005"/>
            </a:xfrm>
            <a:custGeom>
              <a:avLst/>
              <a:gdLst>
                <a:gd name="T0" fmla="*/ 256 w 256"/>
                <a:gd name="T1" fmla="*/ 26 h 215"/>
                <a:gd name="T2" fmla="*/ 246 w 256"/>
                <a:gd name="T3" fmla="*/ 40 h 215"/>
                <a:gd name="T4" fmla="*/ 229 w 256"/>
                <a:gd name="T5" fmla="*/ 55 h 215"/>
                <a:gd name="T6" fmla="*/ 230 w 256"/>
                <a:gd name="T7" fmla="*/ 59 h 215"/>
                <a:gd name="T8" fmla="*/ 230 w 256"/>
                <a:gd name="T9" fmla="*/ 63 h 215"/>
                <a:gd name="T10" fmla="*/ 227 w 256"/>
                <a:gd name="T11" fmla="*/ 90 h 215"/>
                <a:gd name="T12" fmla="*/ 219 w 256"/>
                <a:gd name="T13" fmla="*/ 119 h 215"/>
                <a:gd name="T14" fmla="*/ 204 w 256"/>
                <a:gd name="T15" fmla="*/ 148 h 215"/>
                <a:gd name="T16" fmla="*/ 184 w 256"/>
                <a:gd name="T17" fmla="*/ 174 h 215"/>
                <a:gd name="T18" fmla="*/ 156 w 256"/>
                <a:gd name="T19" fmla="*/ 196 h 215"/>
                <a:gd name="T20" fmla="*/ 122 w 256"/>
                <a:gd name="T21" fmla="*/ 210 h 215"/>
                <a:gd name="T22" fmla="*/ 78 w 256"/>
                <a:gd name="T23" fmla="*/ 215 h 215"/>
                <a:gd name="T24" fmla="*/ 59 w 256"/>
                <a:gd name="T25" fmla="*/ 214 h 215"/>
                <a:gd name="T26" fmla="*/ 38 w 256"/>
                <a:gd name="T27" fmla="*/ 210 h 215"/>
                <a:gd name="T28" fmla="*/ 18 w 256"/>
                <a:gd name="T29" fmla="*/ 203 h 215"/>
                <a:gd name="T30" fmla="*/ 0 w 256"/>
                <a:gd name="T31" fmla="*/ 191 h 215"/>
                <a:gd name="T32" fmla="*/ 42 w 256"/>
                <a:gd name="T33" fmla="*/ 188 h 215"/>
                <a:gd name="T34" fmla="*/ 78 w 256"/>
                <a:gd name="T35" fmla="*/ 169 h 215"/>
                <a:gd name="T36" fmla="*/ 68 w 256"/>
                <a:gd name="T37" fmla="*/ 168 h 215"/>
                <a:gd name="T38" fmla="*/ 55 w 256"/>
                <a:gd name="T39" fmla="*/ 164 h 215"/>
                <a:gd name="T40" fmla="*/ 41 w 256"/>
                <a:gd name="T41" fmla="*/ 153 h 215"/>
                <a:gd name="T42" fmla="*/ 29 w 256"/>
                <a:gd name="T43" fmla="*/ 132 h 215"/>
                <a:gd name="T44" fmla="*/ 33 w 256"/>
                <a:gd name="T45" fmla="*/ 133 h 215"/>
                <a:gd name="T46" fmla="*/ 40 w 256"/>
                <a:gd name="T47" fmla="*/ 132 h 215"/>
                <a:gd name="T48" fmla="*/ 46 w 256"/>
                <a:gd name="T49" fmla="*/ 132 h 215"/>
                <a:gd name="T50" fmla="*/ 52 w 256"/>
                <a:gd name="T51" fmla="*/ 131 h 215"/>
                <a:gd name="T52" fmla="*/ 29 w 256"/>
                <a:gd name="T53" fmla="*/ 119 h 215"/>
                <a:gd name="T54" fmla="*/ 17 w 256"/>
                <a:gd name="T55" fmla="*/ 103 h 215"/>
                <a:gd name="T56" fmla="*/ 12 w 256"/>
                <a:gd name="T57" fmla="*/ 88 h 215"/>
                <a:gd name="T58" fmla="*/ 11 w 256"/>
                <a:gd name="T59" fmla="*/ 77 h 215"/>
                <a:gd name="T60" fmla="*/ 21 w 256"/>
                <a:gd name="T61" fmla="*/ 82 h 215"/>
                <a:gd name="T62" fmla="*/ 34 w 256"/>
                <a:gd name="T63" fmla="*/ 84 h 215"/>
                <a:gd name="T64" fmla="*/ 17 w 256"/>
                <a:gd name="T65" fmla="*/ 65 h 215"/>
                <a:gd name="T66" fmla="*/ 11 w 256"/>
                <a:gd name="T67" fmla="*/ 46 h 215"/>
                <a:gd name="T68" fmla="*/ 12 w 256"/>
                <a:gd name="T69" fmla="*/ 28 h 215"/>
                <a:gd name="T70" fmla="*/ 17 w 256"/>
                <a:gd name="T71" fmla="*/ 12 h 215"/>
                <a:gd name="T72" fmla="*/ 49 w 256"/>
                <a:gd name="T73" fmla="*/ 41 h 215"/>
                <a:gd name="T74" fmla="*/ 78 w 256"/>
                <a:gd name="T75" fmla="*/ 58 h 215"/>
                <a:gd name="T76" fmla="*/ 105 w 256"/>
                <a:gd name="T77" fmla="*/ 66 h 215"/>
                <a:gd name="T78" fmla="*/ 126 w 256"/>
                <a:gd name="T79" fmla="*/ 68 h 215"/>
                <a:gd name="T80" fmla="*/ 126 w 256"/>
                <a:gd name="T81" fmla="*/ 46 h 215"/>
                <a:gd name="T82" fmla="*/ 133 w 256"/>
                <a:gd name="T83" fmla="*/ 27 h 215"/>
                <a:gd name="T84" fmla="*/ 146 w 256"/>
                <a:gd name="T85" fmla="*/ 12 h 215"/>
                <a:gd name="T86" fmla="*/ 166 w 256"/>
                <a:gd name="T87" fmla="*/ 3 h 215"/>
                <a:gd name="T88" fmla="*/ 192 w 256"/>
                <a:gd name="T89" fmla="*/ 3 h 215"/>
                <a:gd name="T90" fmla="*/ 214 w 256"/>
                <a:gd name="T91" fmla="*/ 18 h 215"/>
                <a:gd name="T92" fmla="*/ 227 w 256"/>
                <a:gd name="T93" fmla="*/ 16 h 215"/>
                <a:gd name="T94" fmla="*/ 248 w 256"/>
                <a:gd name="T95" fmla="*/ 6 h 215"/>
                <a:gd name="T96" fmla="*/ 246 w 256"/>
                <a:gd name="T97" fmla="*/ 13 h 215"/>
                <a:gd name="T98" fmla="*/ 241 w 256"/>
                <a:gd name="T99" fmla="*/ 21 h 215"/>
                <a:gd name="T100" fmla="*/ 234 w 256"/>
                <a:gd name="T101" fmla="*/ 29 h 215"/>
                <a:gd name="T102" fmla="*/ 225 w 256"/>
                <a:gd name="T103" fmla="*/ 36 h 215"/>
                <a:gd name="T104" fmla="*/ 234 w 256"/>
                <a:gd name="T105" fmla="*/ 34 h 215"/>
                <a:gd name="T106" fmla="*/ 244 w 256"/>
                <a:gd name="T107" fmla="*/ 31 h 215"/>
                <a:gd name="T108" fmla="*/ 256 w 256"/>
                <a:gd name="T109" fmla="*/ 2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215">
                  <a:moveTo>
                    <a:pt x="256" y="26"/>
                  </a:moveTo>
                  <a:cubicBezTo>
                    <a:pt x="254" y="30"/>
                    <a:pt x="251" y="35"/>
                    <a:pt x="246" y="40"/>
                  </a:cubicBezTo>
                  <a:cubicBezTo>
                    <a:pt x="242" y="46"/>
                    <a:pt x="236" y="51"/>
                    <a:pt x="229" y="55"/>
                  </a:cubicBezTo>
                  <a:cubicBezTo>
                    <a:pt x="229" y="56"/>
                    <a:pt x="230" y="58"/>
                    <a:pt x="230" y="59"/>
                  </a:cubicBezTo>
                  <a:cubicBezTo>
                    <a:pt x="230" y="60"/>
                    <a:pt x="230" y="62"/>
                    <a:pt x="230" y="63"/>
                  </a:cubicBezTo>
                  <a:cubicBezTo>
                    <a:pt x="230" y="71"/>
                    <a:pt x="229" y="80"/>
                    <a:pt x="227" y="90"/>
                  </a:cubicBezTo>
                  <a:cubicBezTo>
                    <a:pt x="225" y="99"/>
                    <a:pt x="222" y="109"/>
                    <a:pt x="219" y="119"/>
                  </a:cubicBezTo>
                  <a:cubicBezTo>
                    <a:pt x="215" y="128"/>
                    <a:pt x="210" y="138"/>
                    <a:pt x="204" y="148"/>
                  </a:cubicBezTo>
                  <a:cubicBezTo>
                    <a:pt x="198" y="157"/>
                    <a:pt x="192" y="166"/>
                    <a:pt x="184" y="174"/>
                  </a:cubicBezTo>
                  <a:cubicBezTo>
                    <a:pt x="176" y="183"/>
                    <a:pt x="166" y="190"/>
                    <a:pt x="156" y="196"/>
                  </a:cubicBezTo>
                  <a:cubicBezTo>
                    <a:pt x="146" y="202"/>
                    <a:pt x="135" y="207"/>
                    <a:pt x="122" y="210"/>
                  </a:cubicBezTo>
                  <a:cubicBezTo>
                    <a:pt x="107" y="213"/>
                    <a:pt x="93" y="215"/>
                    <a:pt x="78" y="215"/>
                  </a:cubicBezTo>
                  <a:cubicBezTo>
                    <a:pt x="72" y="215"/>
                    <a:pt x="65" y="215"/>
                    <a:pt x="59" y="214"/>
                  </a:cubicBezTo>
                  <a:cubicBezTo>
                    <a:pt x="52" y="213"/>
                    <a:pt x="45" y="212"/>
                    <a:pt x="38" y="210"/>
                  </a:cubicBezTo>
                  <a:cubicBezTo>
                    <a:pt x="32" y="208"/>
                    <a:pt x="25" y="206"/>
                    <a:pt x="18" y="203"/>
                  </a:cubicBezTo>
                  <a:cubicBezTo>
                    <a:pt x="12" y="200"/>
                    <a:pt x="6" y="196"/>
                    <a:pt x="0" y="191"/>
                  </a:cubicBezTo>
                  <a:cubicBezTo>
                    <a:pt x="15" y="193"/>
                    <a:pt x="29" y="192"/>
                    <a:pt x="42" y="188"/>
                  </a:cubicBezTo>
                  <a:cubicBezTo>
                    <a:pt x="55" y="183"/>
                    <a:pt x="67" y="177"/>
                    <a:pt x="78" y="169"/>
                  </a:cubicBezTo>
                  <a:cubicBezTo>
                    <a:pt x="76" y="169"/>
                    <a:pt x="72" y="168"/>
                    <a:pt x="68" y="168"/>
                  </a:cubicBezTo>
                  <a:cubicBezTo>
                    <a:pt x="64" y="167"/>
                    <a:pt x="60" y="166"/>
                    <a:pt x="55" y="164"/>
                  </a:cubicBezTo>
                  <a:cubicBezTo>
                    <a:pt x="51" y="161"/>
                    <a:pt x="46" y="158"/>
                    <a:pt x="41" y="153"/>
                  </a:cubicBezTo>
                  <a:cubicBezTo>
                    <a:pt x="36" y="148"/>
                    <a:pt x="32" y="141"/>
                    <a:pt x="29" y="132"/>
                  </a:cubicBezTo>
                  <a:cubicBezTo>
                    <a:pt x="30" y="132"/>
                    <a:pt x="31" y="132"/>
                    <a:pt x="33" y="133"/>
                  </a:cubicBezTo>
                  <a:cubicBezTo>
                    <a:pt x="35" y="133"/>
                    <a:pt x="37" y="133"/>
                    <a:pt x="40" y="132"/>
                  </a:cubicBezTo>
                  <a:cubicBezTo>
                    <a:pt x="42" y="132"/>
                    <a:pt x="44" y="132"/>
                    <a:pt x="46" y="132"/>
                  </a:cubicBezTo>
                  <a:cubicBezTo>
                    <a:pt x="49" y="131"/>
                    <a:pt x="51" y="131"/>
                    <a:pt x="52" y="131"/>
                  </a:cubicBezTo>
                  <a:cubicBezTo>
                    <a:pt x="42" y="128"/>
                    <a:pt x="35" y="124"/>
                    <a:pt x="29" y="119"/>
                  </a:cubicBezTo>
                  <a:cubicBezTo>
                    <a:pt x="23" y="113"/>
                    <a:pt x="19" y="108"/>
                    <a:pt x="17" y="103"/>
                  </a:cubicBezTo>
                  <a:cubicBezTo>
                    <a:pt x="14" y="98"/>
                    <a:pt x="12" y="93"/>
                    <a:pt x="12" y="88"/>
                  </a:cubicBezTo>
                  <a:cubicBezTo>
                    <a:pt x="11" y="83"/>
                    <a:pt x="11" y="79"/>
                    <a:pt x="11" y="77"/>
                  </a:cubicBezTo>
                  <a:cubicBezTo>
                    <a:pt x="13" y="78"/>
                    <a:pt x="17" y="80"/>
                    <a:pt x="21" y="82"/>
                  </a:cubicBezTo>
                  <a:cubicBezTo>
                    <a:pt x="26" y="83"/>
                    <a:pt x="30" y="84"/>
                    <a:pt x="34" y="84"/>
                  </a:cubicBezTo>
                  <a:cubicBezTo>
                    <a:pt x="26" y="77"/>
                    <a:pt x="21" y="71"/>
                    <a:pt x="17" y="65"/>
                  </a:cubicBezTo>
                  <a:cubicBezTo>
                    <a:pt x="14" y="58"/>
                    <a:pt x="12" y="52"/>
                    <a:pt x="11" y="46"/>
                  </a:cubicBezTo>
                  <a:cubicBezTo>
                    <a:pt x="10" y="40"/>
                    <a:pt x="11" y="34"/>
                    <a:pt x="12" y="28"/>
                  </a:cubicBezTo>
                  <a:cubicBezTo>
                    <a:pt x="13" y="23"/>
                    <a:pt x="15" y="17"/>
                    <a:pt x="17" y="12"/>
                  </a:cubicBezTo>
                  <a:cubicBezTo>
                    <a:pt x="28" y="24"/>
                    <a:pt x="38" y="33"/>
                    <a:pt x="49" y="41"/>
                  </a:cubicBezTo>
                  <a:cubicBezTo>
                    <a:pt x="59" y="48"/>
                    <a:pt x="69" y="54"/>
                    <a:pt x="78" y="58"/>
                  </a:cubicBezTo>
                  <a:cubicBezTo>
                    <a:pt x="88" y="62"/>
                    <a:pt x="97" y="64"/>
                    <a:pt x="105" y="66"/>
                  </a:cubicBezTo>
                  <a:cubicBezTo>
                    <a:pt x="113" y="67"/>
                    <a:pt x="120" y="68"/>
                    <a:pt x="126" y="68"/>
                  </a:cubicBezTo>
                  <a:cubicBezTo>
                    <a:pt x="125" y="60"/>
                    <a:pt x="125" y="53"/>
                    <a:pt x="126" y="46"/>
                  </a:cubicBezTo>
                  <a:cubicBezTo>
                    <a:pt x="127" y="39"/>
                    <a:pt x="129" y="33"/>
                    <a:pt x="133" y="27"/>
                  </a:cubicBezTo>
                  <a:cubicBezTo>
                    <a:pt x="136" y="21"/>
                    <a:pt x="140" y="16"/>
                    <a:pt x="146" y="12"/>
                  </a:cubicBezTo>
                  <a:cubicBezTo>
                    <a:pt x="151" y="8"/>
                    <a:pt x="158" y="5"/>
                    <a:pt x="166" y="3"/>
                  </a:cubicBezTo>
                  <a:cubicBezTo>
                    <a:pt x="175" y="0"/>
                    <a:pt x="184" y="1"/>
                    <a:pt x="192" y="3"/>
                  </a:cubicBezTo>
                  <a:cubicBezTo>
                    <a:pt x="201" y="6"/>
                    <a:pt x="208" y="11"/>
                    <a:pt x="214" y="18"/>
                  </a:cubicBezTo>
                  <a:cubicBezTo>
                    <a:pt x="217" y="18"/>
                    <a:pt x="221" y="17"/>
                    <a:pt x="227" y="16"/>
                  </a:cubicBezTo>
                  <a:cubicBezTo>
                    <a:pt x="233" y="14"/>
                    <a:pt x="240" y="11"/>
                    <a:pt x="248" y="6"/>
                  </a:cubicBezTo>
                  <a:cubicBezTo>
                    <a:pt x="248" y="8"/>
                    <a:pt x="247" y="10"/>
                    <a:pt x="246" y="13"/>
                  </a:cubicBezTo>
                  <a:cubicBezTo>
                    <a:pt x="244" y="15"/>
                    <a:pt x="243" y="18"/>
                    <a:pt x="241" y="21"/>
                  </a:cubicBezTo>
                  <a:cubicBezTo>
                    <a:pt x="239" y="24"/>
                    <a:pt x="237" y="27"/>
                    <a:pt x="234" y="29"/>
                  </a:cubicBezTo>
                  <a:cubicBezTo>
                    <a:pt x="231" y="32"/>
                    <a:pt x="228" y="34"/>
                    <a:pt x="225" y="36"/>
                  </a:cubicBezTo>
                  <a:cubicBezTo>
                    <a:pt x="228" y="35"/>
                    <a:pt x="231" y="35"/>
                    <a:pt x="234" y="34"/>
                  </a:cubicBezTo>
                  <a:cubicBezTo>
                    <a:pt x="237" y="33"/>
                    <a:pt x="240" y="32"/>
                    <a:pt x="244" y="31"/>
                  </a:cubicBezTo>
                  <a:cubicBezTo>
                    <a:pt x="248" y="30"/>
                    <a:pt x="252" y="28"/>
                    <a:pt x="256" y="26"/>
                  </a:cubicBezTo>
                  <a:close/>
                </a:path>
              </a:pathLst>
            </a:custGeom>
            <a:solidFill>
              <a:srgbClr val="FFFFFF"/>
            </a:solidFill>
            <a:ln w="12700">
              <a:miter lim="400000"/>
            </a:ln>
          </p:spPr>
          <p:txBody>
            <a:bodyPr anchor="ctr"/>
            <a:lstStyle/>
            <a:p>
              <a:pPr algn="ctr"/>
              <a:endParaRPr dirty="0">
                <a:ea typeface="微软雅黑" panose="020B0503020204020204" pitchFamily="34" charset="-122"/>
                <a:cs typeface="+mn-ea"/>
                <a:sym typeface="+mn-lt"/>
              </a:endParaRPr>
            </a:p>
          </p:txBody>
        </p:sp>
        <p:sp>
          <p:nvSpPr>
            <p:cNvPr id="36" name="椭圆 35"/>
            <p:cNvSpPr/>
            <p:nvPr/>
          </p:nvSpPr>
          <p:spPr>
            <a:xfrm>
              <a:off x="5215372" y="3457321"/>
              <a:ext cx="583980" cy="583980"/>
            </a:xfrm>
            <a:prstGeom prst="ellipse">
              <a:avLst/>
            </a:prstGeom>
            <a:solidFill>
              <a:srgbClr val="218C04"/>
            </a:solidFill>
            <a:ln w="12700">
              <a:miter lim="400000"/>
            </a:ln>
          </p:spPr>
          <p:txBody>
            <a:bodyPr anchor="ctr"/>
            <a:lstStyle/>
            <a:p>
              <a:pPr algn="ctr"/>
              <a:endParaRPr dirty="0">
                <a:ea typeface="微软雅黑" panose="020B0503020204020204" pitchFamily="34" charset="-122"/>
                <a:cs typeface="+mn-ea"/>
                <a:sym typeface="+mn-lt"/>
              </a:endParaRPr>
            </a:p>
          </p:txBody>
        </p:sp>
        <p:sp>
          <p:nvSpPr>
            <p:cNvPr id="37" name="任意多边形: 形状 43"/>
            <p:cNvSpPr/>
            <p:nvPr/>
          </p:nvSpPr>
          <p:spPr>
            <a:xfrm>
              <a:off x="5417922" y="3660626"/>
              <a:ext cx="189861" cy="158662"/>
            </a:xfrm>
            <a:custGeom>
              <a:avLst/>
              <a:gdLst>
                <a:gd name="T0" fmla="*/ 256 w 256"/>
                <a:gd name="T1" fmla="*/ 26 h 215"/>
                <a:gd name="T2" fmla="*/ 246 w 256"/>
                <a:gd name="T3" fmla="*/ 40 h 215"/>
                <a:gd name="T4" fmla="*/ 229 w 256"/>
                <a:gd name="T5" fmla="*/ 55 h 215"/>
                <a:gd name="T6" fmla="*/ 230 w 256"/>
                <a:gd name="T7" fmla="*/ 59 h 215"/>
                <a:gd name="T8" fmla="*/ 230 w 256"/>
                <a:gd name="T9" fmla="*/ 63 h 215"/>
                <a:gd name="T10" fmla="*/ 227 w 256"/>
                <a:gd name="T11" fmla="*/ 90 h 215"/>
                <a:gd name="T12" fmla="*/ 219 w 256"/>
                <a:gd name="T13" fmla="*/ 119 h 215"/>
                <a:gd name="T14" fmla="*/ 204 w 256"/>
                <a:gd name="T15" fmla="*/ 148 h 215"/>
                <a:gd name="T16" fmla="*/ 184 w 256"/>
                <a:gd name="T17" fmla="*/ 174 h 215"/>
                <a:gd name="T18" fmla="*/ 156 w 256"/>
                <a:gd name="T19" fmla="*/ 196 h 215"/>
                <a:gd name="T20" fmla="*/ 122 w 256"/>
                <a:gd name="T21" fmla="*/ 210 h 215"/>
                <a:gd name="T22" fmla="*/ 78 w 256"/>
                <a:gd name="T23" fmla="*/ 215 h 215"/>
                <a:gd name="T24" fmla="*/ 59 w 256"/>
                <a:gd name="T25" fmla="*/ 214 h 215"/>
                <a:gd name="T26" fmla="*/ 38 w 256"/>
                <a:gd name="T27" fmla="*/ 210 h 215"/>
                <a:gd name="T28" fmla="*/ 18 w 256"/>
                <a:gd name="T29" fmla="*/ 203 h 215"/>
                <a:gd name="T30" fmla="*/ 0 w 256"/>
                <a:gd name="T31" fmla="*/ 191 h 215"/>
                <a:gd name="T32" fmla="*/ 42 w 256"/>
                <a:gd name="T33" fmla="*/ 188 h 215"/>
                <a:gd name="T34" fmla="*/ 78 w 256"/>
                <a:gd name="T35" fmla="*/ 169 h 215"/>
                <a:gd name="T36" fmla="*/ 68 w 256"/>
                <a:gd name="T37" fmla="*/ 168 h 215"/>
                <a:gd name="T38" fmla="*/ 55 w 256"/>
                <a:gd name="T39" fmla="*/ 164 h 215"/>
                <a:gd name="T40" fmla="*/ 41 w 256"/>
                <a:gd name="T41" fmla="*/ 153 h 215"/>
                <a:gd name="T42" fmla="*/ 29 w 256"/>
                <a:gd name="T43" fmla="*/ 132 h 215"/>
                <a:gd name="T44" fmla="*/ 33 w 256"/>
                <a:gd name="T45" fmla="*/ 133 h 215"/>
                <a:gd name="T46" fmla="*/ 40 w 256"/>
                <a:gd name="T47" fmla="*/ 132 h 215"/>
                <a:gd name="T48" fmla="*/ 46 w 256"/>
                <a:gd name="T49" fmla="*/ 132 h 215"/>
                <a:gd name="T50" fmla="*/ 52 w 256"/>
                <a:gd name="T51" fmla="*/ 131 h 215"/>
                <a:gd name="T52" fmla="*/ 29 w 256"/>
                <a:gd name="T53" fmla="*/ 119 h 215"/>
                <a:gd name="T54" fmla="*/ 17 w 256"/>
                <a:gd name="T55" fmla="*/ 103 h 215"/>
                <a:gd name="T56" fmla="*/ 12 w 256"/>
                <a:gd name="T57" fmla="*/ 88 h 215"/>
                <a:gd name="T58" fmla="*/ 11 w 256"/>
                <a:gd name="T59" fmla="*/ 77 h 215"/>
                <a:gd name="T60" fmla="*/ 21 w 256"/>
                <a:gd name="T61" fmla="*/ 82 h 215"/>
                <a:gd name="T62" fmla="*/ 34 w 256"/>
                <a:gd name="T63" fmla="*/ 84 h 215"/>
                <a:gd name="T64" fmla="*/ 17 w 256"/>
                <a:gd name="T65" fmla="*/ 65 h 215"/>
                <a:gd name="T66" fmla="*/ 11 w 256"/>
                <a:gd name="T67" fmla="*/ 46 h 215"/>
                <a:gd name="T68" fmla="*/ 12 w 256"/>
                <a:gd name="T69" fmla="*/ 28 h 215"/>
                <a:gd name="T70" fmla="*/ 17 w 256"/>
                <a:gd name="T71" fmla="*/ 12 h 215"/>
                <a:gd name="T72" fmla="*/ 49 w 256"/>
                <a:gd name="T73" fmla="*/ 41 h 215"/>
                <a:gd name="T74" fmla="*/ 78 w 256"/>
                <a:gd name="T75" fmla="*/ 58 h 215"/>
                <a:gd name="T76" fmla="*/ 105 w 256"/>
                <a:gd name="T77" fmla="*/ 66 h 215"/>
                <a:gd name="T78" fmla="*/ 126 w 256"/>
                <a:gd name="T79" fmla="*/ 68 h 215"/>
                <a:gd name="T80" fmla="*/ 126 w 256"/>
                <a:gd name="T81" fmla="*/ 46 h 215"/>
                <a:gd name="T82" fmla="*/ 133 w 256"/>
                <a:gd name="T83" fmla="*/ 27 h 215"/>
                <a:gd name="T84" fmla="*/ 146 w 256"/>
                <a:gd name="T85" fmla="*/ 12 h 215"/>
                <a:gd name="T86" fmla="*/ 166 w 256"/>
                <a:gd name="T87" fmla="*/ 3 h 215"/>
                <a:gd name="T88" fmla="*/ 192 w 256"/>
                <a:gd name="T89" fmla="*/ 3 h 215"/>
                <a:gd name="T90" fmla="*/ 214 w 256"/>
                <a:gd name="T91" fmla="*/ 18 h 215"/>
                <a:gd name="T92" fmla="*/ 227 w 256"/>
                <a:gd name="T93" fmla="*/ 16 h 215"/>
                <a:gd name="T94" fmla="*/ 248 w 256"/>
                <a:gd name="T95" fmla="*/ 6 h 215"/>
                <a:gd name="T96" fmla="*/ 246 w 256"/>
                <a:gd name="T97" fmla="*/ 13 h 215"/>
                <a:gd name="T98" fmla="*/ 241 w 256"/>
                <a:gd name="T99" fmla="*/ 21 h 215"/>
                <a:gd name="T100" fmla="*/ 234 w 256"/>
                <a:gd name="T101" fmla="*/ 29 h 215"/>
                <a:gd name="T102" fmla="*/ 225 w 256"/>
                <a:gd name="T103" fmla="*/ 36 h 215"/>
                <a:gd name="T104" fmla="*/ 234 w 256"/>
                <a:gd name="T105" fmla="*/ 34 h 215"/>
                <a:gd name="T106" fmla="*/ 244 w 256"/>
                <a:gd name="T107" fmla="*/ 31 h 215"/>
                <a:gd name="T108" fmla="*/ 256 w 256"/>
                <a:gd name="T109" fmla="*/ 2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215">
                  <a:moveTo>
                    <a:pt x="256" y="26"/>
                  </a:moveTo>
                  <a:cubicBezTo>
                    <a:pt x="254" y="30"/>
                    <a:pt x="251" y="35"/>
                    <a:pt x="246" y="40"/>
                  </a:cubicBezTo>
                  <a:cubicBezTo>
                    <a:pt x="242" y="46"/>
                    <a:pt x="236" y="51"/>
                    <a:pt x="229" y="55"/>
                  </a:cubicBezTo>
                  <a:cubicBezTo>
                    <a:pt x="229" y="56"/>
                    <a:pt x="230" y="58"/>
                    <a:pt x="230" y="59"/>
                  </a:cubicBezTo>
                  <a:cubicBezTo>
                    <a:pt x="230" y="60"/>
                    <a:pt x="230" y="62"/>
                    <a:pt x="230" y="63"/>
                  </a:cubicBezTo>
                  <a:cubicBezTo>
                    <a:pt x="230" y="71"/>
                    <a:pt x="229" y="80"/>
                    <a:pt x="227" y="90"/>
                  </a:cubicBezTo>
                  <a:cubicBezTo>
                    <a:pt x="225" y="99"/>
                    <a:pt x="222" y="109"/>
                    <a:pt x="219" y="119"/>
                  </a:cubicBezTo>
                  <a:cubicBezTo>
                    <a:pt x="215" y="128"/>
                    <a:pt x="210" y="138"/>
                    <a:pt x="204" y="148"/>
                  </a:cubicBezTo>
                  <a:cubicBezTo>
                    <a:pt x="198" y="157"/>
                    <a:pt x="192" y="166"/>
                    <a:pt x="184" y="174"/>
                  </a:cubicBezTo>
                  <a:cubicBezTo>
                    <a:pt x="176" y="183"/>
                    <a:pt x="166" y="190"/>
                    <a:pt x="156" y="196"/>
                  </a:cubicBezTo>
                  <a:cubicBezTo>
                    <a:pt x="146" y="202"/>
                    <a:pt x="135" y="207"/>
                    <a:pt x="122" y="210"/>
                  </a:cubicBezTo>
                  <a:cubicBezTo>
                    <a:pt x="107" y="213"/>
                    <a:pt x="93" y="215"/>
                    <a:pt x="78" y="215"/>
                  </a:cubicBezTo>
                  <a:cubicBezTo>
                    <a:pt x="72" y="215"/>
                    <a:pt x="65" y="215"/>
                    <a:pt x="59" y="214"/>
                  </a:cubicBezTo>
                  <a:cubicBezTo>
                    <a:pt x="52" y="213"/>
                    <a:pt x="45" y="212"/>
                    <a:pt x="38" y="210"/>
                  </a:cubicBezTo>
                  <a:cubicBezTo>
                    <a:pt x="32" y="208"/>
                    <a:pt x="25" y="206"/>
                    <a:pt x="18" y="203"/>
                  </a:cubicBezTo>
                  <a:cubicBezTo>
                    <a:pt x="12" y="200"/>
                    <a:pt x="6" y="196"/>
                    <a:pt x="0" y="191"/>
                  </a:cubicBezTo>
                  <a:cubicBezTo>
                    <a:pt x="15" y="193"/>
                    <a:pt x="29" y="192"/>
                    <a:pt x="42" y="188"/>
                  </a:cubicBezTo>
                  <a:cubicBezTo>
                    <a:pt x="55" y="183"/>
                    <a:pt x="67" y="177"/>
                    <a:pt x="78" y="169"/>
                  </a:cubicBezTo>
                  <a:cubicBezTo>
                    <a:pt x="76" y="169"/>
                    <a:pt x="72" y="168"/>
                    <a:pt x="68" y="168"/>
                  </a:cubicBezTo>
                  <a:cubicBezTo>
                    <a:pt x="64" y="167"/>
                    <a:pt x="60" y="166"/>
                    <a:pt x="55" y="164"/>
                  </a:cubicBezTo>
                  <a:cubicBezTo>
                    <a:pt x="51" y="161"/>
                    <a:pt x="46" y="158"/>
                    <a:pt x="41" y="153"/>
                  </a:cubicBezTo>
                  <a:cubicBezTo>
                    <a:pt x="36" y="148"/>
                    <a:pt x="32" y="141"/>
                    <a:pt x="29" y="132"/>
                  </a:cubicBezTo>
                  <a:cubicBezTo>
                    <a:pt x="30" y="132"/>
                    <a:pt x="31" y="132"/>
                    <a:pt x="33" y="133"/>
                  </a:cubicBezTo>
                  <a:cubicBezTo>
                    <a:pt x="35" y="133"/>
                    <a:pt x="37" y="133"/>
                    <a:pt x="40" y="132"/>
                  </a:cubicBezTo>
                  <a:cubicBezTo>
                    <a:pt x="42" y="132"/>
                    <a:pt x="44" y="132"/>
                    <a:pt x="46" y="132"/>
                  </a:cubicBezTo>
                  <a:cubicBezTo>
                    <a:pt x="49" y="131"/>
                    <a:pt x="51" y="131"/>
                    <a:pt x="52" y="131"/>
                  </a:cubicBezTo>
                  <a:cubicBezTo>
                    <a:pt x="42" y="128"/>
                    <a:pt x="35" y="124"/>
                    <a:pt x="29" y="119"/>
                  </a:cubicBezTo>
                  <a:cubicBezTo>
                    <a:pt x="23" y="113"/>
                    <a:pt x="19" y="108"/>
                    <a:pt x="17" y="103"/>
                  </a:cubicBezTo>
                  <a:cubicBezTo>
                    <a:pt x="14" y="98"/>
                    <a:pt x="12" y="93"/>
                    <a:pt x="12" y="88"/>
                  </a:cubicBezTo>
                  <a:cubicBezTo>
                    <a:pt x="11" y="83"/>
                    <a:pt x="11" y="79"/>
                    <a:pt x="11" y="77"/>
                  </a:cubicBezTo>
                  <a:cubicBezTo>
                    <a:pt x="13" y="78"/>
                    <a:pt x="17" y="80"/>
                    <a:pt x="21" y="82"/>
                  </a:cubicBezTo>
                  <a:cubicBezTo>
                    <a:pt x="26" y="83"/>
                    <a:pt x="30" y="84"/>
                    <a:pt x="34" y="84"/>
                  </a:cubicBezTo>
                  <a:cubicBezTo>
                    <a:pt x="26" y="77"/>
                    <a:pt x="21" y="71"/>
                    <a:pt x="17" y="65"/>
                  </a:cubicBezTo>
                  <a:cubicBezTo>
                    <a:pt x="14" y="58"/>
                    <a:pt x="12" y="52"/>
                    <a:pt x="11" y="46"/>
                  </a:cubicBezTo>
                  <a:cubicBezTo>
                    <a:pt x="10" y="40"/>
                    <a:pt x="11" y="34"/>
                    <a:pt x="12" y="28"/>
                  </a:cubicBezTo>
                  <a:cubicBezTo>
                    <a:pt x="13" y="23"/>
                    <a:pt x="15" y="17"/>
                    <a:pt x="17" y="12"/>
                  </a:cubicBezTo>
                  <a:cubicBezTo>
                    <a:pt x="28" y="24"/>
                    <a:pt x="38" y="33"/>
                    <a:pt x="49" y="41"/>
                  </a:cubicBezTo>
                  <a:cubicBezTo>
                    <a:pt x="59" y="48"/>
                    <a:pt x="69" y="54"/>
                    <a:pt x="78" y="58"/>
                  </a:cubicBezTo>
                  <a:cubicBezTo>
                    <a:pt x="88" y="62"/>
                    <a:pt x="97" y="64"/>
                    <a:pt x="105" y="66"/>
                  </a:cubicBezTo>
                  <a:cubicBezTo>
                    <a:pt x="113" y="67"/>
                    <a:pt x="120" y="68"/>
                    <a:pt x="126" y="68"/>
                  </a:cubicBezTo>
                  <a:cubicBezTo>
                    <a:pt x="125" y="60"/>
                    <a:pt x="125" y="53"/>
                    <a:pt x="126" y="46"/>
                  </a:cubicBezTo>
                  <a:cubicBezTo>
                    <a:pt x="127" y="39"/>
                    <a:pt x="129" y="33"/>
                    <a:pt x="133" y="27"/>
                  </a:cubicBezTo>
                  <a:cubicBezTo>
                    <a:pt x="136" y="21"/>
                    <a:pt x="140" y="16"/>
                    <a:pt x="146" y="12"/>
                  </a:cubicBezTo>
                  <a:cubicBezTo>
                    <a:pt x="151" y="8"/>
                    <a:pt x="158" y="5"/>
                    <a:pt x="166" y="3"/>
                  </a:cubicBezTo>
                  <a:cubicBezTo>
                    <a:pt x="175" y="0"/>
                    <a:pt x="184" y="1"/>
                    <a:pt x="192" y="3"/>
                  </a:cubicBezTo>
                  <a:cubicBezTo>
                    <a:pt x="201" y="6"/>
                    <a:pt x="208" y="11"/>
                    <a:pt x="214" y="18"/>
                  </a:cubicBezTo>
                  <a:cubicBezTo>
                    <a:pt x="217" y="18"/>
                    <a:pt x="221" y="17"/>
                    <a:pt x="227" y="16"/>
                  </a:cubicBezTo>
                  <a:cubicBezTo>
                    <a:pt x="233" y="14"/>
                    <a:pt x="240" y="11"/>
                    <a:pt x="248" y="6"/>
                  </a:cubicBezTo>
                  <a:cubicBezTo>
                    <a:pt x="248" y="8"/>
                    <a:pt x="247" y="10"/>
                    <a:pt x="246" y="13"/>
                  </a:cubicBezTo>
                  <a:cubicBezTo>
                    <a:pt x="244" y="15"/>
                    <a:pt x="243" y="18"/>
                    <a:pt x="241" y="21"/>
                  </a:cubicBezTo>
                  <a:cubicBezTo>
                    <a:pt x="239" y="24"/>
                    <a:pt x="237" y="27"/>
                    <a:pt x="234" y="29"/>
                  </a:cubicBezTo>
                  <a:cubicBezTo>
                    <a:pt x="231" y="32"/>
                    <a:pt x="228" y="34"/>
                    <a:pt x="225" y="36"/>
                  </a:cubicBezTo>
                  <a:cubicBezTo>
                    <a:pt x="228" y="35"/>
                    <a:pt x="231" y="35"/>
                    <a:pt x="234" y="34"/>
                  </a:cubicBezTo>
                  <a:cubicBezTo>
                    <a:pt x="237" y="33"/>
                    <a:pt x="240" y="32"/>
                    <a:pt x="244" y="31"/>
                  </a:cubicBezTo>
                  <a:cubicBezTo>
                    <a:pt x="248" y="30"/>
                    <a:pt x="252" y="28"/>
                    <a:pt x="256" y="26"/>
                  </a:cubicBezTo>
                  <a:close/>
                </a:path>
              </a:pathLst>
            </a:custGeom>
            <a:solidFill>
              <a:srgbClr val="FFFFFF"/>
            </a:solidFill>
            <a:ln w="12700">
              <a:miter lim="400000"/>
            </a:ln>
          </p:spPr>
          <p:txBody>
            <a:bodyPr anchor="ctr"/>
            <a:lstStyle/>
            <a:p>
              <a:pPr algn="ctr"/>
              <a:endParaRPr dirty="0">
                <a:ea typeface="微软雅黑" panose="020B0503020204020204" pitchFamily="34" charset="-122"/>
                <a:cs typeface="+mn-ea"/>
                <a:sym typeface="+mn-lt"/>
              </a:endParaRPr>
            </a:p>
          </p:txBody>
        </p:sp>
        <p:sp>
          <p:nvSpPr>
            <p:cNvPr id="38" name="椭圆 37"/>
            <p:cNvSpPr/>
            <p:nvPr/>
          </p:nvSpPr>
          <p:spPr>
            <a:xfrm>
              <a:off x="4348122" y="2945002"/>
              <a:ext cx="844034" cy="844034"/>
            </a:xfrm>
            <a:prstGeom prst="ellipse">
              <a:avLst/>
            </a:prstGeom>
            <a:solidFill>
              <a:srgbClr val="0E8146"/>
            </a:solidFill>
            <a:ln w="12700">
              <a:miter lim="400000"/>
            </a:ln>
          </p:spPr>
          <p:txBody>
            <a:bodyPr anchor="ctr"/>
            <a:lstStyle/>
            <a:p>
              <a:pPr algn="ctr"/>
              <a:endParaRPr dirty="0">
                <a:ea typeface="微软雅黑" panose="020B0503020204020204" pitchFamily="34" charset="-122"/>
                <a:cs typeface="+mn-ea"/>
                <a:sym typeface="+mn-lt"/>
              </a:endParaRPr>
            </a:p>
          </p:txBody>
        </p:sp>
        <p:sp>
          <p:nvSpPr>
            <p:cNvPr id="39" name="任意多边形: 形状 45"/>
            <p:cNvSpPr/>
            <p:nvPr/>
          </p:nvSpPr>
          <p:spPr>
            <a:xfrm>
              <a:off x="4591940" y="3224906"/>
              <a:ext cx="344681" cy="288042"/>
            </a:xfrm>
            <a:custGeom>
              <a:avLst/>
              <a:gdLst>
                <a:gd name="T0" fmla="*/ 256 w 256"/>
                <a:gd name="T1" fmla="*/ 26 h 215"/>
                <a:gd name="T2" fmla="*/ 246 w 256"/>
                <a:gd name="T3" fmla="*/ 40 h 215"/>
                <a:gd name="T4" fmla="*/ 229 w 256"/>
                <a:gd name="T5" fmla="*/ 55 h 215"/>
                <a:gd name="T6" fmla="*/ 230 w 256"/>
                <a:gd name="T7" fmla="*/ 59 h 215"/>
                <a:gd name="T8" fmla="*/ 230 w 256"/>
                <a:gd name="T9" fmla="*/ 63 h 215"/>
                <a:gd name="T10" fmla="*/ 227 w 256"/>
                <a:gd name="T11" fmla="*/ 90 h 215"/>
                <a:gd name="T12" fmla="*/ 219 w 256"/>
                <a:gd name="T13" fmla="*/ 119 h 215"/>
                <a:gd name="T14" fmla="*/ 204 w 256"/>
                <a:gd name="T15" fmla="*/ 148 h 215"/>
                <a:gd name="T16" fmla="*/ 184 w 256"/>
                <a:gd name="T17" fmla="*/ 174 h 215"/>
                <a:gd name="T18" fmla="*/ 156 w 256"/>
                <a:gd name="T19" fmla="*/ 196 h 215"/>
                <a:gd name="T20" fmla="*/ 122 w 256"/>
                <a:gd name="T21" fmla="*/ 210 h 215"/>
                <a:gd name="T22" fmla="*/ 78 w 256"/>
                <a:gd name="T23" fmla="*/ 215 h 215"/>
                <a:gd name="T24" fmla="*/ 59 w 256"/>
                <a:gd name="T25" fmla="*/ 214 h 215"/>
                <a:gd name="T26" fmla="*/ 38 w 256"/>
                <a:gd name="T27" fmla="*/ 210 h 215"/>
                <a:gd name="T28" fmla="*/ 18 w 256"/>
                <a:gd name="T29" fmla="*/ 203 h 215"/>
                <a:gd name="T30" fmla="*/ 0 w 256"/>
                <a:gd name="T31" fmla="*/ 191 h 215"/>
                <a:gd name="T32" fmla="*/ 42 w 256"/>
                <a:gd name="T33" fmla="*/ 188 h 215"/>
                <a:gd name="T34" fmla="*/ 78 w 256"/>
                <a:gd name="T35" fmla="*/ 169 h 215"/>
                <a:gd name="T36" fmla="*/ 68 w 256"/>
                <a:gd name="T37" fmla="*/ 168 h 215"/>
                <a:gd name="T38" fmla="*/ 55 w 256"/>
                <a:gd name="T39" fmla="*/ 164 h 215"/>
                <a:gd name="T40" fmla="*/ 41 w 256"/>
                <a:gd name="T41" fmla="*/ 153 h 215"/>
                <a:gd name="T42" fmla="*/ 29 w 256"/>
                <a:gd name="T43" fmla="*/ 132 h 215"/>
                <a:gd name="T44" fmla="*/ 33 w 256"/>
                <a:gd name="T45" fmla="*/ 133 h 215"/>
                <a:gd name="T46" fmla="*/ 40 w 256"/>
                <a:gd name="T47" fmla="*/ 132 h 215"/>
                <a:gd name="T48" fmla="*/ 46 w 256"/>
                <a:gd name="T49" fmla="*/ 132 h 215"/>
                <a:gd name="T50" fmla="*/ 52 w 256"/>
                <a:gd name="T51" fmla="*/ 131 h 215"/>
                <a:gd name="T52" fmla="*/ 29 w 256"/>
                <a:gd name="T53" fmla="*/ 119 h 215"/>
                <a:gd name="T54" fmla="*/ 17 w 256"/>
                <a:gd name="T55" fmla="*/ 103 h 215"/>
                <a:gd name="T56" fmla="*/ 12 w 256"/>
                <a:gd name="T57" fmla="*/ 88 h 215"/>
                <a:gd name="T58" fmla="*/ 11 w 256"/>
                <a:gd name="T59" fmla="*/ 77 h 215"/>
                <a:gd name="T60" fmla="*/ 21 w 256"/>
                <a:gd name="T61" fmla="*/ 82 h 215"/>
                <a:gd name="T62" fmla="*/ 34 w 256"/>
                <a:gd name="T63" fmla="*/ 84 h 215"/>
                <a:gd name="T64" fmla="*/ 17 w 256"/>
                <a:gd name="T65" fmla="*/ 65 h 215"/>
                <a:gd name="T66" fmla="*/ 11 w 256"/>
                <a:gd name="T67" fmla="*/ 46 h 215"/>
                <a:gd name="T68" fmla="*/ 12 w 256"/>
                <a:gd name="T69" fmla="*/ 28 h 215"/>
                <a:gd name="T70" fmla="*/ 17 w 256"/>
                <a:gd name="T71" fmla="*/ 12 h 215"/>
                <a:gd name="T72" fmla="*/ 49 w 256"/>
                <a:gd name="T73" fmla="*/ 41 h 215"/>
                <a:gd name="T74" fmla="*/ 78 w 256"/>
                <a:gd name="T75" fmla="*/ 58 h 215"/>
                <a:gd name="T76" fmla="*/ 105 w 256"/>
                <a:gd name="T77" fmla="*/ 66 h 215"/>
                <a:gd name="T78" fmla="*/ 126 w 256"/>
                <a:gd name="T79" fmla="*/ 68 h 215"/>
                <a:gd name="T80" fmla="*/ 126 w 256"/>
                <a:gd name="T81" fmla="*/ 46 h 215"/>
                <a:gd name="T82" fmla="*/ 133 w 256"/>
                <a:gd name="T83" fmla="*/ 27 h 215"/>
                <a:gd name="T84" fmla="*/ 146 w 256"/>
                <a:gd name="T85" fmla="*/ 12 h 215"/>
                <a:gd name="T86" fmla="*/ 166 w 256"/>
                <a:gd name="T87" fmla="*/ 3 h 215"/>
                <a:gd name="T88" fmla="*/ 192 w 256"/>
                <a:gd name="T89" fmla="*/ 3 h 215"/>
                <a:gd name="T90" fmla="*/ 214 w 256"/>
                <a:gd name="T91" fmla="*/ 18 h 215"/>
                <a:gd name="T92" fmla="*/ 227 w 256"/>
                <a:gd name="T93" fmla="*/ 16 h 215"/>
                <a:gd name="T94" fmla="*/ 248 w 256"/>
                <a:gd name="T95" fmla="*/ 6 h 215"/>
                <a:gd name="T96" fmla="*/ 246 w 256"/>
                <a:gd name="T97" fmla="*/ 13 h 215"/>
                <a:gd name="T98" fmla="*/ 241 w 256"/>
                <a:gd name="T99" fmla="*/ 21 h 215"/>
                <a:gd name="T100" fmla="*/ 234 w 256"/>
                <a:gd name="T101" fmla="*/ 29 h 215"/>
                <a:gd name="T102" fmla="*/ 225 w 256"/>
                <a:gd name="T103" fmla="*/ 36 h 215"/>
                <a:gd name="T104" fmla="*/ 234 w 256"/>
                <a:gd name="T105" fmla="*/ 34 h 215"/>
                <a:gd name="T106" fmla="*/ 244 w 256"/>
                <a:gd name="T107" fmla="*/ 31 h 215"/>
                <a:gd name="T108" fmla="*/ 256 w 256"/>
                <a:gd name="T109" fmla="*/ 2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215">
                  <a:moveTo>
                    <a:pt x="256" y="26"/>
                  </a:moveTo>
                  <a:cubicBezTo>
                    <a:pt x="254" y="30"/>
                    <a:pt x="251" y="35"/>
                    <a:pt x="246" y="40"/>
                  </a:cubicBezTo>
                  <a:cubicBezTo>
                    <a:pt x="242" y="46"/>
                    <a:pt x="236" y="51"/>
                    <a:pt x="229" y="55"/>
                  </a:cubicBezTo>
                  <a:cubicBezTo>
                    <a:pt x="229" y="56"/>
                    <a:pt x="230" y="58"/>
                    <a:pt x="230" y="59"/>
                  </a:cubicBezTo>
                  <a:cubicBezTo>
                    <a:pt x="230" y="60"/>
                    <a:pt x="230" y="62"/>
                    <a:pt x="230" y="63"/>
                  </a:cubicBezTo>
                  <a:cubicBezTo>
                    <a:pt x="230" y="71"/>
                    <a:pt x="229" y="80"/>
                    <a:pt x="227" y="90"/>
                  </a:cubicBezTo>
                  <a:cubicBezTo>
                    <a:pt x="225" y="99"/>
                    <a:pt x="222" y="109"/>
                    <a:pt x="219" y="119"/>
                  </a:cubicBezTo>
                  <a:cubicBezTo>
                    <a:pt x="215" y="128"/>
                    <a:pt x="210" y="138"/>
                    <a:pt x="204" y="148"/>
                  </a:cubicBezTo>
                  <a:cubicBezTo>
                    <a:pt x="198" y="157"/>
                    <a:pt x="192" y="166"/>
                    <a:pt x="184" y="174"/>
                  </a:cubicBezTo>
                  <a:cubicBezTo>
                    <a:pt x="176" y="183"/>
                    <a:pt x="166" y="190"/>
                    <a:pt x="156" y="196"/>
                  </a:cubicBezTo>
                  <a:cubicBezTo>
                    <a:pt x="146" y="202"/>
                    <a:pt x="135" y="207"/>
                    <a:pt x="122" y="210"/>
                  </a:cubicBezTo>
                  <a:cubicBezTo>
                    <a:pt x="107" y="213"/>
                    <a:pt x="93" y="215"/>
                    <a:pt x="78" y="215"/>
                  </a:cubicBezTo>
                  <a:cubicBezTo>
                    <a:pt x="72" y="215"/>
                    <a:pt x="65" y="215"/>
                    <a:pt x="59" y="214"/>
                  </a:cubicBezTo>
                  <a:cubicBezTo>
                    <a:pt x="52" y="213"/>
                    <a:pt x="45" y="212"/>
                    <a:pt x="38" y="210"/>
                  </a:cubicBezTo>
                  <a:cubicBezTo>
                    <a:pt x="32" y="208"/>
                    <a:pt x="25" y="206"/>
                    <a:pt x="18" y="203"/>
                  </a:cubicBezTo>
                  <a:cubicBezTo>
                    <a:pt x="12" y="200"/>
                    <a:pt x="6" y="196"/>
                    <a:pt x="0" y="191"/>
                  </a:cubicBezTo>
                  <a:cubicBezTo>
                    <a:pt x="15" y="193"/>
                    <a:pt x="29" y="192"/>
                    <a:pt x="42" y="188"/>
                  </a:cubicBezTo>
                  <a:cubicBezTo>
                    <a:pt x="55" y="183"/>
                    <a:pt x="67" y="177"/>
                    <a:pt x="78" y="169"/>
                  </a:cubicBezTo>
                  <a:cubicBezTo>
                    <a:pt x="76" y="169"/>
                    <a:pt x="72" y="168"/>
                    <a:pt x="68" y="168"/>
                  </a:cubicBezTo>
                  <a:cubicBezTo>
                    <a:pt x="64" y="167"/>
                    <a:pt x="60" y="166"/>
                    <a:pt x="55" y="164"/>
                  </a:cubicBezTo>
                  <a:cubicBezTo>
                    <a:pt x="51" y="161"/>
                    <a:pt x="46" y="158"/>
                    <a:pt x="41" y="153"/>
                  </a:cubicBezTo>
                  <a:cubicBezTo>
                    <a:pt x="36" y="148"/>
                    <a:pt x="32" y="141"/>
                    <a:pt x="29" y="132"/>
                  </a:cubicBezTo>
                  <a:cubicBezTo>
                    <a:pt x="30" y="132"/>
                    <a:pt x="31" y="132"/>
                    <a:pt x="33" y="133"/>
                  </a:cubicBezTo>
                  <a:cubicBezTo>
                    <a:pt x="35" y="133"/>
                    <a:pt x="37" y="133"/>
                    <a:pt x="40" y="132"/>
                  </a:cubicBezTo>
                  <a:cubicBezTo>
                    <a:pt x="42" y="132"/>
                    <a:pt x="44" y="132"/>
                    <a:pt x="46" y="132"/>
                  </a:cubicBezTo>
                  <a:cubicBezTo>
                    <a:pt x="49" y="131"/>
                    <a:pt x="51" y="131"/>
                    <a:pt x="52" y="131"/>
                  </a:cubicBezTo>
                  <a:cubicBezTo>
                    <a:pt x="42" y="128"/>
                    <a:pt x="35" y="124"/>
                    <a:pt x="29" y="119"/>
                  </a:cubicBezTo>
                  <a:cubicBezTo>
                    <a:pt x="23" y="113"/>
                    <a:pt x="19" y="108"/>
                    <a:pt x="17" y="103"/>
                  </a:cubicBezTo>
                  <a:cubicBezTo>
                    <a:pt x="14" y="98"/>
                    <a:pt x="12" y="93"/>
                    <a:pt x="12" y="88"/>
                  </a:cubicBezTo>
                  <a:cubicBezTo>
                    <a:pt x="11" y="83"/>
                    <a:pt x="11" y="79"/>
                    <a:pt x="11" y="77"/>
                  </a:cubicBezTo>
                  <a:cubicBezTo>
                    <a:pt x="13" y="78"/>
                    <a:pt x="17" y="80"/>
                    <a:pt x="21" y="82"/>
                  </a:cubicBezTo>
                  <a:cubicBezTo>
                    <a:pt x="26" y="83"/>
                    <a:pt x="30" y="84"/>
                    <a:pt x="34" y="84"/>
                  </a:cubicBezTo>
                  <a:cubicBezTo>
                    <a:pt x="26" y="77"/>
                    <a:pt x="21" y="71"/>
                    <a:pt x="17" y="65"/>
                  </a:cubicBezTo>
                  <a:cubicBezTo>
                    <a:pt x="14" y="58"/>
                    <a:pt x="12" y="52"/>
                    <a:pt x="11" y="46"/>
                  </a:cubicBezTo>
                  <a:cubicBezTo>
                    <a:pt x="10" y="40"/>
                    <a:pt x="11" y="34"/>
                    <a:pt x="12" y="28"/>
                  </a:cubicBezTo>
                  <a:cubicBezTo>
                    <a:pt x="13" y="23"/>
                    <a:pt x="15" y="17"/>
                    <a:pt x="17" y="12"/>
                  </a:cubicBezTo>
                  <a:cubicBezTo>
                    <a:pt x="28" y="24"/>
                    <a:pt x="38" y="33"/>
                    <a:pt x="49" y="41"/>
                  </a:cubicBezTo>
                  <a:cubicBezTo>
                    <a:pt x="59" y="48"/>
                    <a:pt x="69" y="54"/>
                    <a:pt x="78" y="58"/>
                  </a:cubicBezTo>
                  <a:cubicBezTo>
                    <a:pt x="88" y="62"/>
                    <a:pt x="97" y="64"/>
                    <a:pt x="105" y="66"/>
                  </a:cubicBezTo>
                  <a:cubicBezTo>
                    <a:pt x="113" y="67"/>
                    <a:pt x="120" y="68"/>
                    <a:pt x="126" y="68"/>
                  </a:cubicBezTo>
                  <a:cubicBezTo>
                    <a:pt x="125" y="60"/>
                    <a:pt x="125" y="53"/>
                    <a:pt x="126" y="46"/>
                  </a:cubicBezTo>
                  <a:cubicBezTo>
                    <a:pt x="127" y="39"/>
                    <a:pt x="129" y="33"/>
                    <a:pt x="133" y="27"/>
                  </a:cubicBezTo>
                  <a:cubicBezTo>
                    <a:pt x="136" y="21"/>
                    <a:pt x="140" y="16"/>
                    <a:pt x="146" y="12"/>
                  </a:cubicBezTo>
                  <a:cubicBezTo>
                    <a:pt x="151" y="8"/>
                    <a:pt x="158" y="5"/>
                    <a:pt x="166" y="3"/>
                  </a:cubicBezTo>
                  <a:cubicBezTo>
                    <a:pt x="175" y="0"/>
                    <a:pt x="184" y="1"/>
                    <a:pt x="192" y="3"/>
                  </a:cubicBezTo>
                  <a:cubicBezTo>
                    <a:pt x="201" y="6"/>
                    <a:pt x="208" y="11"/>
                    <a:pt x="214" y="18"/>
                  </a:cubicBezTo>
                  <a:cubicBezTo>
                    <a:pt x="217" y="18"/>
                    <a:pt x="221" y="17"/>
                    <a:pt x="227" y="16"/>
                  </a:cubicBezTo>
                  <a:cubicBezTo>
                    <a:pt x="233" y="14"/>
                    <a:pt x="240" y="11"/>
                    <a:pt x="248" y="6"/>
                  </a:cubicBezTo>
                  <a:cubicBezTo>
                    <a:pt x="248" y="8"/>
                    <a:pt x="247" y="10"/>
                    <a:pt x="246" y="13"/>
                  </a:cubicBezTo>
                  <a:cubicBezTo>
                    <a:pt x="244" y="15"/>
                    <a:pt x="243" y="18"/>
                    <a:pt x="241" y="21"/>
                  </a:cubicBezTo>
                  <a:cubicBezTo>
                    <a:pt x="239" y="24"/>
                    <a:pt x="237" y="27"/>
                    <a:pt x="234" y="29"/>
                  </a:cubicBezTo>
                  <a:cubicBezTo>
                    <a:pt x="231" y="32"/>
                    <a:pt x="228" y="34"/>
                    <a:pt x="225" y="36"/>
                  </a:cubicBezTo>
                  <a:cubicBezTo>
                    <a:pt x="228" y="35"/>
                    <a:pt x="231" y="35"/>
                    <a:pt x="234" y="34"/>
                  </a:cubicBezTo>
                  <a:cubicBezTo>
                    <a:pt x="237" y="33"/>
                    <a:pt x="240" y="32"/>
                    <a:pt x="244" y="31"/>
                  </a:cubicBezTo>
                  <a:cubicBezTo>
                    <a:pt x="248" y="30"/>
                    <a:pt x="252" y="28"/>
                    <a:pt x="256" y="26"/>
                  </a:cubicBezTo>
                  <a:close/>
                </a:path>
              </a:pathLst>
            </a:custGeom>
            <a:solidFill>
              <a:srgbClr val="FFFFFF"/>
            </a:solidFill>
            <a:ln w="12700">
              <a:miter lim="400000"/>
            </a:ln>
          </p:spPr>
          <p:txBody>
            <a:bodyPr anchor="ctr"/>
            <a:lstStyle/>
            <a:p>
              <a:pPr algn="ctr"/>
              <a:endParaRPr dirty="0">
                <a:ea typeface="微软雅黑" panose="020B0503020204020204" pitchFamily="34" charset="-122"/>
                <a:cs typeface="+mn-ea"/>
                <a:sym typeface="+mn-lt"/>
              </a:endParaRPr>
            </a:p>
          </p:txBody>
        </p:sp>
        <p:sp>
          <p:nvSpPr>
            <p:cNvPr id="40" name="椭圆 39"/>
            <p:cNvSpPr/>
            <p:nvPr/>
          </p:nvSpPr>
          <p:spPr>
            <a:xfrm>
              <a:off x="6366669" y="3457321"/>
              <a:ext cx="583980" cy="583980"/>
            </a:xfrm>
            <a:prstGeom prst="ellipse">
              <a:avLst/>
            </a:prstGeom>
            <a:solidFill>
              <a:srgbClr val="218C04"/>
            </a:solidFill>
            <a:ln w="12700">
              <a:miter lim="400000"/>
            </a:ln>
          </p:spPr>
          <p:txBody>
            <a:bodyPr anchor="ctr"/>
            <a:lstStyle/>
            <a:p>
              <a:pPr algn="ctr"/>
              <a:endParaRPr dirty="0">
                <a:ea typeface="微软雅黑" panose="020B0503020204020204" pitchFamily="34" charset="-122"/>
                <a:cs typeface="+mn-ea"/>
                <a:sym typeface="+mn-lt"/>
              </a:endParaRPr>
            </a:p>
          </p:txBody>
        </p:sp>
        <p:sp>
          <p:nvSpPr>
            <p:cNvPr id="41" name="任意多边形: 形状 47"/>
            <p:cNvSpPr/>
            <p:nvPr/>
          </p:nvSpPr>
          <p:spPr>
            <a:xfrm>
              <a:off x="6528337" y="3632595"/>
              <a:ext cx="242773" cy="202880"/>
            </a:xfrm>
            <a:custGeom>
              <a:avLst/>
              <a:gdLst>
                <a:gd name="T0" fmla="*/ 256 w 256"/>
                <a:gd name="T1" fmla="*/ 26 h 215"/>
                <a:gd name="T2" fmla="*/ 246 w 256"/>
                <a:gd name="T3" fmla="*/ 40 h 215"/>
                <a:gd name="T4" fmla="*/ 229 w 256"/>
                <a:gd name="T5" fmla="*/ 55 h 215"/>
                <a:gd name="T6" fmla="*/ 230 w 256"/>
                <a:gd name="T7" fmla="*/ 59 h 215"/>
                <a:gd name="T8" fmla="*/ 230 w 256"/>
                <a:gd name="T9" fmla="*/ 63 h 215"/>
                <a:gd name="T10" fmla="*/ 227 w 256"/>
                <a:gd name="T11" fmla="*/ 90 h 215"/>
                <a:gd name="T12" fmla="*/ 219 w 256"/>
                <a:gd name="T13" fmla="*/ 119 h 215"/>
                <a:gd name="T14" fmla="*/ 204 w 256"/>
                <a:gd name="T15" fmla="*/ 148 h 215"/>
                <a:gd name="T16" fmla="*/ 184 w 256"/>
                <a:gd name="T17" fmla="*/ 174 h 215"/>
                <a:gd name="T18" fmla="*/ 156 w 256"/>
                <a:gd name="T19" fmla="*/ 196 h 215"/>
                <a:gd name="T20" fmla="*/ 122 w 256"/>
                <a:gd name="T21" fmla="*/ 210 h 215"/>
                <a:gd name="T22" fmla="*/ 78 w 256"/>
                <a:gd name="T23" fmla="*/ 215 h 215"/>
                <a:gd name="T24" fmla="*/ 59 w 256"/>
                <a:gd name="T25" fmla="*/ 214 h 215"/>
                <a:gd name="T26" fmla="*/ 38 w 256"/>
                <a:gd name="T27" fmla="*/ 210 h 215"/>
                <a:gd name="T28" fmla="*/ 18 w 256"/>
                <a:gd name="T29" fmla="*/ 203 h 215"/>
                <a:gd name="T30" fmla="*/ 0 w 256"/>
                <a:gd name="T31" fmla="*/ 191 h 215"/>
                <a:gd name="T32" fmla="*/ 42 w 256"/>
                <a:gd name="T33" fmla="*/ 188 h 215"/>
                <a:gd name="T34" fmla="*/ 78 w 256"/>
                <a:gd name="T35" fmla="*/ 169 h 215"/>
                <a:gd name="T36" fmla="*/ 68 w 256"/>
                <a:gd name="T37" fmla="*/ 168 h 215"/>
                <a:gd name="T38" fmla="*/ 55 w 256"/>
                <a:gd name="T39" fmla="*/ 164 h 215"/>
                <a:gd name="T40" fmla="*/ 41 w 256"/>
                <a:gd name="T41" fmla="*/ 153 h 215"/>
                <a:gd name="T42" fmla="*/ 29 w 256"/>
                <a:gd name="T43" fmla="*/ 132 h 215"/>
                <a:gd name="T44" fmla="*/ 33 w 256"/>
                <a:gd name="T45" fmla="*/ 133 h 215"/>
                <a:gd name="T46" fmla="*/ 40 w 256"/>
                <a:gd name="T47" fmla="*/ 132 h 215"/>
                <a:gd name="T48" fmla="*/ 46 w 256"/>
                <a:gd name="T49" fmla="*/ 132 h 215"/>
                <a:gd name="T50" fmla="*/ 52 w 256"/>
                <a:gd name="T51" fmla="*/ 131 h 215"/>
                <a:gd name="T52" fmla="*/ 29 w 256"/>
                <a:gd name="T53" fmla="*/ 119 h 215"/>
                <a:gd name="T54" fmla="*/ 17 w 256"/>
                <a:gd name="T55" fmla="*/ 103 h 215"/>
                <a:gd name="T56" fmla="*/ 12 w 256"/>
                <a:gd name="T57" fmla="*/ 88 h 215"/>
                <a:gd name="T58" fmla="*/ 11 w 256"/>
                <a:gd name="T59" fmla="*/ 77 h 215"/>
                <a:gd name="T60" fmla="*/ 21 w 256"/>
                <a:gd name="T61" fmla="*/ 82 h 215"/>
                <a:gd name="T62" fmla="*/ 34 w 256"/>
                <a:gd name="T63" fmla="*/ 84 h 215"/>
                <a:gd name="T64" fmla="*/ 17 w 256"/>
                <a:gd name="T65" fmla="*/ 65 h 215"/>
                <a:gd name="T66" fmla="*/ 11 w 256"/>
                <a:gd name="T67" fmla="*/ 46 h 215"/>
                <a:gd name="T68" fmla="*/ 12 w 256"/>
                <a:gd name="T69" fmla="*/ 28 h 215"/>
                <a:gd name="T70" fmla="*/ 17 w 256"/>
                <a:gd name="T71" fmla="*/ 12 h 215"/>
                <a:gd name="T72" fmla="*/ 49 w 256"/>
                <a:gd name="T73" fmla="*/ 41 h 215"/>
                <a:gd name="T74" fmla="*/ 78 w 256"/>
                <a:gd name="T75" fmla="*/ 58 h 215"/>
                <a:gd name="T76" fmla="*/ 105 w 256"/>
                <a:gd name="T77" fmla="*/ 66 h 215"/>
                <a:gd name="T78" fmla="*/ 126 w 256"/>
                <a:gd name="T79" fmla="*/ 68 h 215"/>
                <a:gd name="T80" fmla="*/ 126 w 256"/>
                <a:gd name="T81" fmla="*/ 46 h 215"/>
                <a:gd name="T82" fmla="*/ 133 w 256"/>
                <a:gd name="T83" fmla="*/ 27 h 215"/>
                <a:gd name="T84" fmla="*/ 146 w 256"/>
                <a:gd name="T85" fmla="*/ 12 h 215"/>
                <a:gd name="T86" fmla="*/ 166 w 256"/>
                <a:gd name="T87" fmla="*/ 3 h 215"/>
                <a:gd name="T88" fmla="*/ 192 w 256"/>
                <a:gd name="T89" fmla="*/ 3 h 215"/>
                <a:gd name="T90" fmla="*/ 214 w 256"/>
                <a:gd name="T91" fmla="*/ 18 h 215"/>
                <a:gd name="T92" fmla="*/ 227 w 256"/>
                <a:gd name="T93" fmla="*/ 16 h 215"/>
                <a:gd name="T94" fmla="*/ 248 w 256"/>
                <a:gd name="T95" fmla="*/ 6 h 215"/>
                <a:gd name="T96" fmla="*/ 246 w 256"/>
                <a:gd name="T97" fmla="*/ 13 h 215"/>
                <a:gd name="T98" fmla="*/ 241 w 256"/>
                <a:gd name="T99" fmla="*/ 21 h 215"/>
                <a:gd name="T100" fmla="*/ 234 w 256"/>
                <a:gd name="T101" fmla="*/ 29 h 215"/>
                <a:gd name="T102" fmla="*/ 225 w 256"/>
                <a:gd name="T103" fmla="*/ 36 h 215"/>
                <a:gd name="T104" fmla="*/ 234 w 256"/>
                <a:gd name="T105" fmla="*/ 34 h 215"/>
                <a:gd name="T106" fmla="*/ 244 w 256"/>
                <a:gd name="T107" fmla="*/ 31 h 215"/>
                <a:gd name="T108" fmla="*/ 256 w 256"/>
                <a:gd name="T109" fmla="*/ 26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56" h="215">
                  <a:moveTo>
                    <a:pt x="256" y="26"/>
                  </a:moveTo>
                  <a:cubicBezTo>
                    <a:pt x="254" y="30"/>
                    <a:pt x="251" y="35"/>
                    <a:pt x="246" y="40"/>
                  </a:cubicBezTo>
                  <a:cubicBezTo>
                    <a:pt x="242" y="46"/>
                    <a:pt x="236" y="51"/>
                    <a:pt x="229" y="55"/>
                  </a:cubicBezTo>
                  <a:cubicBezTo>
                    <a:pt x="229" y="56"/>
                    <a:pt x="230" y="58"/>
                    <a:pt x="230" y="59"/>
                  </a:cubicBezTo>
                  <a:cubicBezTo>
                    <a:pt x="230" y="60"/>
                    <a:pt x="230" y="62"/>
                    <a:pt x="230" y="63"/>
                  </a:cubicBezTo>
                  <a:cubicBezTo>
                    <a:pt x="230" y="71"/>
                    <a:pt x="229" y="80"/>
                    <a:pt x="227" y="90"/>
                  </a:cubicBezTo>
                  <a:cubicBezTo>
                    <a:pt x="225" y="99"/>
                    <a:pt x="222" y="109"/>
                    <a:pt x="219" y="119"/>
                  </a:cubicBezTo>
                  <a:cubicBezTo>
                    <a:pt x="215" y="128"/>
                    <a:pt x="210" y="138"/>
                    <a:pt x="204" y="148"/>
                  </a:cubicBezTo>
                  <a:cubicBezTo>
                    <a:pt x="198" y="157"/>
                    <a:pt x="192" y="166"/>
                    <a:pt x="184" y="174"/>
                  </a:cubicBezTo>
                  <a:cubicBezTo>
                    <a:pt x="176" y="183"/>
                    <a:pt x="166" y="190"/>
                    <a:pt x="156" y="196"/>
                  </a:cubicBezTo>
                  <a:cubicBezTo>
                    <a:pt x="146" y="202"/>
                    <a:pt x="135" y="207"/>
                    <a:pt x="122" y="210"/>
                  </a:cubicBezTo>
                  <a:cubicBezTo>
                    <a:pt x="107" y="213"/>
                    <a:pt x="93" y="215"/>
                    <a:pt x="78" y="215"/>
                  </a:cubicBezTo>
                  <a:cubicBezTo>
                    <a:pt x="72" y="215"/>
                    <a:pt x="65" y="215"/>
                    <a:pt x="59" y="214"/>
                  </a:cubicBezTo>
                  <a:cubicBezTo>
                    <a:pt x="52" y="213"/>
                    <a:pt x="45" y="212"/>
                    <a:pt x="38" y="210"/>
                  </a:cubicBezTo>
                  <a:cubicBezTo>
                    <a:pt x="32" y="208"/>
                    <a:pt x="25" y="206"/>
                    <a:pt x="18" y="203"/>
                  </a:cubicBezTo>
                  <a:cubicBezTo>
                    <a:pt x="12" y="200"/>
                    <a:pt x="6" y="196"/>
                    <a:pt x="0" y="191"/>
                  </a:cubicBezTo>
                  <a:cubicBezTo>
                    <a:pt x="15" y="193"/>
                    <a:pt x="29" y="192"/>
                    <a:pt x="42" y="188"/>
                  </a:cubicBezTo>
                  <a:cubicBezTo>
                    <a:pt x="55" y="183"/>
                    <a:pt x="67" y="177"/>
                    <a:pt x="78" y="169"/>
                  </a:cubicBezTo>
                  <a:cubicBezTo>
                    <a:pt x="76" y="169"/>
                    <a:pt x="72" y="168"/>
                    <a:pt x="68" y="168"/>
                  </a:cubicBezTo>
                  <a:cubicBezTo>
                    <a:pt x="64" y="167"/>
                    <a:pt x="60" y="166"/>
                    <a:pt x="55" y="164"/>
                  </a:cubicBezTo>
                  <a:cubicBezTo>
                    <a:pt x="51" y="161"/>
                    <a:pt x="46" y="158"/>
                    <a:pt x="41" y="153"/>
                  </a:cubicBezTo>
                  <a:cubicBezTo>
                    <a:pt x="36" y="148"/>
                    <a:pt x="32" y="141"/>
                    <a:pt x="29" y="132"/>
                  </a:cubicBezTo>
                  <a:cubicBezTo>
                    <a:pt x="30" y="132"/>
                    <a:pt x="31" y="132"/>
                    <a:pt x="33" y="133"/>
                  </a:cubicBezTo>
                  <a:cubicBezTo>
                    <a:pt x="35" y="133"/>
                    <a:pt x="37" y="133"/>
                    <a:pt x="40" y="132"/>
                  </a:cubicBezTo>
                  <a:cubicBezTo>
                    <a:pt x="42" y="132"/>
                    <a:pt x="44" y="132"/>
                    <a:pt x="46" y="132"/>
                  </a:cubicBezTo>
                  <a:cubicBezTo>
                    <a:pt x="49" y="131"/>
                    <a:pt x="51" y="131"/>
                    <a:pt x="52" y="131"/>
                  </a:cubicBezTo>
                  <a:cubicBezTo>
                    <a:pt x="42" y="128"/>
                    <a:pt x="35" y="124"/>
                    <a:pt x="29" y="119"/>
                  </a:cubicBezTo>
                  <a:cubicBezTo>
                    <a:pt x="23" y="113"/>
                    <a:pt x="19" y="108"/>
                    <a:pt x="17" y="103"/>
                  </a:cubicBezTo>
                  <a:cubicBezTo>
                    <a:pt x="14" y="98"/>
                    <a:pt x="12" y="93"/>
                    <a:pt x="12" y="88"/>
                  </a:cubicBezTo>
                  <a:cubicBezTo>
                    <a:pt x="11" y="83"/>
                    <a:pt x="11" y="79"/>
                    <a:pt x="11" y="77"/>
                  </a:cubicBezTo>
                  <a:cubicBezTo>
                    <a:pt x="13" y="78"/>
                    <a:pt x="17" y="80"/>
                    <a:pt x="21" y="82"/>
                  </a:cubicBezTo>
                  <a:cubicBezTo>
                    <a:pt x="26" y="83"/>
                    <a:pt x="30" y="84"/>
                    <a:pt x="34" y="84"/>
                  </a:cubicBezTo>
                  <a:cubicBezTo>
                    <a:pt x="26" y="77"/>
                    <a:pt x="21" y="71"/>
                    <a:pt x="17" y="65"/>
                  </a:cubicBezTo>
                  <a:cubicBezTo>
                    <a:pt x="14" y="58"/>
                    <a:pt x="12" y="52"/>
                    <a:pt x="11" y="46"/>
                  </a:cubicBezTo>
                  <a:cubicBezTo>
                    <a:pt x="10" y="40"/>
                    <a:pt x="11" y="34"/>
                    <a:pt x="12" y="28"/>
                  </a:cubicBezTo>
                  <a:cubicBezTo>
                    <a:pt x="13" y="23"/>
                    <a:pt x="15" y="17"/>
                    <a:pt x="17" y="12"/>
                  </a:cubicBezTo>
                  <a:cubicBezTo>
                    <a:pt x="28" y="24"/>
                    <a:pt x="38" y="33"/>
                    <a:pt x="49" y="41"/>
                  </a:cubicBezTo>
                  <a:cubicBezTo>
                    <a:pt x="59" y="48"/>
                    <a:pt x="69" y="54"/>
                    <a:pt x="78" y="58"/>
                  </a:cubicBezTo>
                  <a:cubicBezTo>
                    <a:pt x="88" y="62"/>
                    <a:pt x="97" y="64"/>
                    <a:pt x="105" y="66"/>
                  </a:cubicBezTo>
                  <a:cubicBezTo>
                    <a:pt x="113" y="67"/>
                    <a:pt x="120" y="68"/>
                    <a:pt x="126" y="68"/>
                  </a:cubicBezTo>
                  <a:cubicBezTo>
                    <a:pt x="125" y="60"/>
                    <a:pt x="125" y="53"/>
                    <a:pt x="126" y="46"/>
                  </a:cubicBezTo>
                  <a:cubicBezTo>
                    <a:pt x="127" y="39"/>
                    <a:pt x="129" y="33"/>
                    <a:pt x="133" y="27"/>
                  </a:cubicBezTo>
                  <a:cubicBezTo>
                    <a:pt x="136" y="21"/>
                    <a:pt x="140" y="16"/>
                    <a:pt x="146" y="12"/>
                  </a:cubicBezTo>
                  <a:cubicBezTo>
                    <a:pt x="151" y="8"/>
                    <a:pt x="158" y="5"/>
                    <a:pt x="166" y="3"/>
                  </a:cubicBezTo>
                  <a:cubicBezTo>
                    <a:pt x="175" y="0"/>
                    <a:pt x="184" y="1"/>
                    <a:pt x="192" y="3"/>
                  </a:cubicBezTo>
                  <a:cubicBezTo>
                    <a:pt x="201" y="6"/>
                    <a:pt x="208" y="11"/>
                    <a:pt x="214" y="18"/>
                  </a:cubicBezTo>
                  <a:cubicBezTo>
                    <a:pt x="217" y="18"/>
                    <a:pt x="221" y="17"/>
                    <a:pt x="227" y="16"/>
                  </a:cubicBezTo>
                  <a:cubicBezTo>
                    <a:pt x="233" y="14"/>
                    <a:pt x="240" y="11"/>
                    <a:pt x="248" y="6"/>
                  </a:cubicBezTo>
                  <a:cubicBezTo>
                    <a:pt x="248" y="8"/>
                    <a:pt x="247" y="10"/>
                    <a:pt x="246" y="13"/>
                  </a:cubicBezTo>
                  <a:cubicBezTo>
                    <a:pt x="244" y="15"/>
                    <a:pt x="243" y="18"/>
                    <a:pt x="241" y="21"/>
                  </a:cubicBezTo>
                  <a:cubicBezTo>
                    <a:pt x="239" y="24"/>
                    <a:pt x="237" y="27"/>
                    <a:pt x="234" y="29"/>
                  </a:cubicBezTo>
                  <a:cubicBezTo>
                    <a:pt x="231" y="32"/>
                    <a:pt x="228" y="34"/>
                    <a:pt x="225" y="36"/>
                  </a:cubicBezTo>
                  <a:cubicBezTo>
                    <a:pt x="228" y="35"/>
                    <a:pt x="231" y="35"/>
                    <a:pt x="234" y="34"/>
                  </a:cubicBezTo>
                  <a:cubicBezTo>
                    <a:pt x="237" y="33"/>
                    <a:pt x="240" y="32"/>
                    <a:pt x="244" y="31"/>
                  </a:cubicBezTo>
                  <a:cubicBezTo>
                    <a:pt x="248" y="30"/>
                    <a:pt x="252" y="28"/>
                    <a:pt x="256" y="26"/>
                  </a:cubicBezTo>
                  <a:close/>
                </a:path>
              </a:pathLst>
            </a:custGeom>
            <a:solidFill>
              <a:srgbClr val="FFFFFF"/>
            </a:solidFill>
            <a:ln w="12700">
              <a:miter lim="400000"/>
            </a:ln>
          </p:spPr>
          <p:txBody>
            <a:bodyPr anchor="ctr"/>
            <a:lstStyle/>
            <a:p>
              <a:pPr algn="ctr"/>
              <a:endParaRPr dirty="0">
                <a:ea typeface="微软雅黑" panose="020B0503020204020204" pitchFamily="34" charset="-122"/>
                <a:cs typeface="+mn-ea"/>
                <a:sym typeface="+mn-lt"/>
              </a:endParaRPr>
            </a:p>
          </p:txBody>
        </p:sp>
      </p:grpSp>
      <p:sp>
        <p:nvSpPr>
          <p:cNvPr id="42" name="矩形 41"/>
          <p:cNvSpPr/>
          <p:nvPr/>
        </p:nvSpPr>
        <p:spPr>
          <a:xfrm>
            <a:off x="8712397" y="2837873"/>
            <a:ext cx="1851789" cy="246221"/>
          </a:xfrm>
          <a:prstGeom prst="rect">
            <a:avLst/>
          </a:prstGeom>
        </p:spPr>
        <p:txBody>
          <a:bodyPr wrap="none">
            <a:spAutoFit/>
          </a:body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43" name="矩形 42"/>
          <p:cNvSpPr/>
          <p:nvPr/>
        </p:nvSpPr>
        <p:spPr>
          <a:xfrm>
            <a:off x="8712397" y="3065542"/>
            <a:ext cx="2638129" cy="461665"/>
          </a:xfrm>
          <a:prstGeom prst="rect">
            <a:avLst/>
          </a:prstGeom>
        </p:spPr>
        <p:txBody>
          <a:bodyPr wrap="square">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44" name="矩形 43"/>
          <p:cNvSpPr/>
          <p:nvPr/>
        </p:nvSpPr>
        <p:spPr>
          <a:xfrm>
            <a:off x="8712397" y="5083146"/>
            <a:ext cx="1851789" cy="246221"/>
          </a:xfrm>
          <a:prstGeom prst="rect">
            <a:avLst/>
          </a:prstGeom>
        </p:spPr>
        <p:txBody>
          <a:bodyPr wrap="none">
            <a:spAutoFit/>
          </a:body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45" name="矩形 44"/>
          <p:cNvSpPr/>
          <p:nvPr/>
        </p:nvSpPr>
        <p:spPr>
          <a:xfrm>
            <a:off x="8712397" y="5310815"/>
            <a:ext cx="2638129" cy="461665"/>
          </a:xfrm>
          <a:prstGeom prst="rect">
            <a:avLst/>
          </a:prstGeom>
        </p:spPr>
        <p:txBody>
          <a:bodyPr wrap="square">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46" name="矩形 45"/>
          <p:cNvSpPr/>
          <p:nvPr/>
        </p:nvSpPr>
        <p:spPr>
          <a:xfrm>
            <a:off x="1561476" y="2837873"/>
            <a:ext cx="1851789" cy="246221"/>
          </a:xfrm>
          <a:prstGeom prst="rect">
            <a:avLst/>
          </a:prstGeom>
        </p:spPr>
        <p:txBody>
          <a:bodyPr wrap="none">
            <a:spAutoFit/>
          </a:bodyPr>
          <a:lstStyle/>
          <a:p>
            <a:pPr algn="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47" name="矩形 46"/>
          <p:cNvSpPr/>
          <p:nvPr/>
        </p:nvSpPr>
        <p:spPr>
          <a:xfrm>
            <a:off x="775136" y="3065542"/>
            <a:ext cx="2638129" cy="439929"/>
          </a:xfrm>
          <a:prstGeom prst="rect">
            <a:avLst/>
          </a:prstGeom>
        </p:spPr>
        <p:txBody>
          <a:bodyPr wrap="square">
            <a:spAutoFit/>
          </a:bodyPr>
          <a:lstStyle/>
          <a:p>
            <a:pPr algn="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48" name="矩形 47"/>
          <p:cNvSpPr/>
          <p:nvPr/>
        </p:nvSpPr>
        <p:spPr>
          <a:xfrm>
            <a:off x="1561476" y="5083146"/>
            <a:ext cx="1851789" cy="246221"/>
          </a:xfrm>
          <a:prstGeom prst="rect">
            <a:avLst/>
          </a:prstGeom>
        </p:spPr>
        <p:txBody>
          <a:bodyPr wrap="none">
            <a:spAutoFit/>
          </a:bodyPr>
          <a:lstStyle/>
          <a:p>
            <a:pPr algn="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49" name="矩形 48"/>
          <p:cNvSpPr/>
          <p:nvPr/>
        </p:nvSpPr>
        <p:spPr>
          <a:xfrm>
            <a:off x="775136" y="5310815"/>
            <a:ext cx="2638129" cy="439929"/>
          </a:xfrm>
          <a:prstGeom prst="rect">
            <a:avLst/>
          </a:prstGeom>
        </p:spPr>
        <p:txBody>
          <a:bodyPr wrap="square">
            <a:spAutoFit/>
          </a:bodyPr>
          <a:lstStyle/>
          <a:p>
            <a:pPr algn="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anim calcmode="lin" valueType="num">
                                      <p:cBhvr additive="base">
                                        <p:cTn id="19" dur="500" fill="hold"/>
                                        <p:tgtEl>
                                          <p:spTgt spid="46"/>
                                        </p:tgtEl>
                                        <p:attrNameLst>
                                          <p:attrName>ppt_x</p:attrName>
                                        </p:attrNameLst>
                                      </p:cBhvr>
                                      <p:tavLst>
                                        <p:tav tm="0">
                                          <p:val>
                                            <p:strVal val="0-#ppt_w/2"/>
                                          </p:val>
                                        </p:tav>
                                        <p:tav tm="100000">
                                          <p:val>
                                            <p:strVal val="#ppt_x"/>
                                          </p:val>
                                        </p:tav>
                                      </p:tavLst>
                                    </p:anim>
                                    <p:anim calcmode="lin" valueType="num">
                                      <p:cBhvr additive="base">
                                        <p:cTn id="20" dur="500" fill="hold"/>
                                        <p:tgtEl>
                                          <p:spTgt spid="46"/>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additive="base">
                                        <p:cTn id="23" dur="500" fill="hold"/>
                                        <p:tgtEl>
                                          <p:spTgt spid="47"/>
                                        </p:tgtEl>
                                        <p:attrNameLst>
                                          <p:attrName>ppt_x</p:attrName>
                                        </p:attrNameLst>
                                      </p:cBhvr>
                                      <p:tavLst>
                                        <p:tav tm="0">
                                          <p:val>
                                            <p:strVal val="0-#ppt_w/2"/>
                                          </p:val>
                                        </p:tav>
                                        <p:tav tm="100000">
                                          <p:val>
                                            <p:strVal val="#ppt_x"/>
                                          </p:val>
                                        </p:tav>
                                      </p:tavLst>
                                    </p:anim>
                                    <p:anim calcmode="lin" valueType="num">
                                      <p:cBhvr additive="base">
                                        <p:cTn id="24" dur="500" fill="hold"/>
                                        <p:tgtEl>
                                          <p:spTgt spid="47"/>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0-#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0-#ppt_w/2"/>
                                          </p:val>
                                        </p:tav>
                                        <p:tav tm="100000">
                                          <p:val>
                                            <p:strVal val="#ppt_x"/>
                                          </p:val>
                                        </p:tav>
                                      </p:tavLst>
                                    </p:anim>
                                    <p:anim calcmode="lin" valueType="num">
                                      <p:cBhvr additive="base">
                                        <p:cTn id="32" dur="500" fill="hold"/>
                                        <p:tgtEl>
                                          <p:spTgt spid="4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500" fill="hold"/>
                                        <p:tgtEl>
                                          <p:spTgt spid="42"/>
                                        </p:tgtEl>
                                        <p:attrNameLst>
                                          <p:attrName>ppt_x</p:attrName>
                                        </p:attrNameLst>
                                      </p:cBhvr>
                                      <p:tavLst>
                                        <p:tav tm="0">
                                          <p:val>
                                            <p:strVal val="1+#ppt_w/2"/>
                                          </p:val>
                                        </p:tav>
                                        <p:tav tm="100000">
                                          <p:val>
                                            <p:strVal val="#ppt_x"/>
                                          </p:val>
                                        </p:tav>
                                      </p:tavLst>
                                    </p:anim>
                                    <p:anim calcmode="lin" valueType="num">
                                      <p:cBhvr additive="base">
                                        <p:cTn id="36" dur="500" fill="hold"/>
                                        <p:tgtEl>
                                          <p:spTgt spid="42"/>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1+#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additive="base">
                                        <p:cTn id="43" dur="500" fill="hold"/>
                                        <p:tgtEl>
                                          <p:spTgt spid="44"/>
                                        </p:tgtEl>
                                        <p:attrNameLst>
                                          <p:attrName>ppt_x</p:attrName>
                                        </p:attrNameLst>
                                      </p:cBhvr>
                                      <p:tavLst>
                                        <p:tav tm="0">
                                          <p:val>
                                            <p:strVal val="1+#ppt_w/2"/>
                                          </p:val>
                                        </p:tav>
                                        <p:tav tm="100000">
                                          <p:val>
                                            <p:strVal val="#ppt_x"/>
                                          </p:val>
                                        </p:tav>
                                      </p:tavLst>
                                    </p:anim>
                                    <p:anim calcmode="lin" valueType="num">
                                      <p:cBhvr additive="base">
                                        <p:cTn id="44" dur="500" fill="hold"/>
                                        <p:tgtEl>
                                          <p:spTgt spid="44"/>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1+#ppt_w/2"/>
                                          </p:val>
                                        </p:tav>
                                        <p:tav tm="100000">
                                          <p:val>
                                            <p:strVal val="#ppt_x"/>
                                          </p:val>
                                        </p:tav>
                                      </p:tavLst>
                                    </p:anim>
                                    <p:anim calcmode="lin" valueType="num">
                                      <p:cBhvr additive="base">
                                        <p:cTn id="48"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37997" y="105192"/>
            <a:ext cx="3853072" cy="603805"/>
            <a:chOff x="137997" y="105192"/>
            <a:chExt cx="3853072" cy="603805"/>
          </a:xfrm>
        </p:grpSpPr>
        <p:pic>
          <p:nvPicPr>
            <p:cNvPr id="4" name="Picture 3" descr="C:\Users\jhon\Desktop\1\新建文件夹\图\植树节\66660a5c68d45f7298e44c6059030e0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997" y="105192"/>
              <a:ext cx="536783" cy="603805"/>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805582" y="339665"/>
              <a:ext cx="3185487" cy="369332"/>
            </a:xfrm>
            <a:prstGeom prst="rect">
              <a:avLst/>
            </a:prstGeom>
          </p:spPr>
          <p:txBody>
            <a:bodyPr wrap="none">
              <a:spAutoFit/>
            </a:bodyPr>
            <a:lstStyle/>
            <a:p>
              <a:pPr eaLnBrk="1" hangingPunct="1"/>
              <a:r>
                <a:rPr lang="zh-CN" altLang="en-US" dirty="0">
                  <a:solidFill>
                    <a:srgbClr val="218C04"/>
                  </a:solidFill>
                  <a:ea typeface="微软雅黑" panose="020B0503020204020204" pitchFamily="34" charset="-122"/>
                  <a:sym typeface="Arial" panose="020B0604020202020204" pitchFamily="34" charset="0"/>
                </a:rPr>
                <a:t>请点击此处添加标题文字内容</a:t>
              </a:r>
            </a:p>
          </p:txBody>
        </p:sp>
      </p:grpSp>
      <p:grpSp>
        <p:nvGrpSpPr>
          <p:cNvPr id="23" name="组合 22"/>
          <p:cNvGrpSpPr/>
          <p:nvPr/>
        </p:nvGrpSpPr>
        <p:grpSpPr>
          <a:xfrm>
            <a:off x="4333875" y="2857500"/>
            <a:ext cx="3295650" cy="3295650"/>
            <a:chOff x="4552950" y="1676400"/>
            <a:chExt cx="3295650" cy="3295650"/>
          </a:xfrm>
        </p:grpSpPr>
        <p:sp>
          <p:nvSpPr>
            <p:cNvPr id="2" name="椭圆 1"/>
            <p:cNvSpPr/>
            <p:nvPr/>
          </p:nvSpPr>
          <p:spPr bwMode="auto">
            <a:xfrm>
              <a:off x="4552950" y="1676400"/>
              <a:ext cx="3295650" cy="3295650"/>
            </a:xfrm>
            <a:prstGeom prst="ellipse">
              <a:avLst/>
            </a:prstGeom>
            <a:noFill/>
            <a:ln w="3175" cap="flat" cmpd="sng" algn="ctr">
              <a:solidFill>
                <a:srgbClr val="218C04"/>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22" name="Picture 2" descr="C:\Users\jhon\Desktop\1\新建文件夹\图\植树节\ae25930b88d10b4e7d897084efff0f8b.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4866116" y="2054482"/>
              <a:ext cx="2669319" cy="2729986"/>
            </a:xfrm>
            <a:prstGeom prst="rect">
              <a:avLst/>
            </a:prstGeom>
            <a:noFill/>
            <a:extLst>
              <a:ext uri="{909E8E84-426E-40DD-AFC4-6F175D3DCCD1}">
                <a14:hiddenFill xmlns:a14="http://schemas.microsoft.com/office/drawing/2010/main">
                  <a:solidFill>
                    <a:srgbClr val="FFFFFF"/>
                  </a:solidFill>
                </a14:hiddenFill>
              </a:ext>
            </a:extLst>
          </p:spPr>
        </p:pic>
      </p:grpSp>
      <p:sp>
        <p:nvSpPr>
          <p:cNvPr id="24" name="矩形 23"/>
          <p:cNvSpPr/>
          <p:nvPr/>
        </p:nvSpPr>
        <p:spPr>
          <a:xfrm>
            <a:off x="1594255" y="3115612"/>
            <a:ext cx="1851789" cy="246221"/>
          </a:xfrm>
          <a:prstGeom prst="rect">
            <a:avLst/>
          </a:prstGeom>
        </p:spPr>
        <p:txBody>
          <a:bodyPr wrap="none">
            <a:spAutoFit/>
          </a:body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25" name="矩形 24"/>
          <p:cNvSpPr/>
          <p:nvPr/>
        </p:nvSpPr>
        <p:spPr>
          <a:xfrm>
            <a:off x="1594255" y="3343281"/>
            <a:ext cx="2638129" cy="461665"/>
          </a:xfrm>
          <a:prstGeom prst="rect">
            <a:avLst/>
          </a:prstGeom>
        </p:spPr>
        <p:txBody>
          <a:bodyPr wrap="square">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26" name="矩形 25"/>
          <p:cNvSpPr/>
          <p:nvPr/>
        </p:nvSpPr>
        <p:spPr>
          <a:xfrm>
            <a:off x="1594254" y="5243541"/>
            <a:ext cx="1851789" cy="246221"/>
          </a:xfrm>
          <a:prstGeom prst="rect">
            <a:avLst/>
          </a:prstGeom>
        </p:spPr>
        <p:txBody>
          <a:bodyPr wrap="none">
            <a:spAutoFit/>
          </a:body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27" name="矩形 26"/>
          <p:cNvSpPr/>
          <p:nvPr/>
        </p:nvSpPr>
        <p:spPr>
          <a:xfrm>
            <a:off x="1594254" y="5471210"/>
            <a:ext cx="2638129" cy="461665"/>
          </a:xfrm>
          <a:prstGeom prst="rect">
            <a:avLst/>
          </a:prstGeom>
        </p:spPr>
        <p:txBody>
          <a:bodyPr wrap="square">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28" name="矩形 27"/>
          <p:cNvSpPr/>
          <p:nvPr/>
        </p:nvSpPr>
        <p:spPr>
          <a:xfrm>
            <a:off x="8535020" y="3115168"/>
            <a:ext cx="1851789" cy="246221"/>
          </a:xfrm>
          <a:prstGeom prst="rect">
            <a:avLst/>
          </a:prstGeom>
        </p:spPr>
        <p:txBody>
          <a:bodyPr wrap="none">
            <a:spAutoFit/>
          </a:body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29" name="矩形 28"/>
          <p:cNvSpPr/>
          <p:nvPr/>
        </p:nvSpPr>
        <p:spPr>
          <a:xfrm>
            <a:off x="8535020" y="3342837"/>
            <a:ext cx="2638129" cy="461665"/>
          </a:xfrm>
          <a:prstGeom prst="rect">
            <a:avLst/>
          </a:prstGeom>
        </p:spPr>
        <p:txBody>
          <a:bodyPr wrap="square">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30" name="矩形 29"/>
          <p:cNvSpPr/>
          <p:nvPr/>
        </p:nvSpPr>
        <p:spPr>
          <a:xfrm>
            <a:off x="8535019" y="5243097"/>
            <a:ext cx="1851789" cy="246221"/>
          </a:xfrm>
          <a:prstGeom prst="rect">
            <a:avLst/>
          </a:prstGeom>
        </p:spPr>
        <p:txBody>
          <a:bodyPr wrap="none">
            <a:spAutoFit/>
          </a:body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p:txBody>
      </p:sp>
      <p:sp>
        <p:nvSpPr>
          <p:cNvPr id="31" name="矩形 30"/>
          <p:cNvSpPr/>
          <p:nvPr/>
        </p:nvSpPr>
        <p:spPr>
          <a:xfrm>
            <a:off x="8535019" y="5470766"/>
            <a:ext cx="2638129" cy="461665"/>
          </a:xfrm>
          <a:prstGeom prst="rect">
            <a:avLst/>
          </a:prstGeom>
        </p:spPr>
        <p:txBody>
          <a:bodyPr wrap="square">
            <a:spAutoFit/>
          </a:bodyPr>
          <a:lstStyle/>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sp>
        <p:nvSpPr>
          <p:cNvPr id="32" name="矩形 31"/>
          <p:cNvSpPr/>
          <p:nvPr/>
        </p:nvSpPr>
        <p:spPr>
          <a:xfrm>
            <a:off x="938136" y="3168275"/>
            <a:ext cx="445956" cy="584775"/>
          </a:xfrm>
          <a:prstGeom prst="rect">
            <a:avLst/>
          </a:prstGeom>
        </p:spPr>
        <p:txBody>
          <a:bodyPr wrap="none">
            <a:spAutoFit/>
          </a:bodyPr>
          <a:lstStyle/>
          <a:p>
            <a:r>
              <a:rPr lang="en-US" altLang="zh-CN" sz="3200" dirty="0">
                <a:solidFill>
                  <a:srgbClr val="218C04"/>
                </a:solidFill>
                <a:latin typeface="Agency FB" panose="020B0503020202020204" pitchFamily="34" charset="0"/>
                <a:ea typeface="微软雅黑" panose="020B0503020204020204" pitchFamily="34" charset="-122"/>
                <a:sym typeface="Arial" panose="020B0604020202020204" pitchFamily="34" charset="0"/>
              </a:rPr>
              <a:t>01</a:t>
            </a:r>
            <a:endParaRPr lang="zh-CN" altLang="en-US" sz="3200" dirty="0">
              <a:latin typeface="Agency FB" panose="020B0503020202020204" pitchFamily="34" charset="0"/>
            </a:endParaRPr>
          </a:p>
        </p:txBody>
      </p:sp>
      <p:sp>
        <p:nvSpPr>
          <p:cNvPr id="33" name="矩形 32"/>
          <p:cNvSpPr/>
          <p:nvPr/>
        </p:nvSpPr>
        <p:spPr>
          <a:xfrm>
            <a:off x="938136" y="5269035"/>
            <a:ext cx="522900" cy="584775"/>
          </a:xfrm>
          <a:prstGeom prst="rect">
            <a:avLst/>
          </a:prstGeom>
        </p:spPr>
        <p:txBody>
          <a:bodyPr wrap="none">
            <a:spAutoFit/>
          </a:bodyPr>
          <a:lstStyle/>
          <a:p>
            <a:r>
              <a:rPr lang="en-US" altLang="zh-CN" sz="3200" dirty="0">
                <a:solidFill>
                  <a:srgbClr val="218C04"/>
                </a:solidFill>
                <a:latin typeface="Agency FB" panose="020B0503020202020204" pitchFamily="34" charset="0"/>
                <a:ea typeface="微软雅黑" panose="020B0503020204020204" pitchFamily="34" charset="-122"/>
                <a:sym typeface="Arial" panose="020B0604020202020204" pitchFamily="34" charset="0"/>
              </a:rPr>
              <a:t>02</a:t>
            </a:r>
            <a:endParaRPr lang="zh-CN" altLang="en-US" sz="3200" dirty="0">
              <a:latin typeface="Agency FB" panose="020B0503020202020204" pitchFamily="34" charset="0"/>
            </a:endParaRPr>
          </a:p>
        </p:txBody>
      </p:sp>
      <p:sp>
        <p:nvSpPr>
          <p:cNvPr id="34" name="矩形 33"/>
          <p:cNvSpPr/>
          <p:nvPr/>
        </p:nvSpPr>
        <p:spPr>
          <a:xfrm>
            <a:off x="7844720" y="3168275"/>
            <a:ext cx="535724" cy="584775"/>
          </a:xfrm>
          <a:prstGeom prst="rect">
            <a:avLst/>
          </a:prstGeom>
        </p:spPr>
        <p:txBody>
          <a:bodyPr wrap="none">
            <a:spAutoFit/>
          </a:bodyPr>
          <a:lstStyle/>
          <a:p>
            <a:r>
              <a:rPr lang="en-US" altLang="zh-CN" sz="3200" dirty="0">
                <a:solidFill>
                  <a:srgbClr val="218C04"/>
                </a:solidFill>
                <a:latin typeface="Agency FB" panose="020B0503020202020204" pitchFamily="34" charset="0"/>
                <a:ea typeface="微软雅黑" panose="020B0503020204020204" pitchFamily="34" charset="-122"/>
                <a:sym typeface="Arial" panose="020B0604020202020204" pitchFamily="34" charset="0"/>
              </a:rPr>
              <a:t>03</a:t>
            </a:r>
            <a:endParaRPr lang="zh-CN" altLang="en-US" sz="3200" dirty="0">
              <a:latin typeface="Agency FB" panose="020B0503020202020204" pitchFamily="34" charset="0"/>
            </a:endParaRPr>
          </a:p>
        </p:txBody>
      </p:sp>
      <p:sp>
        <p:nvSpPr>
          <p:cNvPr id="35" name="矩形 34"/>
          <p:cNvSpPr/>
          <p:nvPr/>
        </p:nvSpPr>
        <p:spPr>
          <a:xfrm>
            <a:off x="7844720" y="5269034"/>
            <a:ext cx="519694" cy="584775"/>
          </a:xfrm>
          <a:prstGeom prst="rect">
            <a:avLst/>
          </a:prstGeom>
        </p:spPr>
        <p:txBody>
          <a:bodyPr wrap="none">
            <a:spAutoFit/>
          </a:bodyPr>
          <a:lstStyle/>
          <a:p>
            <a:r>
              <a:rPr lang="en-US" altLang="zh-CN" sz="3200" dirty="0">
                <a:solidFill>
                  <a:srgbClr val="218C04"/>
                </a:solidFill>
                <a:latin typeface="Agency FB" panose="020B0503020202020204" pitchFamily="34" charset="0"/>
                <a:ea typeface="微软雅黑" panose="020B0503020204020204" pitchFamily="34" charset="-122"/>
                <a:sym typeface="Arial" panose="020B0604020202020204" pitchFamily="34" charset="0"/>
              </a:rPr>
              <a:t>04</a:t>
            </a:r>
            <a:endParaRPr lang="zh-CN" altLang="en-US" sz="3200" dirty="0">
              <a:latin typeface="Agency FB" panose="020B0503020202020204" pitchFamily="34" charset="0"/>
            </a:endParaRPr>
          </a:p>
        </p:txBody>
      </p:sp>
      <p:sp>
        <p:nvSpPr>
          <p:cNvPr id="36" name="矩形 231"/>
          <p:cNvSpPr>
            <a:spLocks noChangeArrowheads="1"/>
          </p:cNvSpPr>
          <p:nvPr/>
        </p:nvSpPr>
        <p:spPr bwMode="auto">
          <a:xfrm>
            <a:off x="1470281" y="1521001"/>
            <a:ext cx="9140569" cy="646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r>
              <a:rPr lang="zh-CN" altLang="en-US" sz="1000" dirty="0">
                <a:solidFill>
                  <a:srgbClr val="218C04"/>
                </a:solidFill>
                <a:ea typeface="微软雅黑" panose="020B0503020204020204" pitchFamily="34" charset="-122"/>
                <a:sym typeface="Arial" panose="020B0604020202020204" pitchFamily="34" charset="0"/>
              </a:rPr>
              <a:t>请点击此处添加标题文字内容</a:t>
            </a:r>
          </a:p>
          <a:p>
            <a:pPr>
              <a:lnSpc>
                <a:spcPct val="150000"/>
              </a:lnSpc>
            </a:pPr>
            <a:r>
              <a:rPr lang="zh-CN" altLang="en-US" sz="8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标题数字等都可以通过点击和重新输入进行更改，顶部开始面板中可以对字体题数字等都可以通过点击标题数字等都可以通过点击和重新输入进行更改，顶部开始面板中可以对字体题数字等都可以通过点击击。</a:t>
            </a:r>
          </a:p>
        </p:txBody>
      </p:sp>
    </p:spTree>
  </p:cSld>
  <p:clrMapOvr>
    <a:masterClrMapping/>
  </p:clrMapOvr>
  <p:transition spd="slow" advClick="0" advTm="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 calcmode="lin" valueType="num">
                                      <p:cBhvr additive="base">
                                        <p:cTn id="24" dur="500" fill="hold"/>
                                        <p:tgtEl>
                                          <p:spTgt spid="24"/>
                                        </p:tgtEl>
                                        <p:attrNameLst>
                                          <p:attrName>ppt_x</p:attrName>
                                        </p:attrNameLst>
                                      </p:cBhvr>
                                      <p:tavLst>
                                        <p:tav tm="0">
                                          <p:val>
                                            <p:strVal val="#ppt_x"/>
                                          </p:val>
                                        </p:tav>
                                        <p:tav tm="100000">
                                          <p:val>
                                            <p:strVal val="#ppt_x"/>
                                          </p:val>
                                        </p:tav>
                                      </p:tavLst>
                                    </p:anim>
                                    <p:anim calcmode="lin" valueType="num">
                                      <p:cBhvr additive="base">
                                        <p:cTn id="25" dur="500" fill="hold"/>
                                        <p:tgtEl>
                                          <p:spTgt spid="2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500" fill="hold"/>
                                        <p:tgtEl>
                                          <p:spTgt spid="26"/>
                                        </p:tgtEl>
                                        <p:attrNameLst>
                                          <p:attrName>ppt_x</p:attrName>
                                        </p:attrNameLst>
                                      </p:cBhvr>
                                      <p:tavLst>
                                        <p:tav tm="0">
                                          <p:val>
                                            <p:strVal val="#ppt_x"/>
                                          </p:val>
                                        </p:tav>
                                        <p:tav tm="100000">
                                          <p:val>
                                            <p:strVal val="#ppt_x"/>
                                          </p:val>
                                        </p:tav>
                                      </p:tavLst>
                                    </p:anim>
                                    <p:anim calcmode="lin" valueType="num">
                                      <p:cBhvr additive="base">
                                        <p:cTn id="33" dur="5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ppt_x"/>
                                          </p:val>
                                        </p:tav>
                                        <p:tav tm="100000">
                                          <p:val>
                                            <p:strVal val="#ppt_x"/>
                                          </p:val>
                                        </p:tav>
                                      </p:tavLst>
                                    </p:anim>
                                    <p:anim calcmode="lin" valueType="num">
                                      <p:cBhvr additive="base">
                                        <p:cTn id="37" dur="500" fill="hold"/>
                                        <p:tgtEl>
                                          <p:spTgt spid="27"/>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ppt_x"/>
                                          </p:val>
                                        </p:tav>
                                        <p:tav tm="100000">
                                          <p:val>
                                            <p:strVal val="#ppt_x"/>
                                          </p:val>
                                        </p:tav>
                                      </p:tavLst>
                                    </p:anim>
                                    <p:anim calcmode="lin" valueType="num">
                                      <p:cBhvr additive="base">
                                        <p:cTn id="41" dur="500" fill="hold"/>
                                        <p:tgtEl>
                                          <p:spTgt spid="3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additive="base">
                                        <p:cTn id="44" dur="500" fill="hold"/>
                                        <p:tgtEl>
                                          <p:spTgt spid="33"/>
                                        </p:tgtEl>
                                        <p:attrNameLst>
                                          <p:attrName>ppt_x</p:attrName>
                                        </p:attrNameLst>
                                      </p:cBhvr>
                                      <p:tavLst>
                                        <p:tav tm="0">
                                          <p:val>
                                            <p:strVal val="#ppt_x"/>
                                          </p:val>
                                        </p:tav>
                                        <p:tav tm="100000">
                                          <p:val>
                                            <p:strVal val="#ppt_x"/>
                                          </p:val>
                                        </p:tav>
                                      </p:tavLst>
                                    </p:anim>
                                    <p:anim calcmode="lin" valueType="num">
                                      <p:cBhvr additive="base">
                                        <p:cTn id="45" dur="500" fill="hold"/>
                                        <p:tgtEl>
                                          <p:spTgt spid="33"/>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ppt_x"/>
                                          </p:val>
                                        </p:tav>
                                        <p:tav tm="100000">
                                          <p:val>
                                            <p:strVal val="#ppt_x"/>
                                          </p:val>
                                        </p:tav>
                                      </p:tavLst>
                                    </p:anim>
                                    <p:anim calcmode="lin" valueType="num">
                                      <p:cBhvr additive="base">
                                        <p:cTn id="49" dur="500" fill="hold"/>
                                        <p:tgtEl>
                                          <p:spTgt spid="28"/>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fill="hold"/>
                                        <p:tgtEl>
                                          <p:spTgt spid="30"/>
                                        </p:tgtEl>
                                        <p:attrNameLst>
                                          <p:attrName>ppt_x</p:attrName>
                                        </p:attrNameLst>
                                      </p:cBhvr>
                                      <p:tavLst>
                                        <p:tav tm="0">
                                          <p:val>
                                            <p:strVal val="#ppt_x"/>
                                          </p:val>
                                        </p:tav>
                                        <p:tav tm="100000">
                                          <p:val>
                                            <p:strVal val="#ppt_x"/>
                                          </p:val>
                                        </p:tav>
                                      </p:tavLst>
                                    </p:anim>
                                    <p:anim calcmode="lin" valueType="num">
                                      <p:cBhvr additive="base">
                                        <p:cTn id="57" dur="500" fill="hold"/>
                                        <p:tgtEl>
                                          <p:spTgt spid="30"/>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additive="base">
                                        <p:cTn id="60" dur="500" fill="hold"/>
                                        <p:tgtEl>
                                          <p:spTgt spid="31"/>
                                        </p:tgtEl>
                                        <p:attrNameLst>
                                          <p:attrName>ppt_x</p:attrName>
                                        </p:attrNameLst>
                                      </p:cBhvr>
                                      <p:tavLst>
                                        <p:tav tm="0">
                                          <p:val>
                                            <p:strVal val="#ppt_x"/>
                                          </p:val>
                                        </p:tav>
                                        <p:tav tm="100000">
                                          <p:val>
                                            <p:strVal val="#ppt_x"/>
                                          </p:val>
                                        </p:tav>
                                      </p:tavLst>
                                    </p:anim>
                                    <p:anim calcmode="lin" valueType="num">
                                      <p:cBhvr additive="base">
                                        <p:cTn id="61" dur="500" fill="hold"/>
                                        <p:tgtEl>
                                          <p:spTgt spid="31"/>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additive="base">
                                        <p:cTn id="64" dur="500" fill="hold"/>
                                        <p:tgtEl>
                                          <p:spTgt spid="34"/>
                                        </p:tgtEl>
                                        <p:attrNameLst>
                                          <p:attrName>ppt_x</p:attrName>
                                        </p:attrNameLst>
                                      </p:cBhvr>
                                      <p:tavLst>
                                        <p:tav tm="0">
                                          <p:val>
                                            <p:strVal val="#ppt_x"/>
                                          </p:val>
                                        </p:tav>
                                        <p:tav tm="100000">
                                          <p:val>
                                            <p:strVal val="#ppt_x"/>
                                          </p:val>
                                        </p:tav>
                                      </p:tavLst>
                                    </p:anim>
                                    <p:anim calcmode="lin" valueType="num">
                                      <p:cBhvr additive="base">
                                        <p:cTn id="65" dur="500" fill="hold"/>
                                        <p:tgtEl>
                                          <p:spTgt spid="34"/>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additive="base">
                                        <p:cTn id="68" dur="500" fill="hold"/>
                                        <p:tgtEl>
                                          <p:spTgt spid="35"/>
                                        </p:tgtEl>
                                        <p:attrNameLst>
                                          <p:attrName>ppt_x</p:attrName>
                                        </p:attrNameLst>
                                      </p:cBhvr>
                                      <p:tavLst>
                                        <p:tav tm="0">
                                          <p:val>
                                            <p:strVal val="#ppt_x"/>
                                          </p:val>
                                        </p:tav>
                                        <p:tav tm="100000">
                                          <p:val>
                                            <p:strVal val="#ppt_x"/>
                                          </p:val>
                                        </p:tav>
                                      </p:tavLst>
                                    </p:anim>
                                    <p:anim calcmode="lin" valueType="num">
                                      <p:cBhvr additive="base">
                                        <p:cTn id="6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p:bldP spid="30" grpId="0"/>
      <p:bldP spid="31" grpId="0"/>
      <p:bldP spid="32" grpId="0"/>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95999" y="3201562"/>
            <a:ext cx="3518912" cy="400110"/>
          </a:xfrm>
          <a:prstGeom prst="rect">
            <a:avLst/>
          </a:prstGeom>
        </p:spPr>
        <p:txBody>
          <a:bodyPr wrap="none">
            <a:spAutoFit/>
          </a:bodyPr>
          <a:lstStyle/>
          <a:p>
            <a:pPr eaLnBrk="1" hangingPunct="1"/>
            <a:r>
              <a:rPr lang="zh-CN" altLang="en-US" sz="2000" dirty="0">
                <a:solidFill>
                  <a:srgbClr val="218C04"/>
                </a:solidFill>
                <a:ea typeface="微软雅黑" panose="020B0503020204020204" pitchFamily="34" charset="-122"/>
                <a:sym typeface="Arial" panose="020B0604020202020204" pitchFamily="34" charset="0"/>
              </a:rPr>
              <a:t>请点击此处添加标题文字内容</a:t>
            </a:r>
          </a:p>
        </p:txBody>
      </p:sp>
      <p:pic>
        <p:nvPicPr>
          <p:cNvPr id="9" name="Picture 2" descr="C:\Users\jhon\Desktop\1\新建文件夹\图\植树节\a534d5d450035374ca2f4561f77f10b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49948" y="1284040"/>
            <a:ext cx="3304910" cy="4256724"/>
          </a:xfrm>
          <a:prstGeom prst="rect">
            <a:avLst/>
          </a:prstGeom>
          <a:noFill/>
          <a:extLst>
            <a:ext uri="{909E8E84-426E-40DD-AFC4-6F175D3DCCD1}">
              <a14:hiddenFill xmlns:a14="http://schemas.microsoft.com/office/drawing/2010/main">
                <a:solidFill>
                  <a:srgbClr val="FFFFFF"/>
                </a:solidFill>
              </a14:hiddenFill>
            </a:ext>
          </a:extLst>
        </p:spPr>
      </p:pic>
      <p:sp>
        <p:nvSpPr>
          <p:cNvPr id="16" name="矩形 15"/>
          <p:cNvSpPr/>
          <p:nvPr/>
        </p:nvSpPr>
        <p:spPr>
          <a:xfrm>
            <a:off x="6095999" y="3539593"/>
            <a:ext cx="3626047" cy="553998"/>
          </a:xfrm>
          <a:prstGeom prst="rect">
            <a:avLst/>
          </a:prstGeom>
        </p:spPr>
        <p:txBody>
          <a:bodyPr wrap="square">
            <a:spAutoFit/>
          </a:bodyPr>
          <a:lstStyle/>
          <a:p>
            <a:pPr>
              <a:lnSpc>
                <a:spcPct val="150000"/>
              </a:lnSpc>
            </a:pPr>
            <a:r>
              <a:rPr lang="zh-CN" altLang="en-US" sz="1000" dirty="0">
                <a:solidFill>
                  <a:schemeClr val="tx1">
                    <a:lumMod val="50000"/>
                    <a:lumOff val="50000"/>
                  </a:schemeClr>
                </a:solidFill>
                <a:latin typeface="微软雅黑" panose="020B0503020204020204" pitchFamily="34" charset="-122"/>
                <a:ea typeface="微软雅黑" panose="020B0503020204020204" pitchFamily="34" charset="-122"/>
              </a:rPr>
              <a:t>标题数字等都可以通过点击和重新输入进行更改，顶部开始面板中可以对字体题数字等都可以通过点击。</a:t>
            </a:r>
          </a:p>
        </p:txBody>
      </p:sp>
      <p:grpSp>
        <p:nvGrpSpPr>
          <p:cNvPr id="17" name="组合 16"/>
          <p:cNvGrpSpPr/>
          <p:nvPr/>
        </p:nvGrpSpPr>
        <p:grpSpPr>
          <a:xfrm>
            <a:off x="6095999" y="2344536"/>
            <a:ext cx="1092182" cy="860624"/>
            <a:chOff x="6555629" y="4574133"/>
            <a:chExt cx="1092182" cy="860624"/>
          </a:xfrm>
        </p:grpSpPr>
        <p:pic>
          <p:nvPicPr>
            <p:cNvPr id="18" name="Picture 2" descr="C:\Users\jhon\Desktop\4931c1787244aaec00abafd6e96cabf4.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7097996" y="4574133"/>
              <a:ext cx="549815" cy="86062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C:\Users\jhon\Desktop\4931c1787244aaec00abafd6e96cabf4.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a:fillRect/>
            </a:stretch>
          </p:blipFill>
          <p:spPr bwMode="auto">
            <a:xfrm>
              <a:off x="6555629" y="4640959"/>
              <a:ext cx="587843" cy="778032"/>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4="http://schemas.microsoft.com/office/powerpoint/2010/main">
    <mc:Choice Requires="p14">
      <p:transition spd="slow" p14:dur="1200" advClick="0" advTm="0">
        <p14:flip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1+#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1+#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Lst>
  </p:timing>
</p:sld>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MS PGothic"/>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2283</Words>
  <Application>Microsoft Office PowerPoint</Application>
  <PresentationFormat>宽屏</PresentationFormat>
  <Paragraphs>182</Paragraphs>
  <Slides>22</Slides>
  <Notes>22</Notes>
  <HiddenSlides>0</HiddenSlides>
  <MMClips>1</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MS PGothic</vt:lpstr>
      <vt:lpstr>Roboto Condensed Regular</vt:lpstr>
      <vt:lpstr>迷你简准圆</vt:lpstr>
      <vt:lpstr>微软雅黑</vt:lpstr>
      <vt:lpstr>Agency FB</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648</cp:revision>
  <dcterms:created xsi:type="dcterms:W3CDTF">2015-05-03T12:40:00Z</dcterms:created>
  <dcterms:modified xsi:type="dcterms:W3CDTF">2021-01-06T06:46:25Z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