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3" r:id="rId5"/>
    <p:sldId id="267" r:id="rId6"/>
    <p:sldId id="268" r:id="rId7"/>
    <p:sldId id="269" r:id="rId8"/>
    <p:sldId id="270" r:id="rId9"/>
    <p:sldId id="274" r:id="rId10"/>
    <p:sldId id="259" r:id="rId11"/>
    <p:sldId id="264" r:id="rId12"/>
    <p:sldId id="271" r:id="rId13"/>
    <p:sldId id="275" r:id="rId14"/>
    <p:sldId id="272" r:id="rId15"/>
    <p:sldId id="273" r:id="rId16"/>
    <p:sldId id="260" r:id="rId17"/>
    <p:sldId id="265" r:id="rId18"/>
    <p:sldId id="276" r:id="rId19"/>
    <p:sldId id="277" r:id="rId20"/>
    <p:sldId id="278" r:id="rId21"/>
    <p:sldId id="279" r:id="rId22"/>
    <p:sldId id="261" r:id="rId23"/>
    <p:sldId id="266" r:id="rId24"/>
    <p:sldId id="280" r:id="rId25"/>
    <p:sldId id="281" r:id="rId26"/>
    <p:sldId id="2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56F"/>
    <a:srgbClr val="27947E"/>
    <a:srgbClr val="5BBE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22210" y="5739618"/>
            <a:ext cx="614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植树节绿色环保活动</a:t>
            </a:r>
            <a:r>
              <a:rPr lang="en-US" altLang="zh-CN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50186" y="6482687"/>
            <a:ext cx="35540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   </a:t>
            </a:r>
            <a:r>
              <a:rPr lang="zh-CN" altLang="en-US">
                <a:solidFill>
                  <a:schemeClr val="bg1"/>
                </a:solidFill>
              </a:rPr>
              <a:t>时间：</a:t>
            </a:r>
            <a:r>
              <a:rPr lang="en-US" altLang="zh-CN">
                <a:solidFill>
                  <a:schemeClr val="bg1"/>
                </a:solidFill>
              </a:rPr>
              <a:t>XX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XX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sp>
        <p:nvSpPr>
          <p:cNvPr id="10" name="圆角矩形 30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3"/>
          <p:cNvSpPr/>
          <p:nvPr/>
        </p:nvSpPr>
        <p:spPr>
          <a:xfrm>
            <a:off x="240462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6086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5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8"/>
          <p:cNvSpPr/>
          <p:nvPr/>
        </p:nvSpPr>
        <p:spPr>
          <a:xfrm>
            <a:off x="741477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7101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825335" y="2484158"/>
            <a:ext cx="1639390" cy="1568350"/>
            <a:chOff x="5725640" y="2343188"/>
            <a:chExt cx="1639390" cy="1568350"/>
          </a:xfrm>
          <a:solidFill>
            <a:srgbClr val="16856F"/>
          </a:solidFill>
        </p:grpSpPr>
        <p:sp>
          <p:nvSpPr>
            <p:cNvPr id="46" name="任意多边形 14"/>
            <p:cNvSpPr/>
            <p:nvPr/>
          </p:nvSpPr>
          <p:spPr>
            <a:xfrm rot="15417785">
              <a:off x="5761160" y="2307668"/>
              <a:ext cx="1568350" cy="1639390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16"/>
            <p:cNvSpPr/>
            <p:nvPr/>
          </p:nvSpPr>
          <p:spPr>
            <a:xfrm rot="20817785">
              <a:off x="6355323" y="2937352"/>
              <a:ext cx="380022" cy="38002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89095" y="1947956"/>
            <a:ext cx="3369853" cy="3223828"/>
            <a:chOff x="7289400" y="1806986"/>
            <a:chExt cx="3369853" cy="3223828"/>
          </a:xfrm>
          <a:solidFill>
            <a:srgbClr val="16856F"/>
          </a:solidFill>
        </p:grpSpPr>
        <p:sp>
          <p:nvSpPr>
            <p:cNvPr id="49" name="任意多边形 13"/>
            <p:cNvSpPr/>
            <p:nvPr/>
          </p:nvSpPr>
          <p:spPr>
            <a:xfrm rot="16200000">
              <a:off x="7362413" y="1733973"/>
              <a:ext cx="3223828" cy="3369853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 rot="20817785">
              <a:off x="8634198" y="3060564"/>
              <a:ext cx="680258" cy="6802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18"/>
          <p:cNvGrpSpPr/>
          <p:nvPr/>
        </p:nvGrpSpPr>
        <p:grpSpPr>
          <a:xfrm rot="581770">
            <a:off x="6620213" y="4100011"/>
            <a:ext cx="1021671" cy="977398"/>
            <a:chOff x="624606" y="259596"/>
            <a:chExt cx="1927721" cy="1844187"/>
          </a:xfrm>
          <a:solidFill>
            <a:srgbClr val="16856F"/>
          </a:solidFill>
        </p:grpSpPr>
        <p:sp>
          <p:nvSpPr>
            <p:cNvPr id="52" name="任意多边形 19"/>
            <p:cNvSpPr/>
            <p:nvPr/>
          </p:nvSpPr>
          <p:spPr>
            <a:xfrm rot="16200000">
              <a:off x="666373" y="217829"/>
              <a:ext cx="1844187" cy="1927721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20"/>
            <p:cNvSpPr/>
            <p:nvPr/>
          </p:nvSpPr>
          <p:spPr>
            <a:xfrm>
              <a:off x="1365034" y="958259"/>
              <a:ext cx="446860" cy="4468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Oval 18"/>
          <p:cNvSpPr/>
          <p:nvPr/>
        </p:nvSpPr>
        <p:spPr>
          <a:xfrm>
            <a:off x="1578762" y="2236526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1635729" y="2337041"/>
            <a:ext cx="396262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Oval 21"/>
          <p:cNvSpPr/>
          <p:nvPr/>
        </p:nvSpPr>
        <p:spPr>
          <a:xfrm>
            <a:off x="1578762" y="3249542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1635729" y="3350057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Oval 24"/>
          <p:cNvSpPr/>
          <p:nvPr/>
        </p:nvSpPr>
        <p:spPr>
          <a:xfrm>
            <a:off x="1574786" y="4258230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25"/>
          <p:cNvSpPr txBox="1"/>
          <p:nvPr/>
        </p:nvSpPr>
        <p:spPr>
          <a:xfrm>
            <a:off x="1631753" y="4358745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284388" y="2267039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284388" y="3297994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84388" y="4327099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48"/>
          <p:cNvSpPr/>
          <p:nvPr/>
        </p:nvSpPr>
        <p:spPr>
          <a:xfrm>
            <a:off x="7955228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/>
          <p:nvPr/>
        </p:nvSpPr>
        <p:spPr>
          <a:xfrm>
            <a:off x="3881982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/>
          <p:nvPr/>
        </p:nvSpPr>
        <p:spPr>
          <a:xfrm>
            <a:off x="3881982" y="450632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/>
          <p:nvPr/>
        </p:nvSpPr>
        <p:spPr>
          <a:xfrm>
            <a:off x="7955228" y="4504134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2138103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2088890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784340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830378"/>
            <a:ext cx="1884363" cy="1763713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"/>
          <p:cNvGrpSpPr/>
          <p:nvPr/>
        </p:nvGrpSpPr>
        <p:grpSpPr>
          <a:xfrm>
            <a:off x="5609193" y="3441462"/>
            <a:ext cx="925276" cy="787356"/>
            <a:chOff x="5599039" y="2671224"/>
            <a:chExt cx="925276" cy="787356"/>
          </a:xfrm>
          <a:solidFill>
            <a:srgbClr val="27947E"/>
          </a:solidFill>
        </p:grpSpPr>
        <p:sp>
          <p:nvSpPr>
            <p:cNvPr id="17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Shape 3659@|5FFC:16777215|FBC:16777215|LFC:16777215|LBC:16777215"/>
          <p:cNvSpPr/>
          <p:nvPr/>
        </p:nvSpPr>
        <p:spPr>
          <a:xfrm>
            <a:off x="6738903" y="4593180"/>
            <a:ext cx="488071" cy="44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7@|5FFC:16777215|FBC:16777215|LFC:16777215|LBC:16777215"/>
          <p:cNvSpPr>
            <a:spLocks noChangeAspect="1" noChangeArrowheads="1"/>
          </p:cNvSpPr>
          <p:nvPr/>
        </p:nvSpPr>
        <p:spPr bwMode="auto">
          <a:xfrm>
            <a:off x="4939898" y="2673928"/>
            <a:ext cx="401199" cy="48017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700" y="2769413"/>
            <a:ext cx="432030" cy="3996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3171" y="4511868"/>
            <a:ext cx="358909" cy="394902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pitchFamily="2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71131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75212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492374" y="450609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496455" y="479199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8697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62778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379940" y="44664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84021" y="4752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>
            <a:spLocks noChangeAspect="1"/>
          </p:cNvSpPr>
          <p:nvPr/>
        </p:nvSpPr>
        <p:spPr>
          <a:xfrm>
            <a:off x="2563479" y="3222592"/>
            <a:ext cx="1933094" cy="193309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9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3250969" y="3764033"/>
            <a:ext cx="558116" cy="850221"/>
            <a:chOff x="-938213" y="903288"/>
            <a:chExt cx="1765301" cy="2689225"/>
          </a:xfrm>
          <a:solidFill>
            <a:srgbClr val="FFFFFF"/>
          </a:solidFill>
        </p:grpSpPr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-409575" y="3113088"/>
              <a:ext cx="708025" cy="479425"/>
            </a:xfrm>
            <a:custGeom>
              <a:avLst/>
              <a:gdLst/>
              <a:ahLst/>
              <a:cxnLst>
                <a:cxn ang="0">
                  <a:pos x="176" y="2"/>
                </a:cxn>
                <a:cxn ang="0">
                  <a:pos x="1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48" y="102"/>
                </a:cxn>
                <a:cxn ang="0">
                  <a:pos x="65" y="122"/>
                </a:cxn>
                <a:cxn ang="0">
                  <a:pos x="77" y="127"/>
                </a:cxn>
                <a:cxn ang="0">
                  <a:pos x="111" y="127"/>
                </a:cxn>
                <a:cxn ang="0">
                  <a:pos x="123" y="122"/>
                </a:cxn>
                <a:cxn ang="0">
                  <a:pos x="140" y="102"/>
                </a:cxn>
                <a:cxn ang="0">
                  <a:pos x="172" y="102"/>
                </a:cxn>
                <a:cxn ang="0">
                  <a:pos x="188" y="86"/>
                </a:cxn>
                <a:cxn ang="0">
                  <a:pos x="188" y="0"/>
                </a:cxn>
                <a:cxn ang="0">
                  <a:pos x="186" y="1"/>
                </a:cxn>
                <a:cxn ang="0">
                  <a:pos x="176" y="2"/>
                </a:cxn>
                <a:cxn ang="0">
                  <a:pos x="176" y="2"/>
                </a:cxn>
                <a:cxn ang="0">
                  <a:pos x="176" y="2"/>
                </a:cxn>
              </a:cxnLst>
              <a:rect l="0" t="0" r="r" b="b"/>
              <a:pathLst>
                <a:path w="188" h="127">
                  <a:moveTo>
                    <a:pt x="17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2"/>
                    <a:pt x="6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8" y="125"/>
                    <a:pt x="72" y="127"/>
                    <a:pt x="77" y="127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6" y="127"/>
                    <a:pt x="120" y="125"/>
                    <a:pt x="123" y="12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81" y="102"/>
                    <a:pt x="188" y="95"/>
                    <a:pt x="188" y="8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2" y="2"/>
                    <a:pt x="179" y="2"/>
                    <a:pt x="176" y="2"/>
                  </a:cubicBezTo>
                  <a:close/>
                  <a:moveTo>
                    <a:pt x="176" y="2"/>
                  </a:moveTo>
                  <a:cubicBezTo>
                    <a:pt x="176" y="2"/>
                    <a:pt x="176" y="2"/>
                    <a:pt x="17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-938213" y="903288"/>
              <a:ext cx="1765301" cy="213201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230"/>
                </a:cxn>
                <a:cxn ang="0">
                  <a:pos x="74" y="421"/>
                </a:cxn>
                <a:cxn ang="0">
                  <a:pos x="76" y="424"/>
                </a:cxn>
                <a:cxn ang="0">
                  <a:pos x="134" y="548"/>
                </a:cxn>
                <a:cxn ang="0">
                  <a:pos x="153" y="566"/>
                </a:cxn>
                <a:cxn ang="0">
                  <a:pos x="215" y="566"/>
                </a:cxn>
                <a:cxn ang="0">
                  <a:pos x="237" y="500"/>
                </a:cxn>
                <a:cxn ang="0">
                  <a:pos x="270" y="404"/>
                </a:cxn>
                <a:cxn ang="0">
                  <a:pos x="261" y="400"/>
                </a:cxn>
                <a:cxn ang="0">
                  <a:pos x="145" y="273"/>
                </a:cxn>
                <a:cxn ang="0">
                  <a:pos x="176" y="196"/>
                </a:cxn>
                <a:cxn ang="0">
                  <a:pos x="201" y="134"/>
                </a:cxn>
                <a:cxn ang="0">
                  <a:pos x="198" y="106"/>
                </a:cxn>
                <a:cxn ang="0">
                  <a:pos x="219" y="125"/>
                </a:cxn>
                <a:cxn ang="0">
                  <a:pos x="235" y="140"/>
                </a:cxn>
                <a:cxn ang="0">
                  <a:pos x="304" y="360"/>
                </a:cxn>
                <a:cxn ang="0">
                  <a:pos x="292" y="373"/>
                </a:cxn>
                <a:cxn ang="0">
                  <a:pos x="292" y="375"/>
                </a:cxn>
                <a:cxn ang="0">
                  <a:pos x="257" y="508"/>
                </a:cxn>
                <a:cxn ang="0">
                  <a:pos x="236" y="566"/>
                </a:cxn>
                <a:cxn ang="0">
                  <a:pos x="323" y="565"/>
                </a:cxn>
                <a:cxn ang="0">
                  <a:pos x="335" y="548"/>
                </a:cxn>
                <a:cxn ang="0">
                  <a:pos x="393" y="424"/>
                </a:cxn>
                <a:cxn ang="0">
                  <a:pos x="395" y="421"/>
                </a:cxn>
                <a:cxn ang="0">
                  <a:pos x="396" y="419"/>
                </a:cxn>
                <a:cxn ang="0">
                  <a:pos x="468" y="230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468" h="566">
                  <a:moveTo>
                    <a:pt x="234" y="0"/>
                  </a:moveTo>
                  <a:cubicBezTo>
                    <a:pt x="105" y="0"/>
                    <a:pt x="0" y="103"/>
                    <a:pt x="0" y="230"/>
                  </a:cubicBezTo>
                  <a:cubicBezTo>
                    <a:pt x="0" y="295"/>
                    <a:pt x="28" y="367"/>
                    <a:pt x="74" y="421"/>
                  </a:cubicBezTo>
                  <a:cubicBezTo>
                    <a:pt x="76" y="424"/>
                    <a:pt x="76" y="424"/>
                    <a:pt x="76" y="424"/>
                  </a:cubicBezTo>
                  <a:cubicBezTo>
                    <a:pt x="82" y="432"/>
                    <a:pt x="134" y="500"/>
                    <a:pt x="134" y="548"/>
                  </a:cubicBezTo>
                  <a:cubicBezTo>
                    <a:pt x="134" y="558"/>
                    <a:pt x="142" y="566"/>
                    <a:pt x="153" y="566"/>
                  </a:cubicBezTo>
                  <a:cubicBezTo>
                    <a:pt x="215" y="566"/>
                    <a:pt x="215" y="566"/>
                    <a:pt x="215" y="566"/>
                  </a:cubicBezTo>
                  <a:cubicBezTo>
                    <a:pt x="216" y="552"/>
                    <a:pt x="224" y="532"/>
                    <a:pt x="237" y="500"/>
                  </a:cubicBezTo>
                  <a:cubicBezTo>
                    <a:pt x="250" y="470"/>
                    <a:pt x="265" y="434"/>
                    <a:pt x="270" y="404"/>
                  </a:cubicBezTo>
                  <a:cubicBezTo>
                    <a:pt x="261" y="400"/>
                    <a:pt x="261" y="400"/>
                    <a:pt x="261" y="400"/>
                  </a:cubicBezTo>
                  <a:cubicBezTo>
                    <a:pt x="228" y="384"/>
                    <a:pt x="150" y="340"/>
                    <a:pt x="145" y="273"/>
                  </a:cubicBezTo>
                  <a:cubicBezTo>
                    <a:pt x="143" y="242"/>
                    <a:pt x="160" y="218"/>
                    <a:pt x="176" y="196"/>
                  </a:cubicBezTo>
                  <a:cubicBezTo>
                    <a:pt x="190" y="176"/>
                    <a:pt x="204" y="157"/>
                    <a:pt x="201" y="134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24" y="130"/>
                    <a:pt x="229" y="135"/>
                    <a:pt x="235" y="140"/>
                  </a:cubicBezTo>
                  <a:cubicBezTo>
                    <a:pt x="297" y="197"/>
                    <a:pt x="368" y="263"/>
                    <a:pt x="304" y="360"/>
                  </a:cubicBezTo>
                  <a:cubicBezTo>
                    <a:pt x="292" y="373"/>
                    <a:pt x="292" y="373"/>
                    <a:pt x="292" y="373"/>
                  </a:cubicBezTo>
                  <a:cubicBezTo>
                    <a:pt x="292" y="374"/>
                    <a:pt x="292" y="374"/>
                    <a:pt x="292" y="375"/>
                  </a:cubicBezTo>
                  <a:cubicBezTo>
                    <a:pt x="297" y="413"/>
                    <a:pt x="274" y="466"/>
                    <a:pt x="257" y="508"/>
                  </a:cubicBezTo>
                  <a:cubicBezTo>
                    <a:pt x="249" y="525"/>
                    <a:pt x="237" y="556"/>
                    <a:pt x="236" y="566"/>
                  </a:cubicBezTo>
                  <a:cubicBezTo>
                    <a:pt x="323" y="565"/>
                    <a:pt x="323" y="565"/>
                    <a:pt x="323" y="565"/>
                  </a:cubicBezTo>
                  <a:cubicBezTo>
                    <a:pt x="330" y="562"/>
                    <a:pt x="335" y="555"/>
                    <a:pt x="335" y="548"/>
                  </a:cubicBezTo>
                  <a:cubicBezTo>
                    <a:pt x="335" y="505"/>
                    <a:pt x="377" y="444"/>
                    <a:pt x="393" y="424"/>
                  </a:cubicBezTo>
                  <a:cubicBezTo>
                    <a:pt x="394" y="423"/>
                    <a:pt x="395" y="422"/>
                    <a:pt x="395" y="421"/>
                  </a:cubicBezTo>
                  <a:cubicBezTo>
                    <a:pt x="396" y="419"/>
                    <a:pt x="396" y="419"/>
                    <a:pt x="396" y="419"/>
                  </a:cubicBezTo>
                  <a:cubicBezTo>
                    <a:pt x="441" y="364"/>
                    <a:pt x="468" y="294"/>
                    <a:pt x="468" y="230"/>
                  </a:cubicBezTo>
                  <a:cubicBezTo>
                    <a:pt x="468" y="103"/>
                    <a:pt x="363" y="0"/>
                    <a:pt x="234" y="0"/>
                  </a:cubicBezTo>
                  <a:close/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-319088" y="1490663"/>
              <a:ext cx="660400" cy="850900"/>
            </a:xfrm>
            <a:custGeom>
              <a:avLst/>
              <a:gdLst/>
              <a:ahLst/>
              <a:cxnLst>
                <a:cxn ang="0">
                  <a:pos x="64" y="66"/>
                </a:cxn>
                <a:cxn ang="0">
                  <a:pos x="124" y="190"/>
                </a:cxn>
                <a:cxn ang="0">
                  <a:pos x="57" y="0"/>
                </a:cxn>
                <a:cxn ang="0">
                  <a:pos x="29" y="52"/>
                </a:cxn>
                <a:cxn ang="0">
                  <a:pos x="2" y="116"/>
                </a:cxn>
                <a:cxn ang="0">
                  <a:pos x="106" y="225"/>
                </a:cxn>
                <a:cxn ang="0">
                  <a:pos x="108" y="226"/>
                </a:cxn>
                <a:cxn ang="0">
                  <a:pos x="107" y="221"/>
                </a:cxn>
                <a:cxn ang="0">
                  <a:pos x="48" y="79"/>
                </a:cxn>
                <a:cxn ang="0">
                  <a:pos x="46" y="77"/>
                </a:cxn>
                <a:cxn ang="0">
                  <a:pos x="62" y="63"/>
                </a:cxn>
                <a:cxn ang="0">
                  <a:pos x="64" y="66"/>
                </a:cxn>
                <a:cxn ang="0">
                  <a:pos x="64" y="66"/>
                </a:cxn>
                <a:cxn ang="0">
                  <a:pos x="64" y="66"/>
                </a:cxn>
              </a:cxnLst>
              <a:rect l="0" t="0" r="r" b="b"/>
              <a:pathLst>
                <a:path w="175" h="226">
                  <a:moveTo>
                    <a:pt x="64" y="66"/>
                  </a:moveTo>
                  <a:cubicBezTo>
                    <a:pt x="100" y="109"/>
                    <a:pt x="115" y="140"/>
                    <a:pt x="124" y="190"/>
                  </a:cubicBezTo>
                  <a:cubicBezTo>
                    <a:pt x="175" y="109"/>
                    <a:pt x="118" y="56"/>
                    <a:pt x="57" y="0"/>
                  </a:cubicBezTo>
                  <a:cubicBezTo>
                    <a:pt x="52" y="19"/>
                    <a:pt x="40" y="36"/>
                    <a:pt x="29" y="52"/>
                  </a:cubicBezTo>
                  <a:cubicBezTo>
                    <a:pt x="14" y="73"/>
                    <a:pt x="0" y="92"/>
                    <a:pt x="2" y="116"/>
                  </a:cubicBezTo>
                  <a:cubicBezTo>
                    <a:pt x="6" y="173"/>
                    <a:pt x="83" y="214"/>
                    <a:pt x="106" y="225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7" y="224"/>
                    <a:pt x="108" y="223"/>
                    <a:pt x="107" y="221"/>
                  </a:cubicBezTo>
                  <a:cubicBezTo>
                    <a:pt x="100" y="157"/>
                    <a:pt x="87" y="127"/>
                    <a:pt x="48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64" y="66"/>
                  </a:lnTo>
                  <a:close/>
                  <a:moveTo>
                    <a:pt x="64" y="66"/>
                  </a:moveTo>
                  <a:cubicBezTo>
                    <a:pt x="64" y="66"/>
                    <a:pt x="64" y="66"/>
                    <a:pt x="64" y="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8"/>
          <p:cNvSpPr>
            <a:spLocks noChangeAspect="1"/>
          </p:cNvSpPr>
          <p:nvPr/>
        </p:nvSpPr>
        <p:spPr>
          <a:xfrm>
            <a:off x="4244463" y="2564336"/>
            <a:ext cx="2785868" cy="2785868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6309821" y="4137995"/>
            <a:ext cx="1978806" cy="1978806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9"/>
          <p:cNvSpPr>
            <a:spLocks noChangeAspect="1"/>
          </p:cNvSpPr>
          <p:nvPr/>
        </p:nvSpPr>
        <p:spPr>
          <a:xfrm>
            <a:off x="5628630" y="1582636"/>
            <a:ext cx="1526984" cy="152698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02"/>
          <p:cNvSpPr/>
          <p:nvPr/>
        </p:nvSpPr>
        <p:spPr bwMode="auto">
          <a:xfrm>
            <a:off x="5094061" y="3417534"/>
            <a:ext cx="1086673" cy="1079477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8"/>
          <p:cNvSpPr>
            <a:spLocks noEditPoints="1"/>
          </p:cNvSpPr>
          <p:nvPr/>
        </p:nvSpPr>
        <p:spPr bwMode="auto">
          <a:xfrm>
            <a:off x="6139993" y="2094001"/>
            <a:ext cx="504255" cy="504255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4"/>
          <p:cNvSpPr>
            <a:spLocks noEditPoints="1"/>
          </p:cNvSpPr>
          <p:nvPr/>
        </p:nvSpPr>
        <p:spPr bwMode="auto">
          <a:xfrm>
            <a:off x="7009807" y="4852556"/>
            <a:ext cx="578834" cy="549683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60" y="61"/>
              </a:cxn>
              <a:cxn ang="0">
                <a:pos x="4" y="61"/>
              </a:cxn>
              <a:cxn ang="0">
                <a:pos x="0" y="57"/>
              </a:cxn>
              <a:cxn ang="0">
                <a:pos x="0" y="45"/>
              </a:cxn>
              <a:cxn ang="0">
                <a:pos x="4" y="41"/>
              </a:cxn>
              <a:cxn ang="0">
                <a:pos x="20" y="41"/>
              </a:cxn>
              <a:cxn ang="0">
                <a:pos x="27" y="46"/>
              </a:cxn>
              <a:cxn ang="0">
                <a:pos x="37" y="46"/>
              </a:cxn>
              <a:cxn ang="0">
                <a:pos x="44" y="41"/>
              </a:cxn>
              <a:cxn ang="0">
                <a:pos x="60" y="41"/>
              </a:cxn>
              <a:cxn ang="0">
                <a:pos x="64" y="45"/>
              </a:cxn>
              <a:cxn ang="0">
                <a:pos x="64" y="57"/>
              </a:cxn>
              <a:cxn ang="0">
                <a:pos x="49" y="22"/>
              </a:cxn>
              <a:cxn ang="0">
                <a:pos x="39" y="22"/>
              </a:cxn>
              <a:cxn ang="0">
                <a:pos x="39" y="39"/>
              </a:cxn>
              <a:cxn ang="0">
                <a:pos x="37" y="41"/>
              </a:cxn>
              <a:cxn ang="0">
                <a:pos x="27" y="41"/>
              </a:cxn>
              <a:cxn ang="0">
                <a:pos x="25" y="39"/>
              </a:cxn>
              <a:cxn ang="0">
                <a:pos x="25" y="22"/>
              </a:cxn>
              <a:cxn ang="0">
                <a:pos x="15" y="22"/>
              </a:cxn>
              <a:cxn ang="0">
                <a:pos x="13" y="20"/>
              </a:cxn>
              <a:cxn ang="0">
                <a:pos x="13" y="18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51" y="18"/>
              </a:cxn>
              <a:cxn ang="0">
                <a:pos x="51" y="20"/>
              </a:cxn>
              <a:cxn ang="0">
                <a:pos x="49" y="22"/>
              </a:cxn>
              <a:cxn ang="0">
                <a:pos x="47" y="51"/>
              </a:cxn>
              <a:cxn ang="0">
                <a:pos x="44" y="54"/>
              </a:cxn>
              <a:cxn ang="0">
                <a:pos x="47" y="56"/>
              </a:cxn>
              <a:cxn ang="0">
                <a:pos x="49" y="54"/>
              </a:cxn>
              <a:cxn ang="0">
                <a:pos x="47" y="51"/>
              </a:cxn>
              <a:cxn ang="0">
                <a:pos x="56" y="51"/>
              </a:cxn>
              <a:cxn ang="0">
                <a:pos x="54" y="54"/>
              </a:cxn>
              <a:cxn ang="0">
                <a:pos x="56" y="56"/>
              </a:cxn>
              <a:cxn ang="0">
                <a:pos x="59" y="54"/>
              </a:cxn>
              <a:cxn ang="0">
                <a:pos x="56" y="51"/>
              </a:cxn>
            </a:cxnLst>
            <a:rect l="0" t="0" r="r" b="b"/>
            <a:pathLst>
              <a:path w="64" h="61">
                <a:moveTo>
                  <a:pt x="64" y="57"/>
                </a:moveTo>
                <a:cubicBezTo>
                  <a:pt x="64" y="59"/>
                  <a:pt x="62" y="61"/>
                  <a:pt x="60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4"/>
                  <a:pt x="24" y="46"/>
                  <a:pt x="2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6"/>
                  <a:pt x="43" y="44"/>
                  <a:pt x="44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1"/>
                  <a:pt x="64" y="43"/>
                  <a:pt x="64" y="45"/>
                </a:cubicBezTo>
                <a:lnTo>
                  <a:pt x="64" y="57"/>
                </a:lnTo>
                <a:close/>
                <a:moveTo>
                  <a:pt x="4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8" y="41"/>
                  <a:pt x="3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5" y="40"/>
                  <a:pt x="25" y="39"/>
                </a:cubicBezTo>
                <a:cubicBezTo>
                  <a:pt x="25" y="22"/>
                  <a:pt x="25" y="22"/>
                  <a:pt x="2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1"/>
                  <a:pt x="13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2" y="0"/>
                </a:cubicBezTo>
                <a:cubicBezTo>
                  <a:pt x="33" y="0"/>
                  <a:pt x="33" y="0"/>
                  <a:pt x="34" y="1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2" y="20"/>
                  <a:pt x="51" y="20"/>
                </a:cubicBezTo>
                <a:cubicBezTo>
                  <a:pt x="51" y="21"/>
                  <a:pt x="50" y="22"/>
                  <a:pt x="49" y="22"/>
                </a:cubicBezTo>
                <a:close/>
                <a:moveTo>
                  <a:pt x="47" y="51"/>
                </a:moveTo>
                <a:cubicBezTo>
                  <a:pt x="45" y="51"/>
                  <a:pt x="44" y="52"/>
                  <a:pt x="44" y="54"/>
                </a:cubicBezTo>
                <a:cubicBezTo>
                  <a:pt x="44" y="55"/>
                  <a:pt x="45" y="56"/>
                  <a:pt x="47" y="56"/>
                </a:cubicBezTo>
                <a:cubicBezTo>
                  <a:pt x="48" y="56"/>
                  <a:pt x="49" y="55"/>
                  <a:pt x="49" y="54"/>
                </a:cubicBezTo>
                <a:cubicBezTo>
                  <a:pt x="49" y="52"/>
                  <a:pt x="48" y="51"/>
                  <a:pt x="47" y="51"/>
                </a:cubicBezTo>
                <a:close/>
                <a:moveTo>
                  <a:pt x="56" y="51"/>
                </a:moveTo>
                <a:cubicBezTo>
                  <a:pt x="55" y="51"/>
                  <a:pt x="54" y="52"/>
                  <a:pt x="54" y="54"/>
                </a:cubicBezTo>
                <a:cubicBezTo>
                  <a:pt x="54" y="55"/>
                  <a:pt x="55" y="56"/>
                  <a:pt x="56" y="56"/>
                </a:cubicBezTo>
                <a:cubicBezTo>
                  <a:pt x="58" y="56"/>
                  <a:pt x="59" y="55"/>
                  <a:pt x="59" y="54"/>
                </a:cubicBezTo>
                <a:cubicBezTo>
                  <a:pt x="59" y="52"/>
                  <a:pt x="58" y="51"/>
                  <a:pt x="56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42600" y="19708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646681" y="22567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51615" y="20940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655696" y="23799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56113" y="307374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0194" y="335964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675635" y="54636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79716" y="57495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1262723" y="1727385"/>
            <a:ext cx="3087656" cy="1397319"/>
          </a:xfrm>
          <a:custGeom>
            <a:avLst/>
            <a:gdLst/>
            <a:ahLst/>
            <a:cxnLst>
              <a:cxn ang="0">
                <a:pos x="634" y="369"/>
              </a:cxn>
              <a:cxn ang="0">
                <a:pos x="420" y="284"/>
              </a:cxn>
              <a:cxn ang="0">
                <a:pos x="201" y="375"/>
              </a:cxn>
              <a:cxn ang="0">
                <a:pos x="0" y="174"/>
              </a:cxn>
              <a:cxn ang="0">
                <a:pos x="420" y="0"/>
              </a:cxn>
              <a:cxn ang="0">
                <a:pos x="829" y="163"/>
              </a:cxn>
              <a:cxn ang="0">
                <a:pos x="634" y="369"/>
              </a:cxn>
            </a:cxnLst>
            <a:rect l="0" t="0" r="r" b="b"/>
            <a:pathLst>
              <a:path w="829" h="375">
                <a:moveTo>
                  <a:pt x="634" y="369"/>
                </a:moveTo>
                <a:cubicBezTo>
                  <a:pt x="574" y="312"/>
                  <a:pt x="503" y="284"/>
                  <a:pt x="420" y="284"/>
                </a:cubicBezTo>
                <a:cubicBezTo>
                  <a:pt x="334" y="284"/>
                  <a:pt x="261" y="314"/>
                  <a:pt x="201" y="375"/>
                </a:cubicBezTo>
                <a:cubicBezTo>
                  <a:pt x="0" y="174"/>
                  <a:pt x="0" y="174"/>
                  <a:pt x="0" y="174"/>
                </a:cubicBezTo>
                <a:cubicBezTo>
                  <a:pt x="116" y="58"/>
                  <a:pt x="256" y="0"/>
                  <a:pt x="420" y="0"/>
                </a:cubicBezTo>
                <a:cubicBezTo>
                  <a:pt x="579" y="0"/>
                  <a:pt x="716" y="54"/>
                  <a:pt x="829" y="163"/>
                </a:cubicBezTo>
                <a:lnTo>
                  <a:pt x="634" y="369"/>
                </a:ln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605611" y="2424465"/>
            <a:ext cx="1397319" cy="3092030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369" y="195"/>
              </a:cxn>
              <a:cxn ang="0">
                <a:pos x="284" y="409"/>
              </a:cxn>
              <a:cxn ang="0">
                <a:pos x="375" y="628"/>
              </a:cxn>
              <a:cxn ang="0">
                <a:pos x="375" y="629"/>
              </a:cxn>
              <a:cxn ang="0">
                <a:pos x="174" y="830"/>
              </a:cxn>
              <a:cxn ang="0">
                <a:pos x="174" y="829"/>
              </a:cxn>
              <a:cxn ang="0">
                <a:pos x="0" y="409"/>
              </a:cxn>
              <a:cxn ang="0">
                <a:pos x="163" y="0"/>
              </a:cxn>
            </a:cxnLst>
            <a:rect l="0" t="0" r="r" b="b"/>
            <a:pathLst>
              <a:path w="375" h="830">
                <a:moveTo>
                  <a:pt x="163" y="0"/>
                </a:moveTo>
                <a:cubicBezTo>
                  <a:pt x="369" y="195"/>
                  <a:pt x="369" y="195"/>
                  <a:pt x="369" y="195"/>
                </a:cubicBezTo>
                <a:cubicBezTo>
                  <a:pt x="312" y="255"/>
                  <a:pt x="284" y="326"/>
                  <a:pt x="284" y="409"/>
                </a:cubicBezTo>
                <a:cubicBezTo>
                  <a:pt x="284" y="495"/>
                  <a:pt x="314" y="568"/>
                  <a:pt x="375" y="628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174" y="830"/>
                  <a:pt x="174" y="830"/>
                  <a:pt x="174" y="830"/>
                </a:cubicBezTo>
                <a:cubicBezTo>
                  <a:pt x="174" y="829"/>
                  <a:pt x="174" y="829"/>
                  <a:pt x="174" y="829"/>
                </a:cubicBezTo>
                <a:cubicBezTo>
                  <a:pt x="58" y="713"/>
                  <a:pt x="0" y="573"/>
                  <a:pt x="0" y="409"/>
                </a:cubicBezTo>
                <a:cubicBezTo>
                  <a:pt x="0" y="250"/>
                  <a:pt x="54" y="114"/>
                  <a:pt x="163" y="0"/>
                </a:cubicBez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3646265" y="2376846"/>
            <a:ext cx="1392945" cy="3087660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74" y="420"/>
              </a:cxn>
              <a:cxn ang="0">
                <a:pos x="211" y="829"/>
              </a:cxn>
              <a:cxn ang="0">
                <a:pos x="5" y="634"/>
              </a:cxn>
              <a:cxn ang="0">
                <a:pos x="90" y="420"/>
              </a:cxn>
              <a:cxn ang="0">
                <a:pos x="0" y="201"/>
              </a:cxn>
              <a:cxn ang="0">
                <a:pos x="201" y="0"/>
              </a:cxn>
            </a:cxnLst>
            <a:rect l="0" t="0" r="r" b="b"/>
            <a:pathLst>
              <a:path w="374" h="829">
                <a:moveTo>
                  <a:pt x="201" y="0"/>
                </a:moveTo>
                <a:cubicBezTo>
                  <a:pt x="316" y="116"/>
                  <a:pt x="374" y="256"/>
                  <a:pt x="374" y="420"/>
                </a:cubicBezTo>
                <a:cubicBezTo>
                  <a:pt x="374" y="579"/>
                  <a:pt x="320" y="715"/>
                  <a:pt x="211" y="829"/>
                </a:cubicBezTo>
                <a:cubicBezTo>
                  <a:pt x="5" y="634"/>
                  <a:pt x="5" y="634"/>
                  <a:pt x="5" y="634"/>
                </a:cubicBezTo>
                <a:cubicBezTo>
                  <a:pt x="62" y="574"/>
                  <a:pt x="90" y="503"/>
                  <a:pt x="90" y="420"/>
                </a:cubicBezTo>
                <a:cubicBezTo>
                  <a:pt x="90" y="335"/>
                  <a:pt x="60" y="262"/>
                  <a:pt x="0" y="201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1304271" y="4756003"/>
            <a:ext cx="3087656" cy="1397319"/>
          </a:xfrm>
          <a:custGeom>
            <a:avLst/>
            <a:gdLst/>
            <a:ahLst/>
            <a:cxnLst>
              <a:cxn ang="0">
                <a:pos x="628" y="0"/>
              </a:cxn>
              <a:cxn ang="0">
                <a:pos x="629" y="0"/>
              </a:cxn>
              <a:cxn ang="0">
                <a:pos x="829" y="201"/>
              </a:cxn>
              <a:cxn ang="0">
                <a:pos x="829" y="201"/>
              </a:cxn>
              <a:cxn ang="0">
                <a:pos x="409" y="375"/>
              </a:cxn>
              <a:cxn ang="0">
                <a:pos x="0" y="212"/>
              </a:cxn>
              <a:cxn ang="0">
                <a:pos x="196" y="6"/>
              </a:cxn>
              <a:cxn ang="0">
                <a:pos x="409" y="91"/>
              </a:cxn>
              <a:cxn ang="0">
                <a:pos x="628" y="0"/>
              </a:cxn>
            </a:cxnLst>
            <a:rect l="0" t="0" r="r" b="b"/>
            <a:pathLst>
              <a:path w="829" h="375">
                <a:moveTo>
                  <a:pt x="628" y="0"/>
                </a:moveTo>
                <a:cubicBezTo>
                  <a:pt x="629" y="0"/>
                  <a:pt x="629" y="0"/>
                  <a:pt x="629" y="0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713" y="317"/>
                  <a:pt x="573" y="375"/>
                  <a:pt x="409" y="375"/>
                </a:cubicBezTo>
                <a:cubicBezTo>
                  <a:pt x="250" y="375"/>
                  <a:pt x="114" y="321"/>
                  <a:pt x="0" y="212"/>
                </a:cubicBezTo>
                <a:cubicBezTo>
                  <a:pt x="196" y="6"/>
                  <a:pt x="196" y="6"/>
                  <a:pt x="196" y="6"/>
                </a:cubicBezTo>
                <a:cubicBezTo>
                  <a:pt x="255" y="63"/>
                  <a:pt x="326" y="91"/>
                  <a:pt x="409" y="91"/>
                </a:cubicBezTo>
                <a:cubicBezTo>
                  <a:pt x="495" y="91"/>
                  <a:pt x="568" y="61"/>
                  <a:pt x="628" y="0"/>
                </a:cubicBez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8"/>
          <p:cNvSpPr/>
          <p:nvPr/>
        </p:nvSpPr>
        <p:spPr bwMode="auto">
          <a:xfrm>
            <a:off x="5372362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9"/>
          <p:cNvSpPr/>
          <p:nvPr/>
        </p:nvSpPr>
        <p:spPr bwMode="auto">
          <a:xfrm>
            <a:off x="6855360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0"/>
          <p:cNvSpPr/>
          <p:nvPr/>
        </p:nvSpPr>
        <p:spPr bwMode="auto">
          <a:xfrm>
            <a:off x="8338358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21"/>
          <p:cNvSpPr/>
          <p:nvPr/>
        </p:nvSpPr>
        <p:spPr bwMode="auto">
          <a:xfrm>
            <a:off x="9821356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24"/>
          <p:cNvCxnSpPr/>
          <p:nvPr/>
        </p:nvCxnSpPr>
        <p:spPr>
          <a:xfrm>
            <a:off x="5372356" y="3673609"/>
            <a:ext cx="5931991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17" name="Straight Connector 25"/>
          <p:cNvCxnSpPr/>
          <p:nvPr/>
        </p:nvCxnSpPr>
        <p:spPr>
          <a:xfrm>
            <a:off x="5372356" y="5104545"/>
            <a:ext cx="5931991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18" name="Freeform 103"/>
          <p:cNvSpPr>
            <a:spLocks noChangeAspect="1" noEditPoints="1"/>
          </p:cNvSpPr>
          <p:nvPr/>
        </p:nvSpPr>
        <p:spPr bwMode="auto">
          <a:xfrm>
            <a:off x="7470072" y="1875804"/>
            <a:ext cx="253574" cy="37339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01"/>
          <p:cNvSpPr>
            <a:spLocks noChangeAspect="1" noEditPoints="1"/>
          </p:cNvSpPr>
          <p:nvPr/>
        </p:nvSpPr>
        <p:spPr bwMode="auto">
          <a:xfrm>
            <a:off x="8880615" y="1930473"/>
            <a:ext cx="398483" cy="26405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7"/>
          <p:cNvSpPr>
            <a:spLocks noChangeAspect="1" noEditPoints="1"/>
          </p:cNvSpPr>
          <p:nvPr/>
        </p:nvSpPr>
        <p:spPr bwMode="auto">
          <a:xfrm>
            <a:off x="10404279" y="1903932"/>
            <a:ext cx="317137" cy="3171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8"/>
          <p:cNvSpPr/>
          <p:nvPr/>
        </p:nvSpPr>
        <p:spPr bwMode="auto">
          <a:xfrm>
            <a:off x="5926688" y="1874055"/>
            <a:ext cx="374346" cy="376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0"/>
          <p:cNvSpPr>
            <a:spLocks noEditPoints="1"/>
          </p:cNvSpPr>
          <p:nvPr/>
        </p:nvSpPr>
        <p:spPr bwMode="auto">
          <a:xfrm>
            <a:off x="1949615" y="3095889"/>
            <a:ext cx="1724417" cy="1660114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5124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5898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6672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974466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5124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95898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46672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974466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45124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95898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6672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974466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20141" y="2106843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120141" y="533182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5982" y="3353986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180363" y="3386355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658"/>
          <a:stretch>
            <a:fillRect/>
          </a:stretch>
        </p:blipFill>
        <p:spPr>
          <a:xfrm>
            <a:off x="1039947" y="1843087"/>
            <a:ext cx="2865078" cy="3433036"/>
          </a:xfrm>
          <a:prstGeom prst="rect">
            <a:avLst/>
          </a:prstGeom>
          <a:ln>
            <a:solidFill>
              <a:srgbClr val="969696"/>
            </a:solidFill>
          </a:ln>
        </p:spPr>
      </p:pic>
      <p:sp>
        <p:nvSpPr>
          <p:cNvPr id="9" name="Rectangle 42"/>
          <p:cNvSpPr/>
          <p:nvPr/>
        </p:nvSpPr>
        <p:spPr>
          <a:xfrm>
            <a:off x="4330473" y="3450998"/>
            <a:ext cx="6853464" cy="1825125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585947" y="3680480"/>
            <a:ext cx="6342516" cy="1528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8404" y="2637774"/>
            <a:ext cx="693760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288404" y="2341615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/>
          <p:nvPr/>
        </p:nvSpPr>
        <p:spPr bwMode="auto">
          <a:xfrm>
            <a:off x="1575105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6"/>
          <p:cNvSpPr/>
          <p:nvPr/>
        </p:nvSpPr>
        <p:spPr bwMode="auto">
          <a:xfrm>
            <a:off x="3040430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3385299" y="1872250"/>
            <a:ext cx="458273" cy="606677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11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13" name="Group 7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16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2"/>
          <p:cNvSpPr txBox="1"/>
          <p:nvPr/>
        </p:nvSpPr>
        <p:spPr>
          <a:xfrm>
            <a:off x="2268407" y="2392794"/>
            <a:ext cx="77982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15K</a:t>
            </a:r>
          </a:p>
        </p:txBody>
      </p:sp>
      <p:sp>
        <p:nvSpPr>
          <p:cNvPr id="19" name="Oval 60"/>
          <p:cNvSpPr/>
          <p:nvPr/>
        </p:nvSpPr>
        <p:spPr bwMode="auto">
          <a:xfrm flipH="1">
            <a:off x="8350752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65"/>
          <p:cNvSpPr/>
          <p:nvPr/>
        </p:nvSpPr>
        <p:spPr bwMode="auto">
          <a:xfrm flipH="1">
            <a:off x="8023399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66"/>
          <p:cNvGrpSpPr>
            <a:grpSpLocks noChangeAspect="1"/>
          </p:cNvGrpSpPr>
          <p:nvPr/>
        </p:nvGrpSpPr>
        <p:grpSpPr>
          <a:xfrm>
            <a:off x="8301544" y="1853934"/>
            <a:ext cx="459554" cy="608372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22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68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24" name="Group 69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27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63"/>
          <p:cNvSpPr txBox="1"/>
          <p:nvPr/>
        </p:nvSpPr>
        <p:spPr>
          <a:xfrm flipH="1">
            <a:off x="8792905" y="2392793"/>
            <a:ext cx="1416274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0" name="Oval 75"/>
          <p:cNvSpPr/>
          <p:nvPr/>
        </p:nvSpPr>
        <p:spPr bwMode="auto">
          <a:xfrm>
            <a:off x="4968677" y="4121564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5387036" y="4704546"/>
            <a:ext cx="141627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32" name="Oval 80"/>
          <p:cNvSpPr/>
          <p:nvPr/>
        </p:nvSpPr>
        <p:spPr bwMode="auto">
          <a:xfrm>
            <a:off x="6434003" y="3958153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64542" y="4179182"/>
            <a:ext cx="650268" cy="582006"/>
            <a:chOff x="6486701" y="4102662"/>
            <a:chExt cx="898125" cy="803844"/>
          </a:xfrm>
          <a:solidFill>
            <a:srgbClr val="16856F"/>
          </a:solidFill>
        </p:grpSpPr>
        <p:grpSp>
          <p:nvGrpSpPr>
            <p:cNvPr id="34" name="Group 81"/>
            <p:cNvGrpSpPr>
              <a:grpSpLocks noChangeAspect="1"/>
            </p:cNvGrpSpPr>
            <p:nvPr/>
          </p:nvGrpSpPr>
          <p:grpSpPr>
            <a:xfrm>
              <a:off x="6486701" y="4102662"/>
              <a:ext cx="607210" cy="803844"/>
              <a:chOff x="4127500" y="2260600"/>
              <a:chExt cx="612776" cy="811213"/>
            </a:xfrm>
            <a:grpFill/>
          </p:grpSpPr>
          <p:sp>
            <p:nvSpPr>
              <p:cNvPr id="43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4" name="Group 83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45" name="Group 84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8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89"/>
            <p:cNvGrpSpPr>
              <a:grpSpLocks noChangeAspect="1"/>
            </p:cNvGrpSpPr>
            <p:nvPr/>
          </p:nvGrpSpPr>
          <p:grpSpPr>
            <a:xfrm>
              <a:off x="6953481" y="4311452"/>
              <a:ext cx="431345" cy="571028"/>
              <a:chOff x="4127500" y="2260600"/>
              <a:chExt cx="612776" cy="811213"/>
            </a:xfrm>
            <a:grpFill/>
          </p:grpSpPr>
          <p:sp>
            <p:nvSpPr>
              <p:cNvPr id="36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9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Group 91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38" name="Group 92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1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93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9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0" name="TextBox 13"/>
          <p:cNvSpPr txBox="1"/>
          <p:nvPr/>
        </p:nvSpPr>
        <p:spPr>
          <a:xfrm>
            <a:off x="4342278" y="253365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346359" y="281956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841928" y="489967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846009" y="518557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8402232" y="490973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8406313" y="519563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1989555" y="3050395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814633" y="298537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5380561" y="535171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187719" y="1510388"/>
            <a:ext cx="7430455" cy="383635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443879" y="5465481"/>
            <a:ext cx="11174295" cy="23046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443879" y="5465481"/>
            <a:ext cx="333012" cy="230469"/>
          </a:xfrm>
          <a:prstGeom prst="rect">
            <a:avLst/>
          </a:prstGeom>
          <a:solidFill>
            <a:srgbClr val="BAA6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" name="TextBox 2047"/>
          <p:cNvSpPr txBox="1"/>
          <p:nvPr/>
        </p:nvSpPr>
        <p:spPr>
          <a:xfrm>
            <a:off x="4384529" y="2009378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930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0862025" y="3623112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930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pic>
        <p:nvPicPr>
          <p:cNvPr id="13" name="Picture 3" descr="PIC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2882" r="12627" b="16098"/>
          <a:stretch>
            <a:fillRect/>
          </a:stretch>
        </p:blipFill>
        <p:spPr bwMode="auto">
          <a:xfrm>
            <a:off x="443879" y="1510388"/>
            <a:ext cx="3743837" cy="38363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4764761" y="2228850"/>
            <a:ext cx="6097264" cy="1885950"/>
          </a:xfrm>
          <a:prstGeom prst="rect">
            <a:avLst/>
          </a:prstGeom>
          <a:solidFill>
            <a:srgbClr val="16856F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56702" y="2847515"/>
            <a:ext cx="4713382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64761" y="4277740"/>
            <a:ext cx="6097261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-3175" y="0"/>
            <a:ext cx="5432425" cy="6859588"/>
          </a:xfrm>
          <a:custGeom>
            <a:avLst/>
            <a:gdLst>
              <a:gd name="T0" fmla="*/ 6142 w 6239"/>
              <a:gd name="T1" fmla="*/ 3374 h 7876"/>
              <a:gd name="T2" fmla="*/ 5886 w 6239"/>
              <a:gd name="T3" fmla="*/ 4990 h 7876"/>
              <a:gd name="T4" fmla="*/ 5658 w 6239"/>
              <a:gd name="T5" fmla="*/ 2207 h 7876"/>
              <a:gd name="T6" fmla="*/ 4875 w 6239"/>
              <a:gd name="T7" fmla="*/ 120 h 7876"/>
              <a:gd name="T8" fmla="*/ 4168 w 6239"/>
              <a:gd name="T9" fmla="*/ 1076 h 7876"/>
              <a:gd name="T10" fmla="*/ 3603 w 6239"/>
              <a:gd name="T11" fmla="*/ 2359 h 7876"/>
              <a:gd name="T12" fmla="*/ 3722 w 6239"/>
              <a:gd name="T13" fmla="*/ 4175 h 7876"/>
              <a:gd name="T14" fmla="*/ 3470 w 6239"/>
              <a:gd name="T15" fmla="*/ 5909 h 7876"/>
              <a:gd name="T16" fmla="*/ 3319 w 6239"/>
              <a:gd name="T17" fmla="*/ 2954 h 7876"/>
              <a:gd name="T18" fmla="*/ 2706 w 6239"/>
              <a:gd name="T19" fmla="*/ 1396 h 7876"/>
              <a:gd name="T20" fmla="*/ 2234 w 6239"/>
              <a:gd name="T21" fmla="*/ 2029 h 7876"/>
              <a:gd name="T22" fmla="*/ 1440 w 6239"/>
              <a:gd name="T23" fmla="*/ 2090 h 7876"/>
              <a:gd name="T24" fmla="*/ 833 w 6239"/>
              <a:gd name="T25" fmla="*/ 2984 h 7876"/>
              <a:gd name="T26" fmla="*/ 419 w 6239"/>
              <a:gd name="T27" fmla="*/ 2426 h 7876"/>
              <a:gd name="T28" fmla="*/ 3 w 6239"/>
              <a:gd name="T29" fmla="*/ 4313 h 7876"/>
              <a:gd name="T30" fmla="*/ 6126 w 6239"/>
              <a:gd name="T31" fmla="*/ 4426 h 7876"/>
              <a:gd name="T32" fmla="*/ 92 w 6239"/>
              <a:gd name="T33" fmla="*/ 5078 h 7876"/>
              <a:gd name="T34" fmla="*/ 164 w 6239"/>
              <a:gd name="T35" fmla="*/ 4115 h 7876"/>
              <a:gd name="T36" fmla="*/ 244 w 6239"/>
              <a:gd name="T37" fmla="*/ 5054 h 7876"/>
              <a:gd name="T38" fmla="*/ 2485 w 6239"/>
              <a:gd name="T39" fmla="*/ 4421 h 7876"/>
              <a:gd name="T40" fmla="*/ 2214 w 6239"/>
              <a:gd name="T41" fmla="*/ 3326 h 7876"/>
              <a:gd name="T42" fmla="*/ 1530 w 6239"/>
              <a:gd name="T43" fmla="*/ 2039 h 7876"/>
              <a:gd name="T44" fmla="*/ 1412 w 6239"/>
              <a:gd name="T45" fmla="*/ 4966 h 7876"/>
              <a:gd name="T46" fmla="*/ 1371 w 6239"/>
              <a:gd name="T47" fmla="*/ 4076 h 7876"/>
              <a:gd name="T48" fmla="*/ 1470 w 6239"/>
              <a:gd name="T49" fmla="*/ 4003 h 7876"/>
              <a:gd name="T50" fmla="*/ 1311 w 6239"/>
              <a:gd name="T51" fmla="*/ 3597 h 7876"/>
              <a:gd name="T52" fmla="*/ 889 w 6239"/>
              <a:gd name="T53" fmla="*/ 5150 h 7876"/>
              <a:gd name="T54" fmla="*/ 753 w 6239"/>
              <a:gd name="T55" fmla="*/ 4728 h 7876"/>
              <a:gd name="T56" fmla="*/ 578 w 6239"/>
              <a:gd name="T57" fmla="*/ 5333 h 7876"/>
              <a:gd name="T58" fmla="*/ 801 w 6239"/>
              <a:gd name="T59" fmla="*/ 4879 h 7876"/>
              <a:gd name="T60" fmla="*/ 921 w 6239"/>
              <a:gd name="T61" fmla="*/ 4369 h 7876"/>
              <a:gd name="T62" fmla="*/ 1080 w 6239"/>
              <a:gd name="T63" fmla="*/ 5683 h 7876"/>
              <a:gd name="T64" fmla="*/ 1143 w 6239"/>
              <a:gd name="T65" fmla="*/ 6321 h 7876"/>
              <a:gd name="T66" fmla="*/ 1271 w 6239"/>
              <a:gd name="T67" fmla="*/ 6360 h 7876"/>
              <a:gd name="T68" fmla="*/ 1432 w 6239"/>
              <a:gd name="T69" fmla="*/ 5188 h 7876"/>
              <a:gd name="T70" fmla="*/ 1446 w 6239"/>
              <a:gd name="T71" fmla="*/ 5994 h 7876"/>
              <a:gd name="T72" fmla="*/ 1580 w 6239"/>
              <a:gd name="T73" fmla="*/ 5838 h 7876"/>
              <a:gd name="T74" fmla="*/ 1731 w 6239"/>
              <a:gd name="T75" fmla="*/ 1537 h 7876"/>
              <a:gd name="T76" fmla="*/ 1651 w 6239"/>
              <a:gd name="T77" fmla="*/ 4813 h 7876"/>
              <a:gd name="T78" fmla="*/ 1942 w 6239"/>
              <a:gd name="T79" fmla="*/ 5567 h 7876"/>
              <a:gd name="T80" fmla="*/ 2153 w 6239"/>
              <a:gd name="T81" fmla="*/ 5135 h 7876"/>
              <a:gd name="T82" fmla="*/ 2394 w 6239"/>
              <a:gd name="T83" fmla="*/ 1989 h 7876"/>
              <a:gd name="T84" fmla="*/ 2535 w 6239"/>
              <a:gd name="T85" fmla="*/ 4743 h 7876"/>
              <a:gd name="T86" fmla="*/ 2827 w 6239"/>
              <a:gd name="T87" fmla="*/ 3878 h 7876"/>
              <a:gd name="T88" fmla="*/ 2947 w 6239"/>
              <a:gd name="T89" fmla="*/ 5778 h 7876"/>
              <a:gd name="T90" fmla="*/ 3289 w 6239"/>
              <a:gd name="T91" fmla="*/ 3115 h 7876"/>
              <a:gd name="T92" fmla="*/ 3118 w 6239"/>
              <a:gd name="T93" fmla="*/ 3497 h 7876"/>
              <a:gd name="T94" fmla="*/ 4897 w 6239"/>
              <a:gd name="T95" fmla="*/ 3990 h 7876"/>
              <a:gd name="T96" fmla="*/ 4407 w 6239"/>
              <a:gd name="T97" fmla="*/ 3359 h 7876"/>
              <a:gd name="T98" fmla="*/ 4125 w 6239"/>
              <a:gd name="T99" fmla="*/ 4957 h 7876"/>
              <a:gd name="T100" fmla="*/ 3907 w 6239"/>
              <a:gd name="T101" fmla="*/ 3925 h 7876"/>
              <a:gd name="T102" fmla="*/ 3983 w 6239"/>
              <a:gd name="T103" fmla="*/ 3849 h 7876"/>
              <a:gd name="T104" fmla="*/ 4049 w 6239"/>
              <a:gd name="T105" fmla="*/ 6164 h 7876"/>
              <a:gd name="T106" fmla="*/ 4299 w 6239"/>
              <a:gd name="T107" fmla="*/ 3414 h 7876"/>
              <a:gd name="T108" fmla="*/ 4473 w 6239"/>
              <a:gd name="T109" fmla="*/ 5545 h 7876"/>
              <a:gd name="T110" fmla="*/ 4777 w 6239"/>
              <a:gd name="T111" fmla="*/ 1859 h 7876"/>
              <a:gd name="T112" fmla="*/ 5408 w 6239"/>
              <a:gd name="T113" fmla="*/ 3566 h 7876"/>
              <a:gd name="T114" fmla="*/ 5103 w 6239"/>
              <a:gd name="T115" fmla="*/ 4099 h 7876"/>
              <a:gd name="T116" fmla="*/ 5288 w 6239"/>
              <a:gd name="T117" fmla="*/ 5349 h 7876"/>
              <a:gd name="T118" fmla="*/ 5592 w 6239"/>
              <a:gd name="T119" fmla="*/ 3707 h 7876"/>
              <a:gd name="T120" fmla="*/ 5516 w 6239"/>
              <a:gd name="T121" fmla="*/ 5697 h 7876"/>
              <a:gd name="T122" fmla="*/ 5983 w 6239"/>
              <a:gd name="T123" fmla="*/ 5445 h 7876"/>
              <a:gd name="T124" fmla="*/ 6158 w 6239"/>
              <a:gd name="T125" fmla="*/ 5150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39" h="7876">
                <a:moveTo>
                  <a:pt x="3" y="3336"/>
                </a:moveTo>
                <a:cubicBezTo>
                  <a:pt x="3" y="3369"/>
                  <a:pt x="3" y="3369"/>
                  <a:pt x="3" y="3369"/>
                </a:cubicBezTo>
                <a:cubicBezTo>
                  <a:pt x="17" y="3355"/>
                  <a:pt x="12" y="3346"/>
                  <a:pt x="3" y="3336"/>
                </a:cubicBezTo>
                <a:close/>
                <a:moveTo>
                  <a:pt x="3" y="5636"/>
                </a:moveTo>
                <a:cubicBezTo>
                  <a:pt x="3" y="5639"/>
                  <a:pt x="3" y="5639"/>
                  <a:pt x="3" y="5639"/>
                </a:cubicBezTo>
                <a:cubicBezTo>
                  <a:pt x="3" y="5638"/>
                  <a:pt x="4" y="5637"/>
                  <a:pt x="5" y="5636"/>
                </a:cubicBezTo>
                <a:lnTo>
                  <a:pt x="3" y="5636"/>
                </a:lnTo>
                <a:close/>
                <a:moveTo>
                  <a:pt x="3" y="5491"/>
                </a:moveTo>
                <a:cubicBezTo>
                  <a:pt x="3" y="5509"/>
                  <a:pt x="3" y="5509"/>
                  <a:pt x="3" y="5509"/>
                </a:cubicBezTo>
                <a:cubicBezTo>
                  <a:pt x="8" y="5505"/>
                  <a:pt x="11" y="5497"/>
                  <a:pt x="13" y="5484"/>
                </a:cubicBezTo>
                <a:cubicBezTo>
                  <a:pt x="10" y="5488"/>
                  <a:pt x="6" y="5490"/>
                  <a:pt x="3" y="5491"/>
                </a:cubicBezTo>
                <a:close/>
                <a:moveTo>
                  <a:pt x="3349" y="3175"/>
                </a:moveTo>
                <a:cubicBezTo>
                  <a:pt x="3381" y="3197"/>
                  <a:pt x="3418" y="3211"/>
                  <a:pt x="3450" y="3205"/>
                </a:cubicBezTo>
                <a:cubicBezTo>
                  <a:pt x="3432" y="3186"/>
                  <a:pt x="3374" y="3154"/>
                  <a:pt x="3349" y="3175"/>
                </a:cubicBezTo>
                <a:close/>
                <a:moveTo>
                  <a:pt x="6227" y="3354"/>
                </a:moveTo>
                <a:cubicBezTo>
                  <a:pt x="6227" y="3342"/>
                  <a:pt x="6227" y="3342"/>
                  <a:pt x="6227" y="3342"/>
                </a:cubicBezTo>
                <a:cubicBezTo>
                  <a:pt x="6222" y="3346"/>
                  <a:pt x="6218" y="3349"/>
                  <a:pt x="6214" y="3351"/>
                </a:cubicBezTo>
                <a:cubicBezTo>
                  <a:pt x="6213" y="3357"/>
                  <a:pt x="6220" y="3358"/>
                  <a:pt x="6227" y="3354"/>
                </a:cubicBezTo>
                <a:close/>
                <a:moveTo>
                  <a:pt x="6227" y="3389"/>
                </a:moveTo>
                <a:cubicBezTo>
                  <a:pt x="6227" y="3381"/>
                  <a:pt x="6227" y="3381"/>
                  <a:pt x="6227" y="3381"/>
                </a:cubicBezTo>
                <a:cubicBezTo>
                  <a:pt x="6225" y="3382"/>
                  <a:pt x="6223" y="3382"/>
                  <a:pt x="6222" y="3382"/>
                </a:cubicBezTo>
                <a:cubicBezTo>
                  <a:pt x="6223" y="3386"/>
                  <a:pt x="6225" y="3388"/>
                  <a:pt x="6227" y="3389"/>
                </a:cubicBezTo>
                <a:close/>
                <a:moveTo>
                  <a:pt x="6227" y="5734"/>
                </a:moveTo>
                <a:cubicBezTo>
                  <a:pt x="6227" y="5678"/>
                  <a:pt x="6227" y="5678"/>
                  <a:pt x="6227" y="5678"/>
                </a:cubicBezTo>
                <a:cubicBezTo>
                  <a:pt x="6225" y="5699"/>
                  <a:pt x="6221" y="5720"/>
                  <a:pt x="6227" y="5734"/>
                </a:cubicBezTo>
                <a:close/>
                <a:moveTo>
                  <a:pt x="5935" y="4219"/>
                </a:moveTo>
                <a:cubicBezTo>
                  <a:pt x="5971" y="4227"/>
                  <a:pt x="6012" y="4174"/>
                  <a:pt x="6055" y="4163"/>
                </a:cubicBezTo>
                <a:cubicBezTo>
                  <a:pt x="6010" y="4145"/>
                  <a:pt x="5952" y="4182"/>
                  <a:pt x="5935" y="4219"/>
                </a:cubicBezTo>
                <a:close/>
                <a:moveTo>
                  <a:pt x="6227" y="3306"/>
                </a:moveTo>
                <a:cubicBezTo>
                  <a:pt x="6227" y="3287"/>
                  <a:pt x="6227" y="3287"/>
                  <a:pt x="6227" y="3287"/>
                </a:cubicBezTo>
                <a:cubicBezTo>
                  <a:pt x="6218" y="3288"/>
                  <a:pt x="6210" y="3289"/>
                  <a:pt x="6206" y="3295"/>
                </a:cubicBezTo>
                <a:cubicBezTo>
                  <a:pt x="6213" y="3306"/>
                  <a:pt x="6220" y="3309"/>
                  <a:pt x="6227" y="3306"/>
                </a:cubicBezTo>
                <a:close/>
                <a:moveTo>
                  <a:pt x="6031" y="3956"/>
                </a:moveTo>
                <a:cubicBezTo>
                  <a:pt x="6011" y="3939"/>
                  <a:pt x="5965" y="3964"/>
                  <a:pt x="5951" y="3980"/>
                </a:cubicBezTo>
                <a:cubicBezTo>
                  <a:pt x="5976" y="3984"/>
                  <a:pt x="6006" y="3973"/>
                  <a:pt x="6031" y="3956"/>
                </a:cubicBezTo>
                <a:close/>
                <a:moveTo>
                  <a:pt x="5788" y="2870"/>
                </a:moveTo>
                <a:cubicBezTo>
                  <a:pt x="5822" y="2894"/>
                  <a:pt x="5862" y="2909"/>
                  <a:pt x="5897" y="2903"/>
                </a:cubicBezTo>
                <a:cubicBezTo>
                  <a:pt x="5877" y="2882"/>
                  <a:pt x="5815" y="2847"/>
                  <a:pt x="5788" y="2870"/>
                </a:cubicBezTo>
                <a:close/>
                <a:moveTo>
                  <a:pt x="6222" y="3271"/>
                </a:moveTo>
                <a:cubicBezTo>
                  <a:pt x="6224" y="3270"/>
                  <a:pt x="6225" y="3270"/>
                  <a:pt x="6227" y="3269"/>
                </a:cubicBezTo>
                <a:cubicBezTo>
                  <a:pt x="6227" y="3257"/>
                  <a:pt x="6227" y="3257"/>
                  <a:pt x="6227" y="3257"/>
                </a:cubicBezTo>
                <a:cubicBezTo>
                  <a:pt x="6224" y="3260"/>
                  <a:pt x="6221" y="3264"/>
                  <a:pt x="6222" y="3271"/>
                </a:cubicBezTo>
                <a:close/>
                <a:moveTo>
                  <a:pt x="5755" y="3153"/>
                </a:moveTo>
                <a:cubicBezTo>
                  <a:pt x="5813" y="3168"/>
                  <a:pt x="5870" y="3241"/>
                  <a:pt x="5919" y="3229"/>
                </a:cubicBezTo>
                <a:cubicBezTo>
                  <a:pt x="5896" y="3179"/>
                  <a:pt x="5816" y="3129"/>
                  <a:pt x="5755" y="3153"/>
                </a:cubicBezTo>
                <a:close/>
                <a:moveTo>
                  <a:pt x="3319" y="3436"/>
                </a:moveTo>
                <a:cubicBezTo>
                  <a:pt x="3372" y="3450"/>
                  <a:pt x="3425" y="3518"/>
                  <a:pt x="3470" y="3507"/>
                </a:cubicBezTo>
                <a:cubicBezTo>
                  <a:pt x="3449" y="3460"/>
                  <a:pt x="3375" y="3414"/>
                  <a:pt x="3319" y="3436"/>
                </a:cubicBezTo>
                <a:close/>
                <a:moveTo>
                  <a:pt x="841" y="5142"/>
                </a:moveTo>
                <a:cubicBezTo>
                  <a:pt x="784" y="5160"/>
                  <a:pt x="846" y="5152"/>
                  <a:pt x="841" y="5166"/>
                </a:cubicBezTo>
                <a:cubicBezTo>
                  <a:pt x="851" y="5188"/>
                  <a:pt x="857" y="5141"/>
                  <a:pt x="881" y="5150"/>
                </a:cubicBezTo>
                <a:cubicBezTo>
                  <a:pt x="878" y="5139"/>
                  <a:pt x="861" y="5143"/>
                  <a:pt x="849" y="5142"/>
                </a:cubicBezTo>
                <a:cubicBezTo>
                  <a:pt x="850" y="5124"/>
                  <a:pt x="883" y="5139"/>
                  <a:pt x="897" y="5134"/>
                </a:cubicBezTo>
                <a:cubicBezTo>
                  <a:pt x="892" y="5108"/>
                  <a:pt x="825" y="5108"/>
                  <a:pt x="777" y="5102"/>
                </a:cubicBezTo>
                <a:cubicBezTo>
                  <a:pt x="804" y="5134"/>
                  <a:pt x="822" y="5115"/>
                  <a:pt x="841" y="5142"/>
                </a:cubicBezTo>
                <a:close/>
                <a:moveTo>
                  <a:pt x="5353" y="4066"/>
                </a:moveTo>
                <a:cubicBezTo>
                  <a:pt x="5354" y="4073"/>
                  <a:pt x="5355" y="4079"/>
                  <a:pt x="5364" y="4077"/>
                </a:cubicBezTo>
                <a:cubicBezTo>
                  <a:pt x="5359" y="4056"/>
                  <a:pt x="5315" y="4018"/>
                  <a:pt x="5299" y="4044"/>
                </a:cubicBezTo>
                <a:cubicBezTo>
                  <a:pt x="5340" y="4042"/>
                  <a:pt x="5324" y="4116"/>
                  <a:pt x="5353" y="4066"/>
                </a:cubicBezTo>
                <a:close/>
                <a:moveTo>
                  <a:pt x="5694" y="3086"/>
                </a:moveTo>
                <a:cubicBezTo>
                  <a:pt x="5696" y="3085"/>
                  <a:pt x="5698" y="3084"/>
                  <a:pt x="5700" y="3082"/>
                </a:cubicBezTo>
                <a:cubicBezTo>
                  <a:pt x="5698" y="3083"/>
                  <a:pt x="5696" y="3084"/>
                  <a:pt x="5694" y="3086"/>
                </a:cubicBezTo>
                <a:close/>
                <a:moveTo>
                  <a:pt x="4386" y="4577"/>
                </a:moveTo>
                <a:cubicBezTo>
                  <a:pt x="4405" y="4583"/>
                  <a:pt x="4450" y="4564"/>
                  <a:pt x="4451" y="4588"/>
                </a:cubicBezTo>
                <a:cubicBezTo>
                  <a:pt x="4435" y="4590"/>
                  <a:pt x="4411" y="4584"/>
                  <a:pt x="4407" y="4599"/>
                </a:cubicBezTo>
                <a:cubicBezTo>
                  <a:pt x="4439" y="4586"/>
                  <a:pt x="4448" y="4651"/>
                  <a:pt x="4462" y="4620"/>
                </a:cubicBezTo>
                <a:cubicBezTo>
                  <a:pt x="4455" y="4601"/>
                  <a:pt x="4540" y="4612"/>
                  <a:pt x="4462" y="4588"/>
                </a:cubicBezTo>
                <a:cubicBezTo>
                  <a:pt x="4488" y="4551"/>
                  <a:pt x="4512" y="4577"/>
                  <a:pt x="4549" y="4533"/>
                </a:cubicBezTo>
                <a:cubicBezTo>
                  <a:pt x="4483" y="4542"/>
                  <a:pt x="4392" y="4541"/>
                  <a:pt x="4386" y="4577"/>
                </a:cubicBezTo>
                <a:close/>
                <a:moveTo>
                  <a:pt x="5282" y="4458"/>
                </a:moveTo>
                <a:cubicBezTo>
                  <a:pt x="5286" y="4445"/>
                  <a:pt x="5288" y="4433"/>
                  <a:pt x="5288" y="4425"/>
                </a:cubicBezTo>
                <a:cubicBezTo>
                  <a:pt x="5252" y="4430"/>
                  <a:pt x="5276" y="4446"/>
                  <a:pt x="5282" y="4458"/>
                </a:cubicBezTo>
                <a:close/>
                <a:moveTo>
                  <a:pt x="5282" y="4458"/>
                </a:moveTo>
                <a:cubicBezTo>
                  <a:pt x="5282" y="4461"/>
                  <a:pt x="5281" y="4464"/>
                  <a:pt x="5280" y="4467"/>
                </a:cubicBezTo>
                <a:cubicBezTo>
                  <a:pt x="5285" y="4465"/>
                  <a:pt x="5285" y="4462"/>
                  <a:pt x="5282" y="4458"/>
                </a:cubicBezTo>
                <a:close/>
                <a:moveTo>
                  <a:pt x="5416" y="3999"/>
                </a:moveTo>
                <a:cubicBezTo>
                  <a:pt x="5413" y="3999"/>
                  <a:pt x="5411" y="4000"/>
                  <a:pt x="5408" y="4001"/>
                </a:cubicBezTo>
                <a:cubicBezTo>
                  <a:pt x="5411" y="4000"/>
                  <a:pt x="5413" y="4000"/>
                  <a:pt x="5416" y="3999"/>
                </a:cubicBezTo>
                <a:close/>
                <a:moveTo>
                  <a:pt x="6214" y="3518"/>
                </a:moveTo>
                <a:cubicBezTo>
                  <a:pt x="6178" y="3473"/>
                  <a:pt x="6176" y="3471"/>
                  <a:pt x="6158" y="3446"/>
                </a:cubicBezTo>
                <a:cubicBezTo>
                  <a:pt x="6196" y="3416"/>
                  <a:pt x="6152" y="3411"/>
                  <a:pt x="6142" y="3374"/>
                </a:cubicBezTo>
                <a:cubicBezTo>
                  <a:pt x="6117" y="3423"/>
                  <a:pt x="6142" y="3423"/>
                  <a:pt x="6126" y="3470"/>
                </a:cubicBezTo>
                <a:cubicBezTo>
                  <a:pt x="6125" y="3483"/>
                  <a:pt x="6092" y="3461"/>
                  <a:pt x="6094" y="3494"/>
                </a:cubicBezTo>
                <a:cubicBezTo>
                  <a:pt x="6085" y="3479"/>
                  <a:pt x="6094" y="3462"/>
                  <a:pt x="6086" y="3430"/>
                </a:cubicBezTo>
                <a:cubicBezTo>
                  <a:pt x="6093" y="3434"/>
                  <a:pt x="6099" y="3438"/>
                  <a:pt x="6110" y="3438"/>
                </a:cubicBezTo>
                <a:cubicBezTo>
                  <a:pt x="6107" y="3428"/>
                  <a:pt x="6100" y="3422"/>
                  <a:pt x="6086" y="3422"/>
                </a:cubicBezTo>
                <a:cubicBezTo>
                  <a:pt x="6101" y="3400"/>
                  <a:pt x="6079" y="3369"/>
                  <a:pt x="6102" y="3343"/>
                </a:cubicBezTo>
                <a:cubicBezTo>
                  <a:pt x="6095" y="3336"/>
                  <a:pt x="6084" y="3334"/>
                  <a:pt x="6071" y="3335"/>
                </a:cubicBezTo>
                <a:cubicBezTo>
                  <a:pt x="6071" y="3347"/>
                  <a:pt x="6091" y="3371"/>
                  <a:pt x="6063" y="3374"/>
                </a:cubicBezTo>
                <a:cubicBezTo>
                  <a:pt x="6071" y="3385"/>
                  <a:pt x="6095" y="3412"/>
                  <a:pt x="6055" y="3406"/>
                </a:cubicBezTo>
                <a:cubicBezTo>
                  <a:pt x="6079" y="3416"/>
                  <a:pt x="6081" y="3426"/>
                  <a:pt x="6055" y="3438"/>
                </a:cubicBezTo>
                <a:cubicBezTo>
                  <a:pt x="6056" y="3447"/>
                  <a:pt x="6069" y="3445"/>
                  <a:pt x="6078" y="3446"/>
                </a:cubicBezTo>
                <a:cubicBezTo>
                  <a:pt x="6070" y="3458"/>
                  <a:pt x="6053" y="3463"/>
                  <a:pt x="6055" y="3486"/>
                </a:cubicBezTo>
                <a:cubicBezTo>
                  <a:pt x="6068" y="3483"/>
                  <a:pt x="6070" y="3492"/>
                  <a:pt x="6071" y="3502"/>
                </a:cubicBezTo>
                <a:cubicBezTo>
                  <a:pt x="6067" y="3514"/>
                  <a:pt x="6060" y="3499"/>
                  <a:pt x="6047" y="3502"/>
                </a:cubicBezTo>
                <a:cubicBezTo>
                  <a:pt x="6054" y="3513"/>
                  <a:pt x="6068" y="3518"/>
                  <a:pt x="6078" y="3526"/>
                </a:cubicBezTo>
                <a:cubicBezTo>
                  <a:pt x="6076" y="3537"/>
                  <a:pt x="6059" y="3532"/>
                  <a:pt x="6047" y="3534"/>
                </a:cubicBezTo>
                <a:cubicBezTo>
                  <a:pt x="6085" y="3560"/>
                  <a:pt x="6021" y="3602"/>
                  <a:pt x="6063" y="3621"/>
                </a:cubicBezTo>
                <a:cubicBezTo>
                  <a:pt x="6062" y="3642"/>
                  <a:pt x="6036" y="3637"/>
                  <a:pt x="6015" y="3637"/>
                </a:cubicBezTo>
                <a:cubicBezTo>
                  <a:pt x="6044" y="3666"/>
                  <a:pt x="5987" y="3650"/>
                  <a:pt x="5999" y="3685"/>
                </a:cubicBezTo>
                <a:cubicBezTo>
                  <a:pt x="6032" y="3677"/>
                  <a:pt x="6039" y="3664"/>
                  <a:pt x="6063" y="3677"/>
                </a:cubicBezTo>
                <a:cubicBezTo>
                  <a:pt x="6054" y="3703"/>
                  <a:pt x="6022" y="3705"/>
                  <a:pt x="5999" y="3717"/>
                </a:cubicBezTo>
                <a:cubicBezTo>
                  <a:pt x="6007" y="3721"/>
                  <a:pt x="6023" y="3725"/>
                  <a:pt x="6047" y="3733"/>
                </a:cubicBezTo>
                <a:cubicBezTo>
                  <a:pt x="6033" y="3746"/>
                  <a:pt x="6018" y="3757"/>
                  <a:pt x="5991" y="3757"/>
                </a:cubicBezTo>
                <a:cubicBezTo>
                  <a:pt x="5991" y="3764"/>
                  <a:pt x="6001" y="3763"/>
                  <a:pt x="6007" y="3765"/>
                </a:cubicBezTo>
                <a:cubicBezTo>
                  <a:pt x="6016" y="3766"/>
                  <a:pt x="6011" y="3773"/>
                  <a:pt x="6007" y="3773"/>
                </a:cubicBezTo>
                <a:cubicBezTo>
                  <a:pt x="6008" y="3790"/>
                  <a:pt x="6041" y="3776"/>
                  <a:pt x="6055" y="3781"/>
                </a:cubicBezTo>
                <a:cubicBezTo>
                  <a:pt x="6047" y="3820"/>
                  <a:pt x="6022" y="3794"/>
                  <a:pt x="5983" y="3804"/>
                </a:cubicBezTo>
                <a:cubicBezTo>
                  <a:pt x="6050" y="3808"/>
                  <a:pt x="6035" y="3842"/>
                  <a:pt x="5967" y="3876"/>
                </a:cubicBezTo>
                <a:cubicBezTo>
                  <a:pt x="5995" y="3893"/>
                  <a:pt x="6035" y="3849"/>
                  <a:pt x="6071" y="3868"/>
                </a:cubicBezTo>
                <a:cubicBezTo>
                  <a:pt x="6064" y="3912"/>
                  <a:pt x="6004" y="3903"/>
                  <a:pt x="5991" y="3940"/>
                </a:cubicBezTo>
                <a:cubicBezTo>
                  <a:pt x="6006" y="3946"/>
                  <a:pt x="6044" y="3919"/>
                  <a:pt x="6063" y="3948"/>
                </a:cubicBezTo>
                <a:cubicBezTo>
                  <a:pt x="6038" y="3943"/>
                  <a:pt x="6029" y="3975"/>
                  <a:pt x="6071" y="3980"/>
                </a:cubicBezTo>
                <a:cubicBezTo>
                  <a:pt x="6071" y="4035"/>
                  <a:pt x="6071" y="4035"/>
                  <a:pt x="6071" y="4035"/>
                </a:cubicBezTo>
                <a:cubicBezTo>
                  <a:pt x="6069" y="4050"/>
                  <a:pt x="6044" y="4040"/>
                  <a:pt x="6039" y="4051"/>
                </a:cubicBezTo>
                <a:cubicBezTo>
                  <a:pt x="6042" y="4058"/>
                  <a:pt x="6046" y="4066"/>
                  <a:pt x="6055" y="4067"/>
                </a:cubicBezTo>
                <a:cubicBezTo>
                  <a:pt x="6048" y="4079"/>
                  <a:pt x="6043" y="4092"/>
                  <a:pt x="6023" y="4091"/>
                </a:cubicBezTo>
                <a:cubicBezTo>
                  <a:pt x="6029" y="4084"/>
                  <a:pt x="6037" y="4079"/>
                  <a:pt x="6047" y="4075"/>
                </a:cubicBezTo>
                <a:cubicBezTo>
                  <a:pt x="6009" y="4069"/>
                  <a:pt x="5942" y="4103"/>
                  <a:pt x="5911" y="4131"/>
                </a:cubicBezTo>
                <a:cubicBezTo>
                  <a:pt x="5951" y="4137"/>
                  <a:pt x="6005" y="4095"/>
                  <a:pt x="6039" y="4107"/>
                </a:cubicBezTo>
                <a:cubicBezTo>
                  <a:pt x="6032" y="4137"/>
                  <a:pt x="6011" y="4108"/>
                  <a:pt x="5999" y="4123"/>
                </a:cubicBezTo>
                <a:cubicBezTo>
                  <a:pt x="6013" y="4145"/>
                  <a:pt x="6047" y="4119"/>
                  <a:pt x="6063" y="4115"/>
                </a:cubicBezTo>
                <a:cubicBezTo>
                  <a:pt x="6074" y="4171"/>
                  <a:pt x="6052" y="4214"/>
                  <a:pt x="6031" y="4258"/>
                </a:cubicBezTo>
                <a:cubicBezTo>
                  <a:pt x="6073" y="4250"/>
                  <a:pt x="6030" y="4278"/>
                  <a:pt x="6063" y="4274"/>
                </a:cubicBezTo>
                <a:cubicBezTo>
                  <a:pt x="6061" y="4284"/>
                  <a:pt x="6048" y="4281"/>
                  <a:pt x="6039" y="4282"/>
                </a:cubicBezTo>
                <a:cubicBezTo>
                  <a:pt x="6067" y="4289"/>
                  <a:pt x="6034" y="4326"/>
                  <a:pt x="6063" y="4306"/>
                </a:cubicBezTo>
                <a:cubicBezTo>
                  <a:pt x="6074" y="4352"/>
                  <a:pt x="6047" y="4359"/>
                  <a:pt x="6039" y="4386"/>
                </a:cubicBezTo>
                <a:cubicBezTo>
                  <a:pt x="6045" y="4382"/>
                  <a:pt x="6052" y="4377"/>
                  <a:pt x="6063" y="4378"/>
                </a:cubicBezTo>
                <a:cubicBezTo>
                  <a:pt x="6048" y="4413"/>
                  <a:pt x="6014" y="4379"/>
                  <a:pt x="6015" y="4426"/>
                </a:cubicBezTo>
                <a:cubicBezTo>
                  <a:pt x="6035" y="4426"/>
                  <a:pt x="6039" y="4441"/>
                  <a:pt x="6055" y="4426"/>
                </a:cubicBezTo>
                <a:cubicBezTo>
                  <a:pt x="6057" y="4446"/>
                  <a:pt x="6065" y="4476"/>
                  <a:pt x="6055" y="4505"/>
                </a:cubicBezTo>
                <a:cubicBezTo>
                  <a:pt x="6048" y="4499"/>
                  <a:pt x="6037" y="4497"/>
                  <a:pt x="6023" y="4497"/>
                </a:cubicBezTo>
                <a:cubicBezTo>
                  <a:pt x="6015" y="4521"/>
                  <a:pt x="6040" y="4511"/>
                  <a:pt x="6055" y="4513"/>
                </a:cubicBezTo>
                <a:cubicBezTo>
                  <a:pt x="6046" y="4549"/>
                  <a:pt x="5961" y="4544"/>
                  <a:pt x="5983" y="4585"/>
                </a:cubicBezTo>
                <a:cubicBezTo>
                  <a:pt x="6002" y="4582"/>
                  <a:pt x="6016" y="4575"/>
                  <a:pt x="6031" y="4569"/>
                </a:cubicBezTo>
                <a:cubicBezTo>
                  <a:pt x="6077" y="4598"/>
                  <a:pt x="6038" y="4647"/>
                  <a:pt x="6031" y="4688"/>
                </a:cubicBezTo>
                <a:cubicBezTo>
                  <a:pt x="6038" y="4683"/>
                  <a:pt x="6043" y="4674"/>
                  <a:pt x="6047" y="4665"/>
                </a:cubicBezTo>
                <a:cubicBezTo>
                  <a:pt x="6057" y="4766"/>
                  <a:pt x="6061" y="4923"/>
                  <a:pt x="6039" y="4983"/>
                </a:cubicBezTo>
                <a:cubicBezTo>
                  <a:pt x="6030" y="5008"/>
                  <a:pt x="6041" y="5011"/>
                  <a:pt x="6007" y="5023"/>
                </a:cubicBezTo>
                <a:cubicBezTo>
                  <a:pt x="6013" y="5030"/>
                  <a:pt x="6021" y="5035"/>
                  <a:pt x="6031" y="5039"/>
                </a:cubicBezTo>
                <a:cubicBezTo>
                  <a:pt x="6018" y="5065"/>
                  <a:pt x="6000" y="5067"/>
                  <a:pt x="6023" y="5095"/>
                </a:cubicBezTo>
                <a:cubicBezTo>
                  <a:pt x="6022" y="5112"/>
                  <a:pt x="6003" y="5084"/>
                  <a:pt x="5983" y="5095"/>
                </a:cubicBezTo>
                <a:cubicBezTo>
                  <a:pt x="5982" y="5117"/>
                  <a:pt x="6007" y="5113"/>
                  <a:pt x="6007" y="5134"/>
                </a:cubicBezTo>
                <a:cubicBezTo>
                  <a:pt x="6002" y="5158"/>
                  <a:pt x="5990" y="5127"/>
                  <a:pt x="5975" y="5134"/>
                </a:cubicBezTo>
                <a:cubicBezTo>
                  <a:pt x="5975" y="5146"/>
                  <a:pt x="6008" y="5170"/>
                  <a:pt x="5975" y="5166"/>
                </a:cubicBezTo>
                <a:cubicBezTo>
                  <a:pt x="5992" y="5187"/>
                  <a:pt x="6009" y="5170"/>
                  <a:pt x="6023" y="5182"/>
                </a:cubicBezTo>
                <a:cubicBezTo>
                  <a:pt x="6017" y="5221"/>
                  <a:pt x="5970" y="5196"/>
                  <a:pt x="5943" y="5198"/>
                </a:cubicBezTo>
                <a:cubicBezTo>
                  <a:pt x="5957" y="5227"/>
                  <a:pt x="6002" y="5224"/>
                  <a:pt x="5991" y="5278"/>
                </a:cubicBezTo>
                <a:cubicBezTo>
                  <a:pt x="5941" y="5264"/>
                  <a:pt x="5999" y="5297"/>
                  <a:pt x="5967" y="5318"/>
                </a:cubicBezTo>
                <a:cubicBezTo>
                  <a:pt x="5984" y="5314"/>
                  <a:pt x="5988" y="5323"/>
                  <a:pt x="5999" y="5325"/>
                </a:cubicBezTo>
                <a:cubicBezTo>
                  <a:pt x="5992" y="5334"/>
                  <a:pt x="5984" y="5328"/>
                  <a:pt x="5959" y="5333"/>
                </a:cubicBezTo>
                <a:cubicBezTo>
                  <a:pt x="5961" y="5337"/>
                  <a:pt x="5963" y="5343"/>
                  <a:pt x="5964" y="5349"/>
                </a:cubicBezTo>
                <a:cubicBezTo>
                  <a:pt x="5956" y="5349"/>
                  <a:pt x="5948" y="5348"/>
                  <a:pt x="5940" y="5349"/>
                </a:cubicBezTo>
                <a:cubicBezTo>
                  <a:pt x="5977" y="5313"/>
                  <a:pt x="5893" y="5256"/>
                  <a:pt x="5951" y="5229"/>
                </a:cubicBezTo>
                <a:cubicBezTo>
                  <a:pt x="5928" y="5231"/>
                  <a:pt x="5946" y="5191"/>
                  <a:pt x="5940" y="5175"/>
                </a:cubicBezTo>
                <a:cubicBezTo>
                  <a:pt x="5915" y="5178"/>
                  <a:pt x="5893" y="5198"/>
                  <a:pt x="5886" y="5164"/>
                </a:cubicBezTo>
                <a:cubicBezTo>
                  <a:pt x="5914" y="5145"/>
                  <a:pt x="5924" y="5176"/>
                  <a:pt x="5940" y="5153"/>
                </a:cubicBezTo>
                <a:cubicBezTo>
                  <a:pt x="5902" y="5152"/>
                  <a:pt x="5963" y="5117"/>
                  <a:pt x="5929" y="5121"/>
                </a:cubicBezTo>
                <a:cubicBezTo>
                  <a:pt x="5937" y="5138"/>
                  <a:pt x="5878" y="5138"/>
                  <a:pt x="5886" y="5121"/>
                </a:cubicBezTo>
                <a:cubicBezTo>
                  <a:pt x="5906" y="5103"/>
                  <a:pt x="5923" y="5131"/>
                  <a:pt x="5940" y="5099"/>
                </a:cubicBezTo>
                <a:cubicBezTo>
                  <a:pt x="5927" y="5072"/>
                  <a:pt x="5899" y="5121"/>
                  <a:pt x="5886" y="5088"/>
                </a:cubicBezTo>
                <a:cubicBezTo>
                  <a:pt x="5901" y="5056"/>
                  <a:pt x="5944" y="5004"/>
                  <a:pt x="5886" y="4990"/>
                </a:cubicBezTo>
                <a:cubicBezTo>
                  <a:pt x="5905" y="4988"/>
                  <a:pt x="5940" y="5001"/>
                  <a:pt x="5929" y="4968"/>
                </a:cubicBezTo>
                <a:cubicBezTo>
                  <a:pt x="5910" y="4962"/>
                  <a:pt x="5866" y="4981"/>
                  <a:pt x="5864" y="4957"/>
                </a:cubicBezTo>
                <a:cubicBezTo>
                  <a:pt x="5880" y="4952"/>
                  <a:pt x="5920" y="4970"/>
                  <a:pt x="5919" y="4947"/>
                </a:cubicBezTo>
                <a:cubicBezTo>
                  <a:pt x="5909" y="4943"/>
                  <a:pt x="5871" y="4917"/>
                  <a:pt x="5897" y="4914"/>
                </a:cubicBezTo>
                <a:cubicBezTo>
                  <a:pt x="5916" y="4913"/>
                  <a:pt x="5931" y="4916"/>
                  <a:pt x="5940" y="4925"/>
                </a:cubicBezTo>
                <a:cubicBezTo>
                  <a:pt x="5926" y="4898"/>
                  <a:pt x="5991" y="4898"/>
                  <a:pt x="5951" y="4881"/>
                </a:cubicBezTo>
                <a:cubicBezTo>
                  <a:pt x="5939" y="4909"/>
                  <a:pt x="5867" y="4877"/>
                  <a:pt x="5853" y="4903"/>
                </a:cubicBezTo>
                <a:cubicBezTo>
                  <a:pt x="5863" y="4853"/>
                  <a:pt x="5836" y="4892"/>
                  <a:pt x="5832" y="4870"/>
                </a:cubicBezTo>
                <a:cubicBezTo>
                  <a:pt x="5838" y="4852"/>
                  <a:pt x="5883" y="4871"/>
                  <a:pt x="5886" y="4849"/>
                </a:cubicBezTo>
                <a:cubicBezTo>
                  <a:pt x="5873" y="4843"/>
                  <a:pt x="5861" y="4837"/>
                  <a:pt x="5853" y="4827"/>
                </a:cubicBezTo>
                <a:cubicBezTo>
                  <a:pt x="5879" y="4833"/>
                  <a:pt x="5928" y="4809"/>
                  <a:pt x="5897" y="4794"/>
                </a:cubicBezTo>
                <a:cubicBezTo>
                  <a:pt x="5869" y="4829"/>
                  <a:pt x="5876" y="4767"/>
                  <a:pt x="5886" y="4751"/>
                </a:cubicBezTo>
                <a:cubicBezTo>
                  <a:pt x="5852" y="4743"/>
                  <a:pt x="5841" y="4752"/>
                  <a:pt x="5832" y="4740"/>
                </a:cubicBezTo>
                <a:cubicBezTo>
                  <a:pt x="5846" y="4737"/>
                  <a:pt x="5852" y="4725"/>
                  <a:pt x="5875" y="4729"/>
                </a:cubicBezTo>
                <a:cubicBezTo>
                  <a:pt x="5831" y="4702"/>
                  <a:pt x="5910" y="4656"/>
                  <a:pt x="5842" y="4675"/>
                </a:cubicBezTo>
                <a:cubicBezTo>
                  <a:pt x="5827" y="4602"/>
                  <a:pt x="5889" y="4605"/>
                  <a:pt x="5908" y="4566"/>
                </a:cubicBezTo>
                <a:cubicBezTo>
                  <a:pt x="5870" y="4564"/>
                  <a:pt x="5806" y="4598"/>
                  <a:pt x="5799" y="4544"/>
                </a:cubicBezTo>
                <a:cubicBezTo>
                  <a:pt x="5818" y="4528"/>
                  <a:pt x="5841" y="4551"/>
                  <a:pt x="5864" y="4523"/>
                </a:cubicBezTo>
                <a:cubicBezTo>
                  <a:pt x="5820" y="4528"/>
                  <a:pt x="5864" y="4495"/>
                  <a:pt x="5864" y="4479"/>
                </a:cubicBezTo>
                <a:cubicBezTo>
                  <a:pt x="5844" y="4469"/>
                  <a:pt x="5828" y="4512"/>
                  <a:pt x="5821" y="4479"/>
                </a:cubicBezTo>
                <a:cubicBezTo>
                  <a:pt x="5821" y="4450"/>
                  <a:pt x="5855" y="4455"/>
                  <a:pt x="5853" y="4425"/>
                </a:cubicBezTo>
                <a:cubicBezTo>
                  <a:pt x="5826" y="4411"/>
                  <a:pt x="5801" y="4449"/>
                  <a:pt x="5799" y="4425"/>
                </a:cubicBezTo>
                <a:cubicBezTo>
                  <a:pt x="5831" y="4387"/>
                  <a:pt x="5805" y="4384"/>
                  <a:pt x="5788" y="4349"/>
                </a:cubicBezTo>
                <a:cubicBezTo>
                  <a:pt x="5801" y="4343"/>
                  <a:pt x="5813" y="4337"/>
                  <a:pt x="5821" y="4327"/>
                </a:cubicBezTo>
                <a:cubicBezTo>
                  <a:pt x="5774" y="4311"/>
                  <a:pt x="5790" y="4306"/>
                  <a:pt x="5777" y="4273"/>
                </a:cubicBezTo>
                <a:cubicBezTo>
                  <a:pt x="5747" y="4190"/>
                  <a:pt x="5753" y="3977"/>
                  <a:pt x="5766" y="3838"/>
                </a:cubicBezTo>
                <a:cubicBezTo>
                  <a:pt x="5772" y="3851"/>
                  <a:pt x="5778" y="3862"/>
                  <a:pt x="5788" y="3870"/>
                </a:cubicBezTo>
                <a:cubicBezTo>
                  <a:pt x="5778" y="3814"/>
                  <a:pt x="5725" y="3747"/>
                  <a:pt x="5788" y="3707"/>
                </a:cubicBezTo>
                <a:cubicBezTo>
                  <a:pt x="5808" y="3716"/>
                  <a:pt x="5828" y="3725"/>
                  <a:pt x="5853" y="3729"/>
                </a:cubicBezTo>
                <a:cubicBezTo>
                  <a:pt x="5883" y="3673"/>
                  <a:pt x="5767" y="3680"/>
                  <a:pt x="5755" y="3631"/>
                </a:cubicBezTo>
                <a:cubicBezTo>
                  <a:pt x="5775" y="3629"/>
                  <a:pt x="5810" y="3642"/>
                  <a:pt x="5799" y="3609"/>
                </a:cubicBezTo>
                <a:cubicBezTo>
                  <a:pt x="5780" y="3609"/>
                  <a:pt x="5765" y="3612"/>
                  <a:pt x="5755" y="3620"/>
                </a:cubicBezTo>
                <a:cubicBezTo>
                  <a:pt x="5741" y="3580"/>
                  <a:pt x="5752" y="3539"/>
                  <a:pt x="5755" y="3512"/>
                </a:cubicBezTo>
                <a:cubicBezTo>
                  <a:pt x="5776" y="3532"/>
                  <a:pt x="5783" y="3513"/>
                  <a:pt x="5810" y="3512"/>
                </a:cubicBezTo>
                <a:cubicBezTo>
                  <a:pt x="5810" y="3448"/>
                  <a:pt x="5764" y="3494"/>
                  <a:pt x="5745" y="3446"/>
                </a:cubicBezTo>
                <a:cubicBezTo>
                  <a:pt x="5760" y="3446"/>
                  <a:pt x="5768" y="3451"/>
                  <a:pt x="5777" y="3457"/>
                </a:cubicBezTo>
                <a:cubicBezTo>
                  <a:pt x="5766" y="3421"/>
                  <a:pt x="5729" y="3412"/>
                  <a:pt x="5745" y="3348"/>
                </a:cubicBezTo>
                <a:cubicBezTo>
                  <a:pt x="5783" y="3376"/>
                  <a:pt x="5738" y="3325"/>
                  <a:pt x="5777" y="3316"/>
                </a:cubicBezTo>
                <a:cubicBezTo>
                  <a:pt x="5764" y="3314"/>
                  <a:pt x="5746" y="3318"/>
                  <a:pt x="5745" y="3305"/>
                </a:cubicBezTo>
                <a:cubicBezTo>
                  <a:pt x="5789" y="3310"/>
                  <a:pt x="5730" y="3272"/>
                  <a:pt x="5788" y="3283"/>
                </a:cubicBezTo>
                <a:cubicBezTo>
                  <a:pt x="5759" y="3222"/>
                  <a:pt x="5729" y="3164"/>
                  <a:pt x="5745" y="3088"/>
                </a:cubicBezTo>
                <a:cubicBezTo>
                  <a:pt x="5766" y="3092"/>
                  <a:pt x="5812" y="3128"/>
                  <a:pt x="5832" y="3098"/>
                </a:cubicBezTo>
                <a:cubicBezTo>
                  <a:pt x="5815" y="3077"/>
                  <a:pt x="5786" y="3117"/>
                  <a:pt x="5777" y="3077"/>
                </a:cubicBezTo>
                <a:cubicBezTo>
                  <a:pt x="5823" y="3060"/>
                  <a:pt x="5897" y="3117"/>
                  <a:pt x="5951" y="3109"/>
                </a:cubicBezTo>
                <a:cubicBezTo>
                  <a:pt x="5909" y="3071"/>
                  <a:pt x="5818" y="3025"/>
                  <a:pt x="5766" y="3033"/>
                </a:cubicBezTo>
                <a:cubicBezTo>
                  <a:pt x="5779" y="3038"/>
                  <a:pt x="5791" y="3045"/>
                  <a:pt x="5799" y="3055"/>
                </a:cubicBezTo>
                <a:cubicBezTo>
                  <a:pt x="5772" y="3057"/>
                  <a:pt x="5765" y="3038"/>
                  <a:pt x="5755" y="3022"/>
                </a:cubicBezTo>
                <a:cubicBezTo>
                  <a:pt x="5768" y="3020"/>
                  <a:pt x="5772" y="3010"/>
                  <a:pt x="5777" y="3001"/>
                </a:cubicBezTo>
                <a:cubicBezTo>
                  <a:pt x="5771" y="2986"/>
                  <a:pt x="5735" y="2999"/>
                  <a:pt x="5734" y="2979"/>
                </a:cubicBezTo>
                <a:cubicBezTo>
                  <a:pt x="5734" y="2903"/>
                  <a:pt x="5734" y="2903"/>
                  <a:pt x="5734" y="2903"/>
                </a:cubicBezTo>
                <a:cubicBezTo>
                  <a:pt x="5790" y="2896"/>
                  <a:pt x="5777" y="2852"/>
                  <a:pt x="5745" y="2859"/>
                </a:cubicBezTo>
                <a:cubicBezTo>
                  <a:pt x="5770" y="2820"/>
                  <a:pt x="5822" y="2856"/>
                  <a:pt x="5842" y="2848"/>
                </a:cubicBezTo>
                <a:cubicBezTo>
                  <a:pt x="5824" y="2798"/>
                  <a:pt x="5743" y="2810"/>
                  <a:pt x="5734" y="2751"/>
                </a:cubicBezTo>
                <a:cubicBezTo>
                  <a:pt x="5782" y="2725"/>
                  <a:pt x="5836" y="2785"/>
                  <a:pt x="5875" y="2761"/>
                </a:cubicBezTo>
                <a:cubicBezTo>
                  <a:pt x="5782" y="2716"/>
                  <a:pt x="5761" y="2669"/>
                  <a:pt x="5853" y="2664"/>
                </a:cubicBezTo>
                <a:cubicBezTo>
                  <a:pt x="5800" y="2650"/>
                  <a:pt x="5765" y="2685"/>
                  <a:pt x="5755" y="2631"/>
                </a:cubicBezTo>
                <a:cubicBezTo>
                  <a:pt x="5775" y="2625"/>
                  <a:pt x="5819" y="2644"/>
                  <a:pt x="5821" y="2620"/>
                </a:cubicBezTo>
                <a:cubicBezTo>
                  <a:pt x="5815" y="2620"/>
                  <a:pt x="5808" y="2611"/>
                  <a:pt x="5821" y="2609"/>
                </a:cubicBezTo>
                <a:cubicBezTo>
                  <a:pt x="5829" y="2607"/>
                  <a:pt x="5842" y="2609"/>
                  <a:pt x="5842" y="2598"/>
                </a:cubicBezTo>
                <a:cubicBezTo>
                  <a:pt x="5806" y="2599"/>
                  <a:pt x="5785" y="2583"/>
                  <a:pt x="5766" y="2566"/>
                </a:cubicBezTo>
                <a:cubicBezTo>
                  <a:pt x="5799" y="2555"/>
                  <a:pt x="5820" y="2550"/>
                  <a:pt x="5832" y="2544"/>
                </a:cubicBezTo>
                <a:cubicBezTo>
                  <a:pt x="5800" y="2528"/>
                  <a:pt x="5756" y="2525"/>
                  <a:pt x="5745" y="2490"/>
                </a:cubicBezTo>
                <a:cubicBezTo>
                  <a:pt x="5777" y="2472"/>
                  <a:pt x="5786" y="2490"/>
                  <a:pt x="5832" y="2501"/>
                </a:cubicBezTo>
                <a:cubicBezTo>
                  <a:pt x="5848" y="2453"/>
                  <a:pt x="5770" y="2475"/>
                  <a:pt x="5810" y="2435"/>
                </a:cubicBezTo>
                <a:cubicBezTo>
                  <a:pt x="5781" y="2435"/>
                  <a:pt x="5746" y="2441"/>
                  <a:pt x="5745" y="2414"/>
                </a:cubicBezTo>
                <a:cubicBezTo>
                  <a:pt x="5801" y="2388"/>
                  <a:pt x="5714" y="2330"/>
                  <a:pt x="5766" y="2294"/>
                </a:cubicBezTo>
                <a:cubicBezTo>
                  <a:pt x="5750" y="2292"/>
                  <a:pt x="5726" y="2298"/>
                  <a:pt x="5723" y="2283"/>
                </a:cubicBezTo>
                <a:cubicBezTo>
                  <a:pt x="5737" y="2272"/>
                  <a:pt x="5756" y="2265"/>
                  <a:pt x="5766" y="2250"/>
                </a:cubicBezTo>
                <a:cubicBezTo>
                  <a:pt x="5748" y="2246"/>
                  <a:pt x="5738" y="2267"/>
                  <a:pt x="5734" y="2250"/>
                </a:cubicBezTo>
                <a:cubicBezTo>
                  <a:pt x="5735" y="2237"/>
                  <a:pt x="5737" y="2225"/>
                  <a:pt x="5755" y="2229"/>
                </a:cubicBezTo>
                <a:cubicBezTo>
                  <a:pt x="5758" y="2197"/>
                  <a:pt x="5735" y="2191"/>
                  <a:pt x="5723" y="2174"/>
                </a:cubicBezTo>
                <a:cubicBezTo>
                  <a:pt x="5736" y="2173"/>
                  <a:pt x="5754" y="2176"/>
                  <a:pt x="5755" y="2164"/>
                </a:cubicBezTo>
                <a:cubicBezTo>
                  <a:pt x="5719" y="2147"/>
                  <a:pt x="5722" y="2134"/>
                  <a:pt x="5755" y="2120"/>
                </a:cubicBezTo>
                <a:cubicBezTo>
                  <a:pt x="5700" y="2128"/>
                  <a:pt x="5733" y="2092"/>
                  <a:pt x="5745" y="2077"/>
                </a:cubicBezTo>
                <a:cubicBezTo>
                  <a:pt x="5706" y="2072"/>
                  <a:pt x="5733" y="2039"/>
                  <a:pt x="5734" y="2022"/>
                </a:cubicBezTo>
                <a:cubicBezTo>
                  <a:pt x="5715" y="2021"/>
                  <a:pt x="5700" y="2025"/>
                  <a:pt x="5690" y="2033"/>
                </a:cubicBezTo>
                <a:cubicBezTo>
                  <a:pt x="5723" y="2069"/>
                  <a:pt x="5692" y="2111"/>
                  <a:pt x="5712" y="2142"/>
                </a:cubicBezTo>
                <a:cubicBezTo>
                  <a:pt x="5693" y="2141"/>
                  <a:pt x="5684" y="2150"/>
                  <a:pt x="5679" y="2164"/>
                </a:cubicBezTo>
                <a:cubicBezTo>
                  <a:pt x="5694" y="2164"/>
                  <a:pt x="5703" y="2158"/>
                  <a:pt x="5712" y="2153"/>
                </a:cubicBezTo>
                <a:cubicBezTo>
                  <a:pt x="5702" y="2196"/>
                  <a:pt x="5714" y="2219"/>
                  <a:pt x="5701" y="2240"/>
                </a:cubicBezTo>
                <a:cubicBezTo>
                  <a:pt x="5704" y="2195"/>
                  <a:pt x="5659" y="2225"/>
                  <a:pt x="5658" y="2207"/>
                </a:cubicBezTo>
                <a:cubicBezTo>
                  <a:pt x="5636" y="2143"/>
                  <a:pt x="5670" y="2143"/>
                  <a:pt x="5636" y="2077"/>
                </a:cubicBezTo>
                <a:cubicBezTo>
                  <a:pt x="5622" y="2127"/>
                  <a:pt x="5563" y="2133"/>
                  <a:pt x="5614" y="2174"/>
                </a:cubicBezTo>
                <a:cubicBezTo>
                  <a:pt x="5589" y="2209"/>
                  <a:pt x="5587" y="2211"/>
                  <a:pt x="5538" y="2272"/>
                </a:cubicBezTo>
                <a:cubicBezTo>
                  <a:pt x="5542" y="2236"/>
                  <a:pt x="5478" y="2278"/>
                  <a:pt x="5484" y="2218"/>
                </a:cubicBezTo>
                <a:cubicBezTo>
                  <a:pt x="5487" y="2175"/>
                  <a:pt x="5521" y="2230"/>
                  <a:pt x="5516" y="2185"/>
                </a:cubicBezTo>
                <a:cubicBezTo>
                  <a:pt x="5533" y="2147"/>
                  <a:pt x="5479" y="2179"/>
                  <a:pt x="5484" y="2153"/>
                </a:cubicBezTo>
                <a:cubicBezTo>
                  <a:pt x="5519" y="2146"/>
                  <a:pt x="5499" y="2112"/>
                  <a:pt x="5495" y="2087"/>
                </a:cubicBezTo>
                <a:cubicBezTo>
                  <a:pt x="5507" y="2089"/>
                  <a:pt x="5519" y="2107"/>
                  <a:pt x="5527" y="2087"/>
                </a:cubicBezTo>
                <a:cubicBezTo>
                  <a:pt x="5506" y="2086"/>
                  <a:pt x="5476" y="2039"/>
                  <a:pt x="5505" y="2022"/>
                </a:cubicBezTo>
                <a:cubicBezTo>
                  <a:pt x="5496" y="2045"/>
                  <a:pt x="5541" y="2063"/>
                  <a:pt x="5538" y="2044"/>
                </a:cubicBezTo>
                <a:cubicBezTo>
                  <a:pt x="5517" y="2035"/>
                  <a:pt x="5472" y="1995"/>
                  <a:pt x="5505" y="1968"/>
                </a:cubicBezTo>
                <a:cubicBezTo>
                  <a:pt x="5518" y="1989"/>
                  <a:pt x="5533" y="1993"/>
                  <a:pt x="5549" y="1968"/>
                </a:cubicBezTo>
                <a:cubicBezTo>
                  <a:pt x="5534" y="1946"/>
                  <a:pt x="5473" y="1971"/>
                  <a:pt x="5473" y="1935"/>
                </a:cubicBezTo>
                <a:cubicBezTo>
                  <a:pt x="5498" y="1926"/>
                  <a:pt x="5502" y="1926"/>
                  <a:pt x="5527" y="1935"/>
                </a:cubicBezTo>
                <a:cubicBezTo>
                  <a:pt x="5529" y="1904"/>
                  <a:pt x="5490" y="1914"/>
                  <a:pt x="5505" y="1870"/>
                </a:cubicBezTo>
                <a:cubicBezTo>
                  <a:pt x="5478" y="1876"/>
                  <a:pt x="5467" y="1884"/>
                  <a:pt x="5451" y="1859"/>
                </a:cubicBezTo>
                <a:cubicBezTo>
                  <a:pt x="5517" y="1848"/>
                  <a:pt x="5446" y="1749"/>
                  <a:pt x="5440" y="1707"/>
                </a:cubicBezTo>
                <a:cubicBezTo>
                  <a:pt x="5447" y="1763"/>
                  <a:pt x="5410" y="1834"/>
                  <a:pt x="5418" y="1881"/>
                </a:cubicBezTo>
                <a:cubicBezTo>
                  <a:pt x="5389" y="1888"/>
                  <a:pt x="5377" y="1912"/>
                  <a:pt x="5353" y="1924"/>
                </a:cubicBezTo>
                <a:cubicBezTo>
                  <a:pt x="5382" y="1880"/>
                  <a:pt x="5353" y="1823"/>
                  <a:pt x="5353" y="1772"/>
                </a:cubicBezTo>
                <a:cubicBezTo>
                  <a:pt x="5302" y="1761"/>
                  <a:pt x="5317" y="1816"/>
                  <a:pt x="5266" y="1805"/>
                </a:cubicBezTo>
                <a:cubicBezTo>
                  <a:pt x="5303" y="1769"/>
                  <a:pt x="5246" y="1779"/>
                  <a:pt x="5234" y="1761"/>
                </a:cubicBezTo>
                <a:cubicBezTo>
                  <a:pt x="5257" y="1737"/>
                  <a:pt x="5288" y="1733"/>
                  <a:pt x="5310" y="1761"/>
                </a:cubicBezTo>
                <a:cubicBezTo>
                  <a:pt x="5310" y="1725"/>
                  <a:pt x="5353" y="1732"/>
                  <a:pt x="5364" y="1707"/>
                </a:cubicBezTo>
                <a:cubicBezTo>
                  <a:pt x="5309" y="1699"/>
                  <a:pt x="5314" y="1700"/>
                  <a:pt x="5255" y="1696"/>
                </a:cubicBezTo>
                <a:cubicBezTo>
                  <a:pt x="5271" y="1670"/>
                  <a:pt x="5278" y="1676"/>
                  <a:pt x="5266" y="1642"/>
                </a:cubicBezTo>
                <a:cubicBezTo>
                  <a:pt x="5293" y="1643"/>
                  <a:pt x="5300" y="1662"/>
                  <a:pt x="5310" y="1631"/>
                </a:cubicBezTo>
                <a:cubicBezTo>
                  <a:pt x="5295" y="1604"/>
                  <a:pt x="5269" y="1643"/>
                  <a:pt x="5266" y="1620"/>
                </a:cubicBezTo>
                <a:cubicBezTo>
                  <a:pt x="5266" y="1602"/>
                  <a:pt x="5296" y="1614"/>
                  <a:pt x="5299" y="1598"/>
                </a:cubicBezTo>
                <a:cubicBezTo>
                  <a:pt x="5286" y="1596"/>
                  <a:pt x="5292" y="1586"/>
                  <a:pt x="5299" y="1576"/>
                </a:cubicBezTo>
                <a:cubicBezTo>
                  <a:pt x="5244" y="1593"/>
                  <a:pt x="5141" y="1589"/>
                  <a:pt x="5103" y="1555"/>
                </a:cubicBezTo>
                <a:cubicBezTo>
                  <a:pt x="5145" y="1530"/>
                  <a:pt x="5170" y="1555"/>
                  <a:pt x="5201" y="1522"/>
                </a:cubicBezTo>
                <a:cubicBezTo>
                  <a:pt x="5191" y="1519"/>
                  <a:pt x="5164" y="1482"/>
                  <a:pt x="5190" y="1479"/>
                </a:cubicBezTo>
                <a:cubicBezTo>
                  <a:pt x="5188" y="1502"/>
                  <a:pt x="5199" y="1513"/>
                  <a:pt x="5223" y="1511"/>
                </a:cubicBezTo>
                <a:cubicBezTo>
                  <a:pt x="5223" y="1497"/>
                  <a:pt x="5242" y="1501"/>
                  <a:pt x="5244" y="1489"/>
                </a:cubicBezTo>
                <a:cubicBezTo>
                  <a:pt x="5230" y="1489"/>
                  <a:pt x="5221" y="1495"/>
                  <a:pt x="5212" y="1500"/>
                </a:cubicBezTo>
                <a:cubicBezTo>
                  <a:pt x="5218" y="1485"/>
                  <a:pt x="5199" y="1444"/>
                  <a:pt x="5223" y="1446"/>
                </a:cubicBezTo>
                <a:cubicBezTo>
                  <a:pt x="5246" y="1439"/>
                  <a:pt x="5257" y="1477"/>
                  <a:pt x="5255" y="1435"/>
                </a:cubicBezTo>
                <a:cubicBezTo>
                  <a:pt x="5222" y="1430"/>
                  <a:pt x="5208" y="1374"/>
                  <a:pt x="5223" y="1337"/>
                </a:cubicBezTo>
                <a:cubicBezTo>
                  <a:pt x="5161" y="1347"/>
                  <a:pt x="5198" y="1331"/>
                  <a:pt x="5147" y="1326"/>
                </a:cubicBezTo>
                <a:cubicBezTo>
                  <a:pt x="5167" y="1322"/>
                  <a:pt x="5174" y="1303"/>
                  <a:pt x="5201" y="1305"/>
                </a:cubicBezTo>
                <a:cubicBezTo>
                  <a:pt x="5195" y="1333"/>
                  <a:pt x="5246" y="1323"/>
                  <a:pt x="5255" y="1316"/>
                </a:cubicBezTo>
                <a:cubicBezTo>
                  <a:pt x="5249" y="1316"/>
                  <a:pt x="5243" y="1307"/>
                  <a:pt x="5255" y="1305"/>
                </a:cubicBezTo>
                <a:cubicBezTo>
                  <a:pt x="5268" y="1303"/>
                  <a:pt x="5286" y="1307"/>
                  <a:pt x="5288" y="1294"/>
                </a:cubicBezTo>
                <a:cubicBezTo>
                  <a:pt x="5218" y="1278"/>
                  <a:pt x="5151" y="1299"/>
                  <a:pt x="5103" y="1239"/>
                </a:cubicBezTo>
                <a:cubicBezTo>
                  <a:pt x="5156" y="1259"/>
                  <a:pt x="5133" y="1224"/>
                  <a:pt x="5190" y="1229"/>
                </a:cubicBezTo>
                <a:cubicBezTo>
                  <a:pt x="5173" y="1179"/>
                  <a:pt x="5235" y="1208"/>
                  <a:pt x="5234" y="1174"/>
                </a:cubicBezTo>
                <a:cubicBezTo>
                  <a:pt x="5173" y="1192"/>
                  <a:pt x="5177" y="1144"/>
                  <a:pt x="5158" y="1120"/>
                </a:cubicBezTo>
                <a:cubicBezTo>
                  <a:pt x="5128" y="1134"/>
                  <a:pt x="5104" y="1153"/>
                  <a:pt x="5071" y="1163"/>
                </a:cubicBezTo>
                <a:cubicBezTo>
                  <a:pt x="5064" y="1133"/>
                  <a:pt x="5036" y="1125"/>
                  <a:pt x="5038" y="1087"/>
                </a:cubicBezTo>
                <a:cubicBezTo>
                  <a:pt x="5053" y="1087"/>
                  <a:pt x="5062" y="1092"/>
                  <a:pt x="5071" y="1098"/>
                </a:cubicBezTo>
                <a:cubicBezTo>
                  <a:pt x="5079" y="1065"/>
                  <a:pt x="5033" y="1085"/>
                  <a:pt x="5049" y="1044"/>
                </a:cubicBezTo>
                <a:cubicBezTo>
                  <a:pt x="5095" y="1053"/>
                  <a:pt x="5104" y="1037"/>
                  <a:pt x="5136" y="1065"/>
                </a:cubicBezTo>
                <a:cubicBezTo>
                  <a:pt x="5125" y="1022"/>
                  <a:pt x="5197" y="1061"/>
                  <a:pt x="5190" y="1022"/>
                </a:cubicBezTo>
                <a:cubicBezTo>
                  <a:pt x="5157" y="1014"/>
                  <a:pt x="5169" y="1014"/>
                  <a:pt x="5136" y="1022"/>
                </a:cubicBezTo>
                <a:cubicBezTo>
                  <a:pt x="5147" y="971"/>
                  <a:pt x="5085" y="993"/>
                  <a:pt x="5092" y="946"/>
                </a:cubicBezTo>
                <a:cubicBezTo>
                  <a:pt x="5109" y="907"/>
                  <a:pt x="5144" y="911"/>
                  <a:pt x="5168" y="902"/>
                </a:cubicBezTo>
                <a:cubicBezTo>
                  <a:pt x="5149" y="884"/>
                  <a:pt x="5088" y="886"/>
                  <a:pt x="5081" y="913"/>
                </a:cubicBezTo>
                <a:cubicBezTo>
                  <a:pt x="5067" y="902"/>
                  <a:pt x="5049" y="895"/>
                  <a:pt x="5038" y="881"/>
                </a:cubicBezTo>
                <a:cubicBezTo>
                  <a:pt x="5036" y="848"/>
                  <a:pt x="5078" y="844"/>
                  <a:pt x="5049" y="815"/>
                </a:cubicBezTo>
                <a:cubicBezTo>
                  <a:pt x="5100" y="808"/>
                  <a:pt x="5143" y="736"/>
                  <a:pt x="5125" y="696"/>
                </a:cubicBezTo>
                <a:cubicBezTo>
                  <a:pt x="5124" y="725"/>
                  <a:pt x="5066" y="752"/>
                  <a:pt x="5049" y="728"/>
                </a:cubicBezTo>
                <a:cubicBezTo>
                  <a:pt x="5063" y="700"/>
                  <a:pt x="5073" y="696"/>
                  <a:pt x="5060" y="663"/>
                </a:cubicBezTo>
                <a:cubicBezTo>
                  <a:pt x="5086" y="640"/>
                  <a:pt x="5116" y="680"/>
                  <a:pt x="5114" y="642"/>
                </a:cubicBezTo>
                <a:cubicBezTo>
                  <a:pt x="5122" y="612"/>
                  <a:pt x="5063" y="649"/>
                  <a:pt x="5071" y="620"/>
                </a:cubicBezTo>
                <a:cubicBezTo>
                  <a:pt x="5084" y="597"/>
                  <a:pt x="5122" y="599"/>
                  <a:pt x="5125" y="565"/>
                </a:cubicBezTo>
                <a:cubicBezTo>
                  <a:pt x="5080" y="554"/>
                  <a:pt x="5032" y="602"/>
                  <a:pt x="5016" y="555"/>
                </a:cubicBezTo>
                <a:cubicBezTo>
                  <a:pt x="5050" y="534"/>
                  <a:pt x="5076" y="506"/>
                  <a:pt x="5103" y="478"/>
                </a:cubicBezTo>
                <a:cubicBezTo>
                  <a:pt x="5090" y="452"/>
                  <a:pt x="5062" y="501"/>
                  <a:pt x="5049" y="468"/>
                </a:cubicBezTo>
                <a:cubicBezTo>
                  <a:pt x="5034" y="412"/>
                  <a:pt x="5099" y="438"/>
                  <a:pt x="5092" y="391"/>
                </a:cubicBezTo>
                <a:cubicBezTo>
                  <a:pt x="5062" y="412"/>
                  <a:pt x="4990" y="401"/>
                  <a:pt x="5027" y="359"/>
                </a:cubicBezTo>
                <a:cubicBezTo>
                  <a:pt x="4987" y="352"/>
                  <a:pt x="4985" y="382"/>
                  <a:pt x="4951" y="381"/>
                </a:cubicBezTo>
                <a:cubicBezTo>
                  <a:pt x="4947" y="310"/>
                  <a:pt x="4958" y="330"/>
                  <a:pt x="4918" y="250"/>
                </a:cubicBezTo>
                <a:cubicBezTo>
                  <a:pt x="4963" y="255"/>
                  <a:pt x="4947" y="199"/>
                  <a:pt x="4962" y="174"/>
                </a:cubicBezTo>
                <a:cubicBezTo>
                  <a:pt x="4945" y="173"/>
                  <a:pt x="4924" y="175"/>
                  <a:pt x="4929" y="152"/>
                </a:cubicBezTo>
                <a:cubicBezTo>
                  <a:pt x="4943" y="165"/>
                  <a:pt x="4987" y="146"/>
                  <a:pt x="4984" y="109"/>
                </a:cubicBezTo>
                <a:cubicBezTo>
                  <a:pt x="4969" y="109"/>
                  <a:pt x="4960" y="104"/>
                  <a:pt x="4951" y="98"/>
                </a:cubicBezTo>
                <a:cubicBezTo>
                  <a:pt x="4950" y="111"/>
                  <a:pt x="4948" y="124"/>
                  <a:pt x="4929" y="120"/>
                </a:cubicBezTo>
                <a:cubicBezTo>
                  <a:pt x="4877" y="110"/>
                  <a:pt x="4917" y="9"/>
                  <a:pt x="4864" y="0"/>
                </a:cubicBezTo>
                <a:cubicBezTo>
                  <a:pt x="4824" y="7"/>
                  <a:pt x="4893" y="55"/>
                  <a:pt x="4842" y="44"/>
                </a:cubicBezTo>
                <a:cubicBezTo>
                  <a:pt x="4850" y="72"/>
                  <a:pt x="4851" y="107"/>
                  <a:pt x="4875" y="120"/>
                </a:cubicBezTo>
                <a:cubicBezTo>
                  <a:pt x="4859" y="126"/>
                  <a:pt x="4848" y="137"/>
                  <a:pt x="4842" y="152"/>
                </a:cubicBezTo>
                <a:cubicBezTo>
                  <a:pt x="4913" y="182"/>
                  <a:pt x="4797" y="301"/>
                  <a:pt x="4875" y="283"/>
                </a:cubicBezTo>
                <a:cubicBezTo>
                  <a:pt x="4876" y="317"/>
                  <a:pt x="4841" y="314"/>
                  <a:pt x="4853" y="359"/>
                </a:cubicBezTo>
                <a:cubicBezTo>
                  <a:pt x="4847" y="353"/>
                  <a:pt x="4802" y="333"/>
                  <a:pt x="4799" y="359"/>
                </a:cubicBezTo>
                <a:cubicBezTo>
                  <a:pt x="4813" y="370"/>
                  <a:pt x="4832" y="377"/>
                  <a:pt x="4842" y="391"/>
                </a:cubicBezTo>
                <a:cubicBezTo>
                  <a:pt x="4777" y="391"/>
                  <a:pt x="4777" y="391"/>
                  <a:pt x="4777" y="391"/>
                </a:cubicBezTo>
                <a:cubicBezTo>
                  <a:pt x="4776" y="436"/>
                  <a:pt x="4799" y="457"/>
                  <a:pt x="4820" y="478"/>
                </a:cubicBezTo>
                <a:cubicBezTo>
                  <a:pt x="4806" y="479"/>
                  <a:pt x="4811" y="498"/>
                  <a:pt x="4799" y="500"/>
                </a:cubicBezTo>
                <a:cubicBezTo>
                  <a:pt x="4766" y="508"/>
                  <a:pt x="4767" y="481"/>
                  <a:pt x="4734" y="489"/>
                </a:cubicBezTo>
                <a:cubicBezTo>
                  <a:pt x="4734" y="544"/>
                  <a:pt x="4734" y="544"/>
                  <a:pt x="4734" y="544"/>
                </a:cubicBezTo>
                <a:cubicBezTo>
                  <a:pt x="4799" y="539"/>
                  <a:pt x="4821" y="579"/>
                  <a:pt x="4831" y="631"/>
                </a:cubicBezTo>
                <a:cubicBezTo>
                  <a:pt x="4771" y="647"/>
                  <a:pt x="4731" y="587"/>
                  <a:pt x="4701" y="609"/>
                </a:cubicBezTo>
                <a:cubicBezTo>
                  <a:pt x="4737" y="636"/>
                  <a:pt x="4750" y="668"/>
                  <a:pt x="4723" y="707"/>
                </a:cubicBezTo>
                <a:cubicBezTo>
                  <a:pt x="4736" y="708"/>
                  <a:pt x="4748" y="710"/>
                  <a:pt x="4744" y="728"/>
                </a:cubicBezTo>
                <a:cubicBezTo>
                  <a:pt x="4703" y="726"/>
                  <a:pt x="4692" y="694"/>
                  <a:pt x="4657" y="685"/>
                </a:cubicBezTo>
                <a:cubicBezTo>
                  <a:pt x="4670" y="736"/>
                  <a:pt x="4732" y="771"/>
                  <a:pt x="4777" y="772"/>
                </a:cubicBezTo>
                <a:cubicBezTo>
                  <a:pt x="4750" y="771"/>
                  <a:pt x="4775" y="736"/>
                  <a:pt x="4788" y="739"/>
                </a:cubicBezTo>
                <a:cubicBezTo>
                  <a:pt x="4748" y="796"/>
                  <a:pt x="4821" y="733"/>
                  <a:pt x="4820" y="783"/>
                </a:cubicBezTo>
                <a:cubicBezTo>
                  <a:pt x="4768" y="760"/>
                  <a:pt x="4794" y="795"/>
                  <a:pt x="4777" y="815"/>
                </a:cubicBezTo>
                <a:cubicBezTo>
                  <a:pt x="4737" y="823"/>
                  <a:pt x="4735" y="792"/>
                  <a:pt x="4701" y="794"/>
                </a:cubicBezTo>
                <a:cubicBezTo>
                  <a:pt x="4701" y="808"/>
                  <a:pt x="4682" y="804"/>
                  <a:pt x="4679" y="815"/>
                </a:cubicBezTo>
                <a:cubicBezTo>
                  <a:pt x="4692" y="818"/>
                  <a:pt x="4686" y="828"/>
                  <a:pt x="4679" y="837"/>
                </a:cubicBezTo>
                <a:cubicBezTo>
                  <a:pt x="4688" y="840"/>
                  <a:pt x="4701" y="837"/>
                  <a:pt x="4701" y="848"/>
                </a:cubicBezTo>
                <a:cubicBezTo>
                  <a:pt x="4742" y="860"/>
                  <a:pt x="4732" y="821"/>
                  <a:pt x="4766" y="826"/>
                </a:cubicBezTo>
                <a:cubicBezTo>
                  <a:pt x="4765" y="854"/>
                  <a:pt x="4745" y="860"/>
                  <a:pt x="4777" y="870"/>
                </a:cubicBezTo>
                <a:cubicBezTo>
                  <a:pt x="4801" y="854"/>
                  <a:pt x="4763" y="843"/>
                  <a:pt x="4788" y="837"/>
                </a:cubicBezTo>
                <a:cubicBezTo>
                  <a:pt x="4804" y="847"/>
                  <a:pt x="4830" y="846"/>
                  <a:pt x="4820" y="881"/>
                </a:cubicBezTo>
                <a:cubicBezTo>
                  <a:pt x="4772" y="889"/>
                  <a:pt x="4755" y="866"/>
                  <a:pt x="4712" y="870"/>
                </a:cubicBezTo>
                <a:cubicBezTo>
                  <a:pt x="4721" y="901"/>
                  <a:pt x="4696" y="898"/>
                  <a:pt x="4701" y="924"/>
                </a:cubicBezTo>
                <a:cubicBezTo>
                  <a:pt x="4773" y="933"/>
                  <a:pt x="4775" y="918"/>
                  <a:pt x="4831" y="941"/>
                </a:cubicBezTo>
                <a:cubicBezTo>
                  <a:pt x="4834" y="941"/>
                  <a:pt x="4838" y="943"/>
                  <a:pt x="4842" y="946"/>
                </a:cubicBezTo>
                <a:cubicBezTo>
                  <a:pt x="4838" y="944"/>
                  <a:pt x="4834" y="942"/>
                  <a:pt x="4831" y="941"/>
                </a:cubicBezTo>
                <a:cubicBezTo>
                  <a:pt x="4811" y="938"/>
                  <a:pt x="4801" y="969"/>
                  <a:pt x="4777" y="935"/>
                </a:cubicBezTo>
                <a:cubicBezTo>
                  <a:pt x="4766" y="971"/>
                  <a:pt x="4732" y="991"/>
                  <a:pt x="4690" y="968"/>
                </a:cubicBezTo>
                <a:cubicBezTo>
                  <a:pt x="4712" y="1008"/>
                  <a:pt x="4674" y="996"/>
                  <a:pt x="4679" y="1044"/>
                </a:cubicBezTo>
                <a:cubicBezTo>
                  <a:pt x="4732" y="1085"/>
                  <a:pt x="4839" y="1067"/>
                  <a:pt x="4820" y="1152"/>
                </a:cubicBezTo>
                <a:cubicBezTo>
                  <a:pt x="4744" y="1152"/>
                  <a:pt x="4744" y="1152"/>
                  <a:pt x="4744" y="1152"/>
                </a:cubicBezTo>
                <a:cubicBezTo>
                  <a:pt x="4760" y="1186"/>
                  <a:pt x="4746" y="1226"/>
                  <a:pt x="4690" y="1218"/>
                </a:cubicBezTo>
                <a:cubicBezTo>
                  <a:pt x="4669" y="1195"/>
                  <a:pt x="4675" y="1146"/>
                  <a:pt x="4636" y="1142"/>
                </a:cubicBezTo>
                <a:cubicBezTo>
                  <a:pt x="4635" y="1221"/>
                  <a:pt x="4622" y="1224"/>
                  <a:pt x="4636" y="1283"/>
                </a:cubicBezTo>
                <a:cubicBezTo>
                  <a:pt x="4622" y="1284"/>
                  <a:pt x="4621" y="1297"/>
                  <a:pt x="4603" y="1294"/>
                </a:cubicBezTo>
                <a:cubicBezTo>
                  <a:pt x="4608" y="1273"/>
                  <a:pt x="4588" y="1224"/>
                  <a:pt x="4581" y="1250"/>
                </a:cubicBezTo>
                <a:cubicBezTo>
                  <a:pt x="4589" y="1279"/>
                  <a:pt x="4602" y="1302"/>
                  <a:pt x="4614" y="1326"/>
                </a:cubicBezTo>
                <a:cubicBezTo>
                  <a:pt x="4575" y="1345"/>
                  <a:pt x="4587" y="1319"/>
                  <a:pt x="4549" y="1316"/>
                </a:cubicBezTo>
                <a:cubicBezTo>
                  <a:pt x="4541" y="1359"/>
                  <a:pt x="4603" y="1334"/>
                  <a:pt x="4614" y="1359"/>
                </a:cubicBezTo>
                <a:cubicBezTo>
                  <a:pt x="4589" y="1367"/>
                  <a:pt x="4568" y="1368"/>
                  <a:pt x="4538" y="1392"/>
                </a:cubicBezTo>
                <a:cubicBezTo>
                  <a:pt x="4558" y="1408"/>
                  <a:pt x="4599" y="1403"/>
                  <a:pt x="4614" y="1424"/>
                </a:cubicBezTo>
                <a:cubicBezTo>
                  <a:pt x="4568" y="1451"/>
                  <a:pt x="4527" y="1421"/>
                  <a:pt x="4505" y="1479"/>
                </a:cubicBezTo>
                <a:cubicBezTo>
                  <a:pt x="4532" y="1493"/>
                  <a:pt x="4558" y="1454"/>
                  <a:pt x="4560" y="1479"/>
                </a:cubicBezTo>
                <a:cubicBezTo>
                  <a:pt x="4560" y="1490"/>
                  <a:pt x="4568" y="1492"/>
                  <a:pt x="4570" y="1500"/>
                </a:cubicBezTo>
                <a:cubicBezTo>
                  <a:pt x="4558" y="1509"/>
                  <a:pt x="4541" y="1515"/>
                  <a:pt x="4516" y="1511"/>
                </a:cubicBezTo>
                <a:cubicBezTo>
                  <a:pt x="4506" y="1551"/>
                  <a:pt x="4565" y="1520"/>
                  <a:pt x="4560" y="1555"/>
                </a:cubicBezTo>
                <a:cubicBezTo>
                  <a:pt x="4533" y="1569"/>
                  <a:pt x="4514" y="1523"/>
                  <a:pt x="4505" y="1555"/>
                </a:cubicBezTo>
                <a:cubicBezTo>
                  <a:pt x="4512" y="1555"/>
                  <a:pt x="4518" y="1556"/>
                  <a:pt x="4516" y="1566"/>
                </a:cubicBezTo>
                <a:cubicBezTo>
                  <a:pt x="4509" y="1566"/>
                  <a:pt x="4503" y="1567"/>
                  <a:pt x="4505" y="1576"/>
                </a:cubicBezTo>
                <a:cubicBezTo>
                  <a:pt x="4550" y="1551"/>
                  <a:pt x="4566" y="1597"/>
                  <a:pt x="4581" y="1631"/>
                </a:cubicBezTo>
                <a:cubicBezTo>
                  <a:pt x="4561" y="1628"/>
                  <a:pt x="4557" y="1643"/>
                  <a:pt x="4538" y="1642"/>
                </a:cubicBezTo>
                <a:cubicBezTo>
                  <a:pt x="4507" y="1628"/>
                  <a:pt x="4443" y="1592"/>
                  <a:pt x="4429" y="1598"/>
                </a:cubicBezTo>
                <a:cubicBezTo>
                  <a:pt x="4442" y="1614"/>
                  <a:pt x="4456" y="1629"/>
                  <a:pt x="4473" y="1642"/>
                </a:cubicBezTo>
                <a:cubicBezTo>
                  <a:pt x="4395" y="1585"/>
                  <a:pt x="4280" y="1565"/>
                  <a:pt x="4212" y="1555"/>
                </a:cubicBezTo>
                <a:cubicBezTo>
                  <a:pt x="4237" y="1538"/>
                  <a:pt x="4265" y="1551"/>
                  <a:pt x="4244" y="1511"/>
                </a:cubicBezTo>
                <a:cubicBezTo>
                  <a:pt x="4307" y="1517"/>
                  <a:pt x="4317" y="1486"/>
                  <a:pt x="4342" y="1522"/>
                </a:cubicBezTo>
                <a:cubicBezTo>
                  <a:pt x="4374" y="1459"/>
                  <a:pt x="4423" y="1526"/>
                  <a:pt x="4473" y="1479"/>
                </a:cubicBezTo>
                <a:cubicBezTo>
                  <a:pt x="4408" y="1478"/>
                  <a:pt x="4358" y="1463"/>
                  <a:pt x="4320" y="1435"/>
                </a:cubicBezTo>
                <a:cubicBezTo>
                  <a:pt x="4320" y="1403"/>
                  <a:pt x="4320" y="1403"/>
                  <a:pt x="4320" y="1403"/>
                </a:cubicBezTo>
                <a:cubicBezTo>
                  <a:pt x="4335" y="1414"/>
                  <a:pt x="4360" y="1413"/>
                  <a:pt x="4375" y="1424"/>
                </a:cubicBezTo>
                <a:cubicBezTo>
                  <a:pt x="4380" y="1390"/>
                  <a:pt x="4341" y="1400"/>
                  <a:pt x="4353" y="1359"/>
                </a:cubicBezTo>
                <a:cubicBezTo>
                  <a:pt x="4337" y="1353"/>
                  <a:pt x="4297" y="1372"/>
                  <a:pt x="4299" y="1348"/>
                </a:cubicBezTo>
                <a:cubicBezTo>
                  <a:pt x="4324" y="1300"/>
                  <a:pt x="4350" y="1342"/>
                  <a:pt x="4375" y="1326"/>
                </a:cubicBezTo>
                <a:cubicBezTo>
                  <a:pt x="4353" y="1306"/>
                  <a:pt x="4272" y="1287"/>
                  <a:pt x="4255" y="1326"/>
                </a:cubicBezTo>
                <a:cubicBezTo>
                  <a:pt x="4258" y="1306"/>
                  <a:pt x="4243" y="1302"/>
                  <a:pt x="4244" y="1283"/>
                </a:cubicBezTo>
                <a:cubicBezTo>
                  <a:pt x="4259" y="1275"/>
                  <a:pt x="4336" y="1274"/>
                  <a:pt x="4299" y="1250"/>
                </a:cubicBezTo>
                <a:cubicBezTo>
                  <a:pt x="4283" y="1276"/>
                  <a:pt x="4228" y="1250"/>
                  <a:pt x="4212" y="1239"/>
                </a:cubicBezTo>
                <a:cubicBezTo>
                  <a:pt x="4213" y="1201"/>
                  <a:pt x="4248" y="1263"/>
                  <a:pt x="4244" y="1229"/>
                </a:cubicBezTo>
                <a:cubicBezTo>
                  <a:pt x="4230" y="1218"/>
                  <a:pt x="4204" y="1218"/>
                  <a:pt x="4201" y="1196"/>
                </a:cubicBezTo>
                <a:cubicBezTo>
                  <a:pt x="4248" y="1175"/>
                  <a:pt x="4268" y="1236"/>
                  <a:pt x="4288" y="1207"/>
                </a:cubicBezTo>
                <a:cubicBezTo>
                  <a:pt x="4276" y="1204"/>
                  <a:pt x="4262" y="1189"/>
                  <a:pt x="4277" y="1185"/>
                </a:cubicBezTo>
                <a:cubicBezTo>
                  <a:pt x="4293" y="1234"/>
                  <a:pt x="4296" y="1167"/>
                  <a:pt x="4320" y="1196"/>
                </a:cubicBezTo>
                <a:cubicBezTo>
                  <a:pt x="4332" y="1159"/>
                  <a:pt x="4287" y="1179"/>
                  <a:pt x="4266" y="1174"/>
                </a:cubicBezTo>
                <a:cubicBezTo>
                  <a:pt x="4272" y="1152"/>
                  <a:pt x="4299" y="1153"/>
                  <a:pt x="4277" y="1131"/>
                </a:cubicBezTo>
                <a:cubicBezTo>
                  <a:pt x="4234" y="1119"/>
                  <a:pt x="4182" y="1117"/>
                  <a:pt x="4168" y="1076"/>
                </a:cubicBezTo>
                <a:cubicBezTo>
                  <a:pt x="4217" y="1089"/>
                  <a:pt x="4288" y="1118"/>
                  <a:pt x="4310" y="1098"/>
                </a:cubicBezTo>
                <a:cubicBezTo>
                  <a:pt x="4290" y="1063"/>
                  <a:pt x="4217" y="1082"/>
                  <a:pt x="4212" y="1033"/>
                </a:cubicBezTo>
                <a:cubicBezTo>
                  <a:pt x="4272" y="1029"/>
                  <a:pt x="4249" y="1007"/>
                  <a:pt x="4277" y="979"/>
                </a:cubicBezTo>
                <a:cubicBezTo>
                  <a:pt x="4285" y="976"/>
                  <a:pt x="4298" y="978"/>
                  <a:pt x="4299" y="968"/>
                </a:cubicBezTo>
                <a:cubicBezTo>
                  <a:pt x="4163" y="968"/>
                  <a:pt x="4169" y="845"/>
                  <a:pt x="4168" y="805"/>
                </a:cubicBezTo>
                <a:cubicBezTo>
                  <a:pt x="4197" y="804"/>
                  <a:pt x="4232" y="811"/>
                  <a:pt x="4233" y="783"/>
                </a:cubicBezTo>
                <a:cubicBezTo>
                  <a:pt x="4216" y="766"/>
                  <a:pt x="4173" y="798"/>
                  <a:pt x="4157" y="761"/>
                </a:cubicBezTo>
                <a:cubicBezTo>
                  <a:pt x="4142" y="713"/>
                  <a:pt x="4194" y="733"/>
                  <a:pt x="4190" y="696"/>
                </a:cubicBezTo>
                <a:cubicBezTo>
                  <a:pt x="4157" y="688"/>
                  <a:pt x="4158" y="715"/>
                  <a:pt x="4125" y="707"/>
                </a:cubicBezTo>
                <a:cubicBezTo>
                  <a:pt x="4125" y="686"/>
                  <a:pt x="4116" y="684"/>
                  <a:pt x="4103" y="696"/>
                </a:cubicBezTo>
                <a:cubicBezTo>
                  <a:pt x="4095" y="640"/>
                  <a:pt x="4150" y="568"/>
                  <a:pt x="4092" y="533"/>
                </a:cubicBezTo>
                <a:cubicBezTo>
                  <a:pt x="4111" y="533"/>
                  <a:pt x="4120" y="524"/>
                  <a:pt x="4125" y="511"/>
                </a:cubicBezTo>
                <a:cubicBezTo>
                  <a:pt x="4079" y="517"/>
                  <a:pt x="4117" y="439"/>
                  <a:pt x="4070" y="446"/>
                </a:cubicBezTo>
                <a:cubicBezTo>
                  <a:pt x="4060" y="509"/>
                  <a:pt x="4074" y="521"/>
                  <a:pt x="4027" y="522"/>
                </a:cubicBezTo>
                <a:cubicBezTo>
                  <a:pt x="4063" y="525"/>
                  <a:pt x="4070" y="558"/>
                  <a:pt x="4081" y="587"/>
                </a:cubicBezTo>
                <a:cubicBezTo>
                  <a:pt x="4056" y="584"/>
                  <a:pt x="4040" y="590"/>
                  <a:pt x="4038" y="609"/>
                </a:cubicBezTo>
                <a:cubicBezTo>
                  <a:pt x="4068" y="620"/>
                  <a:pt x="4065" y="625"/>
                  <a:pt x="4081" y="631"/>
                </a:cubicBezTo>
                <a:cubicBezTo>
                  <a:pt x="4066" y="675"/>
                  <a:pt x="4011" y="622"/>
                  <a:pt x="4005" y="663"/>
                </a:cubicBezTo>
                <a:cubicBezTo>
                  <a:pt x="4034" y="676"/>
                  <a:pt x="4043" y="677"/>
                  <a:pt x="4016" y="696"/>
                </a:cubicBezTo>
                <a:cubicBezTo>
                  <a:pt x="4031" y="723"/>
                  <a:pt x="4049" y="676"/>
                  <a:pt x="4060" y="707"/>
                </a:cubicBezTo>
                <a:cubicBezTo>
                  <a:pt x="4012" y="699"/>
                  <a:pt x="4042" y="769"/>
                  <a:pt x="4016" y="783"/>
                </a:cubicBezTo>
                <a:cubicBezTo>
                  <a:pt x="3953" y="762"/>
                  <a:pt x="3984" y="825"/>
                  <a:pt x="3918" y="826"/>
                </a:cubicBezTo>
                <a:cubicBezTo>
                  <a:pt x="3975" y="848"/>
                  <a:pt x="4024" y="809"/>
                  <a:pt x="4081" y="826"/>
                </a:cubicBezTo>
                <a:cubicBezTo>
                  <a:pt x="4061" y="883"/>
                  <a:pt x="3952" y="814"/>
                  <a:pt x="3940" y="859"/>
                </a:cubicBezTo>
                <a:cubicBezTo>
                  <a:pt x="3969" y="866"/>
                  <a:pt x="4026" y="845"/>
                  <a:pt x="4038" y="870"/>
                </a:cubicBezTo>
                <a:cubicBezTo>
                  <a:pt x="3990" y="862"/>
                  <a:pt x="3977" y="888"/>
                  <a:pt x="3929" y="881"/>
                </a:cubicBezTo>
                <a:cubicBezTo>
                  <a:pt x="3915" y="823"/>
                  <a:pt x="3909" y="823"/>
                  <a:pt x="3875" y="794"/>
                </a:cubicBezTo>
                <a:cubicBezTo>
                  <a:pt x="3883" y="838"/>
                  <a:pt x="3840" y="831"/>
                  <a:pt x="3853" y="881"/>
                </a:cubicBezTo>
                <a:cubicBezTo>
                  <a:pt x="3901" y="889"/>
                  <a:pt x="3844" y="859"/>
                  <a:pt x="3875" y="859"/>
                </a:cubicBezTo>
                <a:cubicBezTo>
                  <a:pt x="3893" y="881"/>
                  <a:pt x="3874" y="873"/>
                  <a:pt x="3875" y="902"/>
                </a:cubicBezTo>
                <a:cubicBezTo>
                  <a:pt x="3858" y="904"/>
                  <a:pt x="3835" y="899"/>
                  <a:pt x="3831" y="913"/>
                </a:cubicBezTo>
                <a:cubicBezTo>
                  <a:pt x="3856" y="925"/>
                  <a:pt x="3871" y="946"/>
                  <a:pt x="3875" y="979"/>
                </a:cubicBezTo>
                <a:cubicBezTo>
                  <a:pt x="3856" y="974"/>
                  <a:pt x="3826" y="927"/>
                  <a:pt x="3809" y="957"/>
                </a:cubicBezTo>
                <a:cubicBezTo>
                  <a:pt x="3819" y="963"/>
                  <a:pt x="3871" y="980"/>
                  <a:pt x="3842" y="989"/>
                </a:cubicBezTo>
                <a:cubicBezTo>
                  <a:pt x="3828" y="991"/>
                  <a:pt x="3809" y="945"/>
                  <a:pt x="3799" y="979"/>
                </a:cubicBezTo>
                <a:cubicBezTo>
                  <a:pt x="3861" y="1010"/>
                  <a:pt x="3783" y="1048"/>
                  <a:pt x="3842" y="1076"/>
                </a:cubicBezTo>
                <a:cubicBezTo>
                  <a:pt x="3809" y="1090"/>
                  <a:pt x="3787" y="1039"/>
                  <a:pt x="3777" y="1065"/>
                </a:cubicBezTo>
                <a:cubicBezTo>
                  <a:pt x="3799" y="1107"/>
                  <a:pt x="3832" y="1096"/>
                  <a:pt x="3853" y="1120"/>
                </a:cubicBezTo>
                <a:cubicBezTo>
                  <a:pt x="3823" y="1145"/>
                  <a:pt x="3802" y="1099"/>
                  <a:pt x="3788" y="1120"/>
                </a:cubicBezTo>
                <a:cubicBezTo>
                  <a:pt x="3822" y="1130"/>
                  <a:pt x="3786" y="1188"/>
                  <a:pt x="3831" y="1207"/>
                </a:cubicBezTo>
                <a:cubicBezTo>
                  <a:pt x="3767" y="1217"/>
                  <a:pt x="3739" y="1124"/>
                  <a:pt x="3690" y="1185"/>
                </a:cubicBezTo>
                <a:cubicBezTo>
                  <a:pt x="3739" y="1185"/>
                  <a:pt x="3778" y="1274"/>
                  <a:pt x="3722" y="1283"/>
                </a:cubicBezTo>
                <a:cubicBezTo>
                  <a:pt x="3798" y="1286"/>
                  <a:pt x="3719" y="1320"/>
                  <a:pt x="3722" y="1348"/>
                </a:cubicBezTo>
                <a:cubicBezTo>
                  <a:pt x="3725" y="1378"/>
                  <a:pt x="3763" y="1373"/>
                  <a:pt x="3777" y="1392"/>
                </a:cubicBezTo>
                <a:cubicBezTo>
                  <a:pt x="3737" y="1409"/>
                  <a:pt x="3791" y="1454"/>
                  <a:pt x="3799" y="1489"/>
                </a:cubicBezTo>
                <a:cubicBezTo>
                  <a:pt x="3786" y="1488"/>
                  <a:pt x="3774" y="1470"/>
                  <a:pt x="3766" y="1489"/>
                </a:cubicBezTo>
                <a:cubicBezTo>
                  <a:pt x="3795" y="1486"/>
                  <a:pt x="3802" y="1505"/>
                  <a:pt x="3799" y="1533"/>
                </a:cubicBezTo>
                <a:cubicBezTo>
                  <a:pt x="3769" y="1541"/>
                  <a:pt x="3777" y="1511"/>
                  <a:pt x="3755" y="1511"/>
                </a:cubicBezTo>
                <a:cubicBezTo>
                  <a:pt x="3755" y="1551"/>
                  <a:pt x="3786" y="1560"/>
                  <a:pt x="3799" y="1587"/>
                </a:cubicBezTo>
                <a:cubicBezTo>
                  <a:pt x="3771" y="1586"/>
                  <a:pt x="3765" y="1567"/>
                  <a:pt x="3755" y="1598"/>
                </a:cubicBezTo>
                <a:cubicBezTo>
                  <a:pt x="3780" y="1595"/>
                  <a:pt x="3796" y="1601"/>
                  <a:pt x="3799" y="1620"/>
                </a:cubicBezTo>
                <a:cubicBezTo>
                  <a:pt x="3755" y="1657"/>
                  <a:pt x="3694" y="1589"/>
                  <a:pt x="3668" y="1609"/>
                </a:cubicBezTo>
                <a:cubicBezTo>
                  <a:pt x="3664" y="1632"/>
                  <a:pt x="3723" y="1637"/>
                  <a:pt x="3701" y="1663"/>
                </a:cubicBezTo>
                <a:cubicBezTo>
                  <a:pt x="3688" y="1631"/>
                  <a:pt x="3626" y="1671"/>
                  <a:pt x="3614" y="1620"/>
                </a:cubicBezTo>
                <a:cubicBezTo>
                  <a:pt x="3616" y="1636"/>
                  <a:pt x="3610" y="1660"/>
                  <a:pt x="3625" y="1663"/>
                </a:cubicBezTo>
                <a:cubicBezTo>
                  <a:pt x="3645" y="1666"/>
                  <a:pt x="3670" y="1678"/>
                  <a:pt x="3722" y="1696"/>
                </a:cubicBezTo>
                <a:cubicBezTo>
                  <a:pt x="3703" y="1718"/>
                  <a:pt x="3678" y="1703"/>
                  <a:pt x="3712" y="1729"/>
                </a:cubicBezTo>
                <a:cubicBezTo>
                  <a:pt x="3685" y="1743"/>
                  <a:pt x="3659" y="1704"/>
                  <a:pt x="3657" y="1729"/>
                </a:cubicBezTo>
                <a:cubicBezTo>
                  <a:pt x="3659" y="1769"/>
                  <a:pt x="3681" y="1733"/>
                  <a:pt x="3668" y="1794"/>
                </a:cubicBezTo>
                <a:cubicBezTo>
                  <a:pt x="3721" y="1802"/>
                  <a:pt x="3710" y="1819"/>
                  <a:pt x="3755" y="1794"/>
                </a:cubicBezTo>
                <a:cubicBezTo>
                  <a:pt x="3755" y="1809"/>
                  <a:pt x="3760" y="1818"/>
                  <a:pt x="3766" y="1826"/>
                </a:cubicBezTo>
                <a:cubicBezTo>
                  <a:pt x="3700" y="1824"/>
                  <a:pt x="3681" y="1870"/>
                  <a:pt x="3636" y="1859"/>
                </a:cubicBezTo>
                <a:cubicBezTo>
                  <a:pt x="3648" y="1875"/>
                  <a:pt x="3677" y="1876"/>
                  <a:pt x="3690" y="1892"/>
                </a:cubicBezTo>
                <a:cubicBezTo>
                  <a:pt x="3664" y="1901"/>
                  <a:pt x="3661" y="1899"/>
                  <a:pt x="3614" y="1903"/>
                </a:cubicBezTo>
                <a:cubicBezTo>
                  <a:pt x="3620" y="1952"/>
                  <a:pt x="3674" y="1929"/>
                  <a:pt x="3690" y="1946"/>
                </a:cubicBezTo>
                <a:cubicBezTo>
                  <a:pt x="3682" y="1963"/>
                  <a:pt x="3655" y="1962"/>
                  <a:pt x="3657" y="1990"/>
                </a:cubicBezTo>
                <a:cubicBezTo>
                  <a:pt x="3672" y="1989"/>
                  <a:pt x="3681" y="1995"/>
                  <a:pt x="3690" y="2000"/>
                </a:cubicBezTo>
                <a:cubicBezTo>
                  <a:pt x="3684" y="1972"/>
                  <a:pt x="3735" y="1982"/>
                  <a:pt x="3744" y="1990"/>
                </a:cubicBezTo>
                <a:cubicBezTo>
                  <a:pt x="3744" y="2011"/>
                  <a:pt x="3744" y="2011"/>
                  <a:pt x="3744" y="2011"/>
                </a:cubicBezTo>
                <a:cubicBezTo>
                  <a:pt x="3722" y="1990"/>
                  <a:pt x="3673" y="2004"/>
                  <a:pt x="3657" y="2022"/>
                </a:cubicBezTo>
                <a:cubicBezTo>
                  <a:pt x="3691" y="2040"/>
                  <a:pt x="3635" y="2057"/>
                  <a:pt x="3636" y="2077"/>
                </a:cubicBezTo>
                <a:cubicBezTo>
                  <a:pt x="3663" y="2078"/>
                  <a:pt x="3669" y="2059"/>
                  <a:pt x="3690" y="2055"/>
                </a:cubicBezTo>
                <a:cubicBezTo>
                  <a:pt x="3692" y="2070"/>
                  <a:pt x="3708" y="2073"/>
                  <a:pt x="3712" y="2087"/>
                </a:cubicBezTo>
                <a:cubicBezTo>
                  <a:pt x="3705" y="2124"/>
                  <a:pt x="3659" y="2122"/>
                  <a:pt x="3614" y="2120"/>
                </a:cubicBezTo>
                <a:cubicBezTo>
                  <a:pt x="3614" y="2174"/>
                  <a:pt x="3614" y="2174"/>
                  <a:pt x="3614" y="2174"/>
                </a:cubicBezTo>
                <a:cubicBezTo>
                  <a:pt x="3641" y="2180"/>
                  <a:pt x="3679" y="2174"/>
                  <a:pt x="3679" y="2207"/>
                </a:cubicBezTo>
                <a:cubicBezTo>
                  <a:pt x="3646" y="2191"/>
                  <a:pt x="3637" y="2211"/>
                  <a:pt x="3614" y="2196"/>
                </a:cubicBezTo>
                <a:cubicBezTo>
                  <a:pt x="3611" y="2217"/>
                  <a:pt x="3626" y="2220"/>
                  <a:pt x="3625" y="2240"/>
                </a:cubicBezTo>
                <a:cubicBezTo>
                  <a:pt x="3652" y="2229"/>
                  <a:pt x="3686" y="2232"/>
                  <a:pt x="3701" y="2261"/>
                </a:cubicBezTo>
                <a:cubicBezTo>
                  <a:pt x="3696" y="2291"/>
                  <a:pt x="3645" y="2302"/>
                  <a:pt x="3668" y="2327"/>
                </a:cubicBezTo>
                <a:cubicBezTo>
                  <a:pt x="3635" y="2326"/>
                  <a:pt x="3613" y="2336"/>
                  <a:pt x="3603" y="2359"/>
                </a:cubicBezTo>
                <a:cubicBezTo>
                  <a:pt x="3628" y="2375"/>
                  <a:pt x="3650" y="2356"/>
                  <a:pt x="3657" y="2370"/>
                </a:cubicBezTo>
                <a:cubicBezTo>
                  <a:pt x="3657" y="2384"/>
                  <a:pt x="3643" y="2385"/>
                  <a:pt x="3646" y="2403"/>
                </a:cubicBezTo>
                <a:cubicBezTo>
                  <a:pt x="3674" y="2401"/>
                  <a:pt x="3680" y="2382"/>
                  <a:pt x="3690" y="2414"/>
                </a:cubicBezTo>
                <a:cubicBezTo>
                  <a:pt x="3648" y="2421"/>
                  <a:pt x="3638" y="2421"/>
                  <a:pt x="3603" y="2403"/>
                </a:cubicBezTo>
                <a:cubicBezTo>
                  <a:pt x="3603" y="2446"/>
                  <a:pt x="3603" y="2446"/>
                  <a:pt x="3603" y="2446"/>
                </a:cubicBezTo>
                <a:cubicBezTo>
                  <a:pt x="3637" y="2431"/>
                  <a:pt x="3658" y="2458"/>
                  <a:pt x="3679" y="2457"/>
                </a:cubicBezTo>
                <a:cubicBezTo>
                  <a:pt x="3677" y="2470"/>
                  <a:pt x="3681" y="2488"/>
                  <a:pt x="3668" y="2490"/>
                </a:cubicBezTo>
                <a:cubicBezTo>
                  <a:pt x="3656" y="2481"/>
                  <a:pt x="3639" y="2475"/>
                  <a:pt x="3614" y="2479"/>
                </a:cubicBezTo>
                <a:cubicBezTo>
                  <a:pt x="3617" y="2504"/>
                  <a:pt x="3612" y="2521"/>
                  <a:pt x="3603" y="2533"/>
                </a:cubicBezTo>
                <a:cubicBezTo>
                  <a:pt x="3644" y="2547"/>
                  <a:pt x="3634" y="2603"/>
                  <a:pt x="3625" y="2631"/>
                </a:cubicBezTo>
                <a:cubicBezTo>
                  <a:pt x="3615" y="2625"/>
                  <a:pt x="3577" y="2598"/>
                  <a:pt x="3603" y="2620"/>
                </a:cubicBezTo>
                <a:cubicBezTo>
                  <a:pt x="3604" y="2648"/>
                  <a:pt x="3645" y="2636"/>
                  <a:pt x="3646" y="2664"/>
                </a:cubicBezTo>
                <a:cubicBezTo>
                  <a:pt x="3632" y="2664"/>
                  <a:pt x="3636" y="2683"/>
                  <a:pt x="3625" y="2685"/>
                </a:cubicBezTo>
                <a:cubicBezTo>
                  <a:pt x="3618" y="2666"/>
                  <a:pt x="3575" y="2627"/>
                  <a:pt x="3559" y="2653"/>
                </a:cubicBezTo>
                <a:cubicBezTo>
                  <a:pt x="3621" y="2684"/>
                  <a:pt x="3595" y="2724"/>
                  <a:pt x="3636" y="2783"/>
                </a:cubicBezTo>
                <a:cubicBezTo>
                  <a:pt x="3620" y="2789"/>
                  <a:pt x="3579" y="2770"/>
                  <a:pt x="3581" y="2794"/>
                </a:cubicBezTo>
                <a:cubicBezTo>
                  <a:pt x="3628" y="2815"/>
                  <a:pt x="3612" y="2831"/>
                  <a:pt x="3636" y="2870"/>
                </a:cubicBezTo>
                <a:cubicBezTo>
                  <a:pt x="3596" y="2867"/>
                  <a:pt x="3575" y="2843"/>
                  <a:pt x="3538" y="2838"/>
                </a:cubicBezTo>
                <a:cubicBezTo>
                  <a:pt x="3540" y="2883"/>
                  <a:pt x="3591" y="2878"/>
                  <a:pt x="3614" y="2903"/>
                </a:cubicBezTo>
                <a:cubicBezTo>
                  <a:pt x="3575" y="2927"/>
                  <a:pt x="3660" y="2930"/>
                  <a:pt x="3625" y="2946"/>
                </a:cubicBezTo>
                <a:cubicBezTo>
                  <a:pt x="3592" y="2947"/>
                  <a:pt x="3582" y="2923"/>
                  <a:pt x="3559" y="2914"/>
                </a:cubicBezTo>
                <a:cubicBezTo>
                  <a:pt x="3547" y="2948"/>
                  <a:pt x="3576" y="2940"/>
                  <a:pt x="3581" y="2957"/>
                </a:cubicBezTo>
                <a:cubicBezTo>
                  <a:pt x="3555" y="2962"/>
                  <a:pt x="3558" y="2937"/>
                  <a:pt x="3527" y="2946"/>
                </a:cubicBezTo>
                <a:cubicBezTo>
                  <a:pt x="3518" y="2988"/>
                  <a:pt x="3579" y="2959"/>
                  <a:pt x="3570" y="3001"/>
                </a:cubicBezTo>
                <a:cubicBezTo>
                  <a:pt x="3596" y="2992"/>
                  <a:pt x="3623" y="2992"/>
                  <a:pt x="3646" y="3011"/>
                </a:cubicBezTo>
                <a:cubicBezTo>
                  <a:pt x="3609" y="3014"/>
                  <a:pt x="3587" y="3032"/>
                  <a:pt x="3559" y="3044"/>
                </a:cubicBezTo>
                <a:cubicBezTo>
                  <a:pt x="3559" y="3033"/>
                  <a:pt x="3568" y="3031"/>
                  <a:pt x="3570" y="3022"/>
                </a:cubicBezTo>
                <a:cubicBezTo>
                  <a:pt x="3550" y="3024"/>
                  <a:pt x="3534" y="3030"/>
                  <a:pt x="3527" y="3044"/>
                </a:cubicBezTo>
                <a:cubicBezTo>
                  <a:pt x="3568" y="3050"/>
                  <a:pt x="3578" y="3059"/>
                  <a:pt x="3603" y="3033"/>
                </a:cubicBezTo>
                <a:cubicBezTo>
                  <a:pt x="3609" y="3071"/>
                  <a:pt x="3649" y="3074"/>
                  <a:pt x="3657" y="3109"/>
                </a:cubicBezTo>
                <a:cubicBezTo>
                  <a:pt x="3602" y="3095"/>
                  <a:pt x="3611" y="3121"/>
                  <a:pt x="3581" y="3109"/>
                </a:cubicBezTo>
                <a:cubicBezTo>
                  <a:pt x="3572" y="3174"/>
                  <a:pt x="3653" y="3101"/>
                  <a:pt x="3679" y="3142"/>
                </a:cubicBezTo>
                <a:cubicBezTo>
                  <a:pt x="3665" y="3142"/>
                  <a:pt x="3669" y="3161"/>
                  <a:pt x="3657" y="3164"/>
                </a:cubicBezTo>
                <a:cubicBezTo>
                  <a:pt x="3605" y="3174"/>
                  <a:pt x="3525" y="3171"/>
                  <a:pt x="3472" y="3207"/>
                </a:cubicBezTo>
                <a:cubicBezTo>
                  <a:pt x="3488" y="3232"/>
                  <a:pt x="3507" y="3186"/>
                  <a:pt x="3505" y="3229"/>
                </a:cubicBezTo>
                <a:cubicBezTo>
                  <a:pt x="3539" y="3223"/>
                  <a:pt x="3553" y="3197"/>
                  <a:pt x="3592" y="3196"/>
                </a:cubicBezTo>
                <a:cubicBezTo>
                  <a:pt x="3589" y="3211"/>
                  <a:pt x="3577" y="3217"/>
                  <a:pt x="3581" y="3240"/>
                </a:cubicBezTo>
                <a:cubicBezTo>
                  <a:pt x="3621" y="3181"/>
                  <a:pt x="3723" y="3194"/>
                  <a:pt x="3755" y="3164"/>
                </a:cubicBezTo>
                <a:cubicBezTo>
                  <a:pt x="3714" y="3162"/>
                  <a:pt x="3718" y="3144"/>
                  <a:pt x="3701" y="3142"/>
                </a:cubicBezTo>
                <a:cubicBezTo>
                  <a:pt x="3717" y="3116"/>
                  <a:pt x="3772" y="3142"/>
                  <a:pt x="3788" y="3153"/>
                </a:cubicBezTo>
                <a:cubicBezTo>
                  <a:pt x="3788" y="3207"/>
                  <a:pt x="3788" y="3207"/>
                  <a:pt x="3788" y="3207"/>
                </a:cubicBezTo>
                <a:cubicBezTo>
                  <a:pt x="3713" y="3241"/>
                  <a:pt x="3624" y="3261"/>
                  <a:pt x="3570" y="3316"/>
                </a:cubicBezTo>
                <a:cubicBezTo>
                  <a:pt x="3629" y="3291"/>
                  <a:pt x="3728" y="3268"/>
                  <a:pt x="3755" y="3272"/>
                </a:cubicBezTo>
                <a:cubicBezTo>
                  <a:pt x="3745" y="3279"/>
                  <a:pt x="3707" y="3317"/>
                  <a:pt x="3733" y="3294"/>
                </a:cubicBezTo>
                <a:cubicBezTo>
                  <a:pt x="3763" y="3302"/>
                  <a:pt x="3755" y="3273"/>
                  <a:pt x="3777" y="3272"/>
                </a:cubicBezTo>
                <a:cubicBezTo>
                  <a:pt x="3796" y="3309"/>
                  <a:pt x="3784" y="3333"/>
                  <a:pt x="3755" y="3348"/>
                </a:cubicBezTo>
                <a:cubicBezTo>
                  <a:pt x="3764" y="3351"/>
                  <a:pt x="3777" y="3349"/>
                  <a:pt x="3777" y="3359"/>
                </a:cubicBezTo>
                <a:cubicBezTo>
                  <a:pt x="3743" y="3360"/>
                  <a:pt x="3717" y="3354"/>
                  <a:pt x="3701" y="3338"/>
                </a:cubicBezTo>
                <a:cubicBezTo>
                  <a:pt x="3701" y="3324"/>
                  <a:pt x="3715" y="3323"/>
                  <a:pt x="3712" y="3305"/>
                </a:cubicBezTo>
                <a:cubicBezTo>
                  <a:pt x="3678" y="3297"/>
                  <a:pt x="3691" y="3297"/>
                  <a:pt x="3657" y="3305"/>
                </a:cubicBezTo>
                <a:cubicBezTo>
                  <a:pt x="3644" y="3340"/>
                  <a:pt x="3692" y="3313"/>
                  <a:pt x="3679" y="3348"/>
                </a:cubicBezTo>
                <a:cubicBezTo>
                  <a:pt x="3606" y="3366"/>
                  <a:pt x="3589" y="3384"/>
                  <a:pt x="3516" y="3381"/>
                </a:cubicBezTo>
                <a:cubicBezTo>
                  <a:pt x="3534" y="3418"/>
                  <a:pt x="3515" y="3414"/>
                  <a:pt x="3494" y="3435"/>
                </a:cubicBezTo>
                <a:cubicBezTo>
                  <a:pt x="3511" y="3443"/>
                  <a:pt x="3540" y="3444"/>
                  <a:pt x="3549" y="3435"/>
                </a:cubicBezTo>
                <a:cubicBezTo>
                  <a:pt x="3544" y="3412"/>
                  <a:pt x="3660" y="3374"/>
                  <a:pt x="3668" y="3425"/>
                </a:cubicBezTo>
                <a:cubicBezTo>
                  <a:pt x="3662" y="3441"/>
                  <a:pt x="3595" y="3452"/>
                  <a:pt x="3636" y="3479"/>
                </a:cubicBezTo>
                <a:cubicBezTo>
                  <a:pt x="3661" y="3418"/>
                  <a:pt x="3713" y="3401"/>
                  <a:pt x="3777" y="3403"/>
                </a:cubicBezTo>
                <a:cubicBezTo>
                  <a:pt x="3830" y="3551"/>
                  <a:pt x="3674" y="3533"/>
                  <a:pt x="3559" y="3566"/>
                </a:cubicBezTo>
                <a:cubicBezTo>
                  <a:pt x="3629" y="3552"/>
                  <a:pt x="3547" y="3626"/>
                  <a:pt x="3603" y="3631"/>
                </a:cubicBezTo>
                <a:cubicBezTo>
                  <a:pt x="3635" y="3590"/>
                  <a:pt x="3733" y="3600"/>
                  <a:pt x="3777" y="3577"/>
                </a:cubicBezTo>
                <a:cubicBezTo>
                  <a:pt x="3789" y="3685"/>
                  <a:pt x="3745" y="3658"/>
                  <a:pt x="3701" y="3751"/>
                </a:cubicBezTo>
                <a:cubicBezTo>
                  <a:pt x="3744" y="3758"/>
                  <a:pt x="3732" y="3709"/>
                  <a:pt x="3777" y="3718"/>
                </a:cubicBezTo>
                <a:cubicBezTo>
                  <a:pt x="3747" y="3772"/>
                  <a:pt x="3788" y="3770"/>
                  <a:pt x="3766" y="3816"/>
                </a:cubicBezTo>
                <a:cubicBezTo>
                  <a:pt x="3764" y="3807"/>
                  <a:pt x="3757" y="3803"/>
                  <a:pt x="3744" y="3805"/>
                </a:cubicBezTo>
                <a:cubicBezTo>
                  <a:pt x="3742" y="3789"/>
                  <a:pt x="3748" y="3765"/>
                  <a:pt x="3733" y="3762"/>
                </a:cubicBezTo>
                <a:cubicBezTo>
                  <a:pt x="3676" y="3771"/>
                  <a:pt x="3668" y="3793"/>
                  <a:pt x="3636" y="3783"/>
                </a:cubicBezTo>
                <a:cubicBezTo>
                  <a:pt x="3627" y="3808"/>
                  <a:pt x="3620" y="3825"/>
                  <a:pt x="3646" y="3849"/>
                </a:cubicBezTo>
                <a:cubicBezTo>
                  <a:pt x="3665" y="3807"/>
                  <a:pt x="3687" y="3837"/>
                  <a:pt x="3701" y="3794"/>
                </a:cubicBezTo>
                <a:cubicBezTo>
                  <a:pt x="3711" y="3854"/>
                  <a:pt x="3700" y="3766"/>
                  <a:pt x="3733" y="3783"/>
                </a:cubicBezTo>
                <a:cubicBezTo>
                  <a:pt x="3714" y="3839"/>
                  <a:pt x="3773" y="3817"/>
                  <a:pt x="3777" y="3849"/>
                </a:cubicBezTo>
                <a:cubicBezTo>
                  <a:pt x="3777" y="3892"/>
                  <a:pt x="3777" y="3892"/>
                  <a:pt x="3777" y="3892"/>
                </a:cubicBezTo>
                <a:cubicBezTo>
                  <a:pt x="3743" y="3870"/>
                  <a:pt x="3763" y="3900"/>
                  <a:pt x="3766" y="3925"/>
                </a:cubicBezTo>
                <a:cubicBezTo>
                  <a:pt x="3714" y="3946"/>
                  <a:pt x="3671" y="3974"/>
                  <a:pt x="3636" y="4012"/>
                </a:cubicBezTo>
                <a:cubicBezTo>
                  <a:pt x="3673" y="4029"/>
                  <a:pt x="3730" y="4007"/>
                  <a:pt x="3755" y="4055"/>
                </a:cubicBezTo>
                <a:cubicBezTo>
                  <a:pt x="3731" y="4075"/>
                  <a:pt x="3683" y="4064"/>
                  <a:pt x="3679" y="4077"/>
                </a:cubicBezTo>
                <a:cubicBezTo>
                  <a:pt x="3686" y="4092"/>
                  <a:pt x="3721" y="4078"/>
                  <a:pt x="3722" y="4099"/>
                </a:cubicBezTo>
                <a:cubicBezTo>
                  <a:pt x="3695" y="4110"/>
                  <a:pt x="3671" y="4066"/>
                  <a:pt x="3657" y="4099"/>
                </a:cubicBezTo>
                <a:cubicBezTo>
                  <a:pt x="3665" y="4116"/>
                  <a:pt x="3710" y="4096"/>
                  <a:pt x="3701" y="4131"/>
                </a:cubicBezTo>
                <a:cubicBezTo>
                  <a:pt x="3685" y="4126"/>
                  <a:pt x="3673" y="4115"/>
                  <a:pt x="3657" y="4109"/>
                </a:cubicBezTo>
                <a:cubicBezTo>
                  <a:pt x="3664" y="4149"/>
                  <a:pt x="3595" y="4170"/>
                  <a:pt x="3625" y="4196"/>
                </a:cubicBezTo>
                <a:cubicBezTo>
                  <a:pt x="3645" y="4196"/>
                  <a:pt x="3677" y="4153"/>
                  <a:pt x="3722" y="4175"/>
                </a:cubicBezTo>
                <a:cubicBezTo>
                  <a:pt x="3710" y="4180"/>
                  <a:pt x="3698" y="4186"/>
                  <a:pt x="3690" y="4196"/>
                </a:cubicBezTo>
                <a:cubicBezTo>
                  <a:pt x="3724" y="4211"/>
                  <a:pt x="3750" y="4190"/>
                  <a:pt x="3766" y="4207"/>
                </a:cubicBezTo>
                <a:cubicBezTo>
                  <a:pt x="3762" y="4257"/>
                  <a:pt x="3711" y="4253"/>
                  <a:pt x="3766" y="4283"/>
                </a:cubicBezTo>
                <a:cubicBezTo>
                  <a:pt x="3732" y="4284"/>
                  <a:pt x="3695" y="4309"/>
                  <a:pt x="3668" y="4283"/>
                </a:cubicBezTo>
                <a:cubicBezTo>
                  <a:pt x="3674" y="4344"/>
                  <a:pt x="3732" y="4286"/>
                  <a:pt x="3744" y="4338"/>
                </a:cubicBezTo>
                <a:cubicBezTo>
                  <a:pt x="3706" y="4353"/>
                  <a:pt x="3675" y="4307"/>
                  <a:pt x="3657" y="4338"/>
                </a:cubicBezTo>
                <a:cubicBezTo>
                  <a:pt x="3702" y="4359"/>
                  <a:pt x="3736" y="4356"/>
                  <a:pt x="3755" y="4381"/>
                </a:cubicBezTo>
                <a:cubicBezTo>
                  <a:pt x="3711" y="4402"/>
                  <a:pt x="3654" y="4364"/>
                  <a:pt x="3603" y="4392"/>
                </a:cubicBezTo>
                <a:cubicBezTo>
                  <a:pt x="3627" y="4416"/>
                  <a:pt x="3701" y="4388"/>
                  <a:pt x="3712" y="4425"/>
                </a:cubicBezTo>
                <a:cubicBezTo>
                  <a:pt x="3674" y="4440"/>
                  <a:pt x="3642" y="4394"/>
                  <a:pt x="3625" y="4425"/>
                </a:cubicBezTo>
                <a:cubicBezTo>
                  <a:pt x="3683" y="4441"/>
                  <a:pt x="3721" y="4453"/>
                  <a:pt x="3755" y="4468"/>
                </a:cubicBezTo>
                <a:cubicBezTo>
                  <a:pt x="3736" y="4504"/>
                  <a:pt x="3654" y="4455"/>
                  <a:pt x="3646" y="4479"/>
                </a:cubicBezTo>
                <a:cubicBezTo>
                  <a:pt x="3686" y="4486"/>
                  <a:pt x="3680" y="4512"/>
                  <a:pt x="3657" y="4533"/>
                </a:cubicBezTo>
                <a:cubicBezTo>
                  <a:pt x="3687" y="4568"/>
                  <a:pt x="3740" y="4520"/>
                  <a:pt x="3766" y="4566"/>
                </a:cubicBezTo>
                <a:cubicBezTo>
                  <a:pt x="3719" y="4573"/>
                  <a:pt x="3643" y="4552"/>
                  <a:pt x="3614" y="4577"/>
                </a:cubicBezTo>
                <a:cubicBezTo>
                  <a:pt x="3658" y="4608"/>
                  <a:pt x="3713" y="4564"/>
                  <a:pt x="3766" y="4599"/>
                </a:cubicBezTo>
                <a:cubicBezTo>
                  <a:pt x="3765" y="4614"/>
                  <a:pt x="3688" y="4605"/>
                  <a:pt x="3722" y="4620"/>
                </a:cubicBezTo>
                <a:cubicBezTo>
                  <a:pt x="3739" y="4622"/>
                  <a:pt x="3763" y="4617"/>
                  <a:pt x="3766" y="4631"/>
                </a:cubicBezTo>
                <a:cubicBezTo>
                  <a:pt x="3743" y="4653"/>
                  <a:pt x="3669" y="4665"/>
                  <a:pt x="3636" y="4642"/>
                </a:cubicBezTo>
                <a:cubicBezTo>
                  <a:pt x="3635" y="4726"/>
                  <a:pt x="3775" y="4621"/>
                  <a:pt x="3766" y="4697"/>
                </a:cubicBezTo>
                <a:cubicBezTo>
                  <a:pt x="3746" y="4741"/>
                  <a:pt x="3685" y="4693"/>
                  <a:pt x="3646" y="4729"/>
                </a:cubicBezTo>
                <a:cubicBezTo>
                  <a:pt x="3678" y="4767"/>
                  <a:pt x="3751" y="4697"/>
                  <a:pt x="3766" y="4751"/>
                </a:cubicBezTo>
                <a:cubicBezTo>
                  <a:pt x="3745" y="4777"/>
                  <a:pt x="3699" y="4778"/>
                  <a:pt x="3690" y="4816"/>
                </a:cubicBezTo>
                <a:cubicBezTo>
                  <a:pt x="3718" y="4820"/>
                  <a:pt x="3750" y="4822"/>
                  <a:pt x="3766" y="4838"/>
                </a:cubicBezTo>
                <a:cubicBezTo>
                  <a:pt x="3721" y="4835"/>
                  <a:pt x="3715" y="4856"/>
                  <a:pt x="3679" y="4838"/>
                </a:cubicBezTo>
                <a:cubicBezTo>
                  <a:pt x="3561" y="4873"/>
                  <a:pt x="3715" y="4845"/>
                  <a:pt x="3755" y="4870"/>
                </a:cubicBezTo>
                <a:cubicBezTo>
                  <a:pt x="3694" y="4893"/>
                  <a:pt x="3665" y="4881"/>
                  <a:pt x="3603" y="4903"/>
                </a:cubicBezTo>
                <a:cubicBezTo>
                  <a:pt x="3663" y="4916"/>
                  <a:pt x="3746" y="4923"/>
                  <a:pt x="3766" y="4903"/>
                </a:cubicBezTo>
                <a:cubicBezTo>
                  <a:pt x="3769" y="4928"/>
                  <a:pt x="3763" y="4944"/>
                  <a:pt x="3744" y="4947"/>
                </a:cubicBezTo>
                <a:cubicBezTo>
                  <a:pt x="3708" y="4927"/>
                  <a:pt x="3688" y="4954"/>
                  <a:pt x="3636" y="4947"/>
                </a:cubicBezTo>
                <a:cubicBezTo>
                  <a:pt x="3633" y="5021"/>
                  <a:pt x="3711" y="4920"/>
                  <a:pt x="3722" y="4979"/>
                </a:cubicBezTo>
                <a:cubicBezTo>
                  <a:pt x="3700" y="4983"/>
                  <a:pt x="3634" y="4998"/>
                  <a:pt x="3668" y="5023"/>
                </a:cubicBezTo>
                <a:cubicBezTo>
                  <a:pt x="3691" y="4989"/>
                  <a:pt x="3726" y="5018"/>
                  <a:pt x="3766" y="4990"/>
                </a:cubicBezTo>
                <a:cubicBezTo>
                  <a:pt x="3766" y="5023"/>
                  <a:pt x="3766" y="5023"/>
                  <a:pt x="3766" y="5023"/>
                </a:cubicBezTo>
                <a:cubicBezTo>
                  <a:pt x="3720" y="5035"/>
                  <a:pt x="3663" y="5035"/>
                  <a:pt x="3603" y="5034"/>
                </a:cubicBezTo>
                <a:cubicBezTo>
                  <a:pt x="3629" y="5091"/>
                  <a:pt x="3722" y="5015"/>
                  <a:pt x="3755" y="5066"/>
                </a:cubicBezTo>
                <a:cubicBezTo>
                  <a:pt x="3716" y="5065"/>
                  <a:pt x="3668" y="5063"/>
                  <a:pt x="3712" y="5088"/>
                </a:cubicBezTo>
                <a:cubicBezTo>
                  <a:pt x="3662" y="5082"/>
                  <a:pt x="3644" y="5107"/>
                  <a:pt x="3592" y="5099"/>
                </a:cubicBezTo>
                <a:cubicBezTo>
                  <a:pt x="3611" y="5169"/>
                  <a:pt x="3715" y="5079"/>
                  <a:pt x="3755" y="5110"/>
                </a:cubicBezTo>
                <a:cubicBezTo>
                  <a:pt x="3760" y="5172"/>
                  <a:pt x="3644" y="5114"/>
                  <a:pt x="3636" y="5164"/>
                </a:cubicBezTo>
                <a:cubicBezTo>
                  <a:pt x="3657" y="5161"/>
                  <a:pt x="3657" y="5179"/>
                  <a:pt x="3668" y="5186"/>
                </a:cubicBezTo>
                <a:cubicBezTo>
                  <a:pt x="3672" y="5146"/>
                  <a:pt x="3730" y="5160"/>
                  <a:pt x="3755" y="5142"/>
                </a:cubicBezTo>
                <a:cubicBezTo>
                  <a:pt x="3755" y="5197"/>
                  <a:pt x="3755" y="5197"/>
                  <a:pt x="3755" y="5197"/>
                </a:cubicBezTo>
                <a:cubicBezTo>
                  <a:pt x="3707" y="5207"/>
                  <a:pt x="3594" y="5210"/>
                  <a:pt x="3603" y="5240"/>
                </a:cubicBezTo>
                <a:cubicBezTo>
                  <a:pt x="3615" y="5228"/>
                  <a:pt x="3645" y="5228"/>
                  <a:pt x="3657" y="5240"/>
                </a:cubicBezTo>
                <a:cubicBezTo>
                  <a:pt x="3619" y="5262"/>
                  <a:pt x="3663" y="5283"/>
                  <a:pt x="3625" y="5305"/>
                </a:cubicBezTo>
                <a:cubicBezTo>
                  <a:pt x="3666" y="5319"/>
                  <a:pt x="3717" y="5322"/>
                  <a:pt x="3733" y="5360"/>
                </a:cubicBezTo>
                <a:cubicBezTo>
                  <a:pt x="3706" y="5365"/>
                  <a:pt x="3683" y="5375"/>
                  <a:pt x="3668" y="5392"/>
                </a:cubicBezTo>
                <a:cubicBezTo>
                  <a:pt x="3693" y="5407"/>
                  <a:pt x="3709" y="5364"/>
                  <a:pt x="3712" y="5392"/>
                </a:cubicBezTo>
                <a:cubicBezTo>
                  <a:pt x="3690" y="5433"/>
                  <a:pt x="3618" y="5422"/>
                  <a:pt x="3603" y="5468"/>
                </a:cubicBezTo>
                <a:cubicBezTo>
                  <a:pt x="3637" y="5467"/>
                  <a:pt x="3639" y="5497"/>
                  <a:pt x="3679" y="5490"/>
                </a:cubicBezTo>
                <a:cubicBezTo>
                  <a:pt x="3705" y="5487"/>
                  <a:pt x="3699" y="5452"/>
                  <a:pt x="3733" y="5458"/>
                </a:cubicBezTo>
                <a:cubicBezTo>
                  <a:pt x="3733" y="5472"/>
                  <a:pt x="3752" y="5467"/>
                  <a:pt x="3755" y="5479"/>
                </a:cubicBezTo>
                <a:cubicBezTo>
                  <a:pt x="3715" y="5491"/>
                  <a:pt x="3600" y="5516"/>
                  <a:pt x="3657" y="5555"/>
                </a:cubicBezTo>
                <a:cubicBezTo>
                  <a:pt x="3674" y="5543"/>
                  <a:pt x="3684" y="5524"/>
                  <a:pt x="3712" y="5523"/>
                </a:cubicBezTo>
                <a:cubicBezTo>
                  <a:pt x="3724" y="5528"/>
                  <a:pt x="3736" y="5534"/>
                  <a:pt x="3744" y="5545"/>
                </a:cubicBezTo>
                <a:cubicBezTo>
                  <a:pt x="3744" y="5588"/>
                  <a:pt x="3744" y="5588"/>
                  <a:pt x="3744" y="5588"/>
                </a:cubicBezTo>
                <a:cubicBezTo>
                  <a:pt x="3687" y="5582"/>
                  <a:pt x="3688" y="5633"/>
                  <a:pt x="3657" y="5653"/>
                </a:cubicBezTo>
                <a:cubicBezTo>
                  <a:pt x="3693" y="5666"/>
                  <a:pt x="3724" y="5620"/>
                  <a:pt x="3744" y="5653"/>
                </a:cubicBezTo>
                <a:cubicBezTo>
                  <a:pt x="3720" y="5687"/>
                  <a:pt x="3673" y="5698"/>
                  <a:pt x="3657" y="5740"/>
                </a:cubicBezTo>
                <a:cubicBezTo>
                  <a:pt x="3649" y="5743"/>
                  <a:pt x="3636" y="5740"/>
                  <a:pt x="3636" y="5751"/>
                </a:cubicBezTo>
                <a:cubicBezTo>
                  <a:pt x="3696" y="5757"/>
                  <a:pt x="3714" y="5721"/>
                  <a:pt x="3744" y="5697"/>
                </a:cubicBezTo>
                <a:cubicBezTo>
                  <a:pt x="3770" y="5765"/>
                  <a:pt x="3652" y="5737"/>
                  <a:pt x="3646" y="5805"/>
                </a:cubicBezTo>
                <a:cubicBezTo>
                  <a:pt x="3680" y="5803"/>
                  <a:pt x="3695" y="5782"/>
                  <a:pt x="3722" y="5773"/>
                </a:cubicBezTo>
                <a:cubicBezTo>
                  <a:pt x="3733" y="5799"/>
                  <a:pt x="3726" y="5796"/>
                  <a:pt x="3733" y="5838"/>
                </a:cubicBezTo>
                <a:cubicBezTo>
                  <a:pt x="3715" y="5823"/>
                  <a:pt x="3673" y="5850"/>
                  <a:pt x="3657" y="5871"/>
                </a:cubicBezTo>
                <a:cubicBezTo>
                  <a:pt x="3705" y="5886"/>
                  <a:pt x="3724" y="5819"/>
                  <a:pt x="3744" y="5871"/>
                </a:cubicBezTo>
                <a:cubicBezTo>
                  <a:pt x="3718" y="5877"/>
                  <a:pt x="3695" y="5886"/>
                  <a:pt x="3657" y="5882"/>
                </a:cubicBezTo>
                <a:cubicBezTo>
                  <a:pt x="3657" y="5901"/>
                  <a:pt x="3680" y="5951"/>
                  <a:pt x="3690" y="5925"/>
                </a:cubicBezTo>
                <a:cubicBezTo>
                  <a:pt x="3695" y="5892"/>
                  <a:pt x="3704" y="5959"/>
                  <a:pt x="3733" y="5914"/>
                </a:cubicBezTo>
                <a:cubicBezTo>
                  <a:pt x="3733" y="5979"/>
                  <a:pt x="3733" y="5979"/>
                  <a:pt x="3733" y="5979"/>
                </a:cubicBezTo>
                <a:cubicBezTo>
                  <a:pt x="3691" y="5973"/>
                  <a:pt x="3677" y="5995"/>
                  <a:pt x="3657" y="6012"/>
                </a:cubicBezTo>
                <a:cubicBezTo>
                  <a:pt x="3692" y="6014"/>
                  <a:pt x="3694" y="5983"/>
                  <a:pt x="3733" y="5990"/>
                </a:cubicBezTo>
                <a:cubicBezTo>
                  <a:pt x="3741" y="6129"/>
                  <a:pt x="3715" y="6233"/>
                  <a:pt x="3722" y="6371"/>
                </a:cubicBezTo>
                <a:cubicBezTo>
                  <a:pt x="3685" y="6381"/>
                  <a:pt x="3644" y="6390"/>
                  <a:pt x="3600" y="6397"/>
                </a:cubicBezTo>
                <a:cubicBezTo>
                  <a:pt x="3600" y="5959"/>
                  <a:pt x="3600" y="5959"/>
                  <a:pt x="3600" y="5959"/>
                </a:cubicBezTo>
                <a:cubicBezTo>
                  <a:pt x="3551" y="5958"/>
                  <a:pt x="3493" y="5966"/>
                  <a:pt x="3470" y="5939"/>
                </a:cubicBezTo>
                <a:cubicBezTo>
                  <a:pt x="3490" y="5936"/>
                  <a:pt x="3479" y="5901"/>
                  <a:pt x="3500" y="5898"/>
                </a:cubicBezTo>
                <a:cubicBezTo>
                  <a:pt x="3503" y="5913"/>
                  <a:pt x="3522" y="5910"/>
                  <a:pt x="3530" y="5919"/>
                </a:cubicBezTo>
                <a:cubicBezTo>
                  <a:pt x="3523" y="5881"/>
                  <a:pt x="3601" y="5876"/>
                  <a:pt x="3570" y="5848"/>
                </a:cubicBezTo>
                <a:cubicBezTo>
                  <a:pt x="3549" y="5901"/>
                  <a:pt x="3500" y="5877"/>
                  <a:pt x="3470" y="5909"/>
                </a:cubicBezTo>
                <a:cubicBezTo>
                  <a:pt x="3452" y="5906"/>
                  <a:pt x="3447" y="5891"/>
                  <a:pt x="3450" y="5868"/>
                </a:cubicBezTo>
                <a:cubicBezTo>
                  <a:pt x="3508" y="5882"/>
                  <a:pt x="3527" y="5841"/>
                  <a:pt x="3560" y="5828"/>
                </a:cubicBezTo>
                <a:cubicBezTo>
                  <a:pt x="3532" y="5820"/>
                  <a:pt x="3534" y="5842"/>
                  <a:pt x="3510" y="5838"/>
                </a:cubicBezTo>
                <a:cubicBezTo>
                  <a:pt x="3492" y="5829"/>
                  <a:pt x="3479" y="5816"/>
                  <a:pt x="3470" y="5798"/>
                </a:cubicBezTo>
                <a:cubicBezTo>
                  <a:pt x="3513" y="5791"/>
                  <a:pt x="3532" y="5821"/>
                  <a:pt x="3550" y="5788"/>
                </a:cubicBezTo>
                <a:cubicBezTo>
                  <a:pt x="3514" y="5804"/>
                  <a:pt x="3544" y="5754"/>
                  <a:pt x="3520" y="5758"/>
                </a:cubicBezTo>
                <a:cubicBezTo>
                  <a:pt x="3527" y="5774"/>
                  <a:pt x="3473" y="5774"/>
                  <a:pt x="3480" y="5758"/>
                </a:cubicBezTo>
                <a:cubicBezTo>
                  <a:pt x="3518" y="5763"/>
                  <a:pt x="3533" y="5744"/>
                  <a:pt x="3540" y="5718"/>
                </a:cubicBezTo>
                <a:cubicBezTo>
                  <a:pt x="3525" y="5716"/>
                  <a:pt x="3503" y="5721"/>
                  <a:pt x="3500" y="5708"/>
                </a:cubicBezTo>
                <a:cubicBezTo>
                  <a:pt x="3512" y="5672"/>
                  <a:pt x="3570" y="5662"/>
                  <a:pt x="3540" y="5637"/>
                </a:cubicBezTo>
                <a:cubicBezTo>
                  <a:pt x="3545" y="5654"/>
                  <a:pt x="3485" y="5654"/>
                  <a:pt x="3490" y="5637"/>
                </a:cubicBezTo>
                <a:cubicBezTo>
                  <a:pt x="3515" y="5639"/>
                  <a:pt x="3521" y="5622"/>
                  <a:pt x="3530" y="5607"/>
                </a:cubicBezTo>
                <a:cubicBezTo>
                  <a:pt x="3504" y="5612"/>
                  <a:pt x="3495" y="5620"/>
                  <a:pt x="3480" y="5597"/>
                </a:cubicBezTo>
                <a:cubicBezTo>
                  <a:pt x="3503" y="5573"/>
                  <a:pt x="3482" y="5536"/>
                  <a:pt x="3470" y="5517"/>
                </a:cubicBezTo>
                <a:cubicBezTo>
                  <a:pt x="3493" y="5540"/>
                  <a:pt x="3534" y="5458"/>
                  <a:pt x="3530" y="5456"/>
                </a:cubicBezTo>
                <a:cubicBezTo>
                  <a:pt x="3528" y="5471"/>
                  <a:pt x="3506" y="5465"/>
                  <a:pt x="3490" y="5466"/>
                </a:cubicBezTo>
                <a:cubicBezTo>
                  <a:pt x="3523" y="5433"/>
                  <a:pt x="3446" y="5381"/>
                  <a:pt x="3500" y="5356"/>
                </a:cubicBezTo>
                <a:cubicBezTo>
                  <a:pt x="3478" y="5357"/>
                  <a:pt x="3495" y="5320"/>
                  <a:pt x="3490" y="5306"/>
                </a:cubicBezTo>
                <a:cubicBezTo>
                  <a:pt x="3466" y="5309"/>
                  <a:pt x="3447" y="5327"/>
                  <a:pt x="3440" y="5295"/>
                </a:cubicBezTo>
                <a:cubicBezTo>
                  <a:pt x="3465" y="5278"/>
                  <a:pt x="3475" y="5307"/>
                  <a:pt x="3490" y="5285"/>
                </a:cubicBezTo>
                <a:cubicBezTo>
                  <a:pt x="3454" y="5284"/>
                  <a:pt x="3511" y="5252"/>
                  <a:pt x="3480" y="5255"/>
                </a:cubicBezTo>
                <a:cubicBezTo>
                  <a:pt x="3487" y="5272"/>
                  <a:pt x="3432" y="5272"/>
                  <a:pt x="3440" y="5255"/>
                </a:cubicBezTo>
                <a:cubicBezTo>
                  <a:pt x="3458" y="5239"/>
                  <a:pt x="3474" y="5265"/>
                  <a:pt x="3490" y="5235"/>
                </a:cubicBezTo>
                <a:cubicBezTo>
                  <a:pt x="3478" y="5210"/>
                  <a:pt x="3452" y="5256"/>
                  <a:pt x="3440" y="5225"/>
                </a:cubicBezTo>
                <a:cubicBezTo>
                  <a:pt x="3454" y="5196"/>
                  <a:pt x="3493" y="5147"/>
                  <a:pt x="3440" y="5135"/>
                </a:cubicBezTo>
                <a:cubicBezTo>
                  <a:pt x="3457" y="5132"/>
                  <a:pt x="3490" y="5145"/>
                  <a:pt x="3480" y="5115"/>
                </a:cubicBezTo>
                <a:cubicBezTo>
                  <a:pt x="3462" y="5109"/>
                  <a:pt x="3421" y="5127"/>
                  <a:pt x="3420" y="5105"/>
                </a:cubicBezTo>
                <a:cubicBezTo>
                  <a:pt x="3434" y="5099"/>
                  <a:pt x="3471" y="5116"/>
                  <a:pt x="3470" y="5094"/>
                </a:cubicBezTo>
                <a:cubicBezTo>
                  <a:pt x="3461" y="5092"/>
                  <a:pt x="3426" y="5067"/>
                  <a:pt x="3450" y="5064"/>
                </a:cubicBezTo>
                <a:cubicBezTo>
                  <a:pt x="3467" y="5064"/>
                  <a:pt x="3481" y="5067"/>
                  <a:pt x="3490" y="5074"/>
                </a:cubicBezTo>
                <a:cubicBezTo>
                  <a:pt x="3477" y="5049"/>
                  <a:pt x="3537" y="5050"/>
                  <a:pt x="3500" y="5034"/>
                </a:cubicBezTo>
                <a:cubicBezTo>
                  <a:pt x="3489" y="5060"/>
                  <a:pt x="3422" y="5030"/>
                  <a:pt x="3409" y="5054"/>
                </a:cubicBezTo>
                <a:cubicBezTo>
                  <a:pt x="3418" y="5008"/>
                  <a:pt x="3394" y="5044"/>
                  <a:pt x="3389" y="5024"/>
                </a:cubicBezTo>
                <a:cubicBezTo>
                  <a:pt x="3395" y="5007"/>
                  <a:pt x="3437" y="5025"/>
                  <a:pt x="3440" y="5004"/>
                </a:cubicBezTo>
                <a:cubicBezTo>
                  <a:pt x="3428" y="4999"/>
                  <a:pt x="3417" y="4993"/>
                  <a:pt x="3409" y="4984"/>
                </a:cubicBezTo>
                <a:cubicBezTo>
                  <a:pt x="3433" y="4989"/>
                  <a:pt x="3479" y="4968"/>
                  <a:pt x="3450" y="4954"/>
                </a:cubicBezTo>
                <a:cubicBezTo>
                  <a:pt x="3424" y="4986"/>
                  <a:pt x="3430" y="4929"/>
                  <a:pt x="3440" y="4914"/>
                </a:cubicBezTo>
                <a:cubicBezTo>
                  <a:pt x="3408" y="4907"/>
                  <a:pt x="3399" y="4915"/>
                  <a:pt x="3389" y="4904"/>
                </a:cubicBezTo>
                <a:cubicBezTo>
                  <a:pt x="3403" y="4900"/>
                  <a:pt x="3409" y="4889"/>
                  <a:pt x="3430" y="4893"/>
                </a:cubicBezTo>
                <a:cubicBezTo>
                  <a:pt x="3389" y="4868"/>
                  <a:pt x="3462" y="4826"/>
                  <a:pt x="3399" y="4843"/>
                </a:cubicBezTo>
                <a:cubicBezTo>
                  <a:pt x="3385" y="4776"/>
                  <a:pt x="3442" y="4779"/>
                  <a:pt x="3460" y="4743"/>
                </a:cubicBezTo>
                <a:cubicBezTo>
                  <a:pt x="3425" y="4741"/>
                  <a:pt x="3366" y="4772"/>
                  <a:pt x="3359" y="4723"/>
                </a:cubicBezTo>
                <a:cubicBezTo>
                  <a:pt x="3377" y="4708"/>
                  <a:pt x="3399" y="4729"/>
                  <a:pt x="3420" y="4703"/>
                </a:cubicBezTo>
                <a:cubicBezTo>
                  <a:pt x="3378" y="4707"/>
                  <a:pt x="3420" y="4677"/>
                  <a:pt x="3420" y="4662"/>
                </a:cubicBezTo>
                <a:cubicBezTo>
                  <a:pt x="3401" y="4653"/>
                  <a:pt x="3386" y="4692"/>
                  <a:pt x="3379" y="4662"/>
                </a:cubicBezTo>
                <a:cubicBezTo>
                  <a:pt x="3379" y="4636"/>
                  <a:pt x="3411" y="4641"/>
                  <a:pt x="3409" y="4612"/>
                </a:cubicBezTo>
                <a:cubicBezTo>
                  <a:pt x="3385" y="4599"/>
                  <a:pt x="3361" y="4635"/>
                  <a:pt x="3359" y="4612"/>
                </a:cubicBezTo>
                <a:cubicBezTo>
                  <a:pt x="3388" y="4577"/>
                  <a:pt x="3365" y="4574"/>
                  <a:pt x="3349" y="4542"/>
                </a:cubicBezTo>
                <a:cubicBezTo>
                  <a:pt x="3361" y="4537"/>
                  <a:pt x="3372" y="4531"/>
                  <a:pt x="3379" y="4522"/>
                </a:cubicBezTo>
                <a:cubicBezTo>
                  <a:pt x="3336" y="4507"/>
                  <a:pt x="3351" y="4502"/>
                  <a:pt x="3339" y="4471"/>
                </a:cubicBezTo>
                <a:cubicBezTo>
                  <a:pt x="3311" y="4395"/>
                  <a:pt x="3317" y="4198"/>
                  <a:pt x="3329" y="4069"/>
                </a:cubicBezTo>
                <a:cubicBezTo>
                  <a:pt x="3334" y="4081"/>
                  <a:pt x="3340" y="4092"/>
                  <a:pt x="3349" y="4100"/>
                </a:cubicBezTo>
                <a:cubicBezTo>
                  <a:pt x="3340" y="4047"/>
                  <a:pt x="3291" y="3986"/>
                  <a:pt x="3349" y="3949"/>
                </a:cubicBezTo>
                <a:cubicBezTo>
                  <a:pt x="3368" y="3957"/>
                  <a:pt x="3386" y="3966"/>
                  <a:pt x="3409" y="3969"/>
                </a:cubicBezTo>
                <a:cubicBezTo>
                  <a:pt x="3437" y="3918"/>
                  <a:pt x="3330" y="3924"/>
                  <a:pt x="3319" y="3878"/>
                </a:cubicBezTo>
                <a:cubicBezTo>
                  <a:pt x="3337" y="3876"/>
                  <a:pt x="3369" y="3889"/>
                  <a:pt x="3359" y="3858"/>
                </a:cubicBezTo>
                <a:cubicBezTo>
                  <a:pt x="3342" y="3858"/>
                  <a:pt x="3328" y="3861"/>
                  <a:pt x="3319" y="3868"/>
                </a:cubicBezTo>
                <a:cubicBezTo>
                  <a:pt x="3306" y="3831"/>
                  <a:pt x="3316" y="3794"/>
                  <a:pt x="3319" y="3768"/>
                </a:cubicBezTo>
                <a:cubicBezTo>
                  <a:pt x="3338" y="3787"/>
                  <a:pt x="3344" y="3769"/>
                  <a:pt x="3369" y="3768"/>
                </a:cubicBezTo>
                <a:cubicBezTo>
                  <a:pt x="3370" y="3709"/>
                  <a:pt x="3327" y="3752"/>
                  <a:pt x="3309" y="3708"/>
                </a:cubicBezTo>
                <a:cubicBezTo>
                  <a:pt x="3323" y="3707"/>
                  <a:pt x="3331" y="3712"/>
                  <a:pt x="3339" y="3718"/>
                </a:cubicBezTo>
                <a:cubicBezTo>
                  <a:pt x="3329" y="3684"/>
                  <a:pt x="3294" y="3676"/>
                  <a:pt x="3309" y="3617"/>
                </a:cubicBezTo>
                <a:cubicBezTo>
                  <a:pt x="3345" y="3642"/>
                  <a:pt x="3303" y="3596"/>
                  <a:pt x="3339" y="3587"/>
                </a:cubicBezTo>
                <a:cubicBezTo>
                  <a:pt x="3327" y="3585"/>
                  <a:pt x="3311" y="3589"/>
                  <a:pt x="3309" y="3577"/>
                </a:cubicBezTo>
                <a:cubicBezTo>
                  <a:pt x="3350" y="3582"/>
                  <a:pt x="3295" y="3546"/>
                  <a:pt x="3349" y="3557"/>
                </a:cubicBezTo>
                <a:cubicBezTo>
                  <a:pt x="3322" y="3500"/>
                  <a:pt x="3294" y="3447"/>
                  <a:pt x="3309" y="3376"/>
                </a:cubicBezTo>
                <a:cubicBezTo>
                  <a:pt x="3329" y="3380"/>
                  <a:pt x="3371" y="3413"/>
                  <a:pt x="3389" y="3386"/>
                </a:cubicBezTo>
                <a:cubicBezTo>
                  <a:pt x="3374" y="3367"/>
                  <a:pt x="3347" y="3404"/>
                  <a:pt x="3339" y="3366"/>
                </a:cubicBezTo>
                <a:cubicBezTo>
                  <a:pt x="3381" y="3350"/>
                  <a:pt x="3450" y="3403"/>
                  <a:pt x="3500" y="3396"/>
                </a:cubicBezTo>
                <a:cubicBezTo>
                  <a:pt x="3461" y="3361"/>
                  <a:pt x="3377" y="3318"/>
                  <a:pt x="3329" y="3326"/>
                </a:cubicBezTo>
                <a:cubicBezTo>
                  <a:pt x="3341" y="3331"/>
                  <a:pt x="3352" y="3336"/>
                  <a:pt x="3359" y="3346"/>
                </a:cubicBezTo>
                <a:cubicBezTo>
                  <a:pt x="3334" y="3348"/>
                  <a:pt x="3328" y="3330"/>
                  <a:pt x="3319" y="3316"/>
                </a:cubicBezTo>
                <a:cubicBezTo>
                  <a:pt x="3330" y="3314"/>
                  <a:pt x="3335" y="3305"/>
                  <a:pt x="3339" y="3296"/>
                </a:cubicBezTo>
                <a:cubicBezTo>
                  <a:pt x="3333" y="3282"/>
                  <a:pt x="3300" y="3294"/>
                  <a:pt x="3299" y="3276"/>
                </a:cubicBezTo>
                <a:cubicBezTo>
                  <a:pt x="3299" y="3205"/>
                  <a:pt x="3299" y="3205"/>
                  <a:pt x="3299" y="3205"/>
                </a:cubicBezTo>
                <a:cubicBezTo>
                  <a:pt x="3351" y="3199"/>
                  <a:pt x="3339" y="3159"/>
                  <a:pt x="3309" y="3165"/>
                </a:cubicBezTo>
                <a:cubicBezTo>
                  <a:pt x="3332" y="3129"/>
                  <a:pt x="3380" y="3162"/>
                  <a:pt x="3399" y="3155"/>
                </a:cubicBezTo>
                <a:cubicBezTo>
                  <a:pt x="3383" y="3108"/>
                  <a:pt x="3308" y="3119"/>
                  <a:pt x="3299" y="3064"/>
                </a:cubicBezTo>
                <a:cubicBezTo>
                  <a:pt x="3343" y="3041"/>
                  <a:pt x="3394" y="3096"/>
                  <a:pt x="3430" y="3075"/>
                </a:cubicBezTo>
                <a:cubicBezTo>
                  <a:pt x="3343" y="3032"/>
                  <a:pt x="3324" y="2989"/>
                  <a:pt x="3409" y="2984"/>
                </a:cubicBezTo>
                <a:cubicBezTo>
                  <a:pt x="3360" y="2971"/>
                  <a:pt x="3328" y="3003"/>
                  <a:pt x="3319" y="2954"/>
                </a:cubicBezTo>
                <a:cubicBezTo>
                  <a:pt x="3337" y="2948"/>
                  <a:pt x="3378" y="2966"/>
                  <a:pt x="3379" y="2944"/>
                </a:cubicBezTo>
                <a:cubicBezTo>
                  <a:pt x="3374" y="2944"/>
                  <a:pt x="3368" y="2936"/>
                  <a:pt x="3379" y="2934"/>
                </a:cubicBezTo>
                <a:cubicBezTo>
                  <a:pt x="3387" y="2932"/>
                  <a:pt x="3399" y="2934"/>
                  <a:pt x="3399" y="2924"/>
                </a:cubicBezTo>
                <a:cubicBezTo>
                  <a:pt x="3366" y="2924"/>
                  <a:pt x="3346" y="2910"/>
                  <a:pt x="3329" y="2894"/>
                </a:cubicBezTo>
                <a:cubicBezTo>
                  <a:pt x="3359" y="2884"/>
                  <a:pt x="3379" y="2879"/>
                  <a:pt x="3389" y="2874"/>
                </a:cubicBezTo>
                <a:cubicBezTo>
                  <a:pt x="3360" y="2859"/>
                  <a:pt x="3319" y="2856"/>
                  <a:pt x="3309" y="2823"/>
                </a:cubicBezTo>
                <a:cubicBezTo>
                  <a:pt x="3339" y="2807"/>
                  <a:pt x="3347" y="2824"/>
                  <a:pt x="3389" y="2833"/>
                </a:cubicBezTo>
                <a:cubicBezTo>
                  <a:pt x="3404" y="2789"/>
                  <a:pt x="3332" y="2810"/>
                  <a:pt x="3369" y="2773"/>
                </a:cubicBezTo>
                <a:cubicBezTo>
                  <a:pt x="3343" y="2773"/>
                  <a:pt x="3310" y="2779"/>
                  <a:pt x="3309" y="2753"/>
                </a:cubicBezTo>
                <a:cubicBezTo>
                  <a:pt x="3361" y="2729"/>
                  <a:pt x="3281" y="2676"/>
                  <a:pt x="3329" y="2642"/>
                </a:cubicBezTo>
                <a:cubicBezTo>
                  <a:pt x="3314" y="2641"/>
                  <a:pt x="3292" y="2646"/>
                  <a:pt x="3289" y="2632"/>
                </a:cubicBezTo>
                <a:cubicBezTo>
                  <a:pt x="3302" y="2622"/>
                  <a:pt x="3319" y="2616"/>
                  <a:pt x="3329" y="2602"/>
                </a:cubicBezTo>
                <a:cubicBezTo>
                  <a:pt x="3312" y="2598"/>
                  <a:pt x="3303" y="2617"/>
                  <a:pt x="3299" y="2602"/>
                </a:cubicBezTo>
                <a:cubicBezTo>
                  <a:pt x="3300" y="2590"/>
                  <a:pt x="3302" y="2578"/>
                  <a:pt x="3319" y="2582"/>
                </a:cubicBezTo>
                <a:cubicBezTo>
                  <a:pt x="3322" y="2553"/>
                  <a:pt x="3300" y="2547"/>
                  <a:pt x="3289" y="2532"/>
                </a:cubicBezTo>
                <a:cubicBezTo>
                  <a:pt x="3301" y="2530"/>
                  <a:pt x="3317" y="2534"/>
                  <a:pt x="3319" y="2522"/>
                </a:cubicBezTo>
                <a:cubicBezTo>
                  <a:pt x="3285" y="2506"/>
                  <a:pt x="3289" y="2494"/>
                  <a:pt x="3319" y="2482"/>
                </a:cubicBezTo>
                <a:cubicBezTo>
                  <a:pt x="3268" y="2489"/>
                  <a:pt x="3299" y="2455"/>
                  <a:pt x="3309" y="2441"/>
                </a:cubicBezTo>
                <a:cubicBezTo>
                  <a:pt x="3273" y="2437"/>
                  <a:pt x="3299" y="2407"/>
                  <a:pt x="3299" y="2391"/>
                </a:cubicBezTo>
                <a:cubicBezTo>
                  <a:pt x="3281" y="2390"/>
                  <a:pt x="3268" y="2393"/>
                  <a:pt x="3259" y="2401"/>
                </a:cubicBezTo>
                <a:cubicBezTo>
                  <a:pt x="3289" y="2434"/>
                  <a:pt x="3260" y="2473"/>
                  <a:pt x="3279" y="2502"/>
                </a:cubicBezTo>
                <a:cubicBezTo>
                  <a:pt x="3262" y="2501"/>
                  <a:pt x="3253" y="2509"/>
                  <a:pt x="3249" y="2522"/>
                </a:cubicBezTo>
                <a:cubicBezTo>
                  <a:pt x="3262" y="2522"/>
                  <a:pt x="3271" y="2517"/>
                  <a:pt x="3279" y="2512"/>
                </a:cubicBezTo>
                <a:cubicBezTo>
                  <a:pt x="3270" y="2552"/>
                  <a:pt x="3281" y="2573"/>
                  <a:pt x="3269" y="2592"/>
                </a:cubicBezTo>
                <a:cubicBezTo>
                  <a:pt x="3271" y="2551"/>
                  <a:pt x="3230" y="2579"/>
                  <a:pt x="3229" y="2562"/>
                </a:cubicBezTo>
                <a:cubicBezTo>
                  <a:pt x="3208" y="2503"/>
                  <a:pt x="3240" y="2503"/>
                  <a:pt x="3208" y="2441"/>
                </a:cubicBezTo>
                <a:cubicBezTo>
                  <a:pt x="3196" y="2488"/>
                  <a:pt x="3141" y="2493"/>
                  <a:pt x="3188" y="2532"/>
                </a:cubicBezTo>
                <a:cubicBezTo>
                  <a:pt x="3166" y="2563"/>
                  <a:pt x="3163" y="2566"/>
                  <a:pt x="3118" y="2622"/>
                </a:cubicBezTo>
                <a:cubicBezTo>
                  <a:pt x="3121" y="2589"/>
                  <a:pt x="3062" y="2627"/>
                  <a:pt x="3068" y="2572"/>
                </a:cubicBezTo>
                <a:cubicBezTo>
                  <a:pt x="3071" y="2532"/>
                  <a:pt x="3103" y="2583"/>
                  <a:pt x="3098" y="2542"/>
                </a:cubicBezTo>
                <a:cubicBezTo>
                  <a:pt x="3114" y="2506"/>
                  <a:pt x="3064" y="2536"/>
                  <a:pt x="3068" y="2512"/>
                </a:cubicBezTo>
                <a:cubicBezTo>
                  <a:pt x="3101" y="2506"/>
                  <a:pt x="3082" y="2474"/>
                  <a:pt x="3078" y="2451"/>
                </a:cubicBezTo>
                <a:cubicBezTo>
                  <a:pt x="3090" y="2453"/>
                  <a:pt x="3101" y="2469"/>
                  <a:pt x="3108" y="2451"/>
                </a:cubicBezTo>
                <a:cubicBezTo>
                  <a:pt x="3088" y="2450"/>
                  <a:pt x="3060" y="2407"/>
                  <a:pt x="3088" y="2391"/>
                </a:cubicBezTo>
                <a:cubicBezTo>
                  <a:pt x="3079" y="2412"/>
                  <a:pt x="3121" y="2429"/>
                  <a:pt x="3118" y="2411"/>
                </a:cubicBezTo>
                <a:cubicBezTo>
                  <a:pt x="3098" y="2403"/>
                  <a:pt x="3057" y="2366"/>
                  <a:pt x="3088" y="2341"/>
                </a:cubicBezTo>
                <a:cubicBezTo>
                  <a:pt x="3100" y="2360"/>
                  <a:pt x="3113" y="2364"/>
                  <a:pt x="3128" y="2341"/>
                </a:cubicBezTo>
                <a:cubicBezTo>
                  <a:pt x="3114" y="2321"/>
                  <a:pt x="3058" y="2344"/>
                  <a:pt x="3058" y="2311"/>
                </a:cubicBezTo>
                <a:cubicBezTo>
                  <a:pt x="3081" y="2302"/>
                  <a:pt x="3085" y="2302"/>
                  <a:pt x="3108" y="2311"/>
                </a:cubicBezTo>
                <a:cubicBezTo>
                  <a:pt x="3110" y="2282"/>
                  <a:pt x="3074" y="2291"/>
                  <a:pt x="3088" y="2250"/>
                </a:cubicBezTo>
                <a:cubicBezTo>
                  <a:pt x="3062" y="2256"/>
                  <a:pt x="3053" y="2264"/>
                  <a:pt x="3038" y="2240"/>
                </a:cubicBezTo>
                <a:cubicBezTo>
                  <a:pt x="3098" y="2230"/>
                  <a:pt x="3033" y="2139"/>
                  <a:pt x="3028" y="2100"/>
                </a:cubicBezTo>
                <a:cubicBezTo>
                  <a:pt x="3034" y="2152"/>
                  <a:pt x="3000" y="2217"/>
                  <a:pt x="3007" y="2260"/>
                </a:cubicBezTo>
                <a:cubicBezTo>
                  <a:pt x="2981" y="2267"/>
                  <a:pt x="2969" y="2289"/>
                  <a:pt x="2947" y="2301"/>
                </a:cubicBezTo>
                <a:cubicBezTo>
                  <a:pt x="2974" y="2259"/>
                  <a:pt x="2947" y="2207"/>
                  <a:pt x="2947" y="2160"/>
                </a:cubicBezTo>
                <a:cubicBezTo>
                  <a:pt x="2900" y="2150"/>
                  <a:pt x="2914" y="2200"/>
                  <a:pt x="2867" y="2190"/>
                </a:cubicBezTo>
                <a:cubicBezTo>
                  <a:pt x="2900" y="2157"/>
                  <a:pt x="2848" y="2167"/>
                  <a:pt x="2837" y="2150"/>
                </a:cubicBezTo>
                <a:cubicBezTo>
                  <a:pt x="2859" y="2127"/>
                  <a:pt x="2887" y="2124"/>
                  <a:pt x="2907" y="2150"/>
                </a:cubicBezTo>
                <a:cubicBezTo>
                  <a:pt x="2907" y="2116"/>
                  <a:pt x="2947" y="2123"/>
                  <a:pt x="2957" y="2100"/>
                </a:cubicBezTo>
                <a:cubicBezTo>
                  <a:pt x="2907" y="2093"/>
                  <a:pt x="2911" y="2093"/>
                  <a:pt x="2857" y="2090"/>
                </a:cubicBezTo>
                <a:cubicBezTo>
                  <a:pt x="2871" y="2066"/>
                  <a:pt x="2878" y="2071"/>
                  <a:pt x="2867" y="2039"/>
                </a:cubicBezTo>
                <a:cubicBezTo>
                  <a:pt x="2892" y="2041"/>
                  <a:pt x="2898" y="2059"/>
                  <a:pt x="2907" y="2029"/>
                </a:cubicBezTo>
                <a:cubicBezTo>
                  <a:pt x="2894" y="2005"/>
                  <a:pt x="2870" y="2040"/>
                  <a:pt x="2867" y="2019"/>
                </a:cubicBezTo>
                <a:cubicBezTo>
                  <a:pt x="2867" y="2003"/>
                  <a:pt x="2895" y="2014"/>
                  <a:pt x="2897" y="1999"/>
                </a:cubicBezTo>
                <a:cubicBezTo>
                  <a:pt x="2885" y="1997"/>
                  <a:pt x="2891" y="1988"/>
                  <a:pt x="2897" y="1979"/>
                </a:cubicBezTo>
                <a:cubicBezTo>
                  <a:pt x="2847" y="1994"/>
                  <a:pt x="2751" y="1990"/>
                  <a:pt x="2716" y="1959"/>
                </a:cubicBezTo>
                <a:cubicBezTo>
                  <a:pt x="2755" y="1936"/>
                  <a:pt x="2778" y="1959"/>
                  <a:pt x="2806" y="1929"/>
                </a:cubicBezTo>
                <a:cubicBezTo>
                  <a:pt x="2797" y="1926"/>
                  <a:pt x="2773" y="1891"/>
                  <a:pt x="2796" y="1889"/>
                </a:cubicBezTo>
                <a:cubicBezTo>
                  <a:pt x="2795" y="1911"/>
                  <a:pt x="2805" y="1921"/>
                  <a:pt x="2827" y="1919"/>
                </a:cubicBezTo>
                <a:cubicBezTo>
                  <a:pt x="2827" y="1906"/>
                  <a:pt x="2844" y="1910"/>
                  <a:pt x="2847" y="1899"/>
                </a:cubicBezTo>
                <a:cubicBezTo>
                  <a:pt x="2833" y="1898"/>
                  <a:pt x="2825" y="1903"/>
                  <a:pt x="2817" y="1909"/>
                </a:cubicBezTo>
                <a:cubicBezTo>
                  <a:pt x="2822" y="1894"/>
                  <a:pt x="2805" y="1857"/>
                  <a:pt x="2827" y="1858"/>
                </a:cubicBezTo>
                <a:cubicBezTo>
                  <a:pt x="2848" y="1852"/>
                  <a:pt x="2859" y="1887"/>
                  <a:pt x="2857" y="1848"/>
                </a:cubicBezTo>
                <a:cubicBezTo>
                  <a:pt x="2826" y="1844"/>
                  <a:pt x="2813" y="1792"/>
                  <a:pt x="2827" y="1758"/>
                </a:cubicBezTo>
                <a:cubicBezTo>
                  <a:pt x="2770" y="1767"/>
                  <a:pt x="2803" y="1752"/>
                  <a:pt x="2756" y="1748"/>
                </a:cubicBezTo>
                <a:cubicBezTo>
                  <a:pt x="2775" y="1744"/>
                  <a:pt x="2781" y="1726"/>
                  <a:pt x="2806" y="1728"/>
                </a:cubicBezTo>
                <a:cubicBezTo>
                  <a:pt x="2801" y="1754"/>
                  <a:pt x="2848" y="1745"/>
                  <a:pt x="2857" y="1738"/>
                </a:cubicBezTo>
                <a:cubicBezTo>
                  <a:pt x="2851" y="1738"/>
                  <a:pt x="2845" y="1730"/>
                  <a:pt x="2857" y="1728"/>
                </a:cubicBezTo>
                <a:cubicBezTo>
                  <a:pt x="2869" y="1726"/>
                  <a:pt x="2885" y="1730"/>
                  <a:pt x="2887" y="1718"/>
                </a:cubicBezTo>
                <a:cubicBezTo>
                  <a:pt x="2822" y="1703"/>
                  <a:pt x="2761" y="1722"/>
                  <a:pt x="2716" y="1668"/>
                </a:cubicBezTo>
                <a:cubicBezTo>
                  <a:pt x="2765" y="1685"/>
                  <a:pt x="2743" y="1653"/>
                  <a:pt x="2796" y="1658"/>
                </a:cubicBezTo>
                <a:cubicBezTo>
                  <a:pt x="2781" y="1611"/>
                  <a:pt x="2838" y="1639"/>
                  <a:pt x="2837" y="1607"/>
                </a:cubicBezTo>
                <a:cubicBezTo>
                  <a:pt x="2780" y="1623"/>
                  <a:pt x="2784" y="1579"/>
                  <a:pt x="2766" y="1557"/>
                </a:cubicBezTo>
                <a:cubicBezTo>
                  <a:pt x="2739" y="1570"/>
                  <a:pt x="2716" y="1587"/>
                  <a:pt x="2686" y="1597"/>
                </a:cubicBezTo>
                <a:cubicBezTo>
                  <a:pt x="2680" y="1569"/>
                  <a:pt x="2654" y="1562"/>
                  <a:pt x="2656" y="1527"/>
                </a:cubicBezTo>
                <a:cubicBezTo>
                  <a:pt x="2670" y="1526"/>
                  <a:pt x="2678" y="1532"/>
                  <a:pt x="2686" y="1537"/>
                </a:cubicBezTo>
                <a:cubicBezTo>
                  <a:pt x="2693" y="1506"/>
                  <a:pt x="2651" y="1525"/>
                  <a:pt x="2666" y="1487"/>
                </a:cubicBezTo>
                <a:cubicBezTo>
                  <a:pt x="2708" y="1496"/>
                  <a:pt x="2717" y="1480"/>
                  <a:pt x="2746" y="1507"/>
                </a:cubicBezTo>
                <a:cubicBezTo>
                  <a:pt x="2736" y="1467"/>
                  <a:pt x="2802" y="1503"/>
                  <a:pt x="2796" y="1467"/>
                </a:cubicBezTo>
                <a:cubicBezTo>
                  <a:pt x="2765" y="1460"/>
                  <a:pt x="2777" y="1460"/>
                  <a:pt x="2746" y="1467"/>
                </a:cubicBezTo>
                <a:cubicBezTo>
                  <a:pt x="2757" y="1419"/>
                  <a:pt x="2699" y="1440"/>
                  <a:pt x="2706" y="1396"/>
                </a:cubicBezTo>
                <a:cubicBezTo>
                  <a:pt x="2722" y="1360"/>
                  <a:pt x="2754" y="1364"/>
                  <a:pt x="2776" y="1356"/>
                </a:cubicBezTo>
                <a:cubicBezTo>
                  <a:pt x="2758" y="1339"/>
                  <a:pt x="2702" y="1341"/>
                  <a:pt x="2696" y="1366"/>
                </a:cubicBezTo>
                <a:cubicBezTo>
                  <a:pt x="2683" y="1356"/>
                  <a:pt x="2666" y="1350"/>
                  <a:pt x="2656" y="1336"/>
                </a:cubicBezTo>
                <a:cubicBezTo>
                  <a:pt x="2653" y="1306"/>
                  <a:pt x="2693" y="1302"/>
                  <a:pt x="2666" y="1276"/>
                </a:cubicBezTo>
                <a:cubicBezTo>
                  <a:pt x="2713" y="1269"/>
                  <a:pt x="2753" y="1202"/>
                  <a:pt x="2736" y="1165"/>
                </a:cubicBezTo>
                <a:cubicBezTo>
                  <a:pt x="2735" y="1192"/>
                  <a:pt x="2682" y="1217"/>
                  <a:pt x="2666" y="1195"/>
                </a:cubicBezTo>
                <a:cubicBezTo>
                  <a:pt x="2679" y="1169"/>
                  <a:pt x="2688" y="1165"/>
                  <a:pt x="2676" y="1135"/>
                </a:cubicBezTo>
                <a:cubicBezTo>
                  <a:pt x="2700" y="1114"/>
                  <a:pt x="2728" y="1151"/>
                  <a:pt x="2726" y="1115"/>
                </a:cubicBezTo>
                <a:cubicBezTo>
                  <a:pt x="2733" y="1088"/>
                  <a:pt x="2679" y="1122"/>
                  <a:pt x="2686" y="1095"/>
                </a:cubicBezTo>
                <a:cubicBezTo>
                  <a:pt x="2698" y="1073"/>
                  <a:pt x="2733" y="1075"/>
                  <a:pt x="2736" y="1044"/>
                </a:cubicBezTo>
                <a:cubicBezTo>
                  <a:pt x="2695" y="1034"/>
                  <a:pt x="2651" y="1079"/>
                  <a:pt x="2636" y="1034"/>
                </a:cubicBezTo>
                <a:cubicBezTo>
                  <a:pt x="2667" y="1015"/>
                  <a:pt x="2691" y="989"/>
                  <a:pt x="2716" y="964"/>
                </a:cubicBezTo>
                <a:cubicBezTo>
                  <a:pt x="2704" y="939"/>
                  <a:pt x="2678" y="985"/>
                  <a:pt x="2666" y="954"/>
                </a:cubicBezTo>
                <a:cubicBezTo>
                  <a:pt x="2652" y="903"/>
                  <a:pt x="2712" y="926"/>
                  <a:pt x="2706" y="884"/>
                </a:cubicBezTo>
                <a:cubicBezTo>
                  <a:pt x="2678" y="903"/>
                  <a:pt x="2612" y="893"/>
                  <a:pt x="2646" y="854"/>
                </a:cubicBezTo>
                <a:cubicBezTo>
                  <a:pt x="2609" y="847"/>
                  <a:pt x="2607" y="875"/>
                  <a:pt x="2575" y="874"/>
                </a:cubicBezTo>
                <a:cubicBezTo>
                  <a:pt x="2572" y="808"/>
                  <a:pt x="2582" y="827"/>
                  <a:pt x="2545" y="753"/>
                </a:cubicBezTo>
                <a:cubicBezTo>
                  <a:pt x="2587" y="758"/>
                  <a:pt x="2572" y="706"/>
                  <a:pt x="2585" y="683"/>
                </a:cubicBezTo>
                <a:cubicBezTo>
                  <a:pt x="2570" y="682"/>
                  <a:pt x="2551" y="684"/>
                  <a:pt x="2555" y="663"/>
                </a:cubicBezTo>
                <a:cubicBezTo>
                  <a:pt x="2568" y="674"/>
                  <a:pt x="2609" y="657"/>
                  <a:pt x="2605" y="622"/>
                </a:cubicBezTo>
                <a:cubicBezTo>
                  <a:pt x="2592" y="623"/>
                  <a:pt x="2583" y="618"/>
                  <a:pt x="2575" y="612"/>
                </a:cubicBezTo>
                <a:cubicBezTo>
                  <a:pt x="2574" y="625"/>
                  <a:pt x="2572" y="636"/>
                  <a:pt x="2555" y="632"/>
                </a:cubicBezTo>
                <a:cubicBezTo>
                  <a:pt x="2507" y="623"/>
                  <a:pt x="2544" y="530"/>
                  <a:pt x="2495" y="522"/>
                </a:cubicBezTo>
                <a:cubicBezTo>
                  <a:pt x="2458" y="528"/>
                  <a:pt x="2522" y="573"/>
                  <a:pt x="2475" y="562"/>
                </a:cubicBezTo>
                <a:cubicBezTo>
                  <a:pt x="2482" y="588"/>
                  <a:pt x="2483" y="621"/>
                  <a:pt x="2505" y="632"/>
                </a:cubicBezTo>
                <a:cubicBezTo>
                  <a:pt x="2491" y="638"/>
                  <a:pt x="2480" y="648"/>
                  <a:pt x="2475" y="663"/>
                </a:cubicBezTo>
                <a:cubicBezTo>
                  <a:pt x="2540" y="690"/>
                  <a:pt x="2433" y="800"/>
                  <a:pt x="2505" y="783"/>
                </a:cubicBezTo>
                <a:cubicBezTo>
                  <a:pt x="2506" y="814"/>
                  <a:pt x="2473" y="812"/>
                  <a:pt x="2485" y="854"/>
                </a:cubicBezTo>
                <a:cubicBezTo>
                  <a:pt x="2479" y="848"/>
                  <a:pt x="2437" y="830"/>
                  <a:pt x="2435" y="854"/>
                </a:cubicBezTo>
                <a:cubicBezTo>
                  <a:pt x="2448" y="864"/>
                  <a:pt x="2465" y="870"/>
                  <a:pt x="2475" y="884"/>
                </a:cubicBezTo>
                <a:cubicBezTo>
                  <a:pt x="2415" y="884"/>
                  <a:pt x="2415" y="884"/>
                  <a:pt x="2415" y="884"/>
                </a:cubicBezTo>
                <a:cubicBezTo>
                  <a:pt x="2414" y="924"/>
                  <a:pt x="2435" y="944"/>
                  <a:pt x="2455" y="964"/>
                </a:cubicBezTo>
                <a:cubicBezTo>
                  <a:pt x="2441" y="964"/>
                  <a:pt x="2446" y="982"/>
                  <a:pt x="2435" y="984"/>
                </a:cubicBezTo>
                <a:cubicBezTo>
                  <a:pt x="2404" y="991"/>
                  <a:pt x="2405" y="967"/>
                  <a:pt x="2374" y="974"/>
                </a:cubicBezTo>
                <a:cubicBezTo>
                  <a:pt x="2374" y="1024"/>
                  <a:pt x="2374" y="1024"/>
                  <a:pt x="2374" y="1024"/>
                </a:cubicBezTo>
                <a:cubicBezTo>
                  <a:pt x="2435" y="1020"/>
                  <a:pt x="2455" y="1057"/>
                  <a:pt x="2465" y="1105"/>
                </a:cubicBezTo>
                <a:cubicBezTo>
                  <a:pt x="2409" y="1120"/>
                  <a:pt x="2372" y="1064"/>
                  <a:pt x="2344" y="1085"/>
                </a:cubicBezTo>
                <a:cubicBezTo>
                  <a:pt x="2378" y="1110"/>
                  <a:pt x="2390" y="1139"/>
                  <a:pt x="2364" y="1175"/>
                </a:cubicBezTo>
                <a:cubicBezTo>
                  <a:pt x="2377" y="1176"/>
                  <a:pt x="2388" y="1178"/>
                  <a:pt x="2384" y="1195"/>
                </a:cubicBezTo>
                <a:cubicBezTo>
                  <a:pt x="2346" y="1193"/>
                  <a:pt x="2336" y="1164"/>
                  <a:pt x="2304" y="1155"/>
                </a:cubicBezTo>
                <a:cubicBezTo>
                  <a:pt x="2316" y="1203"/>
                  <a:pt x="2373" y="1235"/>
                  <a:pt x="2415" y="1235"/>
                </a:cubicBezTo>
                <a:cubicBezTo>
                  <a:pt x="2390" y="1234"/>
                  <a:pt x="2412" y="1202"/>
                  <a:pt x="2425" y="1205"/>
                </a:cubicBezTo>
                <a:cubicBezTo>
                  <a:pt x="2388" y="1257"/>
                  <a:pt x="2455" y="1199"/>
                  <a:pt x="2455" y="1245"/>
                </a:cubicBezTo>
                <a:cubicBezTo>
                  <a:pt x="2406" y="1225"/>
                  <a:pt x="2431" y="1257"/>
                  <a:pt x="2415" y="1276"/>
                </a:cubicBezTo>
                <a:cubicBezTo>
                  <a:pt x="2378" y="1282"/>
                  <a:pt x="2376" y="1254"/>
                  <a:pt x="2344" y="1256"/>
                </a:cubicBezTo>
                <a:cubicBezTo>
                  <a:pt x="2344" y="1269"/>
                  <a:pt x="2327" y="1265"/>
                  <a:pt x="2324" y="1276"/>
                </a:cubicBezTo>
                <a:cubicBezTo>
                  <a:pt x="2336" y="1278"/>
                  <a:pt x="2330" y="1287"/>
                  <a:pt x="2324" y="1296"/>
                </a:cubicBezTo>
                <a:cubicBezTo>
                  <a:pt x="2332" y="1298"/>
                  <a:pt x="2344" y="1296"/>
                  <a:pt x="2344" y="1306"/>
                </a:cubicBezTo>
                <a:cubicBezTo>
                  <a:pt x="2382" y="1317"/>
                  <a:pt x="2373" y="1281"/>
                  <a:pt x="2404" y="1286"/>
                </a:cubicBezTo>
                <a:cubicBezTo>
                  <a:pt x="2403" y="1311"/>
                  <a:pt x="2385" y="1317"/>
                  <a:pt x="2415" y="1326"/>
                </a:cubicBezTo>
                <a:cubicBezTo>
                  <a:pt x="2437" y="1311"/>
                  <a:pt x="2402" y="1301"/>
                  <a:pt x="2425" y="1296"/>
                </a:cubicBezTo>
                <a:cubicBezTo>
                  <a:pt x="2439" y="1304"/>
                  <a:pt x="2463" y="1304"/>
                  <a:pt x="2455" y="1336"/>
                </a:cubicBezTo>
                <a:cubicBezTo>
                  <a:pt x="2410" y="1344"/>
                  <a:pt x="2394" y="1323"/>
                  <a:pt x="2354" y="1326"/>
                </a:cubicBezTo>
                <a:cubicBezTo>
                  <a:pt x="2363" y="1354"/>
                  <a:pt x="2340" y="1352"/>
                  <a:pt x="2344" y="1376"/>
                </a:cubicBezTo>
                <a:cubicBezTo>
                  <a:pt x="2411" y="1384"/>
                  <a:pt x="2413" y="1371"/>
                  <a:pt x="2464" y="1392"/>
                </a:cubicBezTo>
                <a:cubicBezTo>
                  <a:pt x="2467" y="1392"/>
                  <a:pt x="2471" y="1393"/>
                  <a:pt x="2475" y="1396"/>
                </a:cubicBezTo>
                <a:cubicBezTo>
                  <a:pt x="2471" y="1395"/>
                  <a:pt x="2468" y="1393"/>
                  <a:pt x="2464" y="1392"/>
                </a:cubicBezTo>
                <a:cubicBezTo>
                  <a:pt x="2446" y="1389"/>
                  <a:pt x="2437" y="1417"/>
                  <a:pt x="2415" y="1386"/>
                </a:cubicBezTo>
                <a:cubicBezTo>
                  <a:pt x="2404" y="1419"/>
                  <a:pt x="2373" y="1438"/>
                  <a:pt x="2334" y="1416"/>
                </a:cubicBezTo>
                <a:cubicBezTo>
                  <a:pt x="2355" y="1454"/>
                  <a:pt x="2320" y="1443"/>
                  <a:pt x="2324" y="1487"/>
                </a:cubicBezTo>
                <a:cubicBezTo>
                  <a:pt x="2373" y="1524"/>
                  <a:pt x="2472" y="1508"/>
                  <a:pt x="2455" y="1587"/>
                </a:cubicBezTo>
                <a:cubicBezTo>
                  <a:pt x="2384" y="1587"/>
                  <a:pt x="2384" y="1587"/>
                  <a:pt x="2384" y="1587"/>
                </a:cubicBezTo>
                <a:cubicBezTo>
                  <a:pt x="2399" y="1618"/>
                  <a:pt x="2386" y="1655"/>
                  <a:pt x="2334" y="1647"/>
                </a:cubicBezTo>
                <a:cubicBezTo>
                  <a:pt x="2315" y="1627"/>
                  <a:pt x="2320" y="1581"/>
                  <a:pt x="2284" y="1577"/>
                </a:cubicBezTo>
                <a:cubicBezTo>
                  <a:pt x="2283" y="1650"/>
                  <a:pt x="2272" y="1653"/>
                  <a:pt x="2284" y="1708"/>
                </a:cubicBezTo>
                <a:cubicBezTo>
                  <a:pt x="2271" y="1708"/>
                  <a:pt x="2270" y="1721"/>
                  <a:pt x="2254" y="1718"/>
                </a:cubicBezTo>
                <a:cubicBezTo>
                  <a:pt x="2259" y="1698"/>
                  <a:pt x="2239" y="1654"/>
                  <a:pt x="2234" y="1678"/>
                </a:cubicBezTo>
                <a:cubicBezTo>
                  <a:pt x="2240" y="1704"/>
                  <a:pt x="2253" y="1725"/>
                  <a:pt x="2264" y="1748"/>
                </a:cubicBezTo>
                <a:cubicBezTo>
                  <a:pt x="2228" y="1766"/>
                  <a:pt x="2239" y="1741"/>
                  <a:pt x="2203" y="1738"/>
                </a:cubicBezTo>
                <a:cubicBezTo>
                  <a:pt x="2197" y="1778"/>
                  <a:pt x="2253" y="1755"/>
                  <a:pt x="2264" y="1778"/>
                </a:cubicBezTo>
                <a:cubicBezTo>
                  <a:pt x="2240" y="1785"/>
                  <a:pt x="2221" y="1786"/>
                  <a:pt x="2193" y="1808"/>
                </a:cubicBezTo>
                <a:cubicBezTo>
                  <a:pt x="2212" y="1823"/>
                  <a:pt x="2250" y="1819"/>
                  <a:pt x="2264" y="1838"/>
                </a:cubicBezTo>
                <a:cubicBezTo>
                  <a:pt x="2222" y="1863"/>
                  <a:pt x="2183" y="1836"/>
                  <a:pt x="2163" y="1889"/>
                </a:cubicBezTo>
                <a:cubicBezTo>
                  <a:pt x="2188" y="1902"/>
                  <a:pt x="2212" y="1866"/>
                  <a:pt x="2214" y="1889"/>
                </a:cubicBezTo>
                <a:cubicBezTo>
                  <a:pt x="2214" y="1899"/>
                  <a:pt x="2222" y="1901"/>
                  <a:pt x="2224" y="1909"/>
                </a:cubicBezTo>
                <a:cubicBezTo>
                  <a:pt x="2212" y="1917"/>
                  <a:pt x="2197" y="1922"/>
                  <a:pt x="2173" y="1919"/>
                </a:cubicBezTo>
                <a:cubicBezTo>
                  <a:pt x="2164" y="1955"/>
                  <a:pt x="2218" y="1927"/>
                  <a:pt x="2214" y="1959"/>
                </a:cubicBezTo>
                <a:cubicBezTo>
                  <a:pt x="2189" y="1972"/>
                  <a:pt x="2172" y="1930"/>
                  <a:pt x="2163" y="1959"/>
                </a:cubicBezTo>
                <a:cubicBezTo>
                  <a:pt x="2169" y="1960"/>
                  <a:pt x="2175" y="1960"/>
                  <a:pt x="2173" y="1969"/>
                </a:cubicBezTo>
                <a:cubicBezTo>
                  <a:pt x="2167" y="1970"/>
                  <a:pt x="2161" y="1971"/>
                  <a:pt x="2163" y="1979"/>
                </a:cubicBezTo>
                <a:cubicBezTo>
                  <a:pt x="2204" y="1956"/>
                  <a:pt x="2219" y="1998"/>
                  <a:pt x="2234" y="2029"/>
                </a:cubicBezTo>
                <a:cubicBezTo>
                  <a:pt x="2215" y="2027"/>
                  <a:pt x="2211" y="2041"/>
                  <a:pt x="2193" y="2039"/>
                </a:cubicBezTo>
                <a:cubicBezTo>
                  <a:pt x="2165" y="2027"/>
                  <a:pt x="2106" y="1993"/>
                  <a:pt x="2093" y="1999"/>
                </a:cubicBezTo>
                <a:cubicBezTo>
                  <a:pt x="2105" y="2014"/>
                  <a:pt x="2118" y="2028"/>
                  <a:pt x="2133" y="2039"/>
                </a:cubicBezTo>
                <a:cubicBezTo>
                  <a:pt x="2061" y="1987"/>
                  <a:pt x="1955" y="1969"/>
                  <a:pt x="1892" y="1959"/>
                </a:cubicBezTo>
                <a:cubicBezTo>
                  <a:pt x="1916" y="1944"/>
                  <a:pt x="1941" y="1956"/>
                  <a:pt x="1922" y="1919"/>
                </a:cubicBezTo>
                <a:cubicBezTo>
                  <a:pt x="1980" y="1924"/>
                  <a:pt x="1989" y="1895"/>
                  <a:pt x="2013" y="1929"/>
                </a:cubicBezTo>
                <a:cubicBezTo>
                  <a:pt x="2042" y="1871"/>
                  <a:pt x="2087" y="1932"/>
                  <a:pt x="2133" y="1889"/>
                </a:cubicBezTo>
                <a:cubicBezTo>
                  <a:pt x="2073" y="1888"/>
                  <a:pt x="2027" y="1874"/>
                  <a:pt x="1992" y="1848"/>
                </a:cubicBezTo>
                <a:cubicBezTo>
                  <a:pt x="1992" y="1818"/>
                  <a:pt x="1992" y="1818"/>
                  <a:pt x="1992" y="1818"/>
                </a:cubicBezTo>
                <a:cubicBezTo>
                  <a:pt x="2006" y="1829"/>
                  <a:pt x="2029" y="1828"/>
                  <a:pt x="2043" y="1838"/>
                </a:cubicBezTo>
                <a:cubicBezTo>
                  <a:pt x="2048" y="1807"/>
                  <a:pt x="2012" y="1816"/>
                  <a:pt x="2023" y="1778"/>
                </a:cubicBezTo>
                <a:cubicBezTo>
                  <a:pt x="2008" y="1773"/>
                  <a:pt x="1971" y="1790"/>
                  <a:pt x="1972" y="1768"/>
                </a:cubicBezTo>
                <a:cubicBezTo>
                  <a:pt x="1995" y="1724"/>
                  <a:pt x="2020" y="1763"/>
                  <a:pt x="2043" y="1748"/>
                </a:cubicBezTo>
                <a:cubicBezTo>
                  <a:pt x="2022" y="1729"/>
                  <a:pt x="1948" y="1711"/>
                  <a:pt x="1932" y="1748"/>
                </a:cubicBezTo>
                <a:cubicBezTo>
                  <a:pt x="1934" y="1729"/>
                  <a:pt x="1921" y="1726"/>
                  <a:pt x="1922" y="1708"/>
                </a:cubicBezTo>
                <a:cubicBezTo>
                  <a:pt x="1936" y="1700"/>
                  <a:pt x="2007" y="1700"/>
                  <a:pt x="1972" y="1678"/>
                </a:cubicBezTo>
                <a:cubicBezTo>
                  <a:pt x="1958" y="1701"/>
                  <a:pt x="1907" y="1677"/>
                  <a:pt x="1892" y="1668"/>
                </a:cubicBezTo>
                <a:cubicBezTo>
                  <a:pt x="1893" y="1632"/>
                  <a:pt x="1925" y="1689"/>
                  <a:pt x="1922" y="1658"/>
                </a:cubicBezTo>
                <a:cubicBezTo>
                  <a:pt x="1909" y="1647"/>
                  <a:pt x="1885" y="1648"/>
                  <a:pt x="1882" y="1627"/>
                </a:cubicBezTo>
                <a:cubicBezTo>
                  <a:pt x="1925" y="1608"/>
                  <a:pt x="1944" y="1665"/>
                  <a:pt x="1962" y="1637"/>
                </a:cubicBezTo>
                <a:cubicBezTo>
                  <a:pt x="1951" y="1635"/>
                  <a:pt x="1938" y="1621"/>
                  <a:pt x="1952" y="1617"/>
                </a:cubicBezTo>
                <a:cubicBezTo>
                  <a:pt x="1967" y="1662"/>
                  <a:pt x="1970" y="1601"/>
                  <a:pt x="1992" y="1627"/>
                </a:cubicBezTo>
                <a:cubicBezTo>
                  <a:pt x="2003" y="1594"/>
                  <a:pt x="1961" y="1612"/>
                  <a:pt x="1942" y="1607"/>
                </a:cubicBezTo>
                <a:cubicBezTo>
                  <a:pt x="1948" y="1587"/>
                  <a:pt x="1972" y="1588"/>
                  <a:pt x="1952" y="1567"/>
                </a:cubicBezTo>
                <a:cubicBezTo>
                  <a:pt x="1913" y="1556"/>
                  <a:pt x="1864" y="1554"/>
                  <a:pt x="1852" y="1517"/>
                </a:cubicBezTo>
                <a:cubicBezTo>
                  <a:pt x="1896" y="1528"/>
                  <a:pt x="1963" y="1555"/>
                  <a:pt x="1982" y="1537"/>
                </a:cubicBezTo>
                <a:cubicBezTo>
                  <a:pt x="1965" y="1504"/>
                  <a:pt x="1897" y="1522"/>
                  <a:pt x="1892" y="1477"/>
                </a:cubicBezTo>
                <a:cubicBezTo>
                  <a:pt x="1948" y="1473"/>
                  <a:pt x="1927" y="1453"/>
                  <a:pt x="1952" y="1426"/>
                </a:cubicBezTo>
                <a:cubicBezTo>
                  <a:pt x="1960" y="1424"/>
                  <a:pt x="1972" y="1426"/>
                  <a:pt x="1972" y="1416"/>
                </a:cubicBezTo>
                <a:cubicBezTo>
                  <a:pt x="1847" y="1416"/>
                  <a:pt x="1853" y="1303"/>
                  <a:pt x="1852" y="1266"/>
                </a:cubicBezTo>
                <a:cubicBezTo>
                  <a:pt x="1878" y="1265"/>
                  <a:pt x="1911" y="1271"/>
                  <a:pt x="1912" y="1245"/>
                </a:cubicBezTo>
                <a:cubicBezTo>
                  <a:pt x="1896" y="1230"/>
                  <a:pt x="1856" y="1260"/>
                  <a:pt x="1842" y="1225"/>
                </a:cubicBezTo>
                <a:cubicBezTo>
                  <a:pt x="1827" y="1181"/>
                  <a:pt x="1876" y="1199"/>
                  <a:pt x="1872" y="1165"/>
                </a:cubicBezTo>
                <a:cubicBezTo>
                  <a:pt x="1841" y="1158"/>
                  <a:pt x="1842" y="1182"/>
                  <a:pt x="1812" y="1175"/>
                </a:cubicBezTo>
                <a:cubicBezTo>
                  <a:pt x="1812" y="1156"/>
                  <a:pt x="1804" y="1154"/>
                  <a:pt x="1791" y="1165"/>
                </a:cubicBezTo>
                <a:cubicBezTo>
                  <a:pt x="1784" y="1114"/>
                  <a:pt x="1835" y="1047"/>
                  <a:pt x="1781" y="1014"/>
                </a:cubicBezTo>
                <a:cubicBezTo>
                  <a:pt x="1799" y="1015"/>
                  <a:pt x="1807" y="1007"/>
                  <a:pt x="1812" y="994"/>
                </a:cubicBezTo>
                <a:cubicBezTo>
                  <a:pt x="1769" y="1000"/>
                  <a:pt x="1804" y="928"/>
                  <a:pt x="1761" y="934"/>
                </a:cubicBezTo>
                <a:cubicBezTo>
                  <a:pt x="1751" y="993"/>
                  <a:pt x="1765" y="1004"/>
                  <a:pt x="1721" y="1004"/>
                </a:cubicBezTo>
                <a:cubicBezTo>
                  <a:pt x="1755" y="1007"/>
                  <a:pt x="1761" y="1038"/>
                  <a:pt x="1771" y="1065"/>
                </a:cubicBezTo>
                <a:cubicBezTo>
                  <a:pt x="1748" y="1062"/>
                  <a:pt x="1734" y="1067"/>
                  <a:pt x="1731" y="1085"/>
                </a:cubicBezTo>
                <a:cubicBezTo>
                  <a:pt x="1760" y="1095"/>
                  <a:pt x="1756" y="1099"/>
                  <a:pt x="1771" y="1105"/>
                </a:cubicBezTo>
                <a:cubicBezTo>
                  <a:pt x="1757" y="1146"/>
                  <a:pt x="1706" y="1097"/>
                  <a:pt x="1701" y="1135"/>
                </a:cubicBezTo>
                <a:cubicBezTo>
                  <a:pt x="1727" y="1147"/>
                  <a:pt x="1736" y="1147"/>
                  <a:pt x="1711" y="1165"/>
                </a:cubicBezTo>
                <a:cubicBezTo>
                  <a:pt x="1724" y="1190"/>
                  <a:pt x="1741" y="1147"/>
                  <a:pt x="1751" y="1175"/>
                </a:cubicBezTo>
                <a:cubicBezTo>
                  <a:pt x="1708" y="1168"/>
                  <a:pt x="1735" y="1233"/>
                  <a:pt x="1711" y="1245"/>
                </a:cubicBezTo>
                <a:cubicBezTo>
                  <a:pt x="1653" y="1226"/>
                  <a:pt x="1682" y="1284"/>
                  <a:pt x="1621" y="1286"/>
                </a:cubicBezTo>
                <a:cubicBezTo>
                  <a:pt x="1673" y="1305"/>
                  <a:pt x="1719" y="1270"/>
                  <a:pt x="1771" y="1286"/>
                </a:cubicBezTo>
                <a:cubicBezTo>
                  <a:pt x="1753" y="1338"/>
                  <a:pt x="1652" y="1274"/>
                  <a:pt x="1641" y="1316"/>
                </a:cubicBezTo>
                <a:cubicBezTo>
                  <a:pt x="1668" y="1322"/>
                  <a:pt x="1720" y="1303"/>
                  <a:pt x="1731" y="1326"/>
                </a:cubicBezTo>
                <a:cubicBezTo>
                  <a:pt x="1687" y="1319"/>
                  <a:pt x="1675" y="1343"/>
                  <a:pt x="1631" y="1336"/>
                </a:cubicBezTo>
                <a:cubicBezTo>
                  <a:pt x="1618" y="1283"/>
                  <a:pt x="1612" y="1283"/>
                  <a:pt x="1580" y="1256"/>
                </a:cubicBezTo>
                <a:cubicBezTo>
                  <a:pt x="1588" y="1296"/>
                  <a:pt x="1548" y="1290"/>
                  <a:pt x="1560" y="1336"/>
                </a:cubicBezTo>
                <a:cubicBezTo>
                  <a:pt x="1604" y="1343"/>
                  <a:pt x="1552" y="1316"/>
                  <a:pt x="1580" y="1316"/>
                </a:cubicBezTo>
                <a:cubicBezTo>
                  <a:pt x="1597" y="1336"/>
                  <a:pt x="1580" y="1329"/>
                  <a:pt x="1580" y="1356"/>
                </a:cubicBezTo>
                <a:cubicBezTo>
                  <a:pt x="1565" y="1358"/>
                  <a:pt x="1543" y="1352"/>
                  <a:pt x="1540" y="1366"/>
                </a:cubicBezTo>
                <a:cubicBezTo>
                  <a:pt x="1563" y="1377"/>
                  <a:pt x="1577" y="1397"/>
                  <a:pt x="1580" y="1426"/>
                </a:cubicBezTo>
                <a:cubicBezTo>
                  <a:pt x="1563" y="1422"/>
                  <a:pt x="1535" y="1379"/>
                  <a:pt x="1520" y="1406"/>
                </a:cubicBezTo>
                <a:cubicBezTo>
                  <a:pt x="1529" y="1412"/>
                  <a:pt x="1577" y="1427"/>
                  <a:pt x="1550" y="1436"/>
                </a:cubicBezTo>
                <a:cubicBezTo>
                  <a:pt x="1537" y="1438"/>
                  <a:pt x="1520" y="1396"/>
                  <a:pt x="1510" y="1426"/>
                </a:cubicBezTo>
                <a:cubicBezTo>
                  <a:pt x="1568" y="1455"/>
                  <a:pt x="1495" y="1491"/>
                  <a:pt x="1550" y="1517"/>
                </a:cubicBezTo>
                <a:cubicBezTo>
                  <a:pt x="1520" y="1530"/>
                  <a:pt x="1499" y="1482"/>
                  <a:pt x="1490" y="1507"/>
                </a:cubicBezTo>
                <a:cubicBezTo>
                  <a:pt x="1511" y="1545"/>
                  <a:pt x="1541" y="1535"/>
                  <a:pt x="1560" y="1557"/>
                </a:cubicBezTo>
                <a:cubicBezTo>
                  <a:pt x="1533" y="1580"/>
                  <a:pt x="1513" y="1538"/>
                  <a:pt x="1500" y="1557"/>
                </a:cubicBezTo>
                <a:cubicBezTo>
                  <a:pt x="1532" y="1567"/>
                  <a:pt x="1499" y="1620"/>
                  <a:pt x="1540" y="1637"/>
                </a:cubicBezTo>
                <a:cubicBezTo>
                  <a:pt x="1481" y="1646"/>
                  <a:pt x="1455" y="1561"/>
                  <a:pt x="1410" y="1617"/>
                </a:cubicBezTo>
                <a:cubicBezTo>
                  <a:pt x="1455" y="1617"/>
                  <a:pt x="1491" y="1700"/>
                  <a:pt x="1440" y="1708"/>
                </a:cubicBezTo>
                <a:cubicBezTo>
                  <a:pt x="1510" y="1710"/>
                  <a:pt x="1436" y="1742"/>
                  <a:pt x="1440" y="1768"/>
                </a:cubicBezTo>
                <a:cubicBezTo>
                  <a:pt x="1442" y="1796"/>
                  <a:pt x="1477" y="1791"/>
                  <a:pt x="1490" y="1808"/>
                </a:cubicBezTo>
                <a:cubicBezTo>
                  <a:pt x="1453" y="1824"/>
                  <a:pt x="1503" y="1866"/>
                  <a:pt x="1510" y="1899"/>
                </a:cubicBezTo>
                <a:cubicBezTo>
                  <a:pt x="1498" y="1897"/>
                  <a:pt x="1487" y="1881"/>
                  <a:pt x="1480" y="1899"/>
                </a:cubicBezTo>
                <a:cubicBezTo>
                  <a:pt x="1506" y="1896"/>
                  <a:pt x="1513" y="1913"/>
                  <a:pt x="1510" y="1939"/>
                </a:cubicBezTo>
                <a:cubicBezTo>
                  <a:pt x="1483" y="1946"/>
                  <a:pt x="1490" y="1919"/>
                  <a:pt x="1470" y="1919"/>
                </a:cubicBezTo>
                <a:cubicBezTo>
                  <a:pt x="1470" y="1955"/>
                  <a:pt x="1498" y="1964"/>
                  <a:pt x="1510" y="1989"/>
                </a:cubicBezTo>
                <a:cubicBezTo>
                  <a:pt x="1485" y="1988"/>
                  <a:pt x="1479" y="1970"/>
                  <a:pt x="1470" y="1999"/>
                </a:cubicBezTo>
                <a:cubicBezTo>
                  <a:pt x="1493" y="1996"/>
                  <a:pt x="1508" y="2002"/>
                  <a:pt x="1510" y="2019"/>
                </a:cubicBezTo>
                <a:cubicBezTo>
                  <a:pt x="1470" y="2054"/>
                  <a:pt x="1414" y="1991"/>
                  <a:pt x="1389" y="2009"/>
                </a:cubicBezTo>
                <a:cubicBezTo>
                  <a:pt x="1385" y="2031"/>
                  <a:pt x="1440" y="2035"/>
                  <a:pt x="1420" y="2059"/>
                </a:cubicBezTo>
                <a:cubicBezTo>
                  <a:pt x="1408" y="2029"/>
                  <a:pt x="1351" y="2067"/>
                  <a:pt x="1339" y="2019"/>
                </a:cubicBezTo>
                <a:cubicBezTo>
                  <a:pt x="1341" y="2034"/>
                  <a:pt x="1336" y="2056"/>
                  <a:pt x="1349" y="2059"/>
                </a:cubicBezTo>
                <a:cubicBezTo>
                  <a:pt x="1368" y="2062"/>
                  <a:pt x="1391" y="2073"/>
                  <a:pt x="1440" y="2090"/>
                </a:cubicBezTo>
                <a:cubicBezTo>
                  <a:pt x="1422" y="2110"/>
                  <a:pt x="1399" y="2096"/>
                  <a:pt x="1430" y="2120"/>
                </a:cubicBezTo>
                <a:cubicBezTo>
                  <a:pt x="1405" y="2133"/>
                  <a:pt x="1381" y="2097"/>
                  <a:pt x="1379" y="2120"/>
                </a:cubicBezTo>
                <a:cubicBezTo>
                  <a:pt x="1381" y="2157"/>
                  <a:pt x="1402" y="2124"/>
                  <a:pt x="1389" y="2180"/>
                </a:cubicBezTo>
                <a:cubicBezTo>
                  <a:pt x="1439" y="2188"/>
                  <a:pt x="1428" y="2204"/>
                  <a:pt x="1470" y="2180"/>
                </a:cubicBezTo>
                <a:cubicBezTo>
                  <a:pt x="1469" y="2194"/>
                  <a:pt x="1475" y="2202"/>
                  <a:pt x="1480" y="2210"/>
                </a:cubicBezTo>
                <a:cubicBezTo>
                  <a:pt x="1419" y="2208"/>
                  <a:pt x="1402" y="2250"/>
                  <a:pt x="1359" y="2240"/>
                </a:cubicBezTo>
                <a:cubicBezTo>
                  <a:pt x="1371" y="2255"/>
                  <a:pt x="1397" y="2256"/>
                  <a:pt x="1410" y="2271"/>
                </a:cubicBezTo>
                <a:cubicBezTo>
                  <a:pt x="1385" y="2279"/>
                  <a:pt x="1383" y="2277"/>
                  <a:pt x="1339" y="2281"/>
                </a:cubicBezTo>
                <a:cubicBezTo>
                  <a:pt x="1345" y="2326"/>
                  <a:pt x="1395" y="2305"/>
                  <a:pt x="1410" y="2321"/>
                </a:cubicBezTo>
                <a:cubicBezTo>
                  <a:pt x="1402" y="2337"/>
                  <a:pt x="1378" y="2336"/>
                  <a:pt x="1379" y="2361"/>
                </a:cubicBezTo>
                <a:cubicBezTo>
                  <a:pt x="1393" y="2361"/>
                  <a:pt x="1401" y="2366"/>
                  <a:pt x="1410" y="2371"/>
                </a:cubicBezTo>
                <a:cubicBezTo>
                  <a:pt x="1404" y="2345"/>
                  <a:pt x="1451" y="2354"/>
                  <a:pt x="1460" y="2361"/>
                </a:cubicBezTo>
                <a:cubicBezTo>
                  <a:pt x="1460" y="2381"/>
                  <a:pt x="1460" y="2381"/>
                  <a:pt x="1460" y="2381"/>
                </a:cubicBezTo>
                <a:cubicBezTo>
                  <a:pt x="1439" y="2362"/>
                  <a:pt x="1394" y="2374"/>
                  <a:pt x="1379" y="2391"/>
                </a:cubicBezTo>
                <a:cubicBezTo>
                  <a:pt x="1411" y="2407"/>
                  <a:pt x="1359" y="2423"/>
                  <a:pt x="1359" y="2441"/>
                </a:cubicBezTo>
                <a:cubicBezTo>
                  <a:pt x="1384" y="2443"/>
                  <a:pt x="1390" y="2426"/>
                  <a:pt x="1410" y="2421"/>
                </a:cubicBezTo>
                <a:cubicBezTo>
                  <a:pt x="1412" y="2436"/>
                  <a:pt x="1426" y="2438"/>
                  <a:pt x="1430" y="2451"/>
                </a:cubicBezTo>
                <a:cubicBezTo>
                  <a:pt x="1423" y="2485"/>
                  <a:pt x="1381" y="2484"/>
                  <a:pt x="1339" y="2482"/>
                </a:cubicBezTo>
                <a:cubicBezTo>
                  <a:pt x="1339" y="2532"/>
                  <a:pt x="1339" y="2532"/>
                  <a:pt x="1339" y="2532"/>
                </a:cubicBezTo>
                <a:cubicBezTo>
                  <a:pt x="1364" y="2537"/>
                  <a:pt x="1400" y="2531"/>
                  <a:pt x="1400" y="2562"/>
                </a:cubicBezTo>
                <a:cubicBezTo>
                  <a:pt x="1369" y="2547"/>
                  <a:pt x="1360" y="2565"/>
                  <a:pt x="1339" y="2552"/>
                </a:cubicBezTo>
                <a:cubicBezTo>
                  <a:pt x="1339" y="2554"/>
                  <a:pt x="1339" y="2555"/>
                  <a:pt x="1339" y="2557"/>
                </a:cubicBezTo>
                <a:cubicBezTo>
                  <a:pt x="1331" y="2552"/>
                  <a:pt x="1316" y="2578"/>
                  <a:pt x="1295" y="2570"/>
                </a:cubicBezTo>
                <a:cubicBezTo>
                  <a:pt x="1338" y="2549"/>
                  <a:pt x="1281" y="2521"/>
                  <a:pt x="1327" y="2498"/>
                </a:cubicBezTo>
                <a:cubicBezTo>
                  <a:pt x="1319" y="2474"/>
                  <a:pt x="1305" y="2507"/>
                  <a:pt x="1295" y="2506"/>
                </a:cubicBezTo>
                <a:cubicBezTo>
                  <a:pt x="1273" y="2499"/>
                  <a:pt x="1312" y="2487"/>
                  <a:pt x="1319" y="2482"/>
                </a:cubicBezTo>
                <a:cubicBezTo>
                  <a:pt x="1307" y="2460"/>
                  <a:pt x="1284" y="2495"/>
                  <a:pt x="1271" y="2498"/>
                </a:cubicBezTo>
                <a:cubicBezTo>
                  <a:pt x="1274" y="2474"/>
                  <a:pt x="1285" y="2459"/>
                  <a:pt x="1303" y="2450"/>
                </a:cubicBezTo>
                <a:cubicBezTo>
                  <a:pt x="1300" y="2439"/>
                  <a:pt x="1283" y="2444"/>
                  <a:pt x="1271" y="2442"/>
                </a:cubicBezTo>
                <a:cubicBezTo>
                  <a:pt x="1272" y="2421"/>
                  <a:pt x="1258" y="2426"/>
                  <a:pt x="1271" y="2410"/>
                </a:cubicBezTo>
                <a:cubicBezTo>
                  <a:pt x="1293" y="2411"/>
                  <a:pt x="1252" y="2432"/>
                  <a:pt x="1287" y="2426"/>
                </a:cubicBezTo>
                <a:cubicBezTo>
                  <a:pt x="1297" y="2390"/>
                  <a:pt x="1265" y="2395"/>
                  <a:pt x="1271" y="2363"/>
                </a:cubicBezTo>
                <a:cubicBezTo>
                  <a:pt x="1246" y="2384"/>
                  <a:pt x="1241" y="2384"/>
                  <a:pt x="1231" y="2426"/>
                </a:cubicBezTo>
                <a:cubicBezTo>
                  <a:pt x="1196" y="2432"/>
                  <a:pt x="1186" y="2413"/>
                  <a:pt x="1151" y="2418"/>
                </a:cubicBezTo>
                <a:cubicBezTo>
                  <a:pt x="1160" y="2400"/>
                  <a:pt x="1202" y="2415"/>
                  <a:pt x="1223" y="2410"/>
                </a:cubicBezTo>
                <a:cubicBezTo>
                  <a:pt x="1215" y="2377"/>
                  <a:pt x="1134" y="2428"/>
                  <a:pt x="1120" y="2387"/>
                </a:cubicBezTo>
                <a:cubicBezTo>
                  <a:pt x="1161" y="2374"/>
                  <a:pt x="1198" y="2402"/>
                  <a:pt x="1239" y="2387"/>
                </a:cubicBezTo>
                <a:cubicBezTo>
                  <a:pt x="1191" y="2386"/>
                  <a:pt x="1213" y="2339"/>
                  <a:pt x="1167" y="2355"/>
                </a:cubicBezTo>
                <a:cubicBezTo>
                  <a:pt x="1148" y="2345"/>
                  <a:pt x="1170" y="2293"/>
                  <a:pt x="1136" y="2299"/>
                </a:cubicBezTo>
                <a:cubicBezTo>
                  <a:pt x="1143" y="2277"/>
                  <a:pt x="1157" y="2310"/>
                  <a:pt x="1167" y="2291"/>
                </a:cubicBezTo>
                <a:cubicBezTo>
                  <a:pt x="1148" y="2277"/>
                  <a:pt x="1154" y="2276"/>
                  <a:pt x="1175" y="2267"/>
                </a:cubicBezTo>
                <a:cubicBezTo>
                  <a:pt x="1171" y="2237"/>
                  <a:pt x="1131" y="2275"/>
                  <a:pt x="1120" y="2243"/>
                </a:cubicBezTo>
                <a:cubicBezTo>
                  <a:pt x="1132" y="2239"/>
                  <a:pt x="1129" y="2235"/>
                  <a:pt x="1151" y="2227"/>
                </a:cubicBezTo>
                <a:cubicBezTo>
                  <a:pt x="1150" y="2213"/>
                  <a:pt x="1138" y="2209"/>
                  <a:pt x="1120" y="2211"/>
                </a:cubicBezTo>
                <a:cubicBezTo>
                  <a:pt x="1128" y="2190"/>
                  <a:pt x="1133" y="2166"/>
                  <a:pt x="1159" y="2164"/>
                </a:cubicBezTo>
                <a:cubicBezTo>
                  <a:pt x="1125" y="2163"/>
                  <a:pt x="1135" y="2154"/>
                  <a:pt x="1128" y="2108"/>
                </a:cubicBezTo>
                <a:cubicBezTo>
                  <a:pt x="1094" y="2103"/>
                  <a:pt x="1122" y="2160"/>
                  <a:pt x="1088" y="2156"/>
                </a:cubicBezTo>
                <a:cubicBezTo>
                  <a:pt x="1091" y="2165"/>
                  <a:pt x="1098" y="2172"/>
                  <a:pt x="1112" y="2172"/>
                </a:cubicBezTo>
                <a:cubicBezTo>
                  <a:pt x="1069" y="2198"/>
                  <a:pt x="1109" y="2250"/>
                  <a:pt x="1104" y="2291"/>
                </a:cubicBezTo>
                <a:cubicBezTo>
                  <a:pt x="1094" y="2282"/>
                  <a:pt x="1087" y="2284"/>
                  <a:pt x="1088" y="2299"/>
                </a:cubicBezTo>
                <a:cubicBezTo>
                  <a:pt x="1063" y="2305"/>
                  <a:pt x="1064" y="2285"/>
                  <a:pt x="1040" y="2291"/>
                </a:cubicBezTo>
                <a:cubicBezTo>
                  <a:pt x="1037" y="2318"/>
                  <a:pt x="1075" y="2303"/>
                  <a:pt x="1064" y="2339"/>
                </a:cubicBezTo>
                <a:cubicBezTo>
                  <a:pt x="1053" y="2366"/>
                  <a:pt x="1021" y="2342"/>
                  <a:pt x="1008" y="2355"/>
                </a:cubicBezTo>
                <a:cubicBezTo>
                  <a:pt x="1009" y="2375"/>
                  <a:pt x="1035" y="2370"/>
                  <a:pt x="1056" y="2371"/>
                </a:cubicBezTo>
                <a:cubicBezTo>
                  <a:pt x="1055" y="2400"/>
                  <a:pt x="1060" y="2490"/>
                  <a:pt x="960" y="2490"/>
                </a:cubicBezTo>
                <a:cubicBezTo>
                  <a:pt x="961" y="2498"/>
                  <a:pt x="970" y="2496"/>
                  <a:pt x="976" y="2498"/>
                </a:cubicBezTo>
                <a:cubicBezTo>
                  <a:pt x="996" y="2519"/>
                  <a:pt x="980" y="2535"/>
                  <a:pt x="1024" y="2538"/>
                </a:cubicBezTo>
                <a:cubicBezTo>
                  <a:pt x="1020" y="2574"/>
                  <a:pt x="967" y="2560"/>
                  <a:pt x="952" y="2586"/>
                </a:cubicBezTo>
                <a:cubicBezTo>
                  <a:pt x="968" y="2600"/>
                  <a:pt x="1021" y="2579"/>
                  <a:pt x="1056" y="2570"/>
                </a:cubicBezTo>
                <a:cubicBezTo>
                  <a:pt x="1046" y="2599"/>
                  <a:pt x="1007" y="2601"/>
                  <a:pt x="976" y="2610"/>
                </a:cubicBezTo>
                <a:cubicBezTo>
                  <a:pt x="960" y="2626"/>
                  <a:pt x="980" y="2625"/>
                  <a:pt x="984" y="2641"/>
                </a:cubicBezTo>
                <a:cubicBezTo>
                  <a:pt x="969" y="2645"/>
                  <a:pt x="936" y="2631"/>
                  <a:pt x="944" y="2657"/>
                </a:cubicBezTo>
                <a:cubicBezTo>
                  <a:pt x="962" y="2636"/>
                  <a:pt x="964" y="2685"/>
                  <a:pt x="976" y="2649"/>
                </a:cubicBezTo>
                <a:cubicBezTo>
                  <a:pt x="987" y="2652"/>
                  <a:pt x="977" y="2663"/>
                  <a:pt x="968" y="2665"/>
                </a:cubicBezTo>
                <a:cubicBezTo>
                  <a:pt x="983" y="2687"/>
                  <a:pt x="998" y="2642"/>
                  <a:pt x="1032" y="2657"/>
                </a:cubicBezTo>
                <a:cubicBezTo>
                  <a:pt x="1030" y="2674"/>
                  <a:pt x="1011" y="2673"/>
                  <a:pt x="1000" y="2681"/>
                </a:cubicBezTo>
                <a:cubicBezTo>
                  <a:pt x="998" y="2706"/>
                  <a:pt x="1023" y="2661"/>
                  <a:pt x="1024" y="2689"/>
                </a:cubicBezTo>
                <a:cubicBezTo>
                  <a:pt x="1012" y="2697"/>
                  <a:pt x="972" y="2716"/>
                  <a:pt x="960" y="2697"/>
                </a:cubicBezTo>
                <a:cubicBezTo>
                  <a:pt x="933" y="2715"/>
                  <a:pt x="989" y="2715"/>
                  <a:pt x="1000" y="2721"/>
                </a:cubicBezTo>
                <a:cubicBezTo>
                  <a:pt x="1001" y="2735"/>
                  <a:pt x="990" y="2738"/>
                  <a:pt x="992" y="2753"/>
                </a:cubicBezTo>
                <a:cubicBezTo>
                  <a:pt x="980" y="2724"/>
                  <a:pt x="921" y="2738"/>
                  <a:pt x="905" y="2753"/>
                </a:cubicBezTo>
                <a:cubicBezTo>
                  <a:pt x="923" y="2765"/>
                  <a:pt x="942" y="2734"/>
                  <a:pt x="960" y="2769"/>
                </a:cubicBezTo>
                <a:cubicBezTo>
                  <a:pt x="962" y="2786"/>
                  <a:pt x="932" y="2772"/>
                  <a:pt x="921" y="2777"/>
                </a:cubicBezTo>
                <a:cubicBezTo>
                  <a:pt x="929" y="2807"/>
                  <a:pt x="901" y="2799"/>
                  <a:pt x="905" y="2825"/>
                </a:cubicBezTo>
                <a:cubicBezTo>
                  <a:pt x="915" y="2816"/>
                  <a:pt x="934" y="2817"/>
                  <a:pt x="944" y="2809"/>
                </a:cubicBezTo>
                <a:cubicBezTo>
                  <a:pt x="944" y="2832"/>
                  <a:pt x="944" y="2832"/>
                  <a:pt x="944" y="2832"/>
                </a:cubicBezTo>
                <a:cubicBezTo>
                  <a:pt x="917" y="2853"/>
                  <a:pt x="880" y="2864"/>
                  <a:pt x="833" y="2864"/>
                </a:cubicBezTo>
                <a:cubicBezTo>
                  <a:pt x="869" y="2899"/>
                  <a:pt x="905" y="2850"/>
                  <a:pt x="928" y="2896"/>
                </a:cubicBezTo>
                <a:cubicBezTo>
                  <a:pt x="947" y="2870"/>
                  <a:pt x="954" y="2892"/>
                  <a:pt x="1000" y="2888"/>
                </a:cubicBezTo>
                <a:cubicBezTo>
                  <a:pt x="985" y="2918"/>
                  <a:pt x="1005" y="2908"/>
                  <a:pt x="1024" y="2920"/>
                </a:cubicBezTo>
                <a:cubicBezTo>
                  <a:pt x="974" y="2928"/>
                  <a:pt x="890" y="2942"/>
                  <a:pt x="833" y="2984"/>
                </a:cubicBezTo>
                <a:cubicBezTo>
                  <a:pt x="845" y="2974"/>
                  <a:pt x="855" y="2964"/>
                  <a:pt x="865" y="2952"/>
                </a:cubicBezTo>
                <a:cubicBezTo>
                  <a:pt x="854" y="2947"/>
                  <a:pt x="807" y="2974"/>
                  <a:pt x="785" y="2984"/>
                </a:cubicBezTo>
                <a:cubicBezTo>
                  <a:pt x="771" y="2985"/>
                  <a:pt x="768" y="2974"/>
                  <a:pt x="753" y="2976"/>
                </a:cubicBezTo>
                <a:cubicBezTo>
                  <a:pt x="765" y="2951"/>
                  <a:pt x="776" y="2918"/>
                  <a:pt x="809" y="2936"/>
                </a:cubicBezTo>
                <a:cubicBezTo>
                  <a:pt x="810" y="2929"/>
                  <a:pt x="806" y="2929"/>
                  <a:pt x="801" y="2928"/>
                </a:cubicBezTo>
                <a:cubicBezTo>
                  <a:pt x="800" y="2921"/>
                  <a:pt x="804" y="2921"/>
                  <a:pt x="809" y="2920"/>
                </a:cubicBezTo>
                <a:cubicBezTo>
                  <a:pt x="802" y="2897"/>
                  <a:pt x="789" y="2930"/>
                  <a:pt x="769" y="2920"/>
                </a:cubicBezTo>
                <a:cubicBezTo>
                  <a:pt x="765" y="2895"/>
                  <a:pt x="809" y="2917"/>
                  <a:pt x="801" y="2888"/>
                </a:cubicBezTo>
                <a:cubicBezTo>
                  <a:pt x="783" y="2891"/>
                  <a:pt x="770" y="2887"/>
                  <a:pt x="761" y="2880"/>
                </a:cubicBezTo>
                <a:cubicBezTo>
                  <a:pt x="763" y="2874"/>
                  <a:pt x="769" y="2872"/>
                  <a:pt x="769" y="2864"/>
                </a:cubicBezTo>
                <a:cubicBezTo>
                  <a:pt x="770" y="2847"/>
                  <a:pt x="789" y="2875"/>
                  <a:pt x="809" y="2864"/>
                </a:cubicBezTo>
                <a:cubicBezTo>
                  <a:pt x="793" y="2822"/>
                  <a:pt x="763" y="2844"/>
                  <a:pt x="729" y="2825"/>
                </a:cubicBezTo>
                <a:cubicBezTo>
                  <a:pt x="740" y="2809"/>
                  <a:pt x="771" y="2813"/>
                  <a:pt x="785" y="2801"/>
                </a:cubicBezTo>
                <a:cubicBezTo>
                  <a:pt x="763" y="2783"/>
                  <a:pt x="748" y="2782"/>
                  <a:pt x="729" y="2777"/>
                </a:cubicBezTo>
                <a:cubicBezTo>
                  <a:pt x="738" y="2758"/>
                  <a:pt x="783" y="2777"/>
                  <a:pt x="777" y="2745"/>
                </a:cubicBezTo>
                <a:cubicBezTo>
                  <a:pt x="749" y="2748"/>
                  <a:pt x="758" y="2767"/>
                  <a:pt x="729" y="2753"/>
                </a:cubicBezTo>
                <a:cubicBezTo>
                  <a:pt x="738" y="2735"/>
                  <a:pt x="748" y="2718"/>
                  <a:pt x="753" y="2697"/>
                </a:cubicBezTo>
                <a:cubicBezTo>
                  <a:pt x="749" y="2678"/>
                  <a:pt x="734" y="2713"/>
                  <a:pt x="737" y="2729"/>
                </a:cubicBezTo>
                <a:cubicBezTo>
                  <a:pt x="724" y="2731"/>
                  <a:pt x="724" y="2721"/>
                  <a:pt x="713" y="2721"/>
                </a:cubicBezTo>
                <a:cubicBezTo>
                  <a:pt x="723" y="2678"/>
                  <a:pt x="714" y="2676"/>
                  <a:pt x="713" y="2617"/>
                </a:cubicBezTo>
                <a:cubicBezTo>
                  <a:pt x="685" y="2621"/>
                  <a:pt x="689" y="2657"/>
                  <a:pt x="674" y="2673"/>
                </a:cubicBezTo>
                <a:cubicBezTo>
                  <a:pt x="633" y="2680"/>
                  <a:pt x="622" y="2650"/>
                  <a:pt x="634" y="2625"/>
                </a:cubicBezTo>
                <a:cubicBezTo>
                  <a:pt x="578" y="2625"/>
                  <a:pt x="578" y="2625"/>
                  <a:pt x="578" y="2625"/>
                </a:cubicBezTo>
                <a:cubicBezTo>
                  <a:pt x="565" y="2563"/>
                  <a:pt x="643" y="2576"/>
                  <a:pt x="682" y="2546"/>
                </a:cubicBezTo>
                <a:cubicBezTo>
                  <a:pt x="685" y="2511"/>
                  <a:pt x="657" y="2520"/>
                  <a:pt x="674" y="2490"/>
                </a:cubicBezTo>
                <a:cubicBezTo>
                  <a:pt x="643" y="2507"/>
                  <a:pt x="618" y="2493"/>
                  <a:pt x="610" y="2466"/>
                </a:cubicBezTo>
                <a:cubicBezTo>
                  <a:pt x="592" y="2491"/>
                  <a:pt x="585" y="2469"/>
                  <a:pt x="571" y="2471"/>
                </a:cubicBezTo>
                <a:cubicBezTo>
                  <a:pt x="568" y="2472"/>
                  <a:pt x="565" y="2473"/>
                  <a:pt x="562" y="2474"/>
                </a:cubicBezTo>
                <a:cubicBezTo>
                  <a:pt x="565" y="2472"/>
                  <a:pt x="568" y="2471"/>
                  <a:pt x="571" y="2471"/>
                </a:cubicBezTo>
                <a:cubicBezTo>
                  <a:pt x="611" y="2454"/>
                  <a:pt x="613" y="2464"/>
                  <a:pt x="666" y="2458"/>
                </a:cubicBezTo>
                <a:cubicBezTo>
                  <a:pt x="669" y="2439"/>
                  <a:pt x="651" y="2441"/>
                  <a:pt x="658" y="2418"/>
                </a:cubicBezTo>
                <a:cubicBezTo>
                  <a:pt x="626" y="2416"/>
                  <a:pt x="614" y="2433"/>
                  <a:pt x="578" y="2426"/>
                </a:cubicBezTo>
                <a:cubicBezTo>
                  <a:pt x="571" y="2401"/>
                  <a:pt x="590" y="2401"/>
                  <a:pt x="602" y="2394"/>
                </a:cubicBezTo>
                <a:cubicBezTo>
                  <a:pt x="620" y="2399"/>
                  <a:pt x="592" y="2407"/>
                  <a:pt x="610" y="2418"/>
                </a:cubicBezTo>
                <a:cubicBezTo>
                  <a:pt x="633" y="2411"/>
                  <a:pt x="619" y="2406"/>
                  <a:pt x="618" y="2387"/>
                </a:cubicBezTo>
                <a:cubicBezTo>
                  <a:pt x="643" y="2383"/>
                  <a:pt x="636" y="2411"/>
                  <a:pt x="666" y="2402"/>
                </a:cubicBezTo>
                <a:cubicBezTo>
                  <a:pt x="666" y="2395"/>
                  <a:pt x="675" y="2396"/>
                  <a:pt x="682" y="2394"/>
                </a:cubicBezTo>
                <a:cubicBezTo>
                  <a:pt x="677" y="2387"/>
                  <a:pt x="672" y="2380"/>
                  <a:pt x="682" y="2379"/>
                </a:cubicBezTo>
                <a:cubicBezTo>
                  <a:pt x="680" y="2370"/>
                  <a:pt x="666" y="2373"/>
                  <a:pt x="666" y="2363"/>
                </a:cubicBezTo>
                <a:cubicBezTo>
                  <a:pt x="640" y="2361"/>
                  <a:pt x="639" y="2384"/>
                  <a:pt x="610" y="2379"/>
                </a:cubicBezTo>
                <a:cubicBezTo>
                  <a:pt x="597" y="2364"/>
                  <a:pt x="617" y="2338"/>
                  <a:pt x="578" y="2355"/>
                </a:cubicBezTo>
                <a:cubicBezTo>
                  <a:pt x="578" y="2318"/>
                  <a:pt x="631" y="2364"/>
                  <a:pt x="602" y="2323"/>
                </a:cubicBezTo>
                <a:cubicBezTo>
                  <a:pt x="612" y="2320"/>
                  <a:pt x="629" y="2346"/>
                  <a:pt x="610" y="2347"/>
                </a:cubicBezTo>
                <a:cubicBezTo>
                  <a:pt x="643" y="2346"/>
                  <a:pt x="688" y="2321"/>
                  <a:pt x="698" y="2283"/>
                </a:cubicBezTo>
                <a:cubicBezTo>
                  <a:pt x="673" y="2290"/>
                  <a:pt x="664" y="2313"/>
                  <a:pt x="634" y="2315"/>
                </a:cubicBezTo>
                <a:cubicBezTo>
                  <a:pt x="631" y="2301"/>
                  <a:pt x="640" y="2300"/>
                  <a:pt x="650" y="2299"/>
                </a:cubicBezTo>
                <a:cubicBezTo>
                  <a:pt x="630" y="2270"/>
                  <a:pt x="639" y="2247"/>
                  <a:pt x="666" y="2227"/>
                </a:cubicBezTo>
                <a:cubicBezTo>
                  <a:pt x="644" y="2211"/>
                  <a:pt x="615" y="2255"/>
                  <a:pt x="570" y="2243"/>
                </a:cubicBezTo>
                <a:cubicBezTo>
                  <a:pt x="578" y="2206"/>
                  <a:pt x="594" y="2176"/>
                  <a:pt x="642" y="2179"/>
                </a:cubicBezTo>
                <a:cubicBezTo>
                  <a:pt x="642" y="2140"/>
                  <a:pt x="642" y="2140"/>
                  <a:pt x="642" y="2140"/>
                </a:cubicBezTo>
                <a:cubicBezTo>
                  <a:pt x="617" y="2134"/>
                  <a:pt x="618" y="2153"/>
                  <a:pt x="594" y="2148"/>
                </a:cubicBezTo>
                <a:cubicBezTo>
                  <a:pt x="585" y="2146"/>
                  <a:pt x="589" y="2132"/>
                  <a:pt x="578" y="2132"/>
                </a:cubicBezTo>
                <a:cubicBezTo>
                  <a:pt x="594" y="2116"/>
                  <a:pt x="610" y="2100"/>
                  <a:pt x="610" y="2068"/>
                </a:cubicBezTo>
                <a:cubicBezTo>
                  <a:pt x="562" y="2068"/>
                  <a:pt x="562" y="2068"/>
                  <a:pt x="562" y="2068"/>
                </a:cubicBezTo>
                <a:cubicBezTo>
                  <a:pt x="570" y="2057"/>
                  <a:pt x="583" y="2052"/>
                  <a:pt x="594" y="2044"/>
                </a:cubicBezTo>
                <a:cubicBezTo>
                  <a:pt x="592" y="2025"/>
                  <a:pt x="559" y="2040"/>
                  <a:pt x="554" y="2044"/>
                </a:cubicBezTo>
                <a:cubicBezTo>
                  <a:pt x="563" y="2011"/>
                  <a:pt x="537" y="2013"/>
                  <a:pt x="538" y="1988"/>
                </a:cubicBezTo>
                <a:cubicBezTo>
                  <a:pt x="595" y="2002"/>
                  <a:pt x="511" y="1915"/>
                  <a:pt x="562" y="1893"/>
                </a:cubicBezTo>
                <a:cubicBezTo>
                  <a:pt x="558" y="1881"/>
                  <a:pt x="550" y="1873"/>
                  <a:pt x="538" y="1869"/>
                </a:cubicBezTo>
                <a:cubicBezTo>
                  <a:pt x="556" y="1860"/>
                  <a:pt x="556" y="1834"/>
                  <a:pt x="562" y="1813"/>
                </a:cubicBezTo>
                <a:cubicBezTo>
                  <a:pt x="525" y="1822"/>
                  <a:pt x="575" y="1786"/>
                  <a:pt x="546" y="1781"/>
                </a:cubicBezTo>
                <a:cubicBezTo>
                  <a:pt x="507" y="1787"/>
                  <a:pt x="536" y="1862"/>
                  <a:pt x="498" y="1869"/>
                </a:cubicBezTo>
                <a:cubicBezTo>
                  <a:pt x="485" y="1872"/>
                  <a:pt x="483" y="1863"/>
                  <a:pt x="483" y="1853"/>
                </a:cubicBezTo>
                <a:cubicBezTo>
                  <a:pt x="476" y="1857"/>
                  <a:pt x="470" y="1861"/>
                  <a:pt x="459" y="1861"/>
                </a:cubicBezTo>
                <a:cubicBezTo>
                  <a:pt x="456" y="1888"/>
                  <a:pt x="489" y="1902"/>
                  <a:pt x="498" y="1893"/>
                </a:cubicBezTo>
                <a:cubicBezTo>
                  <a:pt x="502" y="1910"/>
                  <a:pt x="487" y="1908"/>
                  <a:pt x="475" y="1909"/>
                </a:cubicBezTo>
                <a:cubicBezTo>
                  <a:pt x="485" y="1927"/>
                  <a:pt x="473" y="1968"/>
                  <a:pt x="506" y="1964"/>
                </a:cubicBezTo>
                <a:cubicBezTo>
                  <a:pt x="477" y="2023"/>
                  <a:pt x="485" y="2008"/>
                  <a:pt x="483" y="2060"/>
                </a:cubicBezTo>
                <a:cubicBezTo>
                  <a:pt x="457" y="2061"/>
                  <a:pt x="456" y="2039"/>
                  <a:pt x="427" y="2044"/>
                </a:cubicBezTo>
                <a:cubicBezTo>
                  <a:pt x="454" y="2075"/>
                  <a:pt x="401" y="2083"/>
                  <a:pt x="379" y="2068"/>
                </a:cubicBezTo>
                <a:cubicBezTo>
                  <a:pt x="374" y="2102"/>
                  <a:pt x="422" y="2083"/>
                  <a:pt x="411" y="2124"/>
                </a:cubicBezTo>
                <a:cubicBezTo>
                  <a:pt x="401" y="2148"/>
                  <a:pt x="380" y="2112"/>
                  <a:pt x="371" y="2132"/>
                </a:cubicBezTo>
                <a:cubicBezTo>
                  <a:pt x="391" y="2152"/>
                  <a:pt x="410" y="2172"/>
                  <a:pt x="435" y="2187"/>
                </a:cubicBezTo>
                <a:cubicBezTo>
                  <a:pt x="423" y="2223"/>
                  <a:pt x="388" y="2187"/>
                  <a:pt x="355" y="2195"/>
                </a:cubicBezTo>
                <a:cubicBezTo>
                  <a:pt x="357" y="2220"/>
                  <a:pt x="385" y="2218"/>
                  <a:pt x="395" y="2235"/>
                </a:cubicBezTo>
                <a:cubicBezTo>
                  <a:pt x="401" y="2257"/>
                  <a:pt x="357" y="2230"/>
                  <a:pt x="363" y="2251"/>
                </a:cubicBezTo>
                <a:cubicBezTo>
                  <a:pt x="362" y="2280"/>
                  <a:pt x="383" y="2250"/>
                  <a:pt x="403" y="2267"/>
                </a:cubicBezTo>
                <a:cubicBezTo>
                  <a:pt x="393" y="2291"/>
                  <a:pt x="401" y="2294"/>
                  <a:pt x="411" y="2315"/>
                </a:cubicBezTo>
                <a:cubicBezTo>
                  <a:pt x="398" y="2332"/>
                  <a:pt x="356" y="2312"/>
                  <a:pt x="355" y="2291"/>
                </a:cubicBezTo>
                <a:cubicBezTo>
                  <a:pt x="342" y="2321"/>
                  <a:pt x="373" y="2373"/>
                  <a:pt x="411" y="2379"/>
                </a:cubicBezTo>
                <a:cubicBezTo>
                  <a:pt x="389" y="2399"/>
                  <a:pt x="421" y="2403"/>
                  <a:pt x="419" y="2426"/>
                </a:cubicBezTo>
                <a:cubicBezTo>
                  <a:pt x="411" y="2437"/>
                  <a:pt x="398" y="2442"/>
                  <a:pt x="387" y="2450"/>
                </a:cubicBezTo>
                <a:cubicBezTo>
                  <a:pt x="382" y="2430"/>
                  <a:pt x="338" y="2429"/>
                  <a:pt x="323" y="2442"/>
                </a:cubicBezTo>
                <a:cubicBezTo>
                  <a:pt x="341" y="2448"/>
                  <a:pt x="367" y="2446"/>
                  <a:pt x="379" y="2474"/>
                </a:cubicBezTo>
                <a:cubicBezTo>
                  <a:pt x="384" y="2509"/>
                  <a:pt x="339" y="2492"/>
                  <a:pt x="347" y="2530"/>
                </a:cubicBezTo>
                <a:cubicBezTo>
                  <a:pt x="323" y="2524"/>
                  <a:pt x="332" y="2524"/>
                  <a:pt x="307" y="2530"/>
                </a:cubicBezTo>
                <a:cubicBezTo>
                  <a:pt x="303" y="2558"/>
                  <a:pt x="355" y="2530"/>
                  <a:pt x="347" y="2562"/>
                </a:cubicBezTo>
                <a:cubicBezTo>
                  <a:pt x="370" y="2541"/>
                  <a:pt x="377" y="2553"/>
                  <a:pt x="411" y="2546"/>
                </a:cubicBezTo>
                <a:cubicBezTo>
                  <a:pt x="422" y="2576"/>
                  <a:pt x="389" y="2561"/>
                  <a:pt x="395" y="2586"/>
                </a:cubicBezTo>
                <a:cubicBezTo>
                  <a:pt x="401" y="2581"/>
                  <a:pt x="408" y="2577"/>
                  <a:pt x="419" y="2578"/>
                </a:cubicBezTo>
                <a:cubicBezTo>
                  <a:pt x="420" y="2605"/>
                  <a:pt x="399" y="2611"/>
                  <a:pt x="395" y="2633"/>
                </a:cubicBezTo>
                <a:cubicBezTo>
                  <a:pt x="371" y="2626"/>
                  <a:pt x="353" y="2612"/>
                  <a:pt x="331" y="2602"/>
                </a:cubicBezTo>
                <a:cubicBezTo>
                  <a:pt x="317" y="2619"/>
                  <a:pt x="320" y="2654"/>
                  <a:pt x="275" y="2641"/>
                </a:cubicBezTo>
                <a:cubicBezTo>
                  <a:pt x="274" y="2666"/>
                  <a:pt x="320" y="2645"/>
                  <a:pt x="307" y="2681"/>
                </a:cubicBezTo>
                <a:cubicBezTo>
                  <a:pt x="349" y="2678"/>
                  <a:pt x="332" y="2703"/>
                  <a:pt x="371" y="2689"/>
                </a:cubicBezTo>
                <a:cubicBezTo>
                  <a:pt x="336" y="2733"/>
                  <a:pt x="287" y="2717"/>
                  <a:pt x="236" y="2729"/>
                </a:cubicBezTo>
                <a:cubicBezTo>
                  <a:pt x="237" y="2738"/>
                  <a:pt x="250" y="2736"/>
                  <a:pt x="260" y="2737"/>
                </a:cubicBezTo>
                <a:cubicBezTo>
                  <a:pt x="269" y="2738"/>
                  <a:pt x="264" y="2745"/>
                  <a:pt x="260" y="2745"/>
                </a:cubicBezTo>
                <a:cubicBezTo>
                  <a:pt x="267" y="2751"/>
                  <a:pt x="304" y="2758"/>
                  <a:pt x="299" y="2737"/>
                </a:cubicBezTo>
                <a:cubicBezTo>
                  <a:pt x="319" y="2736"/>
                  <a:pt x="324" y="2749"/>
                  <a:pt x="339" y="2753"/>
                </a:cubicBezTo>
                <a:cubicBezTo>
                  <a:pt x="302" y="2756"/>
                  <a:pt x="328" y="2768"/>
                  <a:pt x="283" y="2761"/>
                </a:cubicBezTo>
                <a:cubicBezTo>
                  <a:pt x="294" y="2788"/>
                  <a:pt x="284" y="2829"/>
                  <a:pt x="260" y="2832"/>
                </a:cubicBezTo>
                <a:cubicBezTo>
                  <a:pt x="258" y="2863"/>
                  <a:pt x="266" y="2835"/>
                  <a:pt x="283" y="2840"/>
                </a:cubicBezTo>
                <a:cubicBezTo>
                  <a:pt x="301" y="2839"/>
                  <a:pt x="287" y="2869"/>
                  <a:pt x="291" y="2880"/>
                </a:cubicBezTo>
                <a:cubicBezTo>
                  <a:pt x="285" y="2876"/>
                  <a:pt x="278" y="2872"/>
                  <a:pt x="267" y="2872"/>
                </a:cubicBezTo>
                <a:cubicBezTo>
                  <a:pt x="269" y="2881"/>
                  <a:pt x="283" y="2878"/>
                  <a:pt x="283" y="2888"/>
                </a:cubicBezTo>
                <a:cubicBezTo>
                  <a:pt x="301" y="2890"/>
                  <a:pt x="309" y="2882"/>
                  <a:pt x="307" y="2864"/>
                </a:cubicBezTo>
                <a:cubicBezTo>
                  <a:pt x="326" y="2867"/>
                  <a:pt x="307" y="2894"/>
                  <a:pt x="299" y="2896"/>
                </a:cubicBezTo>
                <a:cubicBezTo>
                  <a:pt x="322" y="2920"/>
                  <a:pt x="340" y="2902"/>
                  <a:pt x="371" y="2920"/>
                </a:cubicBezTo>
                <a:cubicBezTo>
                  <a:pt x="343" y="2945"/>
                  <a:pt x="268" y="2948"/>
                  <a:pt x="228" y="2936"/>
                </a:cubicBezTo>
                <a:cubicBezTo>
                  <a:pt x="233" y="2943"/>
                  <a:pt x="237" y="2950"/>
                  <a:pt x="228" y="2952"/>
                </a:cubicBezTo>
                <a:cubicBezTo>
                  <a:pt x="229" y="2963"/>
                  <a:pt x="251" y="2955"/>
                  <a:pt x="252" y="2968"/>
                </a:cubicBezTo>
                <a:cubicBezTo>
                  <a:pt x="249" y="2985"/>
                  <a:pt x="230" y="2956"/>
                  <a:pt x="220" y="2976"/>
                </a:cubicBezTo>
                <a:cubicBezTo>
                  <a:pt x="227" y="2999"/>
                  <a:pt x="232" y="2985"/>
                  <a:pt x="252" y="2984"/>
                </a:cubicBezTo>
                <a:cubicBezTo>
                  <a:pt x="243" y="3009"/>
                  <a:pt x="248" y="3005"/>
                  <a:pt x="260" y="3024"/>
                </a:cubicBezTo>
                <a:cubicBezTo>
                  <a:pt x="217" y="3027"/>
                  <a:pt x="220" y="3026"/>
                  <a:pt x="180" y="3032"/>
                </a:cubicBezTo>
                <a:cubicBezTo>
                  <a:pt x="188" y="3050"/>
                  <a:pt x="220" y="3045"/>
                  <a:pt x="220" y="3071"/>
                </a:cubicBezTo>
                <a:cubicBezTo>
                  <a:pt x="236" y="3051"/>
                  <a:pt x="258" y="3054"/>
                  <a:pt x="275" y="3071"/>
                </a:cubicBezTo>
                <a:cubicBezTo>
                  <a:pt x="267" y="3085"/>
                  <a:pt x="225" y="3077"/>
                  <a:pt x="252" y="3103"/>
                </a:cubicBezTo>
                <a:cubicBezTo>
                  <a:pt x="214" y="3111"/>
                  <a:pt x="225" y="3071"/>
                  <a:pt x="188" y="3079"/>
                </a:cubicBezTo>
                <a:cubicBezTo>
                  <a:pt x="188" y="3117"/>
                  <a:pt x="167" y="3158"/>
                  <a:pt x="188" y="3191"/>
                </a:cubicBezTo>
                <a:cubicBezTo>
                  <a:pt x="170" y="3182"/>
                  <a:pt x="161" y="3164"/>
                  <a:pt x="140" y="3159"/>
                </a:cubicBezTo>
                <a:cubicBezTo>
                  <a:pt x="146" y="3124"/>
                  <a:pt x="119" y="3073"/>
                  <a:pt x="124" y="3032"/>
                </a:cubicBezTo>
                <a:cubicBezTo>
                  <a:pt x="120" y="3062"/>
                  <a:pt x="68" y="3135"/>
                  <a:pt x="116" y="3143"/>
                </a:cubicBezTo>
                <a:cubicBezTo>
                  <a:pt x="104" y="3162"/>
                  <a:pt x="97" y="3155"/>
                  <a:pt x="76" y="3151"/>
                </a:cubicBezTo>
                <a:cubicBezTo>
                  <a:pt x="87" y="3183"/>
                  <a:pt x="59" y="3176"/>
                  <a:pt x="60" y="3199"/>
                </a:cubicBezTo>
                <a:cubicBezTo>
                  <a:pt x="79" y="3192"/>
                  <a:pt x="82" y="3192"/>
                  <a:pt x="100" y="3199"/>
                </a:cubicBezTo>
                <a:cubicBezTo>
                  <a:pt x="100" y="3225"/>
                  <a:pt x="55" y="3207"/>
                  <a:pt x="45" y="3223"/>
                </a:cubicBezTo>
                <a:cubicBezTo>
                  <a:pt x="56" y="3241"/>
                  <a:pt x="67" y="3238"/>
                  <a:pt x="76" y="3223"/>
                </a:cubicBezTo>
                <a:cubicBezTo>
                  <a:pt x="101" y="3242"/>
                  <a:pt x="68" y="3272"/>
                  <a:pt x="52" y="3278"/>
                </a:cubicBezTo>
                <a:cubicBezTo>
                  <a:pt x="50" y="3293"/>
                  <a:pt x="83" y="3279"/>
                  <a:pt x="76" y="3263"/>
                </a:cubicBezTo>
                <a:cubicBezTo>
                  <a:pt x="98" y="3275"/>
                  <a:pt x="76" y="3309"/>
                  <a:pt x="60" y="3310"/>
                </a:cubicBezTo>
                <a:cubicBezTo>
                  <a:pt x="66" y="3324"/>
                  <a:pt x="75" y="3311"/>
                  <a:pt x="84" y="3310"/>
                </a:cubicBezTo>
                <a:cubicBezTo>
                  <a:pt x="81" y="3328"/>
                  <a:pt x="66" y="3353"/>
                  <a:pt x="92" y="3358"/>
                </a:cubicBezTo>
                <a:cubicBezTo>
                  <a:pt x="95" y="3377"/>
                  <a:pt x="56" y="3354"/>
                  <a:pt x="68" y="3382"/>
                </a:cubicBezTo>
                <a:cubicBezTo>
                  <a:pt x="65" y="3415"/>
                  <a:pt x="90" y="3374"/>
                  <a:pt x="92" y="3406"/>
                </a:cubicBezTo>
                <a:cubicBezTo>
                  <a:pt x="97" y="3450"/>
                  <a:pt x="50" y="3419"/>
                  <a:pt x="52" y="3446"/>
                </a:cubicBezTo>
                <a:cubicBezTo>
                  <a:pt x="21" y="3407"/>
                  <a:pt x="16" y="3400"/>
                  <a:pt x="3" y="3382"/>
                </a:cubicBezTo>
                <a:cubicBezTo>
                  <a:pt x="3" y="3767"/>
                  <a:pt x="3" y="3767"/>
                  <a:pt x="3" y="3767"/>
                </a:cubicBezTo>
                <a:cubicBezTo>
                  <a:pt x="6" y="3771"/>
                  <a:pt x="11" y="3774"/>
                  <a:pt x="13" y="3780"/>
                </a:cubicBezTo>
                <a:cubicBezTo>
                  <a:pt x="8" y="3779"/>
                  <a:pt x="5" y="3779"/>
                  <a:pt x="3" y="3779"/>
                </a:cubicBezTo>
                <a:cubicBezTo>
                  <a:pt x="3" y="3808"/>
                  <a:pt x="3" y="3808"/>
                  <a:pt x="3" y="3808"/>
                </a:cubicBezTo>
                <a:cubicBezTo>
                  <a:pt x="10" y="3803"/>
                  <a:pt x="18" y="3800"/>
                  <a:pt x="21" y="3812"/>
                </a:cubicBezTo>
                <a:cubicBezTo>
                  <a:pt x="8" y="3814"/>
                  <a:pt x="15" y="3829"/>
                  <a:pt x="21" y="3836"/>
                </a:cubicBezTo>
                <a:cubicBezTo>
                  <a:pt x="13" y="3836"/>
                  <a:pt x="8" y="3838"/>
                  <a:pt x="3" y="3841"/>
                </a:cubicBezTo>
                <a:cubicBezTo>
                  <a:pt x="3" y="4022"/>
                  <a:pt x="3" y="4022"/>
                  <a:pt x="3" y="4022"/>
                </a:cubicBezTo>
                <a:cubicBezTo>
                  <a:pt x="18" y="4013"/>
                  <a:pt x="37" y="4007"/>
                  <a:pt x="52" y="4003"/>
                </a:cubicBezTo>
                <a:cubicBezTo>
                  <a:pt x="43" y="4037"/>
                  <a:pt x="25" y="4021"/>
                  <a:pt x="37" y="4067"/>
                </a:cubicBezTo>
                <a:cubicBezTo>
                  <a:pt x="8" y="4078"/>
                  <a:pt x="10" y="4059"/>
                  <a:pt x="3" y="4049"/>
                </a:cubicBezTo>
                <a:cubicBezTo>
                  <a:pt x="3" y="4090"/>
                  <a:pt x="3" y="4090"/>
                  <a:pt x="3" y="4090"/>
                </a:cubicBezTo>
                <a:cubicBezTo>
                  <a:pt x="10" y="4089"/>
                  <a:pt x="15" y="4090"/>
                  <a:pt x="13" y="4099"/>
                </a:cubicBezTo>
                <a:cubicBezTo>
                  <a:pt x="9" y="4099"/>
                  <a:pt x="6" y="4099"/>
                  <a:pt x="3" y="4100"/>
                </a:cubicBezTo>
                <a:cubicBezTo>
                  <a:pt x="3" y="4226"/>
                  <a:pt x="3" y="4226"/>
                  <a:pt x="3" y="4226"/>
                </a:cubicBezTo>
                <a:cubicBezTo>
                  <a:pt x="21" y="4215"/>
                  <a:pt x="35" y="4184"/>
                  <a:pt x="37" y="4226"/>
                </a:cubicBezTo>
                <a:cubicBezTo>
                  <a:pt x="45" y="4215"/>
                  <a:pt x="84" y="4195"/>
                  <a:pt x="92" y="4210"/>
                </a:cubicBezTo>
                <a:cubicBezTo>
                  <a:pt x="49" y="4217"/>
                  <a:pt x="117" y="4281"/>
                  <a:pt x="68" y="4322"/>
                </a:cubicBezTo>
                <a:cubicBezTo>
                  <a:pt x="53" y="4323"/>
                  <a:pt x="51" y="4313"/>
                  <a:pt x="37" y="4314"/>
                </a:cubicBezTo>
                <a:cubicBezTo>
                  <a:pt x="32" y="4275"/>
                  <a:pt x="68" y="4276"/>
                  <a:pt x="76" y="4250"/>
                </a:cubicBezTo>
                <a:cubicBezTo>
                  <a:pt x="62" y="4256"/>
                  <a:pt x="25" y="4252"/>
                  <a:pt x="3" y="4266"/>
                </a:cubicBezTo>
                <a:cubicBezTo>
                  <a:pt x="3" y="4299"/>
                  <a:pt x="3" y="4299"/>
                  <a:pt x="3" y="4299"/>
                </a:cubicBezTo>
                <a:cubicBezTo>
                  <a:pt x="5" y="4302"/>
                  <a:pt x="7" y="4306"/>
                  <a:pt x="5" y="4314"/>
                </a:cubicBezTo>
                <a:cubicBezTo>
                  <a:pt x="4" y="4314"/>
                  <a:pt x="3" y="4313"/>
                  <a:pt x="3" y="4313"/>
                </a:cubicBezTo>
                <a:cubicBezTo>
                  <a:pt x="3" y="4331"/>
                  <a:pt x="3" y="4331"/>
                  <a:pt x="3" y="4331"/>
                </a:cubicBezTo>
                <a:cubicBezTo>
                  <a:pt x="5" y="4329"/>
                  <a:pt x="8" y="4331"/>
                  <a:pt x="13" y="4338"/>
                </a:cubicBezTo>
                <a:cubicBezTo>
                  <a:pt x="2" y="4362"/>
                  <a:pt x="41" y="4357"/>
                  <a:pt x="76" y="4362"/>
                </a:cubicBezTo>
                <a:cubicBezTo>
                  <a:pt x="63" y="4379"/>
                  <a:pt x="90" y="4436"/>
                  <a:pt x="52" y="4409"/>
                </a:cubicBezTo>
                <a:cubicBezTo>
                  <a:pt x="61" y="4408"/>
                  <a:pt x="65" y="4400"/>
                  <a:pt x="68" y="4393"/>
                </a:cubicBezTo>
                <a:cubicBezTo>
                  <a:pt x="53" y="4395"/>
                  <a:pt x="51" y="4384"/>
                  <a:pt x="37" y="4385"/>
                </a:cubicBezTo>
                <a:cubicBezTo>
                  <a:pt x="38" y="4395"/>
                  <a:pt x="51" y="4403"/>
                  <a:pt x="37" y="4409"/>
                </a:cubicBezTo>
                <a:cubicBezTo>
                  <a:pt x="31" y="4407"/>
                  <a:pt x="17" y="4407"/>
                  <a:pt x="3" y="4404"/>
                </a:cubicBezTo>
                <a:cubicBezTo>
                  <a:pt x="3" y="4422"/>
                  <a:pt x="3" y="4422"/>
                  <a:pt x="3" y="4422"/>
                </a:cubicBezTo>
                <a:cubicBezTo>
                  <a:pt x="31" y="4419"/>
                  <a:pt x="37" y="4441"/>
                  <a:pt x="60" y="4441"/>
                </a:cubicBezTo>
                <a:cubicBezTo>
                  <a:pt x="50" y="4443"/>
                  <a:pt x="21" y="4464"/>
                  <a:pt x="21" y="4449"/>
                </a:cubicBezTo>
                <a:cubicBezTo>
                  <a:pt x="32" y="4438"/>
                  <a:pt x="16" y="4446"/>
                  <a:pt x="3" y="4445"/>
                </a:cubicBezTo>
                <a:cubicBezTo>
                  <a:pt x="3" y="4523"/>
                  <a:pt x="3" y="4523"/>
                  <a:pt x="3" y="4523"/>
                </a:cubicBezTo>
                <a:cubicBezTo>
                  <a:pt x="10" y="4533"/>
                  <a:pt x="20" y="4543"/>
                  <a:pt x="29" y="4545"/>
                </a:cubicBezTo>
                <a:cubicBezTo>
                  <a:pt x="40" y="4512"/>
                  <a:pt x="11" y="4519"/>
                  <a:pt x="13" y="4497"/>
                </a:cubicBezTo>
                <a:cubicBezTo>
                  <a:pt x="20" y="4486"/>
                  <a:pt x="34" y="4481"/>
                  <a:pt x="45" y="4473"/>
                </a:cubicBezTo>
                <a:cubicBezTo>
                  <a:pt x="39" y="4499"/>
                  <a:pt x="61" y="4486"/>
                  <a:pt x="68" y="4481"/>
                </a:cubicBezTo>
                <a:cubicBezTo>
                  <a:pt x="57" y="4621"/>
                  <a:pt x="54" y="4838"/>
                  <a:pt x="29" y="5022"/>
                </a:cubicBezTo>
                <a:cubicBezTo>
                  <a:pt x="17" y="5012"/>
                  <a:pt x="25" y="4983"/>
                  <a:pt x="5" y="4983"/>
                </a:cubicBezTo>
                <a:cubicBezTo>
                  <a:pt x="9" y="4988"/>
                  <a:pt x="23" y="5020"/>
                  <a:pt x="5" y="5022"/>
                </a:cubicBezTo>
                <a:cubicBezTo>
                  <a:pt x="4" y="5021"/>
                  <a:pt x="4" y="5019"/>
                  <a:pt x="3" y="5018"/>
                </a:cubicBezTo>
                <a:cubicBezTo>
                  <a:pt x="3" y="5055"/>
                  <a:pt x="3" y="5055"/>
                  <a:pt x="3" y="5055"/>
                </a:cubicBezTo>
                <a:cubicBezTo>
                  <a:pt x="5" y="5054"/>
                  <a:pt x="8" y="5053"/>
                  <a:pt x="13" y="5054"/>
                </a:cubicBezTo>
                <a:cubicBezTo>
                  <a:pt x="18" y="5075"/>
                  <a:pt x="12" y="5084"/>
                  <a:pt x="3" y="5088"/>
                </a:cubicBezTo>
                <a:cubicBezTo>
                  <a:pt x="3" y="5121"/>
                  <a:pt x="3" y="5121"/>
                  <a:pt x="3" y="5121"/>
                </a:cubicBezTo>
                <a:cubicBezTo>
                  <a:pt x="10" y="5123"/>
                  <a:pt x="17" y="5121"/>
                  <a:pt x="29" y="5110"/>
                </a:cubicBezTo>
                <a:cubicBezTo>
                  <a:pt x="22" y="5324"/>
                  <a:pt x="34" y="5583"/>
                  <a:pt x="3" y="5737"/>
                </a:cubicBezTo>
                <a:cubicBezTo>
                  <a:pt x="3" y="5779"/>
                  <a:pt x="3" y="5779"/>
                  <a:pt x="3" y="5779"/>
                </a:cubicBezTo>
                <a:cubicBezTo>
                  <a:pt x="13" y="5779"/>
                  <a:pt x="13" y="5779"/>
                  <a:pt x="13" y="5779"/>
                </a:cubicBezTo>
                <a:cubicBezTo>
                  <a:pt x="13" y="5803"/>
                  <a:pt x="13" y="5803"/>
                  <a:pt x="13" y="5803"/>
                </a:cubicBezTo>
                <a:cubicBezTo>
                  <a:pt x="9" y="5802"/>
                  <a:pt x="6" y="5802"/>
                  <a:pt x="3" y="5801"/>
                </a:cubicBezTo>
                <a:cubicBezTo>
                  <a:pt x="3" y="5814"/>
                  <a:pt x="3" y="5814"/>
                  <a:pt x="3" y="5814"/>
                </a:cubicBezTo>
                <a:cubicBezTo>
                  <a:pt x="11" y="5819"/>
                  <a:pt x="15" y="5827"/>
                  <a:pt x="13" y="5843"/>
                </a:cubicBezTo>
                <a:cubicBezTo>
                  <a:pt x="9" y="5843"/>
                  <a:pt x="6" y="5842"/>
                  <a:pt x="3" y="5842"/>
                </a:cubicBezTo>
                <a:cubicBezTo>
                  <a:pt x="3" y="7876"/>
                  <a:pt x="3" y="7876"/>
                  <a:pt x="3" y="7876"/>
                </a:cubicBezTo>
                <a:cubicBezTo>
                  <a:pt x="6227" y="7876"/>
                  <a:pt x="6227" y="7876"/>
                  <a:pt x="6227" y="7876"/>
                </a:cubicBezTo>
                <a:cubicBezTo>
                  <a:pt x="6227" y="6042"/>
                  <a:pt x="6227" y="6042"/>
                  <a:pt x="6227" y="6042"/>
                </a:cubicBezTo>
                <a:cubicBezTo>
                  <a:pt x="6222" y="6050"/>
                  <a:pt x="6212" y="6052"/>
                  <a:pt x="6198" y="6050"/>
                </a:cubicBezTo>
                <a:cubicBezTo>
                  <a:pt x="6200" y="6028"/>
                  <a:pt x="6203" y="6005"/>
                  <a:pt x="6222" y="6018"/>
                </a:cubicBezTo>
                <a:cubicBezTo>
                  <a:pt x="6214" y="6019"/>
                  <a:pt x="6215" y="6027"/>
                  <a:pt x="6227" y="6026"/>
                </a:cubicBezTo>
                <a:cubicBezTo>
                  <a:pt x="6227" y="5939"/>
                  <a:pt x="6227" y="5939"/>
                  <a:pt x="6227" y="5939"/>
                </a:cubicBezTo>
                <a:cubicBezTo>
                  <a:pt x="6189" y="5946"/>
                  <a:pt x="6199" y="5905"/>
                  <a:pt x="6198" y="5875"/>
                </a:cubicBezTo>
                <a:cubicBezTo>
                  <a:pt x="6208" y="5876"/>
                  <a:pt x="6221" y="5874"/>
                  <a:pt x="6227" y="5879"/>
                </a:cubicBezTo>
                <a:cubicBezTo>
                  <a:pt x="6227" y="5739"/>
                  <a:pt x="6227" y="5739"/>
                  <a:pt x="6227" y="5739"/>
                </a:cubicBezTo>
                <a:cubicBezTo>
                  <a:pt x="6215" y="5739"/>
                  <a:pt x="6200" y="5742"/>
                  <a:pt x="6198" y="5732"/>
                </a:cubicBezTo>
                <a:cubicBezTo>
                  <a:pt x="6209" y="5732"/>
                  <a:pt x="6222" y="5725"/>
                  <a:pt x="6222" y="5716"/>
                </a:cubicBezTo>
                <a:cubicBezTo>
                  <a:pt x="6221" y="5653"/>
                  <a:pt x="6187" y="5521"/>
                  <a:pt x="6214" y="5445"/>
                </a:cubicBezTo>
                <a:cubicBezTo>
                  <a:pt x="6219" y="5508"/>
                  <a:pt x="6239" y="5591"/>
                  <a:pt x="6214" y="5620"/>
                </a:cubicBezTo>
                <a:cubicBezTo>
                  <a:pt x="6222" y="5628"/>
                  <a:pt x="6225" y="5638"/>
                  <a:pt x="6227" y="5649"/>
                </a:cubicBezTo>
                <a:cubicBezTo>
                  <a:pt x="6227" y="5464"/>
                  <a:pt x="6227" y="5464"/>
                  <a:pt x="6227" y="5464"/>
                </a:cubicBezTo>
                <a:cubicBezTo>
                  <a:pt x="6219" y="5356"/>
                  <a:pt x="6200" y="5235"/>
                  <a:pt x="6227" y="5158"/>
                </a:cubicBezTo>
                <a:cubicBezTo>
                  <a:pt x="6227" y="5107"/>
                  <a:pt x="6227" y="5107"/>
                  <a:pt x="6227" y="5107"/>
                </a:cubicBezTo>
                <a:cubicBezTo>
                  <a:pt x="6221" y="5086"/>
                  <a:pt x="6217" y="5053"/>
                  <a:pt x="6227" y="5033"/>
                </a:cubicBezTo>
                <a:cubicBezTo>
                  <a:pt x="6227" y="4937"/>
                  <a:pt x="6227" y="4937"/>
                  <a:pt x="6227" y="4937"/>
                </a:cubicBezTo>
                <a:cubicBezTo>
                  <a:pt x="6224" y="4914"/>
                  <a:pt x="6224" y="4885"/>
                  <a:pt x="6227" y="4858"/>
                </a:cubicBezTo>
                <a:cubicBezTo>
                  <a:pt x="6227" y="4592"/>
                  <a:pt x="6227" y="4592"/>
                  <a:pt x="6227" y="4592"/>
                </a:cubicBezTo>
                <a:cubicBezTo>
                  <a:pt x="6218" y="4732"/>
                  <a:pt x="6213" y="4926"/>
                  <a:pt x="6190" y="5095"/>
                </a:cubicBezTo>
                <a:cubicBezTo>
                  <a:pt x="6179" y="5084"/>
                  <a:pt x="6187" y="5056"/>
                  <a:pt x="6166" y="5055"/>
                </a:cubicBezTo>
                <a:cubicBezTo>
                  <a:pt x="6171" y="5060"/>
                  <a:pt x="6185" y="5093"/>
                  <a:pt x="6166" y="5095"/>
                </a:cubicBezTo>
                <a:cubicBezTo>
                  <a:pt x="6164" y="5083"/>
                  <a:pt x="6149" y="5085"/>
                  <a:pt x="6142" y="5079"/>
                </a:cubicBezTo>
                <a:cubicBezTo>
                  <a:pt x="6145" y="5089"/>
                  <a:pt x="6154" y="5094"/>
                  <a:pt x="6150" y="5110"/>
                </a:cubicBezTo>
                <a:cubicBezTo>
                  <a:pt x="6135" y="5112"/>
                  <a:pt x="6133" y="5102"/>
                  <a:pt x="6118" y="5103"/>
                </a:cubicBezTo>
                <a:cubicBezTo>
                  <a:pt x="6131" y="5073"/>
                  <a:pt x="6104" y="5017"/>
                  <a:pt x="6126" y="4983"/>
                </a:cubicBezTo>
                <a:cubicBezTo>
                  <a:pt x="6144" y="5002"/>
                  <a:pt x="6147" y="5036"/>
                  <a:pt x="6158" y="5063"/>
                </a:cubicBezTo>
                <a:cubicBezTo>
                  <a:pt x="6181" y="5033"/>
                  <a:pt x="6128" y="5003"/>
                  <a:pt x="6158" y="4991"/>
                </a:cubicBezTo>
                <a:cubicBezTo>
                  <a:pt x="6133" y="4998"/>
                  <a:pt x="6134" y="4979"/>
                  <a:pt x="6118" y="4975"/>
                </a:cubicBezTo>
                <a:cubicBezTo>
                  <a:pt x="6123" y="4948"/>
                  <a:pt x="6108" y="4901"/>
                  <a:pt x="6126" y="4887"/>
                </a:cubicBezTo>
                <a:cubicBezTo>
                  <a:pt x="6130" y="4891"/>
                  <a:pt x="6138" y="4926"/>
                  <a:pt x="6142" y="4903"/>
                </a:cubicBezTo>
                <a:cubicBezTo>
                  <a:pt x="6097" y="4791"/>
                  <a:pt x="6123" y="4668"/>
                  <a:pt x="6134" y="4545"/>
                </a:cubicBezTo>
                <a:cubicBezTo>
                  <a:pt x="6134" y="4558"/>
                  <a:pt x="6156" y="4550"/>
                  <a:pt x="6158" y="4561"/>
                </a:cubicBezTo>
                <a:cubicBezTo>
                  <a:pt x="6145" y="4572"/>
                  <a:pt x="6170" y="4612"/>
                  <a:pt x="6190" y="4617"/>
                </a:cubicBezTo>
                <a:cubicBezTo>
                  <a:pt x="6201" y="4584"/>
                  <a:pt x="6173" y="4592"/>
                  <a:pt x="6174" y="4569"/>
                </a:cubicBezTo>
                <a:cubicBezTo>
                  <a:pt x="6182" y="4558"/>
                  <a:pt x="6195" y="4553"/>
                  <a:pt x="6206" y="4545"/>
                </a:cubicBezTo>
                <a:cubicBezTo>
                  <a:pt x="6201" y="4569"/>
                  <a:pt x="6218" y="4560"/>
                  <a:pt x="6227" y="4555"/>
                </a:cubicBezTo>
                <a:cubicBezTo>
                  <a:pt x="6227" y="4488"/>
                  <a:pt x="6227" y="4488"/>
                  <a:pt x="6227" y="4488"/>
                </a:cubicBezTo>
                <a:cubicBezTo>
                  <a:pt x="6224" y="4488"/>
                  <a:pt x="6220" y="4486"/>
                  <a:pt x="6214" y="4481"/>
                </a:cubicBezTo>
                <a:cubicBezTo>
                  <a:pt x="6220" y="4480"/>
                  <a:pt x="6224" y="4476"/>
                  <a:pt x="6227" y="4471"/>
                </a:cubicBezTo>
                <a:cubicBezTo>
                  <a:pt x="6227" y="4466"/>
                  <a:pt x="6227" y="4466"/>
                  <a:pt x="6227" y="4466"/>
                </a:cubicBezTo>
                <a:cubicBezTo>
                  <a:pt x="6214" y="4466"/>
                  <a:pt x="6211" y="4457"/>
                  <a:pt x="6198" y="4457"/>
                </a:cubicBezTo>
                <a:cubicBezTo>
                  <a:pt x="6199" y="4467"/>
                  <a:pt x="6212" y="4476"/>
                  <a:pt x="6198" y="4481"/>
                </a:cubicBezTo>
                <a:cubicBezTo>
                  <a:pt x="6183" y="4476"/>
                  <a:pt x="6115" y="4481"/>
                  <a:pt x="6126" y="4426"/>
                </a:cubicBezTo>
                <a:cubicBezTo>
                  <a:pt x="6164" y="4447"/>
                  <a:pt x="6155" y="4381"/>
                  <a:pt x="6174" y="4410"/>
                </a:cubicBezTo>
                <a:cubicBezTo>
                  <a:pt x="6165" y="4432"/>
                  <a:pt x="6195" y="4430"/>
                  <a:pt x="6227" y="4432"/>
                </a:cubicBezTo>
                <a:cubicBezTo>
                  <a:pt x="6227" y="4394"/>
                  <a:pt x="6227" y="4394"/>
                  <a:pt x="6227" y="4394"/>
                </a:cubicBezTo>
                <a:cubicBezTo>
                  <a:pt x="6214" y="4394"/>
                  <a:pt x="6211" y="4385"/>
                  <a:pt x="6198" y="4386"/>
                </a:cubicBezTo>
                <a:cubicBezTo>
                  <a:pt x="6195" y="4357"/>
                  <a:pt x="6214" y="4350"/>
                  <a:pt x="6227" y="4338"/>
                </a:cubicBezTo>
                <a:cubicBezTo>
                  <a:pt x="6227" y="4325"/>
                  <a:pt x="6227" y="4325"/>
                  <a:pt x="6227" y="4325"/>
                </a:cubicBezTo>
                <a:cubicBezTo>
                  <a:pt x="6203" y="4328"/>
                  <a:pt x="6162" y="4327"/>
                  <a:pt x="6150" y="4354"/>
                </a:cubicBezTo>
                <a:cubicBezTo>
                  <a:pt x="6150" y="4370"/>
                  <a:pt x="6172" y="4364"/>
                  <a:pt x="6166" y="4386"/>
                </a:cubicBezTo>
                <a:cubicBezTo>
                  <a:pt x="6118" y="4375"/>
                  <a:pt x="6123" y="4328"/>
                  <a:pt x="6142" y="4298"/>
                </a:cubicBezTo>
                <a:cubicBezTo>
                  <a:pt x="6169" y="4321"/>
                  <a:pt x="6196" y="4241"/>
                  <a:pt x="6198" y="4298"/>
                </a:cubicBezTo>
                <a:cubicBezTo>
                  <a:pt x="6202" y="4293"/>
                  <a:pt x="6215" y="4284"/>
                  <a:pt x="6227" y="4280"/>
                </a:cubicBezTo>
                <a:cubicBezTo>
                  <a:pt x="6227" y="3505"/>
                  <a:pt x="6227" y="3505"/>
                  <a:pt x="6227" y="3505"/>
                </a:cubicBezTo>
                <a:cubicBezTo>
                  <a:pt x="6219" y="3506"/>
                  <a:pt x="6213" y="3508"/>
                  <a:pt x="6214" y="3518"/>
                </a:cubicBezTo>
                <a:close/>
                <a:moveTo>
                  <a:pt x="4766" y="1055"/>
                </a:moveTo>
                <a:cubicBezTo>
                  <a:pt x="4738" y="1039"/>
                  <a:pt x="4726" y="1015"/>
                  <a:pt x="4690" y="1033"/>
                </a:cubicBezTo>
                <a:cubicBezTo>
                  <a:pt x="4709" y="972"/>
                  <a:pt x="4734" y="1041"/>
                  <a:pt x="4766" y="1000"/>
                </a:cubicBezTo>
                <a:cubicBezTo>
                  <a:pt x="4766" y="1033"/>
                  <a:pt x="4766" y="1033"/>
                  <a:pt x="4766" y="1033"/>
                </a:cubicBezTo>
                <a:cubicBezTo>
                  <a:pt x="4775" y="1035"/>
                  <a:pt x="4776" y="1029"/>
                  <a:pt x="4777" y="1022"/>
                </a:cubicBezTo>
                <a:cubicBezTo>
                  <a:pt x="4808" y="1028"/>
                  <a:pt x="4760" y="1039"/>
                  <a:pt x="4766" y="1055"/>
                </a:cubicBezTo>
                <a:close/>
                <a:moveTo>
                  <a:pt x="4310" y="1446"/>
                </a:moveTo>
                <a:cubicBezTo>
                  <a:pt x="4300" y="1439"/>
                  <a:pt x="4290" y="1433"/>
                  <a:pt x="4288" y="1446"/>
                </a:cubicBezTo>
                <a:cubicBezTo>
                  <a:pt x="4272" y="1437"/>
                  <a:pt x="4272" y="1411"/>
                  <a:pt x="4266" y="1392"/>
                </a:cubicBezTo>
                <a:cubicBezTo>
                  <a:pt x="4297" y="1394"/>
                  <a:pt x="4312" y="1411"/>
                  <a:pt x="4310" y="1446"/>
                </a:cubicBezTo>
                <a:close/>
                <a:moveTo>
                  <a:pt x="2404" y="1497"/>
                </a:moveTo>
                <a:cubicBezTo>
                  <a:pt x="2378" y="1482"/>
                  <a:pt x="2367" y="1460"/>
                  <a:pt x="2334" y="1477"/>
                </a:cubicBezTo>
                <a:cubicBezTo>
                  <a:pt x="2352" y="1420"/>
                  <a:pt x="2375" y="1484"/>
                  <a:pt x="2404" y="1446"/>
                </a:cubicBezTo>
                <a:cubicBezTo>
                  <a:pt x="2404" y="1477"/>
                  <a:pt x="2404" y="1477"/>
                  <a:pt x="2404" y="1477"/>
                </a:cubicBezTo>
                <a:cubicBezTo>
                  <a:pt x="2413" y="1478"/>
                  <a:pt x="2414" y="1473"/>
                  <a:pt x="2415" y="1467"/>
                </a:cubicBezTo>
                <a:cubicBezTo>
                  <a:pt x="2444" y="1472"/>
                  <a:pt x="2399" y="1482"/>
                  <a:pt x="2404" y="1497"/>
                </a:cubicBezTo>
                <a:close/>
                <a:moveTo>
                  <a:pt x="1982" y="1858"/>
                </a:moveTo>
                <a:cubicBezTo>
                  <a:pt x="1973" y="1852"/>
                  <a:pt x="1964" y="1846"/>
                  <a:pt x="1962" y="1858"/>
                </a:cubicBezTo>
                <a:cubicBezTo>
                  <a:pt x="1947" y="1850"/>
                  <a:pt x="1948" y="1826"/>
                  <a:pt x="1942" y="1808"/>
                </a:cubicBezTo>
                <a:cubicBezTo>
                  <a:pt x="1970" y="1810"/>
                  <a:pt x="1985" y="1826"/>
                  <a:pt x="1982" y="1858"/>
                </a:cubicBezTo>
                <a:close/>
                <a:moveTo>
                  <a:pt x="968" y="2840"/>
                </a:moveTo>
                <a:cubicBezTo>
                  <a:pt x="967" y="2831"/>
                  <a:pt x="959" y="2836"/>
                  <a:pt x="952" y="2840"/>
                </a:cubicBezTo>
                <a:cubicBezTo>
                  <a:pt x="950" y="2814"/>
                  <a:pt x="962" y="2802"/>
                  <a:pt x="984" y="2801"/>
                </a:cubicBezTo>
                <a:cubicBezTo>
                  <a:pt x="980" y="2815"/>
                  <a:pt x="980" y="2834"/>
                  <a:pt x="968" y="2840"/>
                </a:cubicBezTo>
                <a:close/>
                <a:moveTo>
                  <a:pt x="610" y="2530"/>
                </a:moveTo>
                <a:cubicBezTo>
                  <a:pt x="610" y="2535"/>
                  <a:pt x="611" y="2539"/>
                  <a:pt x="618" y="2538"/>
                </a:cubicBezTo>
                <a:cubicBezTo>
                  <a:pt x="618" y="2514"/>
                  <a:pt x="618" y="2514"/>
                  <a:pt x="618" y="2514"/>
                </a:cubicBezTo>
                <a:cubicBezTo>
                  <a:pt x="641" y="2544"/>
                  <a:pt x="660" y="2493"/>
                  <a:pt x="674" y="2538"/>
                </a:cubicBezTo>
                <a:cubicBezTo>
                  <a:pt x="647" y="2524"/>
                  <a:pt x="639" y="2542"/>
                  <a:pt x="618" y="2554"/>
                </a:cubicBezTo>
                <a:cubicBezTo>
                  <a:pt x="622" y="2542"/>
                  <a:pt x="587" y="2534"/>
                  <a:pt x="610" y="2530"/>
                </a:cubicBezTo>
                <a:close/>
                <a:moveTo>
                  <a:pt x="610" y="2275"/>
                </a:moveTo>
                <a:cubicBezTo>
                  <a:pt x="590" y="2283"/>
                  <a:pt x="593" y="2278"/>
                  <a:pt x="562" y="2283"/>
                </a:cubicBezTo>
                <a:cubicBezTo>
                  <a:pt x="564" y="2257"/>
                  <a:pt x="603" y="2256"/>
                  <a:pt x="610" y="2275"/>
                </a:cubicBezTo>
                <a:close/>
                <a:moveTo>
                  <a:pt x="13" y="4170"/>
                </a:moveTo>
                <a:cubicBezTo>
                  <a:pt x="0" y="4139"/>
                  <a:pt x="47" y="4168"/>
                  <a:pt x="45" y="4146"/>
                </a:cubicBezTo>
                <a:cubicBezTo>
                  <a:pt x="36" y="4146"/>
                  <a:pt x="38" y="4136"/>
                  <a:pt x="52" y="4139"/>
                </a:cubicBezTo>
                <a:cubicBezTo>
                  <a:pt x="58" y="4167"/>
                  <a:pt x="36" y="4170"/>
                  <a:pt x="13" y="4170"/>
                </a:cubicBezTo>
                <a:close/>
                <a:moveTo>
                  <a:pt x="92" y="4577"/>
                </a:moveTo>
                <a:cubicBezTo>
                  <a:pt x="88" y="4627"/>
                  <a:pt x="102" y="4687"/>
                  <a:pt x="76" y="4696"/>
                </a:cubicBezTo>
                <a:cubicBezTo>
                  <a:pt x="81" y="4655"/>
                  <a:pt x="64" y="4594"/>
                  <a:pt x="92" y="4577"/>
                </a:cubicBezTo>
                <a:close/>
                <a:moveTo>
                  <a:pt x="92" y="4720"/>
                </a:moveTo>
                <a:cubicBezTo>
                  <a:pt x="84" y="4776"/>
                  <a:pt x="110" y="4865"/>
                  <a:pt x="76" y="4895"/>
                </a:cubicBezTo>
                <a:cubicBezTo>
                  <a:pt x="92" y="4895"/>
                  <a:pt x="92" y="4895"/>
                  <a:pt x="92" y="4895"/>
                </a:cubicBezTo>
                <a:cubicBezTo>
                  <a:pt x="48" y="4931"/>
                  <a:pt x="59" y="4711"/>
                  <a:pt x="92" y="4720"/>
                </a:cubicBezTo>
                <a:close/>
                <a:moveTo>
                  <a:pt x="92" y="4943"/>
                </a:moveTo>
                <a:cubicBezTo>
                  <a:pt x="83" y="4977"/>
                  <a:pt x="111" y="5047"/>
                  <a:pt x="76" y="5054"/>
                </a:cubicBezTo>
                <a:cubicBezTo>
                  <a:pt x="64" y="5053"/>
                  <a:pt x="39" y="4944"/>
                  <a:pt x="92" y="4943"/>
                </a:cubicBezTo>
                <a:close/>
                <a:moveTo>
                  <a:pt x="52" y="5373"/>
                </a:moveTo>
                <a:cubicBezTo>
                  <a:pt x="57" y="5436"/>
                  <a:pt x="78" y="5519"/>
                  <a:pt x="52" y="5548"/>
                </a:cubicBezTo>
                <a:cubicBezTo>
                  <a:pt x="84" y="5581"/>
                  <a:pt x="50" y="5641"/>
                  <a:pt x="68" y="5668"/>
                </a:cubicBezTo>
                <a:cubicBezTo>
                  <a:pt x="56" y="5666"/>
                  <a:pt x="39" y="5670"/>
                  <a:pt x="37" y="5660"/>
                </a:cubicBezTo>
                <a:cubicBezTo>
                  <a:pt x="48" y="5660"/>
                  <a:pt x="61" y="5653"/>
                  <a:pt x="60" y="5644"/>
                </a:cubicBezTo>
                <a:cubicBezTo>
                  <a:pt x="60" y="5581"/>
                  <a:pt x="26" y="5449"/>
                  <a:pt x="52" y="5373"/>
                </a:cubicBezTo>
                <a:close/>
                <a:moveTo>
                  <a:pt x="37" y="5699"/>
                </a:moveTo>
                <a:cubicBezTo>
                  <a:pt x="60" y="5699"/>
                  <a:pt x="60" y="5699"/>
                  <a:pt x="60" y="5699"/>
                </a:cubicBezTo>
                <a:cubicBezTo>
                  <a:pt x="67" y="5706"/>
                  <a:pt x="69" y="5748"/>
                  <a:pt x="45" y="5747"/>
                </a:cubicBezTo>
                <a:cubicBezTo>
                  <a:pt x="27" y="5746"/>
                  <a:pt x="41" y="5713"/>
                  <a:pt x="37" y="5699"/>
                </a:cubicBezTo>
                <a:close/>
                <a:moveTo>
                  <a:pt x="37" y="5978"/>
                </a:moveTo>
                <a:cubicBezTo>
                  <a:pt x="39" y="5956"/>
                  <a:pt x="42" y="5933"/>
                  <a:pt x="60" y="5946"/>
                </a:cubicBezTo>
                <a:cubicBezTo>
                  <a:pt x="52" y="5947"/>
                  <a:pt x="54" y="5956"/>
                  <a:pt x="68" y="5954"/>
                </a:cubicBezTo>
                <a:cubicBezTo>
                  <a:pt x="71" y="5975"/>
                  <a:pt x="57" y="5980"/>
                  <a:pt x="37" y="5978"/>
                </a:cubicBezTo>
                <a:close/>
                <a:moveTo>
                  <a:pt x="68" y="5867"/>
                </a:moveTo>
                <a:cubicBezTo>
                  <a:pt x="27" y="5876"/>
                  <a:pt x="38" y="5834"/>
                  <a:pt x="37" y="5803"/>
                </a:cubicBezTo>
                <a:cubicBezTo>
                  <a:pt x="48" y="5804"/>
                  <a:pt x="66" y="5800"/>
                  <a:pt x="68" y="5811"/>
                </a:cubicBezTo>
                <a:cubicBezTo>
                  <a:pt x="60" y="5818"/>
                  <a:pt x="89" y="5840"/>
                  <a:pt x="68" y="5867"/>
                </a:cubicBezTo>
                <a:close/>
                <a:moveTo>
                  <a:pt x="68" y="5453"/>
                </a:moveTo>
                <a:cubicBezTo>
                  <a:pt x="67" y="5329"/>
                  <a:pt x="31" y="5168"/>
                  <a:pt x="68" y="5078"/>
                </a:cubicBezTo>
                <a:cubicBezTo>
                  <a:pt x="70" y="5091"/>
                  <a:pt x="86" y="5084"/>
                  <a:pt x="92" y="5078"/>
                </a:cubicBezTo>
                <a:cubicBezTo>
                  <a:pt x="80" y="5197"/>
                  <a:pt x="119" y="5397"/>
                  <a:pt x="68" y="5453"/>
                </a:cubicBezTo>
                <a:close/>
                <a:moveTo>
                  <a:pt x="84" y="4154"/>
                </a:moveTo>
                <a:cubicBezTo>
                  <a:pt x="93" y="4121"/>
                  <a:pt x="78" y="4111"/>
                  <a:pt x="92" y="4091"/>
                </a:cubicBezTo>
                <a:cubicBezTo>
                  <a:pt x="98" y="4122"/>
                  <a:pt x="105" y="4134"/>
                  <a:pt x="84" y="4154"/>
                </a:cubicBezTo>
                <a:close/>
                <a:moveTo>
                  <a:pt x="371" y="4784"/>
                </a:moveTo>
                <a:cubicBezTo>
                  <a:pt x="387" y="4783"/>
                  <a:pt x="381" y="4762"/>
                  <a:pt x="403" y="4768"/>
                </a:cubicBezTo>
                <a:cubicBezTo>
                  <a:pt x="408" y="4799"/>
                  <a:pt x="403" y="4863"/>
                  <a:pt x="371" y="4831"/>
                </a:cubicBezTo>
                <a:cubicBezTo>
                  <a:pt x="386" y="4830"/>
                  <a:pt x="362" y="4805"/>
                  <a:pt x="371" y="4784"/>
                </a:cubicBezTo>
                <a:close/>
                <a:moveTo>
                  <a:pt x="307" y="4943"/>
                </a:moveTo>
                <a:cubicBezTo>
                  <a:pt x="306" y="4965"/>
                  <a:pt x="330" y="4969"/>
                  <a:pt x="339" y="4959"/>
                </a:cubicBezTo>
                <a:cubicBezTo>
                  <a:pt x="346" y="5006"/>
                  <a:pt x="279" y="4960"/>
                  <a:pt x="307" y="4943"/>
                </a:cubicBezTo>
                <a:close/>
                <a:moveTo>
                  <a:pt x="323" y="4871"/>
                </a:moveTo>
                <a:cubicBezTo>
                  <a:pt x="307" y="4874"/>
                  <a:pt x="308" y="4893"/>
                  <a:pt x="291" y="4895"/>
                </a:cubicBezTo>
                <a:cubicBezTo>
                  <a:pt x="292" y="4884"/>
                  <a:pt x="288" y="4878"/>
                  <a:pt x="283" y="4871"/>
                </a:cubicBezTo>
                <a:cubicBezTo>
                  <a:pt x="288" y="4867"/>
                  <a:pt x="321" y="4853"/>
                  <a:pt x="323" y="4871"/>
                </a:cubicBezTo>
                <a:close/>
                <a:moveTo>
                  <a:pt x="307" y="4664"/>
                </a:moveTo>
                <a:cubicBezTo>
                  <a:pt x="314" y="4673"/>
                  <a:pt x="318" y="4685"/>
                  <a:pt x="315" y="4704"/>
                </a:cubicBezTo>
                <a:cubicBezTo>
                  <a:pt x="286" y="4712"/>
                  <a:pt x="284" y="4665"/>
                  <a:pt x="307" y="4664"/>
                </a:cubicBezTo>
                <a:close/>
                <a:moveTo>
                  <a:pt x="331" y="4919"/>
                </a:moveTo>
                <a:cubicBezTo>
                  <a:pt x="331" y="4914"/>
                  <a:pt x="330" y="4910"/>
                  <a:pt x="323" y="4911"/>
                </a:cubicBezTo>
                <a:cubicBezTo>
                  <a:pt x="328" y="4928"/>
                  <a:pt x="356" y="4949"/>
                  <a:pt x="323" y="4959"/>
                </a:cubicBezTo>
                <a:cubicBezTo>
                  <a:pt x="320" y="4927"/>
                  <a:pt x="318" y="4934"/>
                  <a:pt x="307" y="4903"/>
                </a:cubicBezTo>
                <a:cubicBezTo>
                  <a:pt x="324" y="4896"/>
                  <a:pt x="351" y="4916"/>
                  <a:pt x="331" y="4919"/>
                </a:cubicBezTo>
                <a:close/>
                <a:moveTo>
                  <a:pt x="323" y="4449"/>
                </a:moveTo>
                <a:cubicBezTo>
                  <a:pt x="318" y="4429"/>
                  <a:pt x="287" y="4478"/>
                  <a:pt x="283" y="4441"/>
                </a:cubicBezTo>
                <a:cubicBezTo>
                  <a:pt x="290" y="4439"/>
                  <a:pt x="293" y="4434"/>
                  <a:pt x="291" y="4425"/>
                </a:cubicBezTo>
                <a:cubicBezTo>
                  <a:pt x="323" y="4425"/>
                  <a:pt x="323" y="4425"/>
                  <a:pt x="323" y="4425"/>
                </a:cubicBezTo>
                <a:cubicBezTo>
                  <a:pt x="320" y="4439"/>
                  <a:pt x="335" y="4446"/>
                  <a:pt x="323" y="4449"/>
                </a:cubicBezTo>
                <a:close/>
                <a:moveTo>
                  <a:pt x="307" y="3366"/>
                </a:moveTo>
                <a:cubicBezTo>
                  <a:pt x="284" y="3365"/>
                  <a:pt x="255" y="3370"/>
                  <a:pt x="244" y="3358"/>
                </a:cubicBezTo>
                <a:cubicBezTo>
                  <a:pt x="257" y="3338"/>
                  <a:pt x="234" y="3330"/>
                  <a:pt x="252" y="3318"/>
                </a:cubicBezTo>
                <a:cubicBezTo>
                  <a:pt x="269" y="3331"/>
                  <a:pt x="284" y="3321"/>
                  <a:pt x="307" y="3310"/>
                </a:cubicBezTo>
                <a:cubicBezTo>
                  <a:pt x="303" y="3328"/>
                  <a:pt x="292" y="3351"/>
                  <a:pt x="307" y="3366"/>
                </a:cubicBezTo>
                <a:close/>
                <a:moveTo>
                  <a:pt x="220" y="3326"/>
                </a:moveTo>
                <a:cubicBezTo>
                  <a:pt x="201" y="3297"/>
                  <a:pt x="209" y="3285"/>
                  <a:pt x="220" y="3255"/>
                </a:cubicBezTo>
                <a:cubicBezTo>
                  <a:pt x="248" y="3257"/>
                  <a:pt x="249" y="3276"/>
                  <a:pt x="275" y="3263"/>
                </a:cubicBezTo>
                <a:cubicBezTo>
                  <a:pt x="269" y="3297"/>
                  <a:pt x="244" y="3278"/>
                  <a:pt x="228" y="3310"/>
                </a:cubicBezTo>
                <a:cubicBezTo>
                  <a:pt x="226" y="3304"/>
                  <a:pt x="227" y="3295"/>
                  <a:pt x="220" y="3294"/>
                </a:cubicBezTo>
                <a:cubicBezTo>
                  <a:pt x="212" y="3309"/>
                  <a:pt x="244" y="3321"/>
                  <a:pt x="220" y="3326"/>
                </a:cubicBezTo>
                <a:close/>
                <a:moveTo>
                  <a:pt x="180" y="4059"/>
                </a:moveTo>
                <a:cubicBezTo>
                  <a:pt x="216" y="4049"/>
                  <a:pt x="235" y="4068"/>
                  <a:pt x="252" y="4035"/>
                </a:cubicBezTo>
                <a:cubicBezTo>
                  <a:pt x="255" y="4076"/>
                  <a:pt x="193" y="4101"/>
                  <a:pt x="180" y="4059"/>
                </a:cubicBezTo>
                <a:close/>
                <a:moveTo>
                  <a:pt x="236" y="4107"/>
                </a:moveTo>
                <a:cubicBezTo>
                  <a:pt x="211" y="4109"/>
                  <a:pt x="157" y="4101"/>
                  <a:pt x="180" y="4083"/>
                </a:cubicBezTo>
                <a:cubicBezTo>
                  <a:pt x="190" y="4100"/>
                  <a:pt x="228" y="4088"/>
                  <a:pt x="236" y="4107"/>
                </a:cubicBezTo>
                <a:close/>
                <a:moveTo>
                  <a:pt x="204" y="3589"/>
                </a:moveTo>
                <a:cubicBezTo>
                  <a:pt x="198" y="3607"/>
                  <a:pt x="199" y="3632"/>
                  <a:pt x="180" y="3637"/>
                </a:cubicBezTo>
                <a:cubicBezTo>
                  <a:pt x="165" y="3621"/>
                  <a:pt x="194" y="3604"/>
                  <a:pt x="196" y="3581"/>
                </a:cubicBezTo>
                <a:cubicBezTo>
                  <a:pt x="184" y="3580"/>
                  <a:pt x="166" y="3584"/>
                  <a:pt x="164" y="3573"/>
                </a:cubicBezTo>
                <a:cubicBezTo>
                  <a:pt x="188" y="3547"/>
                  <a:pt x="230" y="3585"/>
                  <a:pt x="236" y="3581"/>
                </a:cubicBezTo>
                <a:cubicBezTo>
                  <a:pt x="219" y="3586"/>
                  <a:pt x="220" y="3605"/>
                  <a:pt x="204" y="3589"/>
                </a:cubicBezTo>
                <a:close/>
                <a:moveTo>
                  <a:pt x="228" y="3541"/>
                </a:moveTo>
                <a:cubicBezTo>
                  <a:pt x="204" y="3536"/>
                  <a:pt x="171" y="3539"/>
                  <a:pt x="164" y="3517"/>
                </a:cubicBezTo>
                <a:cubicBezTo>
                  <a:pt x="174" y="3509"/>
                  <a:pt x="193" y="3510"/>
                  <a:pt x="204" y="3501"/>
                </a:cubicBezTo>
                <a:cubicBezTo>
                  <a:pt x="189" y="3538"/>
                  <a:pt x="235" y="3512"/>
                  <a:pt x="228" y="3541"/>
                </a:cubicBezTo>
                <a:close/>
                <a:moveTo>
                  <a:pt x="220" y="3111"/>
                </a:moveTo>
                <a:cubicBezTo>
                  <a:pt x="196" y="3122"/>
                  <a:pt x="250" y="3139"/>
                  <a:pt x="220" y="3159"/>
                </a:cubicBezTo>
                <a:cubicBezTo>
                  <a:pt x="253" y="3160"/>
                  <a:pt x="252" y="3140"/>
                  <a:pt x="244" y="3175"/>
                </a:cubicBezTo>
                <a:cubicBezTo>
                  <a:pt x="262" y="3186"/>
                  <a:pt x="274" y="3154"/>
                  <a:pt x="275" y="3175"/>
                </a:cubicBezTo>
                <a:cubicBezTo>
                  <a:pt x="257" y="3198"/>
                  <a:pt x="295" y="3193"/>
                  <a:pt x="291" y="3215"/>
                </a:cubicBezTo>
                <a:cubicBezTo>
                  <a:pt x="292" y="3213"/>
                  <a:pt x="235" y="3219"/>
                  <a:pt x="275" y="3239"/>
                </a:cubicBezTo>
                <a:cubicBezTo>
                  <a:pt x="238" y="3253"/>
                  <a:pt x="231" y="3236"/>
                  <a:pt x="204" y="3223"/>
                </a:cubicBezTo>
                <a:cubicBezTo>
                  <a:pt x="217" y="3191"/>
                  <a:pt x="192" y="3170"/>
                  <a:pt x="220" y="3135"/>
                </a:cubicBezTo>
                <a:cubicBezTo>
                  <a:pt x="210" y="3136"/>
                  <a:pt x="209" y="3145"/>
                  <a:pt x="196" y="3143"/>
                </a:cubicBezTo>
                <a:cubicBezTo>
                  <a:pt x="179" y="3124"/>
                  <a:pt x="205" y="3092"/>
                  <a:pt x="220" y="3111"/>
                </a:cubicBezTo>
                <a:close/>
                <a:moveTo>
                  <a:pt x="140" y="3255"/>
                </a:moveTo>
                <a:cubicBezTo>
                  <a:pt x="154" y="3258"/>
                  <a:pt x="160" y="3243"/>
                  <a:pt x="164" y="3255"/>
                </a:cubicBezTo>
                <a:cubicBezTo>
                  <a:pt x="159" y="3255"/>
                  <a:pt x="155" y="3256"/>
                  <a:pt x="156" y="3263"/>
                </a:cubicBezTo>
                <a:cubicBezTo>
                  <a:pt x="173" y="3270"/>
                  <a:pt x="188" y="3263"/>
                  <a:pt x="196" y="3294"/>
                </a:cubicBezTo>
                <a:cubicBezTo>
                  <a:pt x="167" y="3285"/>
                  <a:pt x="160" y="3283"/>
                  <a:pt x="140" y="3278"/>
                </a:cubicBezTo>
                <a:lnTo>
                  <a:pt x="140" y="3255"/>
                </a:lnTo>
                <a:close/>
                <a:moveTo>
                  <a:pt x="180" y="3979"/>
                </a:moveTo>
                <a:cubicBezTo>
                  <a:pt x="191" y="4008"/>
                  <a:pt x="167" y="4021"/>
                  <a:pt x="204" y="4019"/>
                </a:cubicBezTo>
                <a:cubicBezTo>
                  <a:pt x="218" y="4055"/>
                  <a:pt x="159" y="4059"/>
                  <a:pt x="156" y="4051"/>
                </a:cubicBezTo>
                <a:cubicBezTo>
                  <a:pt x="157" y="4047"/>
                  <a:pt x="152" y="4015"/>
                  <a:pt x="149" y="4000"/>
                </a:cubicBezTo>
                <a:cubicBezTo>
                  <a:pt x="152" y="4020"/>
                  <a:pt x="127" y="4013"/>
                  <a:pt x="124" y="4027"/>
                </a:cubicBezTo>
                <a:cubicBezTo>
                  <a:pt x="133" y="4027"/>
                  <a:pt x="130" y="4037"/>
                  <a:pt x="116" y="4035"/>
                </a:cubicBezTo>
                <a:cubicBezTo>
                  <a:pt x="123" y="3995"/>
                  <a:pt x="158" y="3983"/>
                  <a:pt x="180" y="3979"/>
                </a:cubicBezTo>
                <a:close/>
                <a:moveTo>
                  <a:pt x="116" y="4075"/>
                </a:moveTo>
                <a:cubicBezTo>
                  <a:pt x="146" y="4076"/>
                  <a:pt x="152" y="4089"/>
                  <a:pt x="164" y="4091"/>
                </a:cubicBezTo>
                <a:cubicBezTo>
                  <a:pt x="136" y="4093"/>
                  <a:pt x="192" y="4112"/>
                  <a:pt x="164" y="4115"/>
                </a:cubicBezTo>
                <a:cubicBezTo>
                  <a:pt x="160" y="4106"/>
                  <a:pt x="130" y="4125"/>
                  <a:pt x="124" y="4123"/>
                </a:cubicBezTo>
                <a:cubicBezTo>
                  <a:pt x="124" y="4138"/>
                  <a:pt x="146" y="4133"/>
                  <a:pt x="140" y="4154"/>
                </a:cubicBezTo>
                <a:cubicBezTo>
                  <a:pt x="124" y="4152"/>
                  <a:pt x="124" y="4165"/>
                  <a:pt x="116" y="4170"/>
                </a:cubicBezTo>
                <a:cubicBezTo>
                  <a:pt x="123" y="4131"/>
                  <a:pt x="115" y="4123"/>
                  <a:pt x="116" y="4075"/>
                </a:cubicBezTo>
                <a:close/>
                <a:moveTo>
                  <a:pt x="148" y="4146"/>
                </a:moveTo>
                <a:cubicBezTo>
                  <a:pt x="167" y="4149"/>
                  <a:pt x="181" y="4162"/>
                  <a:pt x="196" y="4146"/>
                </a:cubicBezTo>
                <a:cubicBezTo>
                  <a:pt x="192" y="4185"/>
                  <a:pt x="158" y="4193"/>
                  <a:pt x="116" y="4194"/>
                </a:cubicBezTo>
                <a:cubicBezTo>
                  <a:pt x="111" y="4163"/>
                  <a:pt x="160" y="4185"/>
                  <a:pt x="148" y="4146"/>
                </a:cubicBezTo>
                <a:close/>
                <a:moveTo>
                  <a:pt x="148" y="4393"/>
                </a:moveTo>
                <a:cubicBezTo>
                  <a:pt x="149" y="4416"/>
                  <a:pt x="126" y="4413"/>
                  <a:pt x="116" y="4425"/>
                </a:cubicBezTo>
                <a:cubicBezTo>
                  <a:pt x="116" y="4385"/>
                  <a:pt x="116" y="4385"/>
                  <a:pt x="116" y="4385"/>
                </a:cubicBezTo>
                <a:cubicBezTo>
                  <a:pt x="130" y="4385"/>
                  <a:pt x="141" y="4387"/>
                  <a:pt x="148" y="4393"/>
                </a:cubicBezTo>
                <a:close/>
                <a:moveTo>
                  <a:pt x="140" y="5978"/>
                </a:moveTo>
                <a:cubicBezTo>
                  <a:pt x="153" y="5977"/>
                  <a:pt x="168" y="5979"/>
                  <a:pt x="164" y="5962"/>
                </a:cubicBezTo>
                <a:cubicBezTo>
                  <a:pt x="160" y="5962"/>
                  <a:pt x="155" y="5956"/>
                  <a:pt x="164" y="5954"/>
                </a:cubicBezTo>
                <a:cubicBezTo>
                  <a:pt x="178" y="5969"/>
                  <a:pt x="192" y="5984"/>
                  <a:pt x="204" y="6002"/>
                </a:cubicBezTo>
                <a:cubicBezTo>
                  <a:pt x="179" y="6013"/>
                  <a:pt x="154" y="5999"/>
                  <a:pt x="140" y="5978"/>
                </a:cubicBezTo>
                <a:close/>
                <a:moveTo>
                  <a:pt x="204" y="5922"/>
                </a:moveTo>
                <a:cubicBezTo>
                  <a:pt x="155" y="5915"/>
                  <a:pt x="209" y="5942"/>
                  <a:pt x="188" y="5946"/>
                </a:cubicBezTo>
                <a:cubicBezTo>
                  <a:pt x="162" y="5930"/>
                  <a:pt x="146" y="5921"/>
                  <a:pt x="140" y="5891"/>
                </a:cubicBezTo>
                <a:cubicBezTo>
                  <a:pt x="151" y="5917"/>
                  <a:pt x="220" y="5886"/>
                  <a:pt x="228" y="5906"/>
                </a:cubicBezTo>
                <a:cubicBezTo>
                  <a:pt x="214" y="5926"/>
                  <a:pt x="185" y="5893"/>
                  <a:pt x="204" y="5922"/>
                </a:cubicBezTo>
                <a:close/>
                <a:moveTo>
                  <a:pt x="236" y="5699"/>
                </a:moveTo>
                <a:cubicBezTo>
                  <a:pt x="256" y="5698"/>
                  <a:pt x="261" y="5684"/>
                  <a:pt x="267" y="5707"/>
                </a:cubicBezTo>
                <a:cubicBezTo>
                  <a:pt x="244" y="5723"/>
                  <a:pt x="228" y="5697"/>
                  <a:pt x="220" y="5723"/>
                </a:cubicBezTo>
                <a:cubicBezTo>
                  <a:pt x="231" y="5720"/>
                  <a:pt x="233" y="5714"/>
                  <a:pt x="244" y="5723"/>
                </a:cubicBezTo>
                <a:cubicBezTo>
                  <a:pt x="244" y="5755"/>
                  <a:pt x="244" y="5755"/>
                  <a:pt x="244" y="5755"/>
                </a:cubicBezTo>
                <a:cubicBezTo>
                  <a:pt x="234" y="5775"/>
                  <a:pt x="214" y="5739"/>
                  <a:pt x="204" y="5763"/>
                </a:cubicBezTo>
                <a:cubicBezTo>
                  <a:pt x="211" y="5772"/>
                  <a:pt x="233" y="5766"/>
                  <a:pt x="228" y="5787"/>
                </a:cubicBezTo>
                <a:cubicBezTo>
                  <a:pt x="216" y="5791"/>
                  <a:pt x="187" y="5778"/>
                  <a:pt x="188" y="5795"/>
                </a:cubicBezTo>
                <a:cubicBezTo>
                  <a:pt x="216" y="5806"/>
                  <a:pt x="204" y="5808"/>
                  <a:pt x="236" y="5811"/>
                </a:cubicBezTo>
                <a:cubicBezTo>
                  <a:pt x="246" y="5863"/>
                  <a:pt x="203" y="5849"/>
                  <a:pt x="212" y="5883"/>
                </a:cubicBezTo>
                <a:cubicBezTo>
                  <a:pt x="200" y="5881"/>
                  <a:pt x="182" y="5885"/>
                  <a:pt x="180" y="5875"/>
                </a:cubicBezTo>
                <a:cubicBezTo>
                  <a:pt x="172" y="5860"/>
                  <a:pt x="157" y="5833"/>
                  <a:pt x="132" y="5811"/>
                </a:cubicBezTo>
                <a:cubicBezTo>
                  <a:pt x="144" y="5789"/>
                  <a:pt x="165" y="5825"/>
                  <a:pt x="172" y="5803"/>
                </a:cubicBezTo>
                <a:cubicBezTo>
                  <a:pt x="141" y="5788"/>
                  <a:pt x="131" y="5775"/>
                  <a:pt x="164" y="5771"/>
                </a:cubicBezTo>
                <a:cubicBezTo>
                  <a:pt x="175" y="5743"/>
                  <a:pt x="116" y="5746"/>
                  <a:pt x="140" y="5731"/>
                </a:cubicBezTo>
                <a:cubicBezTo>
                  <a:pt x="140" y="5742"/>
                  <a:pt x="162" y="5741"/>
                  <a:pt x="164" y="5731"/>
                </a:cubicBezTo>
                <a:cubicBezTo>
                  <a:pt x="132" y="5718"/>
                  <a:pt x="119" y="5625"/>
                  <a:pt x="148" y="5556"/>
                </a:cubicBezTo>
                <a:cubicBezTo>
                  <a:pt x="131" y="5513"/>
                  <a:pt x="102" y="5115"/>
                  <a:pt x="116" y="5015"/>
                </a:cubicBezTo>
                <a:cubicBezTo>
                  <a:pt x="120" y="4990"/>
                  <a:pt x="141" y="5014"/>
                  <a:pt x="140" y="4999"/>
                </a:cubicBezTo>
                <a:cubicBezTo>
                  <a:pt x="126" y="4995"/>
                  <a:pt x="142" y="4988"/>
                  <a:pt x="140" y="4975"/>
                </a:cubicBezTo>
                <a:cubicBezTo>
                  <a:pt x="129" y="4957"/>
                  <a:pt x="121" y="4985"/>
                  <a:pt x="116" y="4967"/>
                </a:cubicBezTo>
                <a:cubicBezTo>
                  <a:pt x="126" y="4965"/>
                  <a:pt x="121" y="4958"/>
                  <a:pt x="116" y="4951"/>
                </a:cubicBezTo>
                <a:cubicBezTo>
                  <a:pt x="139" y="4950"/>
                  <a:pt x="135" y="4975"/>
                  <a:pt x="156" y="4975"/>
                </a:cubicBezTo>
                <a:cubicBezTo>
                  <a:pt x="176" y="4960"/>
                  <a:pt x="167" y="4916"/>
                  <a:pt x="196" y="4911"/>
                </a:cubicBezTo>
                <a:cubicBezTo>
                  <a:pt x="198" y="4927"/>
                  <a:pt x="185" y="4927"/>
                  <a:pt x="180" y="4935"/>
                </a:cubicBezTo>
                <a:cubicBezTo>
                  <a:pt x="215" y="4938"/>
                  <a:pt x="206" y="4910"/>
                  <a:pt x="236" y="4927"/>
                </a:cubicBezTo>
                <a:cubicBezTo>
                  <a:pt x="234" y="4912"/>
                  <a:pt x="245" y="4909"/>
                  <a:pt x="244" y="4895"/>
                </a:cubicBezTo>
                <a:cubicBezTo>
                  <a:pt x="212" y="4892"/>
                  <a:pt x="193" y="4916"/>
                  <a:pt x="180" y="4887"/>
                </a:cubicBezTo>
                <a:cubicBezTo>
                  <a:pt x="159" y="4898"/>
                  <a:pt x="148" y="4948"/>
                  <a:pt x="124" y="4911"/>
                </a:cubicBezTo>
                <a:cubicBezTo>
                  <a:pt x="126" y="4884"/>
                  <a:pt x="88" y="4692"/>
                  <a:pt x="148" y="4712"/>
                </a:cubicBezTo>
                <a:cubicBezTo>
                  <a:pt x="88" y="4702"/>
                  <a:pt x="130" y="4635"/>
                  <a:pt x="116" y="4577"/>
                </a:cubicBezTo>
                <a:cubicBezTo>
                  <a:pt x="158" y="4583"/>
                  <a:pt x="117" y="4557"/>
                  <a:pt x="148" y="4553"/>
                </a:cubicBezTo>
                <a:cubicBezTo>
                  <a:pt x="150" y="4561"/>
                  <a:pt x="161" y="4572"/>
                  <a:pt x="164" y="4561"/>
                </a:cubicBezTo>
                <a:cubicBezTo>
                  <a:pt x="153" y="4528"/>
                  <a:pt x="124" y="4568"/>
                  <a:pt x="116" y="4553"/>
                </a:cubicBezTo>
                <a:cubicBezTo>
                  <a:pt x="126" y="4533"/>
                  <a:pt x="115" y="4470"/>
                  <a:pt x="124" y="4433"/>
                </a:cubicBezTo>
                <a:cubicBezTo>
                  <a:pt x="140" y="4452"/>
                  <a:pt x="183" y="4449"/>
                  <a:pt x="188" y="4457"/>
                </a:cubicBezTo>
                <a:cubicBezTo>
                  <a:pt x="173" y="4470"/>
                  <a:pt x="199" y="4489"/>
                  <a:pt x="212" y="4465"/>
                </a:cubicBezTo>
                <a:cubicBezTo>
                  <a:pt x="221" y="4490"/>
                  <a:pt x="199" y="4484"/>
                  <a:pt x="196" y="4497"/>
                </a:cubicBezTo>
                <a:cubicBezTo>
                  <a:pt x="227" y="4504"/>
                  <a:pt x="216" y="4469"/>
                  <a:pt x="252" y="4481"/>
                </a:cubicBezTo>
                <a:cubicBezTo>
                  <a:pt x="238" y="4518"/>
                  <a:pt x="205" y="4497"/>
                  <a:pt x="188" y="4521"/>
                </a:cubicBezTo>
                <a:cubicBezTo>
                  <a:pt x="209" y="4530"/>
                  <a:pt x="218" y="4526"/>
                  <a:pt x="244" y="4513"/>
                </a:cubicBezTo>
                <a:cubicBezTo>
                  <a:pt x="242" y="4528"/>
                  <a:pt x="253" y="4530"/>
                  <a:pt x="252" y="4545"/>
                </a:cubicBezTo>
                <a:cubicBezTo>
                  <a:pt x="219" y="4544"/>
                  <a:pt x="187" y="4543"/>
                  <a:pt x="172" y="4561"/>
                </a:cubicBezTo>
                <a:cubicBezTo>
                  <a:pt x="194" y="4578"/>
                  <a:pt x="217" y="4553"/>
                  <a:pt x="236" y="4569"/>
                </a:cubicBezTo>
                <a:cubicBezTo>
                  <a:pt x="226" y="4570"/>
                  <a:pt x="227" y="4581"/>
                  <a:pt x="228" y="4592"/>
                </a:cubicBezTo>
                <a:cubicBezTo>
                  <a:pt x="207" y="4601"/>
                  <a:pt x="200" y="4558"/>
                  <a:pt x="188" y="4584"/>
                </a:cubicBezTo>
                <a:cubicBezTo>
                  <a:pt x="213" y="4590"/>
                  <a:pt x="171" y="4609"/>
                  <a:pt x="164" y="4608"/>
                </a:cubicBezTo>
                <a:cubicBezTo>
                  <a:pt x="158" y="4635"/>
                  <a:pt x="180" y="4621"/>
                  <a:pt x="188" y="4616"/>
                </a:cubicBezTo>
                <a:cubicBezTo>
                  <a:pt x="180" y="4644"/>
                  <a:pt x="191" y="4640"/>
                  <a:pt x="172" y="4656"/>
                </a:cubicBezTo>
                <a:cubicBezTo>
                  <a:pt x="212" y="4640"/>
                  <a:pt x="184" y="4692"/>
                  <a:pt x="204" y="4696"/>
                </a:cubicBezTo>
                <a:cubicBezTo>
                  <a:pt x="217" y="4662"/>
                  <a:pt x="248" y="4705"/>
                  <a:pt x="244" y="4664"/>
                </a:cubicBezTo>
                <a:cubicBezTo>
                  <a:pt x="260" y="4690"/>
                  <a:pt x="248" y="4745"/>
                  <a:pt x="252" y="4784"/>
                </a:cubicBezTo>
                <a:cubicBezTo>
                  <a:pt x="235" y="4788"/>
                  <a:pt x="199" y="4774"/>
                  <a:pt x="196" y="4792"/>
                </a:cubicBezTo>
                <a:cubicBezTo>
                  <a:pt x="202" y="4793"/>
                  <a:pt x="205" y="4798"/>
                  <a:pt x="204" y="4807"/>
                </a:cubicBezTo>
                <a:cubicBezTo>
                  <a:pt x="216" y="4798"/>
                  <a:pt x="224" y="4798"/>
                  <a:pt x="236" y="4807"/>
                </a:cubicBezTo>
                <a:cubicBezTo>
                  <a:pt x="243" y="4833"/>
                  <a:pt x="215" y="4824"/>
                  <a:pt x="212" y="4839"/>
                </a:cubicBezTo>
                <a:cubicBezTo>
                  <a:pt x="220" y="4839"/>
                  <a:pt x="221" y="4846"/>
                  <a:pt x="228" y="4847"/>
                </a:cubicBezTo>
                <a:cubicBezTo>
                  <a:pt x="248" y="4856"/>
                  <a:pt x="240" y="4798"/>
                  <a:pt x="252" y="4823"/>
                </a:cubicBezTo>
                <a:cubicBezTo>
                  <a:pt x="227" y="4875"/>
                  <a:pt x="277" y="5001"/>
                  <a:pt x="244" y="5054"/>
                </a:cubicBezTo>
                <a:cubicBezTo>
                  <a:pt x="243" y="5054"/>
                  <a:pt x="242" y="5054"/>
                  <a:pt x="241" y="5053"/>
                </a:cubicBezTo>
                <a:cubicBezTo>
                  <a:pt x="252" y="5094"/>
                  <a:pt x="266" y="5152"/>
                  <a:pt x="196" y="5166"/>
                </a:cubicBezTo>
                <a:cubicBezTo>
                  <a:pt x="222" y="5178"/>
                  <a:pt x="246" y="5163"/>
                  <a:pt x="260" y="5174"/>
                </a:cubicBezTo>
                <a:cubicBezTo>
                  <a:pt x="253" y="5176"/>
                  <a:pt x="250" y="5180"/>
                  <a:pt x="252" y="5190"/>
                </a:cubicBezTo>
                <a:cubicBezTo>
                  <a:pt x="222" y="5188"/>
                  <a:pt x="209" y="5181"/>
                  <a:pt x="196" y="5190"/>
                </a:cubicBezTo>
                <a:cubicBezTo>
                  <a:pt x="198" y="5216"/>
                  <a:pt x="241" y="5194"/>
                  <a:pt x="260" y="5190"/>
                </a:cubicBezTo>
                <a:cubicBezTo>
                  <a:pt x="250" y="5270"/>
                  <a:pt x="274" y="5333"/>
                  <a:pt x="244" y="5389"/>
                </a:cubicBezTo>
                <a:cubicBezTo>
                  <a:pt x="270" y="5371"/>
                  <a:pt x="268" y="5507"/>
                  <a:pt x="244" y="5516"/>
                </a:cubicBezTo>
                <a:cubicBezTo>
                  <a:pt x="285" y="5545"/>
                  <a:pt x="248" y="5608"/>
                  <a:pt x="267" y="5644"/>
                </a:cubicBezTo>
                <a:cubicBezTo>
                  <a:pt x="258" y="5645"/>
                  <a:pt x="245" y="5642"/>
                  <a:pt x="244" y="5652"/>
                </a:cubicBezTo>
                <a:cubicBezTo>
                  <a:pt x="264" y="5671"/>
                  <a:pt x="227" y="5669"/>
                  <a:pt x="236" y="5699"/>
                </a:cubicBezTo>
                <a:close/>
                <a:moveTo>
                  <a:pt x="220" y="3446"/>
                </a:moveTo>
                <a:cubicBezTo>
                  <a:pt x="236" y="3432"/>
                  <a:pt x="230" y="3446"/>
                  <a:pt x="252" y="3446"/>
                </a:cubicBezTo>
                <a:cubicBezTo>
                  <a:pt x="274" y="3420"/>
                  <a:pt x="225" y="3419"/>
                  <a:pt x="252" y="3398"/>
                </a:cubicBezTo>
                <a:cubicBezTo>
                  <a:pt x="255" y="3421"/>
                  <a:pt x="293" y="3409"/>
                  <a:pt x="283" y="3446"/>
                </a:cubicBezTo>
                <a:cubicBezTo>
                  <a:pt x="259" y="3424"/>
                  <a:pt x="245" y="3473"/>
                  <a:pt x="220" y="3446"/>
                </a:cubicBezTo>
                <a:close/>
                <a:moveTo>
                  <a:pt x="331" y="6137"/>
                </a:moveTo>
                <a:cubicBezTo>
                  <a:pt x="300" y="6149"/>
                  <a:pt x="313" y="6046"/>
                  <a:pt x="331" y="6082"/>
                </a:cubicBezTo>
                <a:cubicBezTo>
                  <a:pt x="323" y="6098"/>
                  <a:pt x="327" y="6108"/>
                  <a:pt x="331" y="6137"/>
                </a:cubicBezTo>
                <a:close/>
                <a:moveTo>
                  <a:pt x="323" y="5238"/>
                </a:moveTo>
                <a:cubicBezTo>
                  <a:pt x="349" y="5340"/>
                  <a:pt x="329" y="5488"/>
                  <a:pt x="323" y="5620"/>
                </a:cubicBezTo>
                <a:cubicBezTo>
                  <a:pt x="321" y="5677"/>
                  <a:pt x="341" y="5750"/>
                  <a:pt x="299" y="5779"/>
                </a:cubicBezTo>
                <a:cubicBezTo>
                  <a:pt x="325" y="5630"/>
                  <a:pt x="261" y="5516"/>
                  <a:pt x="291" y="5405"/>
                </a:cubicBezTo>
                <a:cubicBezTo>
                  <a:pt x="295" y="5392"/>
                  <a:pt x="307" y="5407"/>
                  <a:pt x="307" y="5397"/>
                </a:cubicBezTo>
                <a:cubicBezTo>
                  <a:pt x="307" y="5368"/>
                  <a:pt x="261" y="5197"/>
                  <a:pt x="307" y="5198"/>
                </a:cubicBezTo>
                <a:cubicBezTo>
                  <a:pt x="289" y="5229"/>
                  <a:pt x="330" y="5155"/>
                  <a:pt x="323" y="5198"/>
                </a:cubicBezTo>
                <a:cubicBezTo>
                  <a:pt x="334" y="5198"/>
                  <a:pt x="331" y="5212"/>
                  <a:pt x="339" y="5214"/>
                </a:cubicBezTo>
                <a:cubicBezTo>
                  <a:pt x="342" y="5229"/>
                  <a:pt x="328" y="5229"/>
                  <a:pt x="323" y="5238"/>
                </a:cubicBezTo>
                <a:close/>
                <a:moveTo>
                  <a:pt x="299" y="5134"/>
                </a:moveTo>
                <a:cubicBezTo>
                  <a:pt x="308" y="5115"/>
                  <a:pt x="341" y="5146"/>
                  <a:pt x="323" y="5150"/>
                </a:cubicBezTo>
                <a:cubicBezTo>
                  <a:pt x="315" y="5128"/>
                  <a:pt x="302" y="5161"/>
                  <a:pt x="291" y="5142"/>
                </a:cubicBezTo>
                <a:cubicBezTo>
                  <a:pt x="292" y="5098"/>
                  <a:pt x="313" y="5109"/>
                  <a:pt x="339" y="5102"/>
                </a:cubicBezTo>
                <a:cubicBezTo>
                  <a:pt x="339" y="5118"/>
                  <a:pt x="339" y="5118"/>
                  <a:pt x="339" y="5118"/>
                </a:cubicBezTo>
                <a:cubicBezTo>
                  <a:pt x="333" y="5147"/>
                  <a:pt x="294" y="5093"/>
                  <a:pt x="299" y="5134"/>
                </a:cubicBezTo>
                <a:close/>
                <a:moveTo>
                  <a:pt x="339" y="5086"/>
                </a:moveTo>
                <a:cubicBezTo>
                  <a:pt x="324" y="5084"/>
                  <a:pt x="323" y="5097"/>
                  <a:pt x="315" y="5102"/>
                </a:cubicBezTo>
                <a:cubicBezTo>
                  <a:pt x="314" y="5093"/>
                  <a:pt x="303" y="5093"/>
                  <a:pt x="291" y="5094"/>
                </a:cubicBezTo>
                <a:cubicBezTo>
                  <a:pt x="297" y="5059"/>
                  <a:pt x="281" y="5004"/>
                  <a:pt x="299" y="4983"/>
                </a:cubicBezTo>
                <a:cubicBezTo>
                  <a:pt x="294" y="5004"/>
                  <a:pt x="337" y="4977"/>
                  <a:pt x="331" y="4999"/>
                </a:cubicBezTo>
                <a:cubicBezTo>
                  <a:pt x="316" y="5000"/>
                  <a:pt x="305" y="5004"/>
                  <a:pt x="299" y="5015"/>
                </a:cubicBezTo>
                <a:cubicBezTo>
                  <a:pt x="318" y="5012"/>
                  <a:pt x="330" y="5016"/>
                  <a:pt x="339" y="5022"/>
                </a:cubicBezTo>
                <a:cubicBezTo>
                  <a:pt x="345" y="5052"/>
                  <a:pt x="320" y="5067"/>
                  <a:pt x="339" y="5086"/>
                </a:cubicBezTo>
                <a:close/>
                <a:moveTo>
                  <a:pt x="395" y="6185"/>
                </a:moveTo>
                <a:cubicBezTo>
                  <a:pt x="354" y="6195"/>
                  <a:pt x="363" y="6063"/>
                  <a:pt x="371" y="6034"/>
                </a:cubicBezTo>
                <a:cubicBezTo>
                  <a:pt x="371" y="6047"/>
                  <a:pt x="393" y="6038"/>
                  <a:pt x="395" y="6050"/>
                </a:cubicBezTo>
                <a:cubicBezTo>
                  <a:pt x="383" y="6054"/>
                  <a:pt x="375" y="6062"/>
                  <a:pt x="371" y="6074"/>
                </a:cubicBezTo>
                <a:cubicBezTo>
                  <a:pt x="426" y="6093"/>
                  <a:pt x="359" y="6162"/>
                  <a:pt x="395" y="6185"/>
                </a:cubicBezTo>
                <a:close/>
                <a:moveTo>
                  <a:pt x="363" y="5994"/>
                </a:moveTo>
                <a:cubicBezTo>
                  <a:pt x="387" y="5994"/>
                  <a:pt x="387" y="5994"/>
                  <a:pt x="387" y="5994"/>
                </a:cubicBezTo>
                <a:cubicBezTo>
                  <a:pt x="386" y="6008"/>
                  <a:pt x="389" y="6019"/>
                  <a:pt x="395" y="6026"/>
                </a:cubicBezTo>
                <a:cubicBezTo>
                  <a:pt x="370" y="6030"/>
                  <a:pt x="359" y="6019"/>
                  <a:pt x="363" y="5994"/>
                </a:cubicBezTo>
                <a:close/>
                <a:moveTo>
                  <a:pt x="371" y="5986"/>
                </a:moveTo>
                <a:cubicBezTo>
                  <a:pt x="358" y="5723"/>
                  <a:pt x="360" y="5420"/>
                  <a:pt x="387" y="5190"/>
                </a:cubicBezTo>
                <a:cubicBezTo>
                  <a:pt x="392" y="5390"/>
                  <a:pt x="393" y="5735"/>
                  <a:pt x="387" y="5946"/>
                </a:cubicBezTo>
                <a:cubicBezTo>
                  <a:pt x="387" y="5934"/>
                  <a:pt x="423" y="5996"/>
                  <a:pt x="371" y="5986"/>
                </a:cubicBezTo>
                <a:close/>
                <a:moveTo>
                  <a:pt x="395" y="5126"/>
                </a:moveTo>
                <a:cubicBezTo>
                  <a:pt x="353" y="5116"/>
                  <a:pt x="382" y="5082"/>
                  <a:pt x="371" y="5038"/>
                </a:cubicBezTo>
                <a:cubicBezTo>
                  <a:pt x="421" y="5051"/>
                  <a:pt x="395" y="5093"/>
                  <a:pt x="395" y="5126"/>
                </a:cubicBezTo>
                <a:close/>
                <a:moveTo>
                  <a:pt x="371" y="4975"/>
                </a:moveTo>
                <a:cubicBezTo>
                  <a:pt x="375" y="4928"/>
                  <a:pt x="362" y="4880"/>
                  <a:pt x="387" y="4871"/>
                </a:cubicBezTo>
                <a:cubicBezTo>
                  <a:pt x="407" y="4886"/>
                  <a:pt x="421" y="4983"/>
                  <a:pt x="371" y="4975"/>
                </a:cubicBezTo>
                <a:close/>
                <a:moveTo>
                  <a:pt x="379" y="4306"/>
                </a:moveTo>
                <a:cubicBezTo>
                  <a:pt x="374" y="4269"/>
                  <a:pt x="390" y="4258"/>
                  <a:pt x="379" y="4234"/>
                </a:cubicBezTo>
                <a:cubicBezTo>
                  <a:pt x="393" y="4233"/>
                  <a:pt x="404" y="4236"/>
                  <a:pt x="411" y="4242"/>
                </a:cubicBezTo>
                <a:cubicBezTo>
                  <a:pt x="405" y="4268"/>
                  <a:pt x="407" y="4302"/>
                  <a:pt x="379" y="4306"/>
                </a:cubicBezTo>
                <a:close/>
                <a:moveTo>
                  <a:pt x="2555" y="3688"/>
                </a:moveTo>
                <a:cubicBezTo>
                  <a:pt x="2577" y="3689"/>
                  <a:pt x="2559" y="3730"/>
                  <a:pt x="2565" y="3748"/>
                </a:cubicBezTo>
                <a:cubicBezTo>
                  <a:pt x="2552" y="3738"/>
                  <a:pt x="2528" y="3738"/>
                  <a:pt x="2515" y="3728"/>
                </a:cubicBezTo>
                <a:cubicBezTo>
                  <a:pt x="2527" y="3713"/>
                  <a:pt x="2555" y="3714"/>
                  <a:pt x="2555" y="3688"/>
                </a:cubicBezTo>
                <a:close/>
                <a:moveTo>
                  <a:pt x="2525" y="4210"/>
                </a:moveTo>
                <a:cubicBezTo>
                  <a:pt x="2566" y="4209"/>
                  <a:pt x="2568" y="4247"/>
                  <a:pt x="2565" y="4291"/>
                </a:cubicBezTo>
                <a:cubicBezTo>
                  <a:pt x="2498" y="4253"/>
                  <a:pt x="2558" y="4258"/>
                  <a:pt x="2525" y="4210"/>
                </a:cubicBezTo>
                <a:close/>
                <a:moveTo>
                  <a:pt x="2495" y="2482"/>
                </a:moveTo>
                <a:cubicBezTo>
                  <a:pt x="2474" y="2486"/>
                  <a:pt x="2468" y="2475"/>
                  <a:pt x="2455" y="2472"/>
                </a:cubicBezTo>
                <a:cubicBezTo>
                  <a:pt x="2461" y="2461"/>
                  <a:pt x="2478" y="2461"/>
                  <a:pt x="2475" y="2441"/>
                </a:cubicBezTo>
                <a:cubicBezTo>
                  <a:pt x="2505" y="2431"/>
                  <a:pt x="2493" y="2464"/>
                  <a:pt x="2495" y="2482"/>
                </a:cubicBezTo>
                <a:close/>
                <a:moveTo>
                  <a:pt x="2485" y="4421"/>
                </a:moveTo>
                <a:cubicBezTo>
                  <a:pt x="2465" y="4410"/>
                  <a:pt x="2459" y="4387"/>
                  <a:pt x="2445" y="4371"/>
                </a:cubicBezTo>
                <a:cubicBezTo>
                  <a:pt x="2447" y="4360"/>
                  <a:pt x="2455" y="4365"/>
                  <a:pt x="2455" y="4371"/>
                </a:cubicBezTo>
                <a:cubicBezTo>
                  <a:pt x="2481" y="4374"/>
                  <a:pt x="2463" y="4332"/>
                  <a:pt x="2495" y="4341"/>
                </a:cubicBezTo>
                <a:cubicBezTo>
                  <a:pt x="2486" y="4363"/>
                  <a:pt x="2496" y="4384"/>
                  <a:pt x="2485" y="4421"/>
                </a:cubicBezTo>
                <a:close/>
                <a:moveTo>
                  <a:pt x="2495" y="4622"/>
                </a:moveTo>
                <a:cubicBezTo>
                  <a:pt x="2495" y="4682"/>
                  <a:pt x="2495" y="4682"/>
                  <a:pt x="2495" y="4682"/>
                </a:cubicBezTo>
                <a:cubicBezTo>
                  <a:pt x="2476" y="4665"/>
                  <a:pt x="2417" y="4655"/>
                  <a:pt x="2445" y="4622"/>
                </a:cubicBezTo>
                <a:cubicBezTo>
                  <a:pt x="2454" y="4622"/>
                  <a:pt x="2452" y="4634"/>
                  <a:pt x="2455" y="4642"/>
                </a:cubicBezTo>
                <a:cubicBezTo>
                  <a:pt x="2475" y="4642"/>
                  <a:pt x="2468" y="4615"/>
                  <a:pt x="2495" y="4622"/>
                </a:cubicBezTo>
                <a:close/>
                <a:moveTo>
                  <a:pt x="2435" y="4100"/>
                </a:moveTo>
                <a:cubicBezTo>
                  <a:pt x="2472" y="4084"/>
                  <a:pt x="2445" y="4063"/>
                  <a:pt x="2475" y="4049"/>
                </a:cubicBezTo>
                <a:cubicBezTo>
                  <a:pt x="2468" y="4019"/>
                  <a:pt x="2453" y="4059"/>
                  <a:pt x="2435" y="4049"/>
                </a:cubicBezTo>
                <a:cubicBezTo>
                  <a:pt x="2443" y="4035"/>
                  <a:pt x="2443" y="4010"/>
                  <a:pt x="2475" y="4019"/>
                </a:cubicBezTo>
                <a:cubicBezTo>
                  <a:pt x="2476" y="4038"/>
                  <a:pt x="2481" y="4053"/>
                  <a:pt x="2495" y="4059"/>
                </a:cubicBezTo>
                <a:cubicBezTo>
                  <a:pt x="2478" y="4076"/>
                  <a:pt x="2470" y="4101"/>
                  <a:pt x="2435" y="4100"/>
                </a:cubicBezTo>
                <a:close/>
                <a:moveTo>
                  <a:pt x="2475" y="2281"/>
                </a:moveTo>
                <a:cubicBezTo>
                  <a:pt x="2461" y="2274"/>
                  <a:pt x="2456" y="2259"/>
                  <a:pt x="2455" y="2240"/>
                </a:cubicBezTo>
                <a:cubicBezTo>
                  <a:pt x="2472" y="2249"/>
                  <a:pt x="2490" y="2278"/>
                  <a:pt x="2485" y="2230"/>
                </a:cubicBezTo>
                <a:cubicBezTo>
                  <a:pt x="2498" y="2234"/>
                  <a:pt x="2501" y="2248"/>
                  <a:pt x="2515" y="2250"/>
                </a:cubicBezTo>
                <a:cubicBezTo>
                  <a:pt x="2512" y="2271"/>
                  <a:pt x="2471" y="2253"/>
                  <a:pt x="2475" y="2281"/>
                </a:cubicBezTo>
                <a:close/>
                <a:moveTo>
                  <a:pt x="2415" y="1145"/>
                </a:moveTo>
                <a:cubicBezTo>
                  <a:pt x="2424" y="1121"/>
                  <a:pt x="2472" y="1122"/>
                  <a:pt x="2475" y="1155"/>
                </a:cubicBezTo>
                <a:cubicBezTo>
                  <a:pt x="2436" y="1148"/>
                  <a:pt x="2439" y="1155"/>
                  <a:pt x="2415" y="1145"/>
                </a:cubicBezTo>
                <a:close/>
                <a:moveTo>
                  <a:pt x="2505" y="1748"/>
                </a:moveTo>
                <a:cubicBezTo>
                  <a:pt x="2523" y="1750"/>
                  <a:pt x="2528" y="1765"/>
                  <a:pt x="2525" y="1788"/>
                </a:cubicBezTo>
                <a:cubicBezTo>
                  <a:pt x="2494" y="1773"/>
                  <a:pt x="2486" y="1791"/>
                  <a:pt x="2465" y="1778"/>
                </a:cubicBezTo>
                <a:cubicBezTo>
                  <a:pt x="2468" y="1757"/>
                  <a:pt x="2502" y="1769"/>
                  <a:pt x="2505" y="1748"/>
                </a:cubicBezTo>
                <a:close/>
                <a:moveTo>
                  <a:pt x="2324" y="1748"/>
                </a:moveTo>
                <a:cubicBezTo>
                  <a:pt x="2337" y="1724"/>
                  <a:pt x="2369" y="1719"/>
                  <a:pt x="2394" y="1708"/>
                </a:cubicBezTo>
                <a:cubicBezTo>
                  <a:pt x="2415" y="1737"/>
                  <a:pt x="2333" y="1759"/>
                  <a:pt x="2384" y="1778"/>
                </a:cubicBezTo>
                <a:cubicBezTo>
                  <a:pt x="2374" y="1795"/>
                  <a:pt x="2342" y="1789"/>
                  <a:pt x="2324" y="1798"/>
                </a:cubicBezTo>
                <a:cubicBezTo>
                  <a:pt x="2332" y="1753"/>
                  <a:pt x="2375" y="1784"/>
                  <a:pt x="2324" y="1748"/>
                </a:cubicBezTo>
                <a:close/>
                <a:moveTo>
                  <a:pt x="2284" y="4100"/>
                </a:moveTo>
                <a:cubicBezTo>
                  <a:pt x="2261" y="4096"/>
                  <a:pt x="2237" y="4093"/>
                  <a:pt x="2244" y="4059"/>
                </a:cubicBezTo>
                <a:cubicBezTo>
                  <a:pt x="2253" y="4060"/>
                  <a:pt x="2251" y="4072"/>
                  <a:pt x="2254" y="4079"/>
                </a:cubicBezTo>
                <a:cubicBezTo>
                  <a:pt x="2266" y="4078"/>
                  <a:pt x="2262" y="4061"/>
                  <a:pt x="2264" y="4049"/>
                </a:cubicBezTo>
                <a:cubicBezTo>
                  <a:pt x="2279" y="4058"/>
                  <a:pt x="2285" y="4075"/>
                  <a:pt x="2284" y="4100"/>
                </a:cubicBezTo>
                <a:close/>
                <a:moveTo>
                  <a:pt x="2264" y="4250"/>
                </a:moveTo>
                <a:cubicBezTo>
                  <a:pt x="2279" y="4255"/>
                  <a:pt x="2260" y="4263"/>
                  <a:pt x="2264" y="4280"/>
                </a:cubicBezTo>
                <a:cubicBezTo>
                  <a:pt x="2201" y="4284"/>
                  <a:pt x="2176" y="4181"/>
                  <a:pt x="2093" y="4200"/>
                </a:cubicBezTo>
                <a:cubicBezTo>
                  <a:pt x="2122" y="4182"/>
                  <a:pt x="2095" y="4176"/>
                  <a:pt x="2093" y="4160"/>
                </a:cubicBezTo>
                <a:cubicBezTo>
                  <a:pt x="2142" y="4135"/>
                  <a:pt x="2220" y="4167"/>
                  <a:pt x="2214" y="4230"/>
                </a:cubicBezTo>
                <a:cubicBezTo>
                  <a:pt x="2193" y="4230"/>
                  <a:pt x="2193" y="4230"/>
                  <a:pt x="2193" y="4230"/>
                </a:cubicBezTo>
                <a:cubicBezTo>
                  <a:pt x="2196" y="4265"/>
                  <a:pt x="2231" y="4205"/>
                  <a:pt x="2234" y="4240"/>
                </a:cubicBezTo>
                <a:cubicBezTo>
                  <a:pt x="2248" y="4232"/>
                  <a:pt x="2265" y="4225"/>
                  <a:pt x="2264" y="4200"/>
                </a:cubicBezTo>
                <a:cubicBezTo>
                  <a:pt x="2278" y="4202"/>
                  <a:pt x="2267" y="4230"/>
                  <a:pt x="2284" y="4230"/>
                </a:cubicBezTo>
                <a:cubicBezTo>
                  <a:pt x="2276" y="4239"/>
                  <a:pt x="2249" y="4236"/>
                  <a:pt x="2234" y="4260"/>
                </a:cubicBezTo>
                <a:cubicBezTo>
                  <a:pt x="2231" y="4281"/>
                  <a:pt x="2263" y="4258"/>
                  <a:pt x="2264" y="4250"/>
                </a:cubicBezTo>
                <a:close/>
                <a:moveTo>
                  <a:pt x="2214" y="3939"/>
                </a:moveTo>
                <a:cubicBezTo>
                  <a:pt x="2217" y="3969"/>
                  <a:pt x="2177" y="3956"/>
                  <a:pt x="2173" y="3979"/>
                </a:cubicBezTo>
                <a:cubicBezTo>
                  <a:pt x="2180" y="4015"/>
                  <a:pt x="2220" y="3956"/>
                  <a:pt x="2224" y="3989"/>
                </a:cubicBezTo>
                <a:cubicBezTo>
                  <a:pt x="2239" y="3985"/>
                  <a:pt x="2220" y="3976"/>
                  <a:pt x="2224" y="3959"/>
                </a:cubicBezTo>
                <a:cubicBezTo>
                  <a:pt x="2264" y="3999"/>
                  <a:pt x="2214" y="4008"/>
                  <a:pt x="2254" y="4049"/>
                </a:cubicBezTo>
                <a:cubicBezTo>
                  <a:pt x="2133" y="4049"/>
                  <a:pt x="2133" y="4049"/>
                  <a:pt x="2133" y="4049"/>
                </a:cubicBezTo>
                <a:cubicBezTo>
                  <a:pt x="2135" y="4038"/>
                  <a:pt x="2131" y="4031"/>
                  <a:pt x="2123" y="4029"/>
                </a:cubicBezTo>
                <a:cubicBezTo>
                  <a:pt x="2127" y="4017"/>
                  <a:pt x="2136" y="4009"/>
                  <a:pt x="2153" y="4009"/>
                </a:cubicBezTo>
                <a:cubicBezTo>
                  <a:pt x="2139" y="3980"/>
                  <a:pt x="2119" y="4027"/>
                  <a:pt x="2093" y="4019"/>
                </a:cubicBezTo>
                <a:cubicBezTo>
                  <a:pt x="2098" y="3988"/>
                  <a:pt x="2062" y="3996"/>
                  <a:pt x="2073" y="3959"/>
                </a:cubicBezTo>
                <a:cubicBezTo>
                  <a:pt x="2135" y="4000"/>
                  <a:pt x="2137" y="3915"/>
                  <a:pt x="2214" y="3939"/>
                </a:cubicBezTo>
                <a:close/>
                <a:moveTo>
                  <a:pt x="2083" y="3878"/>
                </a:moveTo>
                <a:cubicBezTo>
                  <a:pt x="2120" y="3884"/>
                  <a:pt x="2154" y="3894"/>
                  <a:pt x="2153" y="3939"/>
                </a:cubicBezTo>
                <a:cubicBezTo>
                  <a:pt x="2135" y="3914"/>
                  <a:pt x="2085" y="3920"/>
                  <a:pt x="2083" y="3878"/>
                </a:cubicBezTo>
                <a:close/>
                <a:moveTo>
                  <a:pt x="2173" y="2572"/>
                </a:moveTo>
                <a:cubicBezTo>
                  <a:pt x="2175" y="2600"/>
                  <a:pt x="2111" y="2564"/>
                  <a:pt x="2113" y="2592"/>
                </a:cubicBezTo>
                <a:cubicBezTo>
                  <a:pt x="2087" y="2578"/>
                  <a:pt x="2134" y="2554"/>
                  <a:pt x="2153" y="2552"/>
                </a:cubicBezTo>
                <a:cubicBezTo>
                  <a:pt x="2155" y="2560"/>
                  <a:pt x="2149" y="2561"/>
                  <a:pt x="2143" y="2562"/>
                </a:cubicBezTo>
                <a:cubicBezTo>
                  <a:pt x="2145" y="2574"/>
                  <a:pt x="2162" y="2570"/>
                  <a:pt x="2173" y="2572"/>
                </a:cubicBezTo>
                <a:close/>
                <a:moveTo>
                  <a:pt x="2063" y="2200"/>
                </a:moveTo>
                <a:cubicBezTo>
                  <a:pt x="2087" y="2204"/>
                  <a:pt x="2130" y="2240"/>
                  <a:pt x="2143" y="2220"/>
                </a:cubicBezTo>
                <a:cubicBezTo>
                  <a:pt x="2149" y="2205"/>
                  <a:pt x="2154" y="2220"/>
                  <a:pt x="2153" y="2230"/>
                </a:cubicBezTo>
                <a:cubicBezTo>
                  <a:pt x="2111" y="2248"/>
                  <a:pt x="2067" y="2257"/>
                  <a:pt x="2063" y="2200"/>
                </a:cubicBezTo>
                <a:close/>
                <a:moveTo>
                  <a:pt x="2113" y="3597"/>
                </a:moveTo>
                <a:cubicBezTo>
                  <a:pt x="2146" y="3604"/>
                  <a:pt x="2120" y="3654"/>
                  <a:pt x="2163" y="3627"/>
                </a:cubicBezTo>
                <a:cubicBezTo>
                  <a:pt x="2168" y="3658"/>
                  <a:pt x="2092" y="3651"/>
                  <a:pt x="2073" y="3627"/>
                </a:cubicBezTo>
                <a:cubicBezTo>
                  <a:pt x="2076" y="3607"/>
                  <a:pt x="2117" y="3625"/>
                  <a:pt x="2113" y="3597"/>
                </a:cubicBezTo>
                <a:close/>
                <a:moveTo>
                  <a:pt x="2133" y="3466"/>
                </a:moveTo>
                <a:cubicBezTo>
                  <a:pt x="2135" y="3424"/>
                  <a:pt x="2178" y="3480"/>
                  <a:pt x="2193" y="3446"/>
                </a:cubicBezTo>
                <a:cubicBezTo>
                  <a:pt x="2214" y="3463"/>
                  <a:pt x="2156" y="3486"/>
                  <a:pt x="2133" y="3466"/>
                </a:cubicBezTo>
                <a:close/>
                <a:moveTo>
                  <a:pt x="2203" y="3828"/>
                </a:moveTo>
                <a:cubicBezTo>
                  <a:pt x="2221" y="3825"/>
                  <a:pt x="2190" y="3793"/>
                  <a:pt x="2234" y="3798"/>
                </a:cubicBezTo>
                <a:cubicBezTo>
                  <a:pt x="2235" y="3807"/>
                  <a:pt x="2230" y="3808"/>
                  <a:pt x="2224" y="3808"/>
                </a:cubicBezTo>
                <a:cubicBezTo>
                  <a:pt x="2268" y="3825"/>
                  <a:pt x="2205" y="3851"/>
                  <a:pt x="2183" y="3828"/>
                </a:cubicBezTo>
                <a:cubicBezTo>
                  <a:pt x="2188" y="3814"/>
                  <a:pt x="2192" y="3829"/>
                  <a:pt x="2203" y="3828"/>
                </a:cubicBezTo>
                <a:close/>
                <a:moveTo>
                  <a:pt x="2254" y="3346"/>
                </a:moveTo>
                <a:cubicBezTo>
                  <a:pt x="2251" y="3367"/>
                  <a:pt x="2206" y="3348"/>
                  <a:pt x="2214" y="3326"/>
                </a:cubicBezTo>
                <a:cubicBezTo>
                  <a:pt x="2232" y="3327"/>
                  <a:pt x="2235" y="3313"/>
                  <a:pt x="2254" y="3316"/>
                </a:cubicBezTo>
                <a:cubicBezTo>
                  <a:pt x="2247" y="3324"/>
                  <a:pt x="2238" y="3343"/>
                  <a:pt x="2254" y="3346"/>
                </a:cubicBezTo>
                <a:close/>
                <a:moveTo>
                  <a:pt x="2264" y="4110"/>
                </a:moveTo>
                <a:cubicBezTo>
                  <a:pt x="2264" y="4150"/>
                  <a:pt x="2264" y="4150"/>
                  <a:pt x="2264" y="4150"/>
                </a:cubicBezTo>
                <a:cubicBezTo>
                  <a:pt x="2227" y="4127"/>
                  <a:pt x="2146" y="4156"/>
                  <a:pt x="2123" y="4079"/>
                </a:cubicBezTo>
                <a:cubicBezTo>
                  <a:pt x="2157" y="4067"/>
                  <a:pt x="2198" y="4085"/>
                  <a:pt x="2224" y="4069"/>
                </a:cubicBezTo>
                <a:cubicBezTo>
                  <a:pt x="2247" y="4114"/>
                  <a:pt x="2186" y="4077"/>
                  <a:pt x="2173" y="4090"/>
                </a:cubicBezTo>
                <a:cubicBezTo>
                  <a:pt x="2205" y="4109"/>
                  <a:pt x="2223" y="4121"/>
                  <a:pt x="2264" y="4110"/>
                </a:cubicBezTo>
                <a:close/>
                <a:moveTo>
                  <a:pt x="2224" y="2944"/>
                </a:moveTo>
                <a:cubicBezTo>
                  <a:pt x="2199" y="2948"/>
                  <a:pt x="2202" y="2926"/>
                  <a:pt x="2173" y="2934"/>
                </a:cubicBezTo>
                <a:cubicBezTo>
                  <a:pt x="2180" y="2924"/>
                  <a:pt x="2196" y="2923"/>
                  <a:pt x="2193" y="2904"/>
                </a:cubicBezTo>
                <a:cubicBezTo>
                  <a:pt x="2223" y="2955"/>
                  <a:pt x="2226" y="2882"/>
                  <a:pt x="2264" y="2884"/>
                </a:cubicBezTo>
                <a:cubicBezTo>
                  <a:pt x="2262" y="2916"/>
                  <a:pt x="2227" y="2913"/>
                  <a:pt x="2224" y="2944"/>
                </a:cubicBezTo>
                <a:close/>
                <a:moveTo>
                  <a:pt x="2224" y="2401"/>
                </a:moveTo>
                <a:cubicBezTo>
                  <a:pt x="2235" y="2403"/>
                  <a:pt x="2229" y="2411"/>
                  <a:pt x="2224" y="2411"/>
                </a:cubicBezTo>
                <a:cubicBezTo>
                  <a:pt x="2225" y="2423"/>
                  <a:pt x="2242" y="2420"/>
                  <a:pt x="2254" y="2421"/>
                </a:cubicBezTo>
                <a:cubicBezTo>
                  <a:pt x="2227" y="2447"/>
                  <a:pt x="2165" y="2423"/>
                  <a:pt x="2133" y="2421"/>
                </a:cubicBezTo>
                <a:cubicBezTo>
                  <a:pt x="2160" y="2380"/>
                  <a:pt x="2203" y="2425"/>
                  <a:pt x="2224" y="2401"/>
                </a:cubicBezTo>
                <a:close/>
                <a:moveTo>
                  <a:pt x="2033" y="2170"/>
                </a:moveTo>
                <a:cubicBezTo>
                  <a:pt x="2027" y="2155"/>
                  <a:pt x="2044" y="2118"/>
                  <a:pt x="2023" y="2120"/>
                </a:cubicBezTo>
                <a:cubicBezTo>
                  <a:pt x="2026" y="2106"/>
                  <a:pt x="2048" y="2111"/>
                  <a:pt x="2063" y="2110"/>
                </a:cubicBezTo>
                <a:cubicBezTo>
                  <a:pt x="2042" y="2149"/>
                  <a:pt x="2133" y="2108"/>
                  <a:pt x="2163" y="2140"/>
                </a:cubicBezTo>
                <a:cubicBezTo>
                  <a:pt x="2130" y="2156"/>
                  <a:pt x="2158" y="2170"/>
                  <a:pt x="2193" y="2170"/>
                </a:cubicBezTo>
                <a:cubicBezTo>
                  <a:pt x="2136" y="2212"/>
                  <a:pt x="2104" y="2166"/>
                  <a:pt x="2033" y="2170"/>
                </a:cubicBezTo>
                <a:close/>
                <a:moveTo>
                  <a:pt x="2183" y="2070"/>
                </a:moveTo>
                <a:cubicBezTo>
                  <a:pt x="2159" y="2086"/>
                  <a:pt x="2142" y="2109"/>
                  <a:pt x="2093" y="2100"/>
                </a:cubicBezTo>
                <a:cubicBezTo>
                  <a:pt x="2098" y="2066"/>
                  <a:pt x="2168" y="2061"/>
                  <a:pt x="2183" y="2070"/>
                </a:cubicBezTo>
                <a:close/>
                <a:moveTo>
                  <a:pt x="1942" y="2059"/>
                </a:moveTo>
                <a:cubicBezTo>
                  <a:pt x="1976" y="2053"/>
                  <a:pt x="1979" y="2076"/>
                  <a:pt x="1982" y="2100"/>
                </a:cubicBezTo>
                <a:cubicBezTo>
                  <a:pt x="1951" y="2104"/>
                  <a:pt x="1938" y="2091"/>
                  <a:pt x="1942" y="2059"/>
                </a:cubicBezTo>
                <a:close/>
                <a:moveTo>
                  <a:pt x="1942" y="3577"/>
                </a:moveTo>
                <a:cubicBezTo>
                  <a:pt x="1911" y="3570"/>
                  <a:pt x="1923" y="3570"/>
                  <a:pt x="1892" y="3577"/>
                </a:cubicBezTo>
                <a:cubicBezTo>
                  <a:pt x="1873" y="3559"/>
                  <a:pt x="1900" y="3551"/>
                  <a:pt x="1892" y="3517"/>
                </a:cubicBezTo>
                <a:cubicBezTo>
                  <a:pt x="1901" y="3547"/>
                  <a:pt x="1945" y="3525"/>
                  <a:pt x="1962" y="3507"/>
                </a:cubicBezTo>
                <a:cubicBezTo>
                  <a:pt x="1987" y="3499"/>
                  <a:pt x="1938" y="3564"/>
                  <a:pt x="1942" y="3577"/>
                </a:cubicBezTo>
                <a:close/>
                <a:moveTo>
                  <a:pt x="1892" y="3426"/>
                </a:moveTo>
                <a:cubicBezTo>
                  <a:pt x="1894" y="3415"/>
                  <a:pt x="1890" y="3408"/>
                  <a:pt x="1882" y="3406"/>
                </a:cubicBezTo>
                <a:cubicBezTo>
                  <a:pt x="1920" y="3388"/>
                  <a:pt x="1956" y="3403"/>
                  <a:pt x="1982" y="3436"/>
                </a:cubicBezTo>
                <a:cubicBezTo>
                  <a:pt x="1945" y="3458"/>
                  <a:pt x="1949" y="3415"/>
                  <a:pt x="1892" y="3426"/>
                </a:cubicBezTo>
                <a:close/>
                <a:moveTo>
                  <a:pt x="1902" y="3346"/>
                </a:moveTo>
                <a:cubicBezTo>
                  <a:pt x="1906" y="3326"/>
                  <a:pt x="1948" y="3345"/>
                  <a:pt x="1932" y="3306"/>
                </a:cubicBezTo>
                <a:cubicBezTo>
                  <a:pt x="1956" y="3312"/>
                  <a:pt x="1979" y="3319"/>
                  <a:pt x="1982" y="3346"/>
                </a:cubicBezTo>
                <a:cubicBezTo>
                  <a:pt x="1950" y="3361"/>
                  <a:pt x="1938" y="3349"/>
                  <a:pt x="1902" y="3346"/>
                </a:cubicBezTo>
                <a:close/>
                <a:moveTo>
                  <a:pt x="1892" y="3145"/>
                </a:moveTo>
                <a:cubicBezTo>
                  <a:pt x="1888" y="3128"/>
                  <a:pt x="1900" y="3126"/>
                  <a:pt x="1912" y="3125"/>
                </a:cubicBezTo>
                <a:cubicBezTo>
                  <a:pt x="1907" y="3117"/>
                  <a:pt x="1902" y="3108"/>
                  <a:pt x="1902" y="3095"/>
                </a:cubicBezTo>
                <a:cubicBezTo>
                  <a:pt x="1942" y="3095"/>
                  <a:pt x="1942" y="3095"/>
                  <a:pt x="1942" y="3095"/>
                </a:cubicBezTo>
                <a:cubicBezTo>
                  <a:pt x="1946" y="3118"/>
                  <a:pt x="1949" y="3142"/>
                  <a:pt x="1982" y="3135"/>
                </a:cubicBezTo>
                <a:cubicBezTo>
                  <a:pt x="1972" y="3158"/>
                  <a:pt x="1919" y="3139"/>
                  <a:pt x="1892" y="3145"/>
                </a:cubicBezTo>
                <a:close/>
                <a:moveTo>
                  <a:pt x="1972" y="3075"/>
                </a:moveTo>
                <a:cubicBezTo>
                  <a:pt x="1968" y="3097"/>
                  <a:pt x="1919" y="3082"/>
                  <a:pt x="1912" y="3075"/>
                </a:cubicBezTo>
                <a:cubicBezTo>
                  <a:pt x="1921" y="3060"/>
                  <a:pt x="1944" y="3060"/>
                  <a:pt x="1962" y="3054"/>
                </a:cubicBezTo>
                <a:cubicBezTo>
                  <a:pt x="1961" y="3066"/>
                  <a:pt x="1965" y="3072"/>
                  <a:pt x="1972" y="3075"/>
                </a:cubicBezTo>
                <a:close/>
                <a:moveTo>
                  <a:pt x="1952" y="3024"/>
                </a:moveTo>
                <a:cubicBezTo>
                  <a:pt x="1936" y="3025"/>
                  <a:pt x="1914" y="3019"/>
                  <a:pt x="1912" y="3034"/>
                </a:cubicBezTo>
                <a:cubicBezTo>
                  <a:pt x="1886" y="3033"/>
                  <a:pt x="1892" y="3001"/>
                  <a:pt x="1892" y="2974"/>
                </a:cubicBezTo>
                <a:cubicBezTo>
                  <a:pt x="1919" y="2984"/>
                  <a:pt x="1949" y="2991"/>
                  <a:pt x="1952" y="3024"/>
                </a:cubicBezTo>
                <a:close/>
                <a:moveTo>
                  <a:pt x="1932" y="1587"/>
                </a:moveTo>
                <a:cubicBezTo>
                  <a:pt x="1902" y="1593"/>
                  <a:pt x="1854" y="1593"/>
                  <a:pt x="1832" y="1557"/>
                </a:cubicBezTo>
                <a:cubicBezTo>
                  <a:pt x="1872" y="1568"/>
                  <a:pt x="1899" y="1556"/>
                  <a:pt x="1932" y="1587"/>
                </a:cubicBezTo>
                <a:close/>
                <a:moveTo>
                  <a:pt x="1902" y="1426"/>
                </a:moveTo>
                <a:cubicBezTo>
                  <a:pt x="1934" y="1446"/>
                  <a:pt x="1839" y="1423"/>
                  <a:pt x="1852" y="1457"/>
                </a:cubicBezTo>
                <a:cubicBezTo>
                  <a:pt x="1848" y="1442"/>
                  <a:pt x="1841" y="1435"/>
                  <a:pt x="1812" y="1426"/>
                </a:cubicBezTo>
                <a:cubicBezTo>
                  <a:pt x="1827" y="1417"/>
                  <a:pt x="1864" y="1418"/>
                  <a:pt x="1902" y="1426"/>
                </a:cubicBezTo>
                <a:close/>
                <a:moveTo>
                  <a:pt x="1822" y="4542"/>
                </a:moveTo>
                <a:cubicBezTo>
                  <a:pt x="1835" y="4565"/>
                  <a:pt x="1837" y="4632"/>
                  <a:pt x="1802" y="4642"/>
                </a:cubicBezTo>
                <a:cubicBezTo>
                  <a:pt x="1803" y="4654"/>
                  <a:pt x="1820" y="4651"/>
                  <a:pt x="1832" y="4652"/>
                </a:cubicBezTo>
                <a:cubicBezTo>
                  <a:pt x="1817" y="4696"/>
                  <a:pt x="1800" y="4651"/>
                  <a:pt x="1781" y="4642"/>
                </a:cubicBezTo>
                <a:cubicBezTo>
                  <a:pt x="1777" y="4591"/>
                  <a:pt x="1813" y="4581"/>
                  <a:pt x="1822" y="4542"/>
                </a:cubicBezTo>
                <a:close/>
                <a:moveTo>
                  <a:pt x="1812" y="5105"/>
                </a:moveTo>
                <a:cubicBezTo>
                  <a:pt x="1758" y="5181"/>
                  <a:pt x="1820" y="5207"/>
                  <a:pt x="1781" y="5255"/>
                </a:cubicBezTo>
                <a:cubicBezTo>
                  <a:pt x="1768" y="5232"/>
                  <a:pt x="1781" y="5146"/>
                  <a:pt x="1771" y="5105"/>
                </a:cubicBezTo>
                <a:lnTo>
                  <a:pt x="1812" y="5105"/>
                </a:lnTo>
                <a:close/>
                <a:moveTo>
                  <a:pt x="1590" y="2220"/>
                </a:moveTo>
                <a:cubicBezTo>
                  <a:pt x="1590" y="2200"/>
                  <a:pt x="1590" y="2200"/>
                  <a:pt x="1590" y="2200"/>
                </a:cubicBezTo>
                <a:cubicBezTo>
                  <a:pt x="1604" y="2203"/>
                  <a:pt x="1599" y="2225"/>
                  <a:pt x="1601" y="2240"/>
                </a:cubicBezTo>
                <a:cubicBezTo>
                  <a:pt x="1572" y="2249"/>
                  <a:pt x="1574" y="2226"/>
                  <a:pt x="1550" y="2230"/>
                </a:cubicBezTo>
                <a:cubicBezTo>
                  <a:pt x="1553" y="2217"/>
                  <a:pt x="1575" y="2222"/>
                  <a:pt x="1590" y="2220"/>
                </a:cubicBezTo>
                <a:close/>
                <a:moveTo>
                  <a:pt x="1560" y="2009"/>
                </a:moveTo>
                <a:cubicBezTo>
                  <a:pt x="1574" y="2016"/>
                  <a:pt x="1579" y="2031"/>
                  <a:pt x="1580" y="2049"/>
                </a:cubicBezTo>
                <a:cubicBezTo>
                  <a:pt x="1552" y="2058"/>
                  <a:pt x="1554" y="2035"/>
                  <a:pt x="1530" y="2039"/>
                </a:cubicBezTo>
                <a:cubicBezTo>
                  <a:pt x="1527" y="2016"/>
                  <a:pt x="1559" y="2028"/>
                  <a:pt x="1560" y="2009"/>
                </a:cubicBezTo>
                <a:close/>
                <a:moveTo>
                  <a:pt x="1550" y="2361"/>
                </a:moveTo>
                <a:cubicBezTo>
                  <a:pt x="1579" y="2369"/>
                  <a:pt x="1576" y="2347"/>
                  <a:pt x="1601" y="2351"/>
                </a:cubicBezTo>
                <a:cubicBezTo>
                  <a:pt x="1602" y="2369"/>
                  <a:pt x="1588" y="2372"/>
                  <a:pt x="1590" y="2391"/>
                </a:cubicBezTo>
                <a:cubicBezTo>
                  <a:pt x="1565" y="2390"/>
                  <a:pt x="1559" y="2372"/>
                  <a:pt x="1550" y="2401"/>
                </a:cubicBezTo>
                <a:cubicBezTo>
                  <a:pt x="1503" y="2361"/>
                  <a:pt x="1549" y="2342"/>
                  <a:pt x="1520" y="2301"/>
                </a:cubicBezTo>
                <a:cubicBezTo>
                  <a:pt x="1554" y="2298"/>
                  <a:pt x="1572" y="2338"/>
                  <a:pt x="1550" y="2361"/>
                </a:cubicBezTo>
                <a:close/>
                <a:moveTo>
                  <a:pt x="1601" y="3637"/>
                </a:moveTo>
                <a:cubicBezTo>
                  <a:pt x="1574" y="3623"/>
                  <a:pt x="1554" y="3603"/>
                  <a:pt x="1530" y="3587"/>
                </a:cubicBezTo>
                <a:cubicBezTo>
                  <a:pt x="1540" y="3546"/>
                  <a:pt x="1529" y="3546"/>
                  <a:pt x="1530" y="3497"/>
                </a:cubicBezTo>
                <a:cubicBezTo>
                  <a:pt x="1554" y="3500"/>
                  <a:pt x="1568" y="3512"/>
                  <a:pt x="1601" y="3507"/>
                </a:cubicBezTo>
                <a:cubicBezTo>
                  <a:pt x="1600" y="3567"/>
                  <a:pt x="1588" y="3583"/>
                  <a:pt x="1601" y="3637"/>
                </a:cubicBezTo>
                <a:close/>
                <a:moveTo>
                  <a:pt x="1590" y="3436"/>
                </a:moveTo>
                <a:cubicBezTo>
                  <a:pt x="1560" y="3430"/>
                  <a:pt x="1539" y="3414"/>
                  <a:pt x="1540" y="3376"/>
                </a:cubicBezTo>
                <a:cubicBezTo>
                  <a:pt x="1565" y="3375"/>
                  <a:pt x="1589" y="3374"/>
                  <a:pt x="1601" y="3386"/>
                </a:cubicBezTo>
                <a:cubicBezTo>
                  <a:pt x="1604" y="3409"/>
                  <a:pt x="1599" y="3425"/>
                  <a:pt x="1590" y="3436"/>
                </a:cubicBezTo>
                <a:close/>
                <a:moveTo>
                  <a:pt x="1601" y="3235"/>
                </a:moveTo>
                <a:cubicBezTo>
                  <a:pt x="1577" y="3225"/>
                  <a:pt x="1537" y="3232"/>
                  <a:pt x="1540" y="3195"/>
                </a:cubicBezTo>
                <a:cubicBezTo>
                  <a:pt x="1561" y="3217"/>
                  <a:pt x="1569" y="3190"/>
                  <a:pt x="1601" y="3195"/>
                </a:cubicBezTo>
                <a:lnTo>
                  <a:pt x="1601" y="3235"/>
                </a:lnTo>
                <a:close/>
                <a:moveTo>
                  <a:pt x="1560" y="3456"/>
                </a:moveTo>
                <a:cubicBezTo>
                  <a:pt x="1541" y="3491"/>
                  <a:pt x="1519" y="3445"/>
                  <a:pt x="1530" y="3416"/>
                </a:cubicBezTo>
                <a:cubicBezTo>
                  <a:pt x="1562" y="3423"/>
                  <a:pt x="1549" y="3450"/>
                  <a:pt x="1560" y="3456"/>
                </a:cubicBezTo>
                <a:close/>
                <a:moveTo>
                  <a:pt x="1490" y="3326"/>
                </a:moveTo>
                <a:cubicBezTo>
                  <a:pt x="1504" y="3329"/>
                  <a:pt x="1498" y="3351"/>
                  <a:pt x="1500" y="3366"/>
                </a:cubicBezTo>
                <a:cubicBezTo>
                  <a:pt x="1470" y="3366"/>
                  <a:pt x="1470" y="3366"/>
                  <a:pt x="1470" y="3366"/>
                </a:cubicBezTo>
                <a:cubicBezTo>
                  <a:pt x="1458" y="3334"/>
                  <a:pt x="1486" y="3342"/>
                  <a:pt x="1490" y="3326"/>
                </a:cubicBezTo>
                <a:close/>
                <a:moveTo>
                  <a:pt x="1431" y="3418"/>
                </a:moveTo>
                <a:cubicBezTo>
                  <a:pt x="1438" y="3418"/>
                  <a:pt x="1447" y="3419"/>
                  <a:pt x="1454" y="3422"/>
                </a:cubicBezTo>
                <a:cubicBezTo>
                  <a:pt x="1454" y="3420"/>
                  <a:pt x="1454" y="3419"/>
                  <a:pt x="1454" y="3418"/>
                </a:cubicBezTo>
                <a:cubicBezTo>
                  <a:pt x="1472" y="3421"/>
                  <a:pt x="1492" y="3431"/>
                  <a:pt x="1500" y="3436"/>
                </a:cubicBezTo>
                <a:cubicBezTo>
                  <a:pt x="1500" y="3487"/>
                  <a:pt x="1500" y="3487"/>
                  <a:pt x="1500" y="3487"/>
                </a:cubicBezTo>
                <a:cubicBezTo>
                  <a:pt x="1489" y="3492"/>
                  <a:pt x="1477" y="3496"/>
                  <a:pt x="1465" y="3501"/>
                </a:cubicBezTo>
                <a:cubicBezTo>
                  <a:pt x="1456" y="3490"/>
                  <a:pt x="1442" y="3485"/>
                  <a:pt x="1422" y="3486"/>
                </a:cubicBezTo>
                <a:cubicBezTo>
                  <a:pt x="1430" y="3478"/>
                  <a:pt x="1427" y="3472"/>
                  <a:pt x="1421" y="3466"/>
                </a:cubicBezTo>
                <a:cubicBezTo>
                  <a:pt x="1441" y="3461"/>
                  <a:pt x="1460" y="3456"/>
                  <a:pt x="1470" y="3446"/>
                </a:cubicBezTo>
                <a:cubicBezTo>
                  <a:pt x="1432" y="3445"/>
                  <a:pt x="1436" y="3428"/>
                  <a:pt x="1420" y="3426"/>
                </a:cubicBezTo>
                <a:cubicBezTo>
                  <a:pt x="1422" y="3422"/>
                  <a:pt x="1426" y="3419"/>
                  <a:pt x="1431" y="3418"/>
                </a:cubicBezTo>
                <a:close/>
                <a:moveTo>
                  <a:pt x="1480" y="4914"/>
                </a:moveTo>
                <a:cubicBezTo>
                  <a:pt x="1466" y="4931"/>
                  <a:pt x="1439" y="4937"/>
                  <a:pt x="1423" y="4952"/>
                </a:cubicBezTo>
                <a:cubicBezTo>
                  <a:pt x="1409" y="4947"/>
                  <a:pt x="1390" y="4968"/>
                  <a:pt x="1366" y="4959"/>
                </a:cubicBezTo>
                <a:cubicBezTo>
                  <a:pt x="1375" y="4921"/>
                  <a:pt x="1418" y="4964"/>
                  <a:pt x="1422" y="4919"/>
                </a:cubicBezTo>
                <a:cubicBezTo>
                  <a:pt x="1402" y="4938"/>
                  <a:pt x="1375" y="4919"/>
                  <a:pt x="1351" y="4919"/>
                </a:cubicBezTo>
                <a:cubicBezTo>
                  <a:pt x="1391" y="4897"/>
                  <a:pt x="1354" y="4900"/>
                  <a:pt x="1351" y="4863"/>
                </a:cubicBezTo>
                <a:cubicBezTo>
                  <a:pt x="1362" y="4850"/>
                  <a:pt x="1381" y="4866"/>
                  <a:pt x="1406" y="4855"/>
                </a:cubicBezTo>
                <a:cubicBezTo>
                  <a:pt x="1403" y="4851"/>
                  <a:pt x="1399" y="4848"/>
                  <a:pt x="1394" y="4845"/>
                </a:cubicBezTo>
                <a:cubicBezTo>
                  <a:pt x="1403" y="4845"/>
                  <a:pt x="1414" y="4843"/>
                  <a:pt x="1424" y="4841"/>
                </a:cubicBezTo>
                <a:cubicBezTo>
                  <a:pt x="1437" y="4847"/>
                  <a:pt x="1446" y="4855"/>
                  <a:pt x="1454" y="4855"/>
                </a:cubicBezTo>
                <a:cubicBezTo>
                  <a:pt x="1461" y="4849"/>
                  <a:pt x="1460" y="4843"/>
                  <a:pt x="1456" y="4836"/>
                </a:cubicBezTo>
                <a:cubicBezTo>
                  <a:pt x="1472" y="4836"/>
                  <a:pt x="1482" y="4842"/>
                  <a:pt x="1480" y="4863"/>
                </a:cubicBezTo>
                <a:cubicBezTo>
                  <a:pt x="1462" y="4905"/>
                  <a:pt x="1405" y="4860"/>
                  <a:pt x="1369" y="4893"/>
                </a:cubicBezTo>
                <a:cubicBezTo>
                  <a:pt x="1399" y="4928"/>
                  <a:pt x="1466" y="4864"/>
                  <a:pt x="1480" y="4914"/>
                </a:cubicBezTo>
                <a:close/>
                <a:moveTo>
                  <a:pt x="1383" y="5159"/>
                </a:moveTo>
                <a:cubicBezTo>
                  <a:pt x="1373" y="5157"/>
                  <a:pt x="1351" y="5157"/>
                  <a:pt x="1351" y="5150"/>
                </a:cubicBezTo>
                <a:cubicBezTo>
                  <a:pt x="1364" y="5141"/>
                  <a:pt x="1377" y="5139"/>
                  <a:pt x="1391" y="5140"/>
                </a:cubicBezTo>
                <a:cubicBezTo>
                  <a:pt x="1382" y="5145"/>
                  <a:pt x="1377" y="5151"/>
                  <a:pt x="1383" y="5159"/>
                </a:cubicBezTo>
                <a:close/>
                <a:moveTo>
                  <a:pt x="1351" y="5126"/>
                </a:moveTo>
                <a:cubicBezTo>
                  <a:pt x="1354" y="5120"/>
                  <a:pt x="1358" y="5117"/>
                  <a:pt x="1362" y="5114"/>
                </a:cubicBezTo>
                <a:cubicBezTo>
                  <a:pt x="1368" y="5127"/>
                  <a:pt x="1385" y="5119"/>
                  <a:pt x="1401" y="5112"/>
                </a:cubicBezTo>
                <a:cubicBezTo>
                  <a:pt x="1410" y="5112"/>
                  <a:pt x="1418" y="5112"/>
                  <a:pt x="1425" y="5107"/>
                </a:cubicBezTo>
                <a:cubicBezTo>
                  <a:pt x="1432" y="5108"/>
                  <a:pt x="1437" y="5113"/>
                  <a:pt x="1440" y="5125"/>
                </a:cubicBezTo>
                <a:cubicBezTo>
                  <a:pt x="1439" y="5125"/>
                  <a:pt x="1437" y="5125"/>
                  <a:pt x="1436" y="5125"/>
                </a:cubicBezTo>
                <a:cubicBezTo>
                  <a:pt x="1410" y="5123"/>
                  <a:pt x="1375" y="5130"/>
                  <a:pt x="1351" y="5126"/>
                </a:cubicBezTo>
                <a:close/>
                <a:moveTo>
                  <a:pt x="1365" y="5061"/>
                </a:moveTo>
                <a:cubicBezTo>
                  <a:pt x="1373" y="5062"/>
                  <a:pt x="1381" y="5063"/>
                  <a:pt x="1389" y="5064"/>
                </a:cubicBezTo>
                <a:cubicBezTo>
                  <a:pt x="1379" y="5065"/>
                  <a:pt x="1371" y="5065"/>
                  <a:pt x="1365" y="5061"/>
                </a:cubicBezTo>
                <a:close/>
                <a:moveTo>
                  <a:pt x="1397" y="5040"/>
                </a:moveTo>
                <a:cubicBezTo>
                  <a:pt x="1413" y="5034"/>
                  <a:pt x="1431" y="5029"/>
                  <a:pt x="1454" y="5022"/>
                </a:cubicBezTo>
                <a:cubicBezTo>
                  <a:pt x="1453" y="5020"/>
                  <a:pt x="1451" y="5018"/>
                  <a:pt x="1449" y="5017"/>
                </a:cubicBezTo>
                <a:cubicBezTo>
                  <a:pt x="1457" y="5018"/>
                  <a:pt x="1465" y="5021"/>
                  <a:pt x="1470" y="5024"/>
                </a:cubicBezTo>
                <a:cubicBezTo>
                  <a:pt x="1440" y="5035"/>
                  <a:pt x="1419" y="5037"/>
                  <a:pt x="1397" y="5040"/>
                </a:cubicBezTo>
                <a:close/>
                <a:moveTo>
                  <a:pt x="1390" y="5022"/>
                </a:moveTo>
                <a:cubicBezTo>
                  <a:pt x="1392" y="5018"/>
                  <a:pt x="1395" y="5015"/>
                  <a:pt x="1398" y="5013"/>
                </a:cubicBezTo>
                <a:cubicBezTo>
                  <a:pt x="1411" y="5013"/>
                  <a:pt x="1425" y="5013"/>
                  <a:pt x="1438" y="5015"/>
                </a:cubicBezTo>
                <a:cubicBezTo>
                  <a:pt x="1426" y="5017"/>
                  <a:pt x="1409" y="5030"/>
                  <a:pt x="1390" y="5022"/>
                </a:cubicBezTo>
                <a:close/>
                <a:moveTo>
                  <a:pt x="1461" y="4994"/>
                </a:moveTo>
                <a:cubicBezTo>
                  <a:pt x="1441" y="4987"/>
                  <a:pt x="1420" y="4992"/>
                  <a:pt x="1400" y="4994"/>
                </a:cubicBezTo>
                <a:cubicBezTo>
                  <a:pt x="1400" y="4994"/>
                  <a:pt x="1400" y="4994"/>
                  <a:pt x="1400" y="4994"/>
                </a:cubicBezTo>
                <a:cubicBezTo>
                  <a:pt x="1399" y="4994"/>
                  <a:pt x="1399" y="4994"/>
                  <a:pt x="1399" y="4994"/>
                </a:cubicBezTo>
                <a:cubicBezTo>
                  <a:pt x="1385" y="4996"/>
                  <a:pt x="1371" y="4996"/>
                  <a:pt x="1359" y="4991"/>
                </a:cubicBezTo>
                <a:cubicBezTo>
                  <a:pt x="1370" y="4975"/>
                  <a:pt x="1389" y="4974"/>
                  <a:pt x="1412" y="4966"/>
                </a:cubicBezTo>
                <a:cubicBezTo>
                  <a:pt x="1411" y="4968"/>
                  <a:pt x="1410" y="4971"/>
                  <a:pt x="1410" y="4974"/>
                </a:cubicBezTo>
                <a:cubicBezTo>
                  <a:pt x="1436" y="4978"/>
                  <a:pt x="1465" y="4979"/>
                  <a:pt x="1480" y="4994"/>
                </a:cubicBezTo>
                <a:cubicBezTo>
                  <a:pt x="1472" y="4994"/>
                  <a:pt x="1466" y="4994"/>
                  <a:pt x="1461" y="4994"/>
                </a:cubicBezTo>
                <a:close/>
                <a:moveTo>
                  <a:pt x="1374" y="4537"/>
                </a:moveTo>
                <a:cubicBezTo>
                  <a:pt x="1364" y="4539"/>
                  <a:pt x="1368" y="4557"/>
                  <a:pt x="1366" y="4569"/>
                </a:cubicBezTo>
                <a:cubicBezTo>
                  <a:pt x="1359" y="4567"/>
                  <a:pt x="1354" y="4570"/>
                  <a:pt x="1352" y="4574"/>
                </a:cubicBezTo>
                <a:cubicBezTo>
                  <a:pt x="1351" y="4574"/>
                  <a:pt x="1350" y="4574"/>
                  <a:pt x="1350" y="4574"/>
                </a:cubicBezTo>
                <a:cubicBezTo>
                  <a:pt x="1336" y="4543"/>
                  <a:pt x="1364" y="4543"/>
                  <a:pt x="1343" y="4505"/>
                </a:cubicBezTo>
                <a:cubicBezTo>
                  <a:pt x="1368" y="4500"/>
                  <a:pt x="1369" y="4520"/>
                  <a:pt x="1383" y="4527"/>
                </a:cubicBezTo>
                <a:cubicBezTo>
                  <a:pt x="1382" y="4528"/>
                  <a:pt x="1380" y="4530"/>
                  <a:pt x="1379" y="4532"/>
                </a:cubicBezTo>
                <a:cubicBezTo>
                  <a:pt x="1404" y="4544"/>
                  <a:pt x="1426" y="4547"/>
                  <a:pt x="1443" y="4554"/>
                </a:cubicBezTo>
                <a:cubicBezTo>
                  <a:pt x="1422" y="4558"/>
                  <a:pt x="1415" y="4543"/>
                  <a:pt x="1374" y="4537"/>
                </a:cubicBezTo>
                <a:close/>
                <a:moveTo>
                  <a:pt x="1406" y="4575"/>
                </a:moveTo>
                <a:cubicBezTo>
                  <a:pt x="1403" y="4574"/>
                  <a:pt x="1399" y="4574"/>
                  <a:pt x="1396" y="4573"/>
                </a:cubicBezTo>
                <a:cubicBezTo>
                  <a:pt x="1396" y="4571"/>
                  <a:pt x="1397" y="4567"/>
                  <a:pt x="1398" y="4561"/>
                </a:cubicBezTo>
                <a:cubicBezTo>
                  <a:pt x="1401" y="4568"/>
                  <a:pt x="1403" y="4572"/>
                  <a:pt x="1406" y="4575"/>
                </a:cubicBezTo>
                <a:close/>
                <a:moveTo>
                  <a:pt x="1374" y="4553"/>
                </a:moveTo>
                <a:cubicBezTo>
                  <a:pt x="1389" y="4545"/>
                  <a:pt x="1392" y="4566"/>
                  <a:pt x="1394" y="4573"/>
                </a:cubicBezTo>
                <a:cubicBezTo>
                  <a:pt x="1388" y="4573"/>
                  <a:pt x="1382" y="4572"/>
                  <a:pt x="1377" y="4572"/>
                </a:cubicBezTo>
                <a:cubicBezTo>
                  <a:pt x="1378" y="4567"/>
                  <a:pt x="1378" y="4561"/>
                  <a:pt x="1374" y="4553"/>
                </a:cubicBezTo>
                <a:close/>
                <a:moveTo>
                  <a:pt x="1395" y="4522"/>
                </a:moveTo>
                <a:cubicBezTo>
                  <a:pt x="1364" y="4462"/>
                  <a:pt x="1334" y="4478"/>
                  <a:pt x="1343" y="4401"/>
                </a:cubicBezTo>
                <a:cubicBezTo>
                  <a:pt x="1374" y="4418"/>
                  <a:pt x="1445" y="4411"/>
                  <a:pt x="1469" y="4440"/>
                </a:cubicBezTo>
                <a:cubicBezTo>
                  <a:pt x="1457" y="4458"/>
                  <a:pt x="1443" y="4462"/>
                  <a:pt x="1480" y="4481"/>
                </a:cubicBezTo>
                <a:cubicBezTo>
                  <a:pt x="1449" y="4482"/>
                  <a:pt x="1414" y="4505"/>
                  <a:pt x="1389" y="4481"/>
                </a:cubicBezTo>
                <a:cubicBezTo>
                  <a:pt x="1395" y="4538"/>
                  <a:pt x="1449" y="4484"/>
                  <a:pt x="1460" y="4532"/>
                </a:cubicBezTo>
                <a:cubicBezTo>
                  <a:pt x="1434" y="4542"/>
                  <a:pt x="1411" y="4522"/>
                  <a:pt x="1395" y="4522"/>
                </a:cubicBezTo>
                <a:close/>
                <a:moveTo>
                  <a:pt x="1343" y="2872"/>
                </a:moveTo>
                <a:cubicBezTo>
                  <a:pt x="1348" y="2877"/>
                  <a:pt x="1352" y="2883"/>
                  <a:pt x="1354" y="2889"/>
                </a:cubicBezTo>
                <a:cubicBezTo>
                  <a:pt x="1344" y="2893"/>
                  <a:pt x="1346" y="2909"/>
                  <a:pt x="1327" y="2904"/>
                </a:cubicBezTo>
                <a:cubicBezTo>
                  <a:pt x="1325" y="2886"/>
                  <a:pt x="1328" y="2873"/>
                  <a:pt x="1343" y="2872"/>
                </a:cubicBezTo>
                <a:close/>
                <a:moveTo>
                  <a:pt x="1327" y="2872"/>
                </a:moveTo>
                <a:cubicBezTo>
                  <a:pt x="1327" y="2869"/>
                  <a:pt x="1328" y="2867"/>
                  <a:pt x="1330" y="2864"/>
                </a:cubicBezTo>
                <a:cubicBezTo>
                  <a:pt x="1333" y="2865"/>
                  <a:pt x="1335" y="2866"/>
                  <a:pt x="1338" y="2868"/>
                </a:cubicBezTo>
                <a:cubicBezTo>
                  <a:pt x="1334" y="2869"/>
                  <a:pt x="1330" y="2872"/>
                  <a:pt x="1327" y="2872"/>
                </a:cubicBezTo>
                <a:close/>
                <a:moveTo>
                  <a:pt x="1389" y="2673"/>
                </a:moveTo>
                <a:cubicBezTo>
                  <a:pt x="1382" y="2672"/>
                  <a:pt x="1376" y="2673"/>
                  <a:pt x="1370" y="2674"/>
                </a:cubicBezTo>
                <a:cubicBezTo>
                  <a:pt x="1374" y="2668"/>
                  <a:pt x="1379" y="2662"/>
                  <a:pt x="1384" y="2658"/>
                </a:cubicBezTo>
                <a:cubicBezTo>
                  <a:pt x="1383" y="2662"/>
                  <a:pt x="1384" y="2667"/>
                  <a:pt x="1389" y="2673"/>
                </a:cubicBezTo>
                <a:close/>
                <a:moveTo>
                  <a:pt x="1379" y="2713"/>
                </a:moveTo>
                <a:cubicBezTo>
                  <a:pt x="1379" y="2716"/>
                  <a:pt x="1379" y="2718"/>
                  <a:pt x="1378" y="2720"/>
                </a:cubicBezTo>
                <a:cubicBezTo>
                  <a:pt x="1371" y="2717"/>
                  <a:pt x="1366" y="2713"/>
                  <a:pt x="1364" y="2708"/>
                </a:cubicBezTo>
                <a:cubicBezTo>
                  <a:pt x="1371" y="2707"/>
                  <a:pt x="1376" y="2707"/>
                  <a:pt x="1379" y="2713"/>
                </a:cubicBezTo>
                <a:close/>
                <a:moveTo>
                  <a:pt x="1377" y="2721"/>
                </a:moveTo>
                <a:cubicBezTo>
                  <a:pt x="1373" y="2727"/>
                  <a:pt x="1367" y="2731"/>
                  <a:pt x="1369" y="2743"/>
                </a:cubicBezTo>
                <a:cubicBezTo>
                  <a:pt x="1395" y="2742"/>
                  <a:pt x="1401" y="2724"/>
                  <a:pt x="1410" y="2753"/>
                </a:cubicBezTo>
                <a:cubicBezTo>
                  <a:pt x="1397" y="2755"/>
                  <a:pt x="1387" y="2757"/>
                  <a:pt x="1379" y="2757"/>
                </a:cubicBezTo>
                <a:cubicBezTo>
                  <a:pt x="1368" y="2740"/>
                  <a:pt x="1340" y="2724"/>
                  <a:pt x="1377" y="2721"/>
                </a:cubicBezTo>
                <a:close/>
                <a:moveTo>
                  <a:pt x="1372" y="2785"/>
                </a:moveTo>
                <a:cubicBezTo>
                  <a:pt x="1382" y="2789"/>
                  <a:pt x="1391" y="2794"/>
                  <a:pt x="1400" y="2793"/>
                </a:cubicBezTo>
                <a:cubicBezTo>
                  <a:pt x="1398" y="2805"/>
                  <a:pt x="1401" y="2822"/>
                  <a:pt x="1389" y="2823"/>
                </a:cubicBezTo>
                <a:cubicBezTo>
                  <a:pt x="1380" y="2817"/>
                  <a:pt x="1369" y="2812"/>
                  <a:pt x="1353" y="2812"/>
                </a:cubicBezTo>
                <a:cubicBezTo>
                  <a:pt x="1352" y="2808"/>
                  <a:pt x="1349" y="2804"/>
                  <a:pt x="1343" y="2801"/>
                </a:cubicBezTo>
                <a:cubicBezTo>
                  <a:pt x="1349" y="2792"/>
                  <a:pt x="1363" y="2790"/>
                  <a:pt x="1372" y="2785"/>
                </a:cubicBezTo>
                <a:close/>
                <a:moveTo>
                  <a:pt x="1333" y="2943"/>
                </a:moveTo>
                <a:cubicBezTo>
                  <a:pt x="1332" y="2942"/>
                  <a:pt x="1330" y="2941"/>
                  <a:pt x="1329" y="2940"/>
                </a:cubicBezTo>
                <a:cubicBezTo>
                  <a:pt x="1337" y="2926"/>
                  <a:pt x="1351" y="2919"/>
                  <a:pt x="1356" y="2902"/>
                </a:cubicBezTo>
                <a:cubicBezTo>
                  <a:pt x="1358" y="2915"/>
                  <a:pt x="1356" y="2929"/>
                  <a:pt x="1353" y="2940"/>
                </a:cubicBezTo>
                <a:cubicBezTo>
                  <a:pt x="1349" y="2936"/>
                  <a:pt x="1343" y="2941"/>
                  <a:pt x="1333" y="2943"/>
                </a:cubicBezTo>
                <a:close/>
                <a:moveTo>
                  <a:pt x="1350" y="2951"/>
                </a:moveTo>
                <a:cubicBezTo>
                  <a:pt x="1350" y="2952"/>
                  <a:pt x="1350" y="2953"/>
                  <a:pt x="1349" y="2954"/>
                </a:cubicBezTo>
                <a:cubicBezTo>
                  <a:pt x="1348" y="2953"/>
                  <a:pt x="1347" y="2953"/>
                  <a:pt x="1346" y="2952"/>
                </a:cubicBezTo>
                <a:cubicBezTo>
                  <a:pt x="1347" y="2951"/>
                  <a:pt x="1349" y="2951"/>
                  <a:pt x="1350" y="2951"/>
                </a:cubicBezTo>
                <a:close/>
                <a:moveTo>
                  <a:pt x="1329" y="2944"/>
                </a:moveTo>
                <a:cubicBezTo>
                  <a:pt x="1328" y="2944"/>
                  <a:pt x="1327" y="2944"/>
                  <a:pt x="1327" y="2944"/>
                </a:cubicBezTo>
                <a:cubicBezTo>
                  <a:pt x="1327" y="2943"/>
                  <a:pt x="1327" y="2943"/>
                  <a:pt x="1328" y="2942"/>
                </a:cubicBezTo>
                <a:cubicBezTo>
                  <a:pt x="1328" y="2943"/>
                  <a:pt x="1328" y="2943"/>
                  <a:pt x="1329" y="2944"/>
                </a:cubicBezTo>
                <a:close/>
                <a:moveTo>
                  <a:pt x="1334" y="2956"/>
                </a:moveTo>
                <a:cubicBezTo>
                  <a:pt x="1342" y="2964"/>
                  <a:pt x="1358" y="2964"/>
                  <a:pt x="1366" y="2973"/>
                </a:cubicBezTo>
                <a:cubicBezTo>
                  <a:pt x="1352" y="2977"/>
                  <a:pt x="1338" y="2978"/>
                  <a:pt x="1327" y="2968"/>
                </a:cubicBezTo>
                <a:cubicBezTo>
                  <a:pt x="1327" y="2962"/>
                  <a:pt x="1330" y="2958"/>
                  <a:pt x="1334" y="2956"/>
                </a:cubicBezTo>
                <a:close/>
                <a:moveTo>
                  <a:pt x="1343" y="4003"/>
                </a:moveTo>
                <a:cubicBezTo>
                  <a:pt x="1345" y="4012"/>
                  <a:pt x="1356" y="4012"/>
                  <a:pt x="1360" y="4019"/>
                </a:cubicBezTo>
                <a:cubicBezTo>
                  <a:pt x="1360" y="4019"/>
                  <a:pt x="1359" y="4019"/>
                  <a:pt x="1359" y="4019"/>
                </a:cubicBezTo>
                <a:cubicBezTo>
                  <a:pt x="1357" y="4025"/>
                  <a:pt x="1356" y="4030"/>
                  <a:pt x="1354" y="4035"/>
                </a:cubicBezTo>
                <a:cubicBezTo>
                  <a:pt x="1335" y="4035"/>
                  <a:pt x="1335" y="4035"/>
                  <a:pt x="1335" y="4035"/>
                </a:cubicBezTo>
                <a:cubicBezTo>
                  <a:pt x="1336" y="4023"/>
                  <a:pt x="1332" y="4006"/>
                  <a:pt x="1343" y="4003"/>
                </a:cubicBezTo>
                <a:close/>
                <a:moveTo>
                  <a:pt x="1335" y="4091"/>
                </a:moveTo>
                <a:cubicBezTo>
                  <a:pt x="1340" y="4087"/>
                  <a:pt x="1354" y="4080"/>
                  <a:pt x="1367" y="4077"/>
                </a:cubicBezTo>
                <a:cubicBezTo>
                  <a:pt x="1368" y="4078"/>
                  <a:pt x="1368" y="4079"/>
                  <a:pt x="1369" y="4079"/>
                </a:cubicBezTo>
                <a:cubicBezTo>
                  <a:pt x="1370" y="4078"/>
                  <a:pt x="1371" y="4077"/>
                  <a:pt x="1371" y="4076"/>
                </a:cubicBezTo>
                <a:cubicBezTo>
                  <a:pt x="1383" y="4074"/>
                  <a:pt x="1393" y="4075"/>
                  <a:pt x="1398" y="4083"/>
                </a:cubicBezTo>
                <a:cubicBezTo>
                  <a:pt x="1385" y="4084"/>
                  <a:pt x="1388" y="4098"/>
                  <a:pt x="1359" y="4099"/>
                </a:cubicBezTo>
                <a:cubicBezTo>
                  <a:pt x="1380" y="4119"/>
                  <a:pt x="1447" y="4113"/>
                  <a:pt x="1479" y="4146"/>
                </a:cubicBezTo>
                <a:cubicBezTo>
                  <a:pt x="1480" y="4148"/>
                  <a:pt x="1480" y="4149"/>
                  <a:pt x="1480" y="4150"/>
                </a:cubicBezTo>
                <a:cubicBezTo>
                  <a:pt x="1464" y="4156"/>
                  <a:pt x="1449" y="4163"/>
                  <a:pt x="1435" y="4171"/>
                </a:cubicBezTo>
                <a:cubicBezTo>
                  <a:pt x="1403" y="4156"/>
                  <a:pt x="1367" y="4145"/>
                  <a:pt x="1335" y="4131"/>
                </a:cubicBezTo>
                <a:lnTo>
                  <a:pt x="1335" y="4091"/>
                </a:lnTo>
                <a:close/>
                <a:moveTo>
                  <a:pt x="1466" y="4273"/>
                </a:moveTo>
                <a:cubicBezTo>
                  <a:pt x="1454" y="4281"/>
                  <a:pt x="1438" y="4282"/>
                  <a:pt x="1425" y="4283"/>
                </a:cubicBezTo>
                <a:cubicBezTo>
                  <a:pt x="1431" y="4272"/>
                  <a:pt x="1449" y="4270"/>
                  <a:pt x="1466" y="4273"/>
                </a:cubicBezTo>
                <a:close/>
                <a:moveTo>
                  <a:pt x="1383" y="4236"/>
                </a:moveTo>
                <a:cubicBezTo>
                  <a:pt x="1372" y="4241"/>
                  <a:pt x="1358" y="4243"/>
                  <a:pt x="1343" y="4242"/>
                </a:cubicBezTo>
                <a:cubicBezTo>
                  <a:pt x="1343" y="4234"/>
                  <a:pt x="1352" y="4236"/>
                  <a:pt x="1359" y="4234"/>
                </a:cubicBezTo>
                <a:cubicBezTo>
                  <a:pt x="1337" y="4223"/>
                  <a:pt x="1329" y="4205"/>
                  <a:pt x="1343" y="4178"/>
                </a:cubicBezTo>
                <a:cubicBezTo>
                  <a:pt x="1358" y="4178"/>
                  <a:pt x="1353" y="4200"/>
                  <a:pt x="1374" y="4194"/>
                </a:cubicBezTo>
                <a:cubicBezTo>
                  <a:pt x="1394" y="4211"/>
                  <a:pt x="1366" y="4183"/>
                  <a:pt x="1359" y="4178"/>
                </a:cubicBezTo>
                <a:cubicBezTo>
                  <a:pt x="1368" y="4177"/>
                  <a:pt x="1389" y="4180"/>
                  <a:pt x="1413" y="4185"/>
                </a:cubicBezTo>
                <a:cubicBezTo>
                  <a:pt x="1393" y="4198"/>
                  <a:pt x="1375" y="4213"/>
                  <a:pt x="1359" y="4230"/>
                </a:cubicBezTo>
                <a:cubicBezTo>
                  <a:pt x="1367" y="4234"/>
                  <a:pt x="1375" y="4235"/>
                  <a:pt x="1383" y="4236"/>
                </a:cubicBezTo>
                <a:close/>
                <a:moveTo>
                  <a:pt x="1343" y="4274"/>
                </a:moveTo>
                <a:cubicBezTo>
                  <a:pt x="1367" y="4273"/>
                  <a:pt x="1389" y="4276"/>
                  <a:pt x="1407" y="4286"/>
                </a:cubicBezTo>
                <a:cubicBezTo>
                  <a:pt x="1403" y="4287"/>
                  <a:pt x="1400" y="4288"/>
                  <a:pt x="1400" y="4291"/>
                </a:cubicBezTo>
                <a:cubicBezTo>
                  <a:pt x="1403" y="4299"/>
                  <a:pt x="1416" y="4298"/>
                  <a:pt x="1426" y="4299"/>
                </a:cubicBezTo>
                <a:cubicBezTo>
                  <a:pt x="1430" y="4303"/>
                  <a:pt x="1433" y="4307"/>
                  <a:pt x="1436" y="4312"/>
                </a:cubicBezTo>
                <a:cubicBezTo>
                  <a:pt x="1412" y="4318"/>
                  <a:pt x="1391" y="4281"/>
                  <a:pt x="1379" y="4311"/>
                </a:cubicBezTo>
                <a:cubicBezTo>
                  <a:pt x="1387" y="4327"/>
                  <a:pt x="1429" y="4308"/>
                  <a:pt x="1420" y="4341"/>
                </a:cubicBezTo>
                <a:cubicBezTo>
                  <a:pt x="1405" y="4336"/>
                  <a:pt x="1394" y="4326"/>
                  <a:pt x="1379" y="4321"/>
                </a:cubicBezTo>
                <a:cubicBezTo>
                  <a:pt x="1382" y="4336"/>
                  <a:pt x="1372" y="4348"/>
                  <a:pt x="1362" y="4359"/>
                </a:cubicBezTo>
                <a:cubicBezTo>
                  <a:pt x="1337" y="4345"/>
                  <a:pt x="1326" y="4320"/>
                  <a:pt x="1343" y="4274"/>
                </a:cubicBezTo>
                <a:close/>
                <a:moveTo>
                  <a:pt x="1438" y="4380"/>
                </a:moveTo>
                <a:cubicBezTo>
                  <a:pt x="1429" y="4379"/>
                  <a:pt x="1421" y="4377"/>
                  <a:pt x="1413" y="4375"/>
                </a:cubicBezTo>
                <a:cubicBezTo>
                  <a:pt x="1420" y="4375"/>
                  <a:pt x="1429" y="4376"/>
                  <a:pt x="1438" y="4380"/>
                </a:cubicBezTo>
                <a:close/>
                <a:moveTo>
                  <a:pt x="1470" y="4572"/>
                </a:moveTo>
                <a:cubicBezTo>
                  <a:pt x="1464" y="4575"/>
                  <a:pt x="1458" y="4576"/>
                  <a:pt x="1452" y="4577"/>
                </a:cubicBezTo>
                <a:cubicBezTo>
                  <a:pt x="1452" y="4570"/>
                  <a:pt x="1450" y="4563"/>
                  <a:pt x="1447" y="4555"/>
                </a:cubicBezTo>
                <a:cubicBezTo>
                  <a:pt x="1456" y="4559"/>
                  <a:pt x="1464" y="4564"/>
                  <a:pt x="1470" y="4572"/>
                </a:cubicBezTo>
                <a:close/>
                <a:moveTo>
                  <a:pt x="1480" y="4743"/>
                </a:moveTo>
                <a:cubicBezTo>
                  <a:pt x="1446" y="4748"/>
                  <a:pt x="1398" y="4737"/>
                  <a:pt x="1365" y="4743"/>
                </a:cubicBezTo>
                <a:cubicBezTo>
                  <a:pt x="1382" y="4723"/>
                  <a:pt x="1412" y="4729"/>
                  <a:pt x="1435" y="4723"/>
                </a:cubicBezTo>
                <a:cubicBezTo>
                  <a:pt x="1453" y="4722"/>
                  <a:pt x="1469" y="4723"/>
                  <a:pt x="1480" y="4743"/>
                </a:cubicBezTo>
                <a:close/>
                <a:moveTo>
                  <a:pt x="1440" y="4793"/>
                </a:moveTo>
                <a:cubicBezTo>
                  <a:pt x="1455" y="4795"/>
                  <a:pt x="1477" y="4789"/>
                  <a:pt x="1480" y="4803"/>
                </a:cubicBezTo>
                <a:cubicBezTo>
                  <a:pt x="1472" y="4810"/>
                  <a:pt x="1458" y="4816"/>
                  <a:pt x="1442" y="4820"/>
                </a:cubicBezTo>
                <a:cubicBezTo>
                  <a:pt x="1435" y="4812"/>
                  <a:pt x="1428" y="4803"/>
                  <a:pt x="1430" y="4792"/>
                </a:cubicBezTo>
                <a:cubicBezTo>
                  <a:pt x="1418" y="4796"/>
                  <a:pt x="1410" y="4803"/>
                  <a:pt x="1398" y="4807"/>
                </a:cubicBezTo>
                <a:cubicBezTo>
                  <a:pt x="1391" y="4782"/>
                  <a:pt x="1424" y="4796"/>
                  <a:pt x="1430" y="4784"/>
                </a:cubicBezTo>
                <a:cubicBezTo>
                  <a:pt x="1420" y="4759"/>
                  <a:pt x="1403" y="4792"/>
                  <a:pt x="1382" y="4784"/>
                </a:cubicBezTo>
                <a:cubicBezTo>
                  <a:pt x="1384" y="4769"/>
                  <a:pt x="1409" y="4779"/>
                  <a:pt x="1414" y="4768"/>
                </a:cubicBezTo>
                <a:cubicBezTo>
                  <a:pt x="1413" y="4764"/>
                  <a:pt x="1407" y="4763"/>
                  <a:pt x="1399" y="4762"/>
                </a:cubicBezTo>
                <a:cubicBezTo>
                  <a:pt x="1425" y="4760"/>
                  <a:pt x="1453" y="4755"/>
                  <a:pt x="1480" y="4773"/>
                </a:cubicBezTo>
                <a:cubicBezTo>
                  <a:pt x="1479" y="4787"/>
                  <a:pt x="1408" y="4779"/>
                  <a:pt x="1440" y="4793"/>
                </a:cubicBezTo>
                <a:close/>
                <a:moveTo>
                  <a:pt x="1430" y="4099"/>
                </a:moveTo>
                <a:cubicBezTo>
                  <a:pt x="1422" y="4097"/>
                  <a:pt x="1425" y="4083"/>
                  <a:pt x="1414" y="4083"/>
                </a:cubicBezTo>
                <a:cubicBezTo>
                  <a:pt x="1431" y="4056"/>
                  <a:pt x="1481" y="4096"/>
                  <a:pt x="1486" y="4070"/>
                </a:cubicBezTo>
                <a:cubicBezTo>
                  <a:pt x="1488" y="4073"/>
                  <a:pt x="1489" y="4076"/>
                  <a:pt x="1490" y="4079"/>
                </a:cubicBezTo>
                <a:cubicBezTo>
                  <a:pt x="1490" y="4107"/>
                  <a:pt x="1490" y="4107"/>
                  <a:pt x="1490" y="4107"/>
                </a:cubicBezTo>
                <a:cubicBezTo>
                  <a:pt x="1468" y="4104"/>
                  <a:pt x="1447" y="4102"/>
                  <a:pt x="1430" y="4099"/>
                </a:cubicBezTo>
                <a:close/>
                <a:moveTo>
                  <a:pt x="1430" y="3577"/>
                </a:moveTo>
                <a:cubicBezTo>
                  <a:pt x="1434" y="3575"/>
                  <a:pt x="1438" y="3573"/>
                  <a:pt x="1443" y="3572"/>
                </a:cubicBezTo>
                <a:cubicBezTo>
                  <a:pt x="1441" y="3574"/>
                  <a:pt x="1441" y="3574"/>
                  <a:pt x="1445" y="3571"/>
                </a:cubicBezTo>
                <a:cubicBezTo>
                  <a:pt x="1452" y="3569"/>
                  <a:pt x="1460" y="3569"/>
                  <a:pt x="1470" y="3573"/>
                </a:cubicBezTo>
                <a:cubicBezTo>
                  <a:pt x="1470" y="3563"/>
                  <a:pt x="1470" y="3563"/>
                  <a:pt x="1470" y="3563"/>
                </a:cubicBezTo>
                <a:cubicBezTo>
                  <a:pt x="1476" y="3557"/>
                  <a:pt x="1478" y="3547"/>
                  <a:pt x="1490" y="3547"/>
                </a:cubicBezTo>
                <a:cubicBezTo>
                  <a:pt x="1507" y="3580"/>
                  <a:pt x="1497" y="3603"/>
                  <a:pt x="1470" y="3617"/>
                </a:cubicBezTo>
                <a:cubicBezTo>
                  <a:pt x="1478" y="3619"/>
                  <a:pt x="1490" y="3617"/>
                  <a:pt x="1490" y="3627"/>
                </a:cubicBezTo>
                <a:cubicBezTo>
                  <a:pt x="1481" y="3628"/>
                  <a:pt x="1472" y="3627"/>
                  <a:pt x="1465" y="3626"/>
                </a:cubicBezTo>
                <a:cubicBezTo>
                  <a:pt x="1462" y="3619"/>
                  <a:pt x="1460" y="3609"/>
                  <a:pt x="1462" y="3597"/>
                </a:cubicBezTo>
                <a:cubicBezTo>
                  <a:pt x="1444" y="3594"/>
                  <a:pt x="1431" y="3598"/>
                  <a:pt x="1422" y="3605"/>
                </a:cubicBezTo>
                <a:cubicBezTo>
                  <a:pt x="1421" y="3605"/>
                  <a:pt x="1421" y="3605"/>
                  <a:pt x="1420" y="3604"/>
                </a:cubicBezTo>
                <a:cubicBezTo>
                  <a:pt x="1422" y="3594"/>
                  <a:pt x="1432" y="3592"/>
                  <a:pt x="1430" y="3577"/>
                </a:cubicBezTo>
                <a:close/>
                <a:moveTo>
                  <a:pt x="1420" y="3552"/>
                </a:moveTo>
                <a:cubicBezTo>
                  <a:pt x="1436" y="3549"/>
                  <a:pt x="1449" y="3547"/>
                  <a:pt x="1459" y="3547"/>
                </a:cubicBezTo>
                <a:cubicBezTo>
                  <a:pt x="1445" y="3553"/>
                  <a:pt x="1436" y="3554"/>
                  <a:pt x="1420" y="3552"/>
                </a:cubicBezTo>
                <a:close/>
                <a:moveTo>
                  <a:pt x="1462" y="3908"/>
                </a:moveTo>
                <a:cubicBezTo>
                  <a:pt x="1468" y="3901"/>
                  <a:pt x="1477" y="3897"/>
                  <a:pt x="1487" y="3893"/>
                </a:cubicBezTo>
                <a:cubicBezTo>
                  <a:pt x="1480" y="3911"/>
                  <a:pt x="1467" y="3921"/>
                  <a:pt x="1452" y="3938"/>
                </a:cubicBezTo>
                <a:cubicBezTo>
                  <a:pt x="1432" y="3927"/>
                  <a:pt x="1489" y="3925"/>
                  <a:pt x="1462" y="3908"/>
                </a:cubicBezTo>
                <a:close/>
                <a:moveTo>
                  <a:pt x="1480" y="4049"/>
                </a:moveTo>
                <a:cubicBezTo>
                  <a:pt x="1478" y="4041"/>
                  <a:pt x="1471" y="4038"/>
                  <a:pt x="1460" y="4039"/>
                </a:cubicBezTo>
                <a:cubicBezTo>
                  <a:pt x="1459" y="4034"/>
                  <a:pt x="1459" y="4029"/>
                  <a:pt x="1459" y="4023"/>
                </a:cubicBezTo>
                <a:cubicBezTo>
                  <a:pt x="1464" y="4018"/>
                  <a:pt x="1469" y="4012"/>
                  <a:pt x="1470" y="4003"/>
                </a:cubicBezTo>
                <a:cubicBezTo>
                  <a:pt x="1476" y="4009"/>
                  <a:pt x="1480" y="4012"/>
                  <a:pt x="1484" y="4014"/>
                </a:cubicBezTo>
                <a:cubicBezTo>
                  <a:pt x="1487" y="4023"/>
                  <a:pt x="1488" y="4033"/>
                  <a:pt x="1480" y="4049"/>
                </a:cubicBezTo>
                <a:close/>
                <a:moveTo>
                  <a:pt x="1482" y="3976"/>
                </a:moveTo>
                <a:cubicBezTo>
                  <a:pt x="1479" y="3987"/>
                  <a:pt x="1479" y="3994"/>
                  <a:pt x="1480" y="4000"/>
                </a:cubicBezTo>
                <a:cubicBezTo>
                  <a:pt x="1468" y="3994"/>
                  <a:pt x="1456" y="3989"/>
                  <a:pt x="1439" y="3987"/>
                </a:cubicBezTo>
                <a:cubicBezTo>
                  <a:pt x="1442" y="3986"/>
                  <a:pt x="1445" y="3984"/>
                  <a:pt x="1447" y="3981"/>
                </a:cubicBezTo>
                <a:cubicBezTo>
                  <a:pt x="1458" y="3975"/>
                  <a:pt x="1470" y="3974"/>
                  <a:pt x="1482" y="3976"/>
                </a:cubicBezTo>
                <a:close/>
                <a:moveTo>
                  <a:pt x="1446" y="4036"/>
                </a:moveTo>
                <a:cubicBezTo>
                  <a:pt x="1446" y="4047"/>
                  <a:pt x="1451" y="4053"/>
                  <a:pt x="1459" y="4056"/>
                </a:cubicBezTo>
                <a:cubicBezTo>
                  <a:pt x="1453" y="4055"/>
                  <a:pt x="1444" y="4055"/>
                  <a:pt x="1430" y="4059"/>
                </a:cubicBezTo>
                <a:cubicBezTo>
                  <a:pt x="1433" y="4048"/>
                  <a:pt x="1439" y="4042"/>
                  <a:pt x="1446" y="4036"/>
                </a:cubicBezTo>
                <a:close/>
                <a:moveTo>
                  <a:pt x="1446" y="3884"/>
                </a:moveTo>
                <a:cubicBezTo>
                  <a:pt x="1461" y="3859"/>
                  <a:pt x="1455" y="3847"/>
                  <a:pt x="1473" y="3835"/>
                </a:cubicBezTo>
                <a:cubicBezTo>
                  <a:pt x="1479" y="3833"/>
                  <a:pt x="1485" y="3831"/>
                  <a:pt x="1490" y="3828"/>
                </a:cubicBezTo>
                <a:cubicBezTo>
                  <a:pt x="1492" y="3845"/>
                  <a:pt x="1492" y="3857"/>
                  <a:pt x="1492" y="3868"/>
                </a:cubicBezTo>
                <a:cubicBezTo>
                  <a:pt x="1478" y="3875"/>
                  <a:pt x="1465" y="3882"/>
                  <a:pt x="1446" y="3884"/>
                </a:cubicBezTo>
                <a:close/>
                <a:moveTo>
                  <a:pt x="1465" y="3774"/>
                </a:moveTo>
                <a:cubicBezTo>
                  <a:pt x="1470" y="3755"/>
                  <a:pt x="1474" y="3739"/>
                  <a:pt x="1499" y="3726"/>
                </a:cubicBezTo>
                <a:cubicBezTo>
                  <a:pt x="1496" y="3749"/>
                  <a:pt x="1484" y="3764"/>
                  <a:pt x="1465" y="3774"/>
                </a:cubicBezTo>
                <a:close/>
                <a:moveTo>
                  <a:pt x="1454" y="3748"/>
                </a:moveTo>
                <a:cubicBezTo>
                  <a:pt x="1445" y="3746"/>
                  <a:pt x="1449" y="3732"/>
                  <a:pt x="1438" y="3732"/>
                </a:cubicBezTo>
                <a:cubicBezTo>
                  <a:pt x="1439" y="3712"/>
                  <a:pt x="1469" y="3721"/>
                  <a:pt x="1470" y="3701"/>
                </a:cubicBezTo>
                <a:cubicBezTo>
                  <a:pt x="1489" y="3685"/>
                  <a:pt x="1461" y="3704"/>
                  <a:pt x="1454" y="3708"/>
                </a:cubicBezTo>
                <a:cubicBezTo>
                  <a:pt x="1451" y="3698"/>
                  <a:pt x="1447" y="3683"/>
                  <a:pt x="1448" y="3670"/>
                </a:cubicBezTo>
                <a:cubicBezTo>
                  <a:pt x="1461" y="3668"/>
                  <a:pt x="1475" y="3667"/>
                  <a:pt x="1490" y="3667"/>
                </a:cubicBezTo>
                <a:cubicBezTo>
                  <a:pt x="1498" y="3689"/>
                  <a:pt x="1501" y="3707"/>
                  <a:pt x="1500" y="3722"/>
                </a:cubicBezTo>
                <a:cubicBezTo>
                  <a:pt x="1487" y="3709"/>
                  <a:pt x="1459" y="3735"/>
                  <a:pt x="1454" y="3748"/>
                </a:cubicBezTo>
                <a:close/>
                <a:moveTo>
                  <a:pt x="1341" y="2565"/>
                </a:moveTo>
                <a:cubicBezTo>
                  <a:pt x="1344" y="2574"/>
                  <a:pt x="1350" y="2579"/>
                  <a:pt x="1349" y="2592"/>
                </a:cubicBezTo>
                <a:cubicBezTo>
                  <a:pt x="1375" y="2583"/>
                  <a:pt x="1406" y="2585"/>
                  <a:pt x="1420" y="2612"/>
                </a:cubicBezTo>
                <a:cubicBezTo>
                  <a:pt x="1418" y="2624"/>
                  <a:pt x="1407" y="2633"/>
                  <a:pt x="1398" y="2641"/>
                </a:cubicBezTo>
                <a:cubicBezTo>
                  <a:pt x="1367" y="2615"/>
                  <a:pt x="1346" y="2672"/>
                  <a:pt x="1303" y="2665"/>
                </a:cubicBezTo>
                <a:cubicBezTo>
                  <a:pt x="1336" y="2651"/>
                  <a:pt x="1309" y="2609"/>
                  <a:pt x="1335" y="2602"/>
                </a:cubicBezTo>
                <a:cubicBezTo>
                  <a:pt x="1324" y="2586"/>
                  <a:pt x="1308" y="2620"/>
                  <a:pt x="1287" y="2602"/>
                </a:cubicBezTo>
                <a:cubicBezTo>
                  <a:pt x="1302" y="2585"/>
                  <a:pt x="1324" y="2591"/>
                  <a:pt x="1341" y="2565"/>
                </a:cubicBezTo>
                <a:close/>
                <a:moveTo>
                  <a:pt x="1311" y="4210"/>
                </a:moveTo>
                <a:cubicBezTo>
                  <a:pt x="1292" y="4223"/>
                  <a:pt x="1276" y="4239"/>
                  <a:pt x="1255" y="4250"/>
                </a:cubicBezTo>
                <a:cubicBezTo>
                  <a:pt x="1265" y="4207"/>
                  <a:pt x="1256" y="4194"/>
                  <a:pt x="1255" y="4146"/>
                </a:cubicBezTo>
                <a:cubicBezTo>
                  <a:pt x="1281" y="4151"/>
                  <a:pt x="1292" y="4141"/>
                  <a:pt x="1311" y="4139"/>
                </a:cubicBezTo>
                <a:cubicBezTo>
                  <a:pt x="1312" y="4178"/>
                  <a:pt x="1303" y="4178"/>
                  <a:pt x="1311" y="4210"/>
                </a:cubicBezTo>
                <a:close/>
                <a:moveTo>
                  <a:pt x="1303" y="4043"/>
                </a:moveTo>
                <a:cubicBezTo>
                  <a:pt x="1304" y="4073"/>
                  <a:pt x="1287" y="4086"/>
                  <a:pt x="1263" y="4091"/>
                </a:cubicBezTo>
                <a:cubicBezTo>
                  <a:pt x="1256" y="4082"/>
                  <a:pt x="1252" y="4069"/>
                  <a:pt x="1255" y="4051"/>
                </a:cubicBezTo>
                <a:cubicBezTo>
                  <a:pt x="1264" y="4042"/>
                  <a:pt x="1283" y="4042"/>
                  <a:pt x="1303" y="4043"/>
                </a:cubicBezTo>
                <a:close/>
                <a:moveTo>
                  <a:pt x="1255" y="3931"/>
                </a:moveTo>
                <a:cubicBezTo>
                  <a:pt x="1255" y="3900"/>
                  <a:pt x="1255" y="3900"/>
                  <a:pt x="1255" y="3900"/>
                </a:cubicBezTo>
                <a:cubicBezTo>
                  <a:pt x="1280" y="3896"/>
                  <a:pt x="1286" y="3917"/>
                  <a:pt x="1303" y="3900"/>
                </a:cubicBezTo>
                <a:cubicBezTo>
                  <a:pt x="1306" y="3929"/>
                  <a:pt x="1274" y="3924"/>
                  <a:pt x="1255" y="3931"/>
                </a:cubicBezTo>
                <a:close/>
                <a:moveTo>
                  <a:pt x="1287" y="4107"/>
                </a:moveTo>
                <a:cubicBezTo>
                  <a:pt x="1296" y="4101"/>
                  <a:pt x="1285" y="4080"/>
                  <a:pt x="1311" y="4075"/>
                </a:cubicBezTo>
                <a:cubicBezTo>
                  <a:pt x="1319" y="4098"/>
                  <a:pt x="1302" y="4134"/>
                  <a:pt x="1287" y="4107"/>
                </a:cubicBezTo>
                <a:close/>
                <a:moveTo>
                  <a:pt x="1312" y="3231"/>
                </a:moveTo>
                <a:cubicBezTo>
                  <a:pt x="1305" y="3225"/>
                  <a:pt x="1298" y="3219"/>
                  <a:pt x="1289" y="3215"/>
                </a:cubicBezTo>
                <a:cubicBezTo>
                  <a:pt x="1288" y="3217"/>
                  <a:pt x="1288" y="3219"/>
                  <a:pt x="1287" y="3220"/>
                </a:cubicBezTo>
                <a:cubicBezTo>
                  <a:pt x="1287" y="3205"/>
                  <a:pt x="1299" y="3190"/>
                  <a:pt x="1317" y="3191"/>
                </a:cubicBezTo>
                <a:cubicBezTo>
                  <a:pt x="1318" y="3191"/>
                  <a:pt x="1318" y="3191"/>
                  <a:pt x="1318" y="3191"/>
                </a:cubicBezTo>
                <a:cubicBezTo>
                  <a:pt x="1307" y="3207"/>
                  <a:pt x="1311" y="3219"/>
                  <a:pt x="1312" y="3231"/>
                </a:cubicBezTo>
                <a:close/>
                <a:moveTo>
                  <a:pt x="1287" y="2960"/>
                </a:moveTo>
                <a:cubicBezTo>
                  <a:pt x="1287" y="2965"/>
                  <a:pt x="1290" y="2967"/>
                  <a:pt x="1294" y="2969"/>
                </a:cubicBezTo>
                <a:cubicBezTo>
                  <a:pt x="1292" y="2970"/>
                  <a:pt x="1290" y="2972"/>
                  <a:pt x="1289" y="2974"/>
                </a:cubicBezTo>
                <a:cubicBezTo>
                  <a:pt x="1295" y="2977"/>
                  <a:pt x="1300" y="2980"/>
                  <a:pt x="1305" y="2983"/>
                </a:cubicBezTo>
                <a:cubicBezTo>
                  <a:pt x="1292" y="2985"/>
                  <a:pt x="1291" y="2998"/>
                  <a:pt x="1271" y="2992"/>
                </a:cubicBezTo>
                <a:cubicBezTo>
                  <a:pt x="1272" y="2977"/>
                  <a:pt x="1276" y="2965"/>
                  <a:pt x="1287" y="2960"/>
                </a:cubicBezTo>
                <a:close/>
                <a:moveTo>
                  <a:pt x="1263" y="3111"/>
                </a:moveTo>
                <a:cubicBezTo>
                  <a:pt x="1263" y="3127"/>
                  <a:pt x="1263" y="3127"/>
                  <a:pt x="1263" y="3127"/>
                </a:cubicBezTo>
                <a:cubicBezTo>
                  <a:pt x="1275" y="3129"/>
                  <a:pt x="1292" y="3124"/>
                  <a:pt x="1295" y="3135"/>
                </a:cubicBezTo>
                <a:cubicBezTo>
                  <a:pt x="1276" y="3132"/>
                  <a:pt x="1277" y="3150"/>
                  <a:pt x="1255" y="3143"/>
                </a:cubicBezTo>
                <a:cubicBezTo>
                  <a:pt x="1256" y="3131"/>
                  <a:pt x="1252" y="3114"/>
                  <a:pt x="1263" y="3111"/>
                </a:cubicBezTo>
                <a:close/>
                <a:moveTo>
                  <a:pt x="1291" y="3239"/>
                </a:moveTo>
                <a:cubicBezTo>
                  <a:pt x="1297" y="3245"/>
                  <a:pt x="1306" y="3246"/>
                  <a:pt x="1309" y="3255"/>
                </a:cubicBezTo>
                <a:cubicBezTo>
                  <a:pt x="1309" y="3255"/>
                  <a:pt x="1308" y="3255"/>
                  <a:pt x="1308" y="3255"/>
                </a:cubicBezTo>
                <a:cubicBezTo>
                  <a:pt x="1285" y="3259"/>
                  <a:pt x="1287" y="3237"/>
                  <a:pt x="1259" y="3245"/>
                </a:cubicBezTo>
                <a:cubicBezTo>
                  <a:pt x="1259" y="3245"/>
                  <a:pt x="1259" y="3245"/>
                  <a:pt x="1259" y="3245"/>
                </a:cubicBezTo>
                <a:cubicBezTo>
                  <a:pt x="1257" y="3241"/>
                  <a:pt x="1255" y="3237"/>
                  <a:pt x="1255" y="3231"/>
                </a:cubicBezTo>
                <a:cubicBezTo>
                  <a:pt x="1273" y="3228"/>
                  <a:pt x="1273" y="3243"/>
                  <a:pt x="1291" y="3239"/>
                </a:cubicBezTo>
                <a:close/>
                <a:moveTo>
                  <a:pt x="1271" y="3565"/>
                </a:moveTo>
                <a:cubicBezTo>
                  <a:pt x="1272" y="3617"/>
                  <a:pt x="1292" y="3585"/>
                  <a:pt x="1311" y="3573"/>
                </a:cubicBezTo>
                <a:cubicBezTo>
                  <a:pt x="1311" y="3576"/>
                  <a:pt x="1311" y="3576"/>
                  <a:pt x="1311" y="3576"/>
                </a:cubicBezTo>
                <a:cubicBezTo>
                  <a:pt x="1307" y="3580"/>
                  <a:pt x="1303" y="3583"/>
                  <a:pt x="1299" y="3587"/>
                </a:cubicBezTo>
                <a:cubicBezTo>
                  <a:pt x="1303" y="3585"/>
                  <a:pt x="1307" y="3584"/>
                  <a:pt x="1311" y="3582"/>
                </a:cubicBezTo>
                <a:cubicBezTo>
                  <a:pt x="1311" y="3597"/>
                  <a:pt x="1311" y="3597"/>
                  <a:pt x="1311" y="3597"/>
                </a:cubicBezTo>
                <a:cubicBezTo>
                  <a:pt x="1285" y="3595"/>
                  <a:pt x="1282" y="3632"/>
                  <a:pt x="1295" y="3645"/>
                </a:cubicBezTo>
                <a:cubicBezTo>
                  <a:pt x="1287" y="3642"/>
                  <a:pt x="1280" y="3644"/>
                  <a:pt x="1273" y="3647"/>
                </a:cubicBezTo>
                <a:cubicBezTo>
                  <a:pt x="1266" y="3648"/>
                  <a:pt x="1258" y="3648"/>
                  <a:pt x="1249" y="3647"/>
                </a:cubicBezTo>
                <a:cubicBezTo>
                  <a:pt x="1249" y="3648"/>
                  <a:pt x="1250" y="3649"/>
                  <a:pt x="1250" y="3650"/>
                </a:cubicBezTo>
                <a:cubicBezTo>
                  <a:pt x="1249" y="3649"/>
                  <a:pt x="1248" y="3647"/>
                  <a:pt x="1247" y="3645"/>
                </a:cubicBezTo>
                <a:cubicBezTo>
                  <a:pt x="1268" y="3635"/>
                  <a:pt x="1232" y="3570"/>
                  <a:pt x="1271" y="3565"/>
                </a:cubicBezTo>
                <a:close/>
                <a:moveTo>
                  <a:pt x="1247" y="4656"/>
                </a:moveTo>
                <a:cubicBezTo>
                  <a:pt x="1267" y="4655"/>
                  <a:pt x="1286" y="4655"/>
                  <a:pt x="1287" y="4672"/>
                </a:cubicBezTo>
                <a:cubicBezTo>
                  <a:pt x="1275" y="4672"/>
                  <a:pt x="1254" y="4702"/>
                  <a:pt x="1247" y="4680"/>
                </a:cubicBezTo>
                <a:cubicBezTo>
                  <a:pt x="1259" y="4678"/>
                  <a:pt x="1253" y="4663"/>
                  <a:pt x="1247" y="4656"/>
                </a:cubicBezTo>
                <a:close/>
                <a:moveTo>
                  <a:pt x="1112" y="5532"/>
                </a:moveTo>
                <a:cubicBezTo>
                  <a:pt x="1081" y="5494"/>
                  <a:pt x="1131" y="5473"/>
                  <a:pt x="1088" y="5413"/>
                </a:cubicBezTo>
                <a:cubicBezTo>
                  <a:pt x="1120" y="5413"/>
                  <a:pt x="1120" y="5413"/>
                  <a:pt x="1120" y="5413"/>
                </a:cubicBezTo>
                <a:cubicBezTo>
                  <a:pt x="1112" y="5446"/>
                  <a:pt x="1122" y="5514"/>
                  <a:pt x="1112" y="5532"/>
                </a:cubicBezTo>
                <a:close/>
                <a:moveTo>
                  <a:pt x="1112" y="5046"/>
                </a:moveTo>
                <a:cubicBezTo>
                  <a:pt x="1097" y="5053"/>
                  <a:pt x="1084" y="5089"/>
                  <a:pt x="1072" y="5054"/>
                </a:cubicBezTo>
                <a:cubicBezTo>
                  <a:pt x="1081" y="5053"/>
                  <a:pt x="1094" y="5056"/>
                  <a:pt x="1096" y="5046"/>
                </a:cubicBezTo>
                <a:cubicBezTo>
                  <a:pt x="1068" y="5039"/>
                  <a:pt x="1069" y="4985"/>
                  <a:pt x="1080" y="4967"/>
                </a:cubicBezTo>
                <a:cubicBezTo>
                  <a:pt x="1086" y="4997"/>
                  <a:pt x="1115" y="5006"/>
                  <a:pt x="1112" y="5046"/>
                </a:cubicBezTo>
                <a:close/>
                <a:moveTo>
                  <a:pt x="1016" y="2498"/>
                </a:moveTo>
                <a:cubicBezTo>
                  <a:pt x="1046" y="2492"/>
                  <a:pt x="1076" y="2490"/>
                  <a:pt x="1088" y="2498"/>
                </a:cubicBezTo>
                <a:cubicBezTo>
                  <a:pt x="1064" y="2505"/>
                  <a:pt x="1059" y="2510"/>
                  <a:pt x="1056" y="2522"/>
                </a:cubicBezTo>
                <a:cubicBezTo>
                  <a:pt x="1066" y="2496"/>
                  <a:pt x="991" y="2514"/>
                  <a:pt x="1016" y="2498"/>
                </a:cubicBezTo>
                <a:close/>
                <a:moveTo>
                  <a:pt x="992" y="2625"/>
                </a:moveTo>
                <a:cubicBezTo>
                  <a:pt x="1018" y="2600"/>
                  <a:pt x="1040" y="2610"/>
                  <a:pt x="1072" y="2602"/>
                </a:cubicBezTo>
                <a:cubicBezTo>
                  <a:pt x="1054" y="2630"/>
                  <a:pt x="1016" y="2630"/>
                  <a:pt x="992" y="2625"/>
                </a:cubicBezTo>
                <a:close/>
                <a:moveTo>
                  <a:pt x="1024" y="3724"/>
                </a:moveTo>
                <a:cubicBezTo>
                  <a:pt x="1024" y="3746"/>
                  <a:pt x="1028" y="3771"/>
                  <a:pt x="1008" y="3772"/>
                </a:cubicBezTo>
                <a:cubicBezTo>
                  <a:pt x="1007" y="3760"/>
                  <a:pt x="989" y="3765"/>
                  <a:pt x="976" y="3764"/>
                </a:cubicBezTo>
                <a:cubicBezTo>
                  <a:pt x="979" y="3738"/>
                  <a:pt x="1003" y="3732"/>
                  <a:pt x="1024" y="3724"/>
                </a:cubicBezTo>
                <a:close/>
                <a:moveTo>
                  <a:pt x="968" y="3788"/>
                </a:moveTo>
                <a:cubicBezTo>
                  <a:pt x="982" y="3793"/>
                  <a:pt x="1001" y="3792"/>
                  <a:pt x="1008" y="3804"/>
                </a:cubicBezTo>
                <a:cubicBezTo>
                  <a:pt x="1003" y="3810"/>
                  <a:pt x="964" y="3822"/>
                  <a:pt x="960" y="3804"/>
                </a:cubicBezTo>
                <a:cubicBezTo>
                  <a:pt x="967" y="3802"/>
                  <a:pt x="970" y="3797"/>
                  <a:pt x="968" y="3788"/>
                </a:cubicBezTo>
                <a:close/>
                <a:moveTo>
                  <a:pt x="984" y="3000"/>
                </a:moveTo>
                <a:cubicBezTo>
                  <a:pt x="988" y="3025"/>
                  <a:pt x="977" y="3035"/>
                  <a:pt x="952" y="3032"/>
                </a:cubicBezTo>
                <a:cubicBezTo>
                  <a:pt x="955" y="3013"/>
                  <a:pt x="958" y="2994"/>
                  <a:pt x="984" y="3000"/>
                </a:cubicBezTo>
                <a:close/>
                <a:moveTo>
                  <a:pt x="984" y="3820"/>
                </a:moveTo>
                <a:cubicBezTo>
                  <a:pt x="1016" y="3820"/>
                  <a:pt x="1016" y="3820"/>
                  <a:pt x="1016" y="3820"/>
                </a:cubicBezTo>
                <a:cubicBezTo>
                  <a:pt x="1016" y="3831"/>
                  <a:pt x="1012" y="3837"/>
                  <a:pt x="1008" y="3844"/>
                </a:cubicBezTo>
                <a:cubicBezTo>
                  <a:pt x="1018" y="3845"/>
                  <a:pt x="1027" y="3846"/>
                  <a:pt x="1024" y="3860"/>
                </a:cubicBezTo>
                <a:cubicBezTo>
                  <a:pt x="1002" y="3855"/>
                  <a:pt x="961" y="3870"/>
                  <a:pt x="952" y="3852"/>
                </a:cubicBezTo>
                <a:cubicBezTo>
                  <a:pt x="979" y="3857"/>
                  <a:pt x="981" y="3838"/>
                  <a:pt x="984" y="3820"/>
                </a:cubicBezTo>
                <a:close/>
                <a:moveTo>
                  <a:pt x="992" y="3987"/>
                </a:moveTo>
                <a:cubicBezTo>
                  <a:pt x="980" y="4018"/>
                  <a:pt x="1013" y="4004"/>
                  <a:pt x="1016" y="4019"/>
                </a:cubicBezTo>
                <a:cubicBezTo>
                  <a:pt x="987" y="4022"/>
                  <a:pt x="978" y="4031"/>
                  <a:pt x="952" y="4019"/>
                </a:cubicBezTo>
                <a:cubicBezTo>
                  <a:pt x="955" y="3998"/>
                  <a:pt x="973" y="3992"/>
                  <a:pt x="992" y="3987"/>
                </a:cubicBezTo>
                <a:close/>
                <a:moveTo>
                  <a:pt x="1032" y="4067"/>
                </a:moveTo>
                <a:cubicBezTo>
                  <a:pt x="1026" y="4069"/>
                  <a:pt x="1023" y="4074"/>
                  <a:pt x="1024" y="4083"/>
                </a:cubicBezTo>
                <a:cubicBezTo>
                  <a:pt x="979" y="4074"/>
                  <a:pt x="982" y="4108"/>
                  <a:pt x="952" y="4091"/>
                </a:cubicBezTo>
                <a:cubicBezTo>
                  <a:pt x="973" y="4065"/>
                  <a:pt x="1002" y="4053"/>
                  <a:pt x="1032" y="4067"/>
                </a:cubicBezTo>
                <a:close/>
                <a:moveTo>
                  <a:pt x="968" y="4146"/>
                </a:moveTo>
                <a:cubicBezTo>
                  <a:pt x="982" y="4161"/>
                  <a:pt x="1017" y="4179"/>
                  <a:pt x="1024" y="4154"/>
                </a:cubicBezTo>
                <a:cubicBezTo>
                  <a:pt x="1018" y="4182"/>
                  <a:pt x="1039" y="4188"/>
                  <a:pt x="1024" y="4202"/>
                </a:cubicBezTo>
                <a:cubicBezTo>
                  <a:pt x="1000" y="4197"/>
                  <a:pt x="1009" y="4197"/>
                  <a:pt x="984" y="4202"/>
                </a:cubicBezTo>
                <a:cubicBezTo>
                  <a:pt x="988" y="4192"/>
                  <a:pt x="949" y="4140"/>
                  <a:pt x="968" y="4146"/>
                </a:cubicBezTo>
                <a:close/>
                <a:moveTo>
                  <a:pt x="865" y="3032"/>
                </a:moveTo>
                <a:cubicBezTo>
                  <a:pt x="826" y="3039"/>
                  <a:pt x="812" y="3020"/>
                  <a:pt x="793" y="3008"/>
                </a:cubicBezTo>
                <a:cubicBezTo>
                  <a:pt x="806" y="3001"/>
                  <a:pt x="861" y="3005"/>
                  <a:pt x="865" y="3032"/>
                </a:cubicBezTo>
                <a:close/>
                <a:moveTo>
                  <a:pt x="809" y="3063"/>
                </a:moveTo>
                <a:cubicBezTo>
                  <a:pt x="833" y="3038"/>
                  <a:pt x="905" y="3070"/>
                  <a:pt x="889" y="3040"/>
                </a:cubicBezTo>
                <a:cubicBezTo>
                  <a:pt x="901" y="3041"/>
                  <a:pt x="918" y="3037"/>
                  <a:pt x="921" y="3048"/>
                </a:cubicBezTo>
                <a:cubicBezTo>
                  <a:pt x="903" y="3046"/>
                  <a:pt x="917" y="3076"/>
                  <a:pt x="913" y="3087"/>
                </a:cubicBezTo>
                <a:cubicBezTo>
                  <a:pt x="856" y="3084"/>
                  <a:pt x="830" y="3121"/>
                  <a:pt x="785" y="3087"/>
                </a:cubicBezTo>
                <a:cubicBezTo>
                  <a:pt x="814" y="3088"/>
                  <a:pt x="835" y="3076"/>
                  <a:pt x="809" y="3063"/>
                </a:cubicBezTo>
                <a:close/>
                <a:moveTo>
                  <a:pt x="881" y="4505"/>
                </a:moveTo>
                <a:cubicBezTo>
                  <a:pt x="889" y="4535"/>
                  <a:pt x="861" y="4528"/>
                  <a:pt x="865" y="4553"/>
                </a:cubicBezTo>
                <a:cubicBezTo>
                  <a:pt x="844" y="4559"/>
                  <a:pt x="828" y="4521"/>
                  <a:pt x="817" y="4545"/>
                </a:cubicBezTo>
                <a:cubicBezTo>
                  <a:pt x="831" y="4544"/>
                  <a:pt x="837" y="4551"/>
                  <a:pt x="841" y="4561"/>
                </a:cubicBezTo>
                <a:cubicBezTo>
                  <a:pt x="835" y="4562"/>
                  <a:pt x="832" y="4567"/>
                  <a:pt x="833" y="4577"/>
                </a:cubicBezTo>
                <a:cubicBezTo>
                  <a:pt x="737" y="4577"/>
                  <a:pt x="737" y="4577"/>
                  <a:pt x="737" y="4577"/>
                </a:cubicBezTo>
                <a:cubicBezTo>
                  <a:pt x="769" y="4544"/>
                  <a:pt x="729" y="4537"/>
                  <a:pt x="761" y="4505"/>
                </a:cubicBezTo>
                <a:cubicBezTo>
                  <a:pt x="764" y="4519"/>
                  <a:pt x="749" y="4525"/>
                  <a:pt x="761" y="4529"/>
                </a:cubicBezTo>
                <a:cubicBezTo>
                  <a:pt x="764" y="4502"/>
                  <a:pt x="796" y="4550"/>
                  <a:pt x="801" y="4521"/>
                </a:cubicBezTo>
                <a:cubicBezTo>
                  <a:pt x="798" y="4502"/>
                  <a:pt x="766" y="4513"/>
                  <a:pt x="769" y="4489"/>
                </a:cubicBezTo>
                <a:cubicBezTo>
                  <a:pt x="830" y="4470"/>
                  <a:pt x="832" y="4537"/>
                  <a:pt x="881" y="4505"/>
                </a:cubicBezTo>
                <a:close/>
                <a:moveTo>
                  <a:pt x="817" y="4489"/>
                </a:moveTo>
                <a:cubicBezTo>
                  <a:pt x="816" y="4454"/>
                  <a:pt x="843" y="4446"/>
                  <a:pt x="873" y="4441"/>
                </a:cubicBezTo>
                <a:cubicBezTo>
                  <a:pt x="871" y="4474"/>
                  <a:pt x="832" y="4469"/>
                  <a:pt x="817" y="4489"/>
                </a:cubicBezTo>
                <a:close/>
                <a:moveTo>
                  <a:pt x="913" y="5102"/>
                </a:moveTo>
                <a:cubicBezTo>
                  <a:pt x="917" y="5130"/>
                  <a:pt x="900" y="5137"/>
                  <a:pt x="889" y="5150"/>
                </a:cubicBezTo>
                <a:cubicBezTo>
                  <a:pt x="884" y="5190"/>
                  <a:pt x="917" y="5150"/>
                  <a:pt x="913" y="5182"/>
                </a:cubicBezTo>
                <a:cubicBezTo>
                  <a:pt x="892" y="5203"/>
                  <a:pt x="901" y="5166"/>
                  <a:pt x="881" y="5166"/>
                </a:cubicBezTo>
                <a:cubicBezTo>
                  <a:pt x="883" y="5200"/>
                  <a:pt x="852" y="5187"/>
                  <a:pt x="833" y="5182"/>
                </a:cubicBezTo>
                <a:cubicBezTo>
                  <a:pt x="835" y="5197"/>
                  <a:pt x="824" y="5199"/>
                  <a:pt x="825" y="5214"/>
                </a:cubicBezTo>
                <a:cubicBezTo>
                  <a:pt x="797" y="5216"/>
                  <a:pt x="775" y="5220"/>
                  <a:pt x="761" y="5214"/>
                </a:cubicBezTo>
                <a:cubicBezTo>
                  <a:pt x="769" y="5211"/>
                  <a:pt x="769" y="5192"/>
                  <a:pt x="761" y="5190"/>
                </a:cubicBezTo>
                <a:cubicBezTo>
                  <a:pt x="759" y="5196"/>
                  <a:pt x="755" y="5199"/>
                  <a:pt x="745" y="5198"/>
                </a:cubicBezTo>
                <a:cubicBezTo>
                  <a:pt x="746" y="5183"/>
                  <a:pt x="739" y="5181"/>
                  <a:pt x="729" y="5190"/>
                </a:cubicBezTo>
                <a:cubicBezTo>
                  <a:pt x="727" y="5174"/>
                  <a:pt x="740" y="5174"/>
                  <a:pt x="745" y="5166"/>
                </a:cubicBezTo>
                <a:cubicBezTo>
                  <a:pt x="706" y="5166"/>
                  <a:pt x="706" y="5166"/>
                  <a:pt x="706" y="5166"/>
                </a:cubicBezTo>
                <a:cubicBezTo>
                  <a:pt x="704" y="5172"/>
                  <a:pt x="705" y="5182"/>
                  <a:pt x="698" y="5182"/>
                </a:cubicBezTo>
                <a:cubicBezTo>
                  <a:pt x="703" y="5138"/>
                  <a:pt x="692" y="5121"/>
                  <a:pt x="713" y="5118"/>
                </a:cubicBezTo>
                <a:cubicBezTo>
                  <a:pt x="686" y="5064"/>
                  <a:pt x="717" y="5085"/>
                  <a:pt x="698" y="5015"/>
                </a:cubicBezTo>
                <a:cubicBezTo>
                  <a:pt x="727" y="5007"/>
                  <a:pt x="742" y="4985"/>
                  <a:pt x="777" y="4983"/>
                </a:cubicBezTo>
                <a:cubicBezTo>
                  <a:pt x="785" y="5023"/>
                  <a:pt x="799" y="5017"/>
                  <a:pt x="833" y="5038"/>
                </a:cubicBezTo>
                <a:cubicBezTo>
                  <a:pt x="824" y="5042"/>
                  <a:pt x="815" y="5047"/>
                  <a:pt x="809" y="5054"/>
                </a:cubicBezTo>
                <a:cubicBezTo>
                  <a:pt x="849" y="5060"/>
                  <a:pt x="825" y="5080"/>
                  <a:pt x="857" y="5094"/>
                </a:cubicBezTo>
                <a:cubicBezTo>
                  <a:pt x="856" y="5080"/>
                  <a:pt x="863" y="5074"/>
                  <a:pt x="873" y="5070"/>
                </a:cubicBezTo>
                <a:cubicBezTo>
                  <a:pt x="876" y="5084"/>
                  <a:pt x="883" y="5069"/>
                  <a:pt x="897" y="5070"/>
                </a:cubicBezTo>
                <a:cubicBezTo>
                  <a:pt x="896" y="5085"/>
                  <a:pt x="903" y="5087"/>
                  <a:pt x="913" y="5078"/>
                </a:cubicBezTo>
                <a:cubicBezTo>
                  <a:pt x="908" y="5118"/>
                  <a:pt x="868" y="5083"/>
                  <a:pt x="865" y="5094"/>
                </a:cubicBezTo>
                <a:cubicBezTo>
                  <a:pt x="876" y="5119"/>
                  <a:pt x="898" y="5105"/>
                  <a:pt x="913" y="5102"/>
                </a:cubicBezTo>
                <a:close/>
                <a:moveTo>
                  <a:pt x="913" y="5349"/>
                </a:moveTo>
                <a:cubicBezTo>
                  <a:pt x="886" y="5363"/>
                  <a:pt x="877" y="5345"/>
                  <a:pt x="841" y="5349"/>
                </a:cubicBezTo>
                <a:cubicBezTo>
                  <a:pt x="840" y="5313"/>
                  <a:pt x="869" y="5328"/>
                  <a:pt x="881" y="5341"/>
                </a:cubicBezTo>
                <a:cubicBezTo>
                  <a:pt x="884" y="5315"/>
                  <a:pt x="897" y="5299"/>
                  <a:pt x="913" y="5285"/>
                </a:cubicBezTo>
                <a:cubicBezTo>
                  <a:pt x="913" y="5325"/>
                  <a:pt x="913" y="5325"/>
                  <a:pt x="913" y="5325"/>
                </a:cubicBezTo>
                <a:cubicBezTo>
                  <a:pt x="869" y="5323"/>
                  <a:pt x="899" y="5343"/>
                  <a:pt x="913" y="5349"/>
                </a:cubicBezTo>
                <a:close/>
                <a:moveTo>
                  <a:pt x="809" y="4975"/>
                </a:moveTo>
                <a:cubicBezTo>
                  <a:pt x="823" y="4982"/>
                  <a:pt x="832" y="4994"/>
                  <a:pt x="849" y="4999"/>
                </a:cubicBezTo>
                <a:cubicBezTo>
                  <a:pt x="850" y="4989"/>
                  <a:pt x="851" y="4980"/>
                  <a:pt x="865" y="4983"/>
                </a:cubicBezTo>
                <a:cubicBezTo>
                  <a:pt x="875" y="5014"/>
                  <a:pt x="846" y="5006"/>
                  <a:pt x="825" y="5007"/>
                </a:cubicBezTo>
                <a:cubicBezTo>
                  <a:pt x="830" y="4988"/>
                  <a:pt x="787" y="4960"/>
                  <a:pt x="809" y="4975"/>
                </a:cubicBezTo>
                <a:close/>
                <a:moveTo>
                  <a:pt x="761" y="4592"/>
                </a:moveTo>
                <a:cubicBezTo>
                  <a:pt x="782" y="4604"/>
                  <a:pt x="814" y="4591"/>
                  <a:pt x="841" y="4600"/>
                </a:cubicBezTo>
                <a:cubicBezTo>
                  <a:pt x="823" y="4661"/>
                  <a:pt x="758" y="4638"/>
                  <a:pt x="729" y="4656"/>
                </a:cubicBezTo>
                <a:cubicBezTo>
                  <a:pt x="729" y="4624"/>
                  <a:pt x="729" y="4624"/>
                  <a:pt x="729" y="4624"/>
                </a:cubicBezTo>
                <a:cubicBezTo>
                  <a:pt x="762" y="4633"/>
                  <a:pt x="776" y="4624"/>
                  <a:pt x="801" y="4608"/>
                </a:cubicBezTo>
                <a:cubicBezTo>
                  <a:pt x="791" y="4599"/>
                  <a:pt x="743" y="4627"/>
                  <a:pt x="761" y="4592"/>
                </a:cubicBezTo>
                <a:close/>
                <a:moveTo>
                  <a:pt x="737" y="3995"/>
                </a:moveTo>
                <a:cubicBezTo>
                  <a:pt x="752" y="3993"/>
                  <a:pt x="755" y="4004"/>
                  <a:pt x="769" y="4003"/>
                </a:cubicBezTo>
                <a:cubicBezTo>
                  <a:pt x="775" y="4021"/>
                  <a:pt x="740" y="4036"/>
                  <a:pt x="737" y="4019"/>
                </a:cubicBezTo>
                <a:cubicBezTo>
                  <a:pt x="750" y="4017"/>
                  <a:pt x="743" y="4002"/>
                  <a:pt x="737" y="3995"/>
                </a:cubicBezTo>
                <a:close/>
                <a:moveTo>
                  <a:pt x="761" y="4385"/>
                </a:moveTo>
                <a:cubicBezTo>
                  <a:pt x="756" y="4385"/>
                  <a:pt x="752" y="4384"/>
                  <a:pt x="753" y="4377"/>
                </a:cubicBezTo>
                <a:cubicBezTo>
                  <a:pt x="788" y="4374"/>
                  <a:pt x="763" y="4399"/>
                  <a:pt x="777" y="4401"/>
                </a:cubicBezTo>
                <a:cubicBezTo>
                  <a:pt x="786" y="4402"/>
                  <a:pt x="790" y="4390"/>
                  <a:pt x="793" y="4401"/>
                </a:cubicBezTo>
                <a:cubicBezTo>
                  <a:pt x="776" y="4419"/>
                  <a:pt x="726" y="4399"/>
                  <a:pt x="761" y="4385"/>
                </a:cubicBezTo>
                <a:close/>
                <a:moveTo>
                  <a:pt x="785" y="4099"/>
                </a:moveTo>
                <a:cubicBezTo>
                  <a:pt x="797" y="4126"/>
                  <a:pt x="832" y="4081"/>
                  <a:pt x="833" y="4115"/>
                </a:cubicBezTo>
                <a:cubicBezTo>
                  <a:pt x="815" y="4130"/>
                  <a:pt x="769" y="4112"/>
                  <a:pt x="785" y="4099"/>
                </a:cubicBezTo>
                <a:close/>
                <a:moveTo>
                  <a:pt x="817" y="3390"/>
                </a:moveTo>
                <a:cubicBezTo>
                  <a:pt x="832" y="3392"/>
                  <a:pt x="870" y="3410"/>
                  <a:pt x="849" y="3422"/>
                </a:cubicBezTo>
                <a:cubicBezTo>
                  <a:pt x="850" y="3399"/>
                  <a:pt x="800" y="3428"/>
                  <a:pt x="801" y="3406"/>
                </a:cubicBezTo>
                <a:cubicBezTo>
                  <a:pt x="810" y="3405"/>
                  <a:pt x="824" y="3407"/>
                  <a:pt x="825" y="3398"/>
                </a:cubicBezTo>
                <a:cubicBezTo>
                  <a:pt x="820" y="3397"/>
                  <a:pt x="816" y="3397"/>
                  <a:pt x="817" y="3390"/>
                </a:cubicBezTo>
                <a:close/>
                <a:moveTo>
                  <a:pt x="849" y="4218"/>
                </a:moveTo>
                <a:cubicBezTo>
                  <a:pt x="845" y="4240"/>
                  <a:pt x="879" y="4226"/>
                  <a:pt x="881" y="4242"/>
                </a:cubicBezTo>
                <a:cubicBezTo>
                  <a:pt x="866" y="4261"/>
                  <a:pt x="806" y="4266"/>
                  <a:pt x="809" y="4242"/>
                </a:cubicBezTo>
                <a:cubicBezTo>
                  <a:pt x="843" y="4263"/>
                  <a:pt x="823" y="4224"/>
                  <a:pt x="849" y="4218"/>
                </a:cubicBezTo>
                <a:close/>
                <a:moveTo>
                  <a:pt x="817" y="3135"/>
                </a:moveTo>
                <a:cubicBezTo>
                  <a:pt x="817" y="3127"/>
                  <a:pt x="821" y="3115"/>
                  <a:pt x="825" y="3127"/>
                </a:cubicBezTo>
                <a:cubicBezTo>
                  <a:pt x="836" y="3143"/>
                  <a:pt x="870" y="3114"/>
                  <a:pt x="889" y="3111"/>
                </a:cubicBezTo>
                <a:cubicBezTo>
                  <a:pt x="885" y="3157"/>
                  <a:pt x="851" y="3149"/>
                  <a:pt x="817" y="3135"/>
                </a:cubicBezTo>
                <a:close/>
                <a:moveTo>
                  <a:pt x="761" y="3278"/>
                </a:moveTo>
                <a:cubicBezTo>
                  <a:pt x="757" y="3278"/>
                  <a:pt x="752" y="3272"/>
                  <a:pt x="761" y="3270"/>
                </a:cubicBezTo>
                <a:cubicBezTo>
                  <a:pt x="778" y="3289"/>
                  <a:pt x="811" y="3254"/>
                  <a:pt x="833" y="3286"/>
                </a:cubicBezTo>
                <a:cubicBezTo>
                  <a:pt x="808" y="3288"/>
                  <a:pt x="759" y="3307"/>
                  <a:pt x="737" y="3286"/>
                </a:cubicBezTo>
                <a:cubicBezTo>
                  <a:pt x="747" y="3285"/>
                  <a:pt x="760" y="3288"/>
                  <a:pt x="761" y="3278"/>
                </a:cubicBezTo>
                <a:close/>
                <a:moveTo>
                  <a:pt x="785" y="3669"/>
                </a:moveTo>
                <a:cubicBezTo>
                  <a:pt x="783" y="3684"/>
                  <a:pt x="796" y="3684"/>
                  <a:pt x="801" y="3693"/>
                </a:cubicBezTo>
                <a:cubicBezTo>
                  <a:pt x="779" y="3686"/>
                  <a:pt x="780" y="3704"/>
                  <a:pt x="761" y="3701"/>
                </a:cubicBezTo>
                <a:cubicBezTo>
                  <a:pt x="759" y="3676"/>
                  <a:pt x="731" y="3678"/>
                  <a:pt x="729" y="3653"/>
                </a:cubicBezTo>
                <a:cubicBezTo>
                  <a:pt x="759" y="3652"/>
                  <a:pt x="762" y="3709"/>
                  <a:pt x="785" y="3669"/>
                </a:cubicBezTo>
                <a:close/>
                <a:moveTo>
                  <a:pt x="729" y="4577"/>
                </a:moveTo>
                <a:cubicBezTo>
                  <a:pt x="731" y="4586"/>
                  <a:pt x="728" y="4599"/>
                  <a:pt x="737" y="4600"/>
                </a:cubicBezTo>
                <a:cubicBezTo>
                  <a:pt x="739" y="4594"/>
                  <a:pt x="738" y="4585"/>
                  <a:pt x="745" y="4584"/>
                </a:cubicBezTo>
                <a:cubicBezTo>
                  <a:pt x="751" y="4611"/>
                  <a:pt x="732" y="4614"/>
                  <a:pt x="713" y="4616"/>
                </a:cubicBezTo>
                <a:cubicBezTo>
                  <a:pt x="712" y="4597"/>
                  <a:pt x="718" y="4583"/>
                  <a:pt x="729" y="4577"/>
                </a:cubicBezTo>
                <a:close/>
                <a:moveTo>
                  <a:pt x="729" y="4696"/>
                </a:moveTo>
                <a:cubicBezTo>
                  <a:pt x="728" y="4716"/>
                  <a:pt x="742" y="4721"/>
                  <a:pt x="753" y="4728"/>
                </a:cubicBezTo>
                <a:cubicBezTo>
                  <a:pt x="755" y="4700"/>
                  <a:pt x="783" y="4748"/>
                  <a:pt x="785" y="4720"/>
                </a:cubicBezTo>
                <a:cubicBezTo>
                  <a:pt x="769" y="4720"/>
                  <a:pt x="769" y="4720"/>
                  <a:pt x="769" y="4720"/>
                </a:cubicBezTo>
                <a:cubicBezTo>
                  <a:pt x="764" y="4670"/>
                  <a:pt x="826" y="4644"/>
                  <a:pt x="865" y="4664"/>
                </a:cubicBezTo>
                <a:cubicBezTo>
                  <a:pt x="863" y="4677"/>
                  <a:pt x="842" y="4681"/>
                  <a:pt x="865" y="4696"/>
                </a:cubicBezTo>
                <a:cubicBezTo>
                  <a:pt x="799" y="4681"/>
                  <a:pt x="779" y="4763"/>
                  <a:pt x="729" y="4760"/>
                </a:cubicBezTo>
                <a:cubicBezTo>
                  <a:pt x="733" y="4746"/>
                  <a:pt x="718" y="4739"/>
                  <a:pt x="729" y="4736"/>
                </a:cubicBezTo>
                <a:cubicBezTo>
                  <a:pt x="730" y="4742"/>
                  <a:pt x="756" y="4760"/>
                  <a:pt x="753" y="4744"/>
                </a:cubicBezTo>
                <a:cubicBezTo>
                  <a:pt x="741" y="4724"/>
                  <a:pt x="720" y="4726"/>
                  <a:pt x="713" y="4720"/>
                </a:cubicBezTo>
                <a:cubicBezTo>
                  <a:pt x="727" y="4720"/>
                  <a:pt x="718" y="4698"/>
                  <a:pt x="729" y="4696"/>
                </a:cubicBezTo>
                <a:close/>
                <a:moveTo>
                  <a:pt x="626" y="2721"/>
                </a:moveTo>
                <a:cubicBezTo>
                  <a:pt x="646" y="2730"/>
                  <a:pt x="671" y="2734"/>
                  <a:pt x="682" y="2753"/>
                </a:cubicBezTo>
                <a:cubicBezTo>
                  <a:pt x="641" y="2781"/>
                  <a:pt x="676" y="2757"/>
                  <a:pt x="682" y="2793"/>
                </a:cubicBezTo>
                <a:cubicBezTo>
                  <a:pt x="668" y="2785"/>
                  <a:pt x="642" y="2790"/>
                  <a:pt x="634" y="2777"/>
                </a:cubicBezTo>
                <a:cubicBezTo>
                  <a:pt x="675" y="2762"/>
                  <a:pt x="610" y="2744"/>
                  <a:pt x="626" y="2721"/>
                </a:cubicBezTo>
                <a:close/>
                <a:moveTo>
                  <a:pt x="538" y="2753"/>
                </a:moveTo>
                <a:cubicBezTo>
                  <a:pt x="540" y="2769"/>
                  <a:pt x="568" y="2760"/>
                  <a:pt x="570" y="2777"/>
                </a:cubicBezTo>
                <a:cubicBezTo>
                  <a:pt x="553" y="2787"/>
                  <a:pt x="547" y="2773"/>
                  <a:pt x="522" y="2785"/>
                </a:cubicBezTo>
                <a:cubicBezTo>
                  <a:pt x="520" y="2767"/>
                  <a:pt x="524" y="2755"/>
                  <a:pt x="538" y="2753"/>
                </a:cubicBezTo>
                <a:close/>
                <a:moveTo>
                  <a:pt x="594" y="4616"/>
                </a:moveTo>
                <a:cubicBezTo>
                  <a:pt x="566" y="4618"/>
                  <a:pt x="560" y="4598"/>
                  <a:pt x="546" y="4584"/>
                </a:cubicBezTo>
                <a:cubicBezTo>
                  <a:pt x="557" y="4579"/>
                  <a:pt x="561" y="4567"/>
                  <a:pt x="562" y="4553"/>
                </a:cubicBezTo>
                <a:cubicBezTo>
                  <a:pt x="588" y="4546"/>
                  <a:pt x="587" y="4565"/>
                  <a:pt x="594" y="4577"/>
                </a:cubicBezTo>
                <a:cubicBezTo>
                  <a:pt x="579" y="4584"/>
                  <a:pt x="567" y="4553"/>
                  <a:pt x="562" y="4577"/>
                </a:cubicBezTo>
                <a:cubicBezTo>
                  <a:pt x="586" y="4588"/>
                  <a:pt x="565" y="4604"/>
                  <a:pt x="594" y="4616"/>
                </a:cubicBezTo>
                <a:close/>
                <a:moveTo>
                  <a:pt x="554" y="4871"/>
                </a:moveTo>
                <a:cubicBezTo>
                  <a:pt x="545" y="4842"/>
                  <a:pt x="553" y="4825"/>
                  <a:pt x="546" y="4807"/>
                </a:cubicBezTo>
                <a:cubicBezTo>
                  <a:pt x="572" y="4800"/>
                  <a:pt x="557" y="4834"/>
                  <a:pt x="578" y="4831"/>
                </a:cubicBezTo>
                <a:cubicBezTo>
                  <a:pt x="578" y="4827"/>
                  <a:pt x="585" y="4822"/>
                  <a:pt x="586" y="4831"/>
                </a:cubicBezTo>
                <a:cubicBezTo>
                  <a:pt x="575" y="4844"/>
                  <a:pt x="570" y="4863"/>
                  <a:pt x="554" y="4871"/>
                </a:cubicBezTo>
                <a:close/>
                <a:moveTo>
                  <a:pt x="546" y="5078"/>
                </a:moveTo>
                <a:cubicBezTo>
                  <a:pt x="546" y="5030"/>
                  <a:pt x="546" y="5030"/>
                  <a:pt x="546" y="5030"/>
                </a:cubicBezTo>
                <a:cubicBezTo>
                  <a:pt x="568" y="5025"/>
                  <a:pt x="562" y="5046"/>
                  <a:pt x="578" y="5046"/>
                </a:cubicBezTo>
                <a:cubicBezTo>
                  <a:pt x="580" y="5040"/>
                  <a:pt x="578" y="5031"/>
                  <a:pt x="586" y="5030"/>
                </a:cubicBezTo>
                <a:cubicBezTo>
                  <a:pt x="608" y="5056"/>
                  <a:pt x="561" y="5064"/>
                  <a:pt x="546" y="5078"/>
                </a:cubicBezTo>
                <a:close/>
                <a:moveTo>
                  <a:pt x="546" y="3334"/>
                </a:moveTo>
                <a:cubicBezTo>
                  <a:pt x="548" y="3320"/>
                  <a:pt x="538" y="3294"/>
                  <a:pt x="562" y="3302"/>
                </a:cubicBezTo>
                <a:cubicBezTo>
                  <a:pt x="560" y="3318"/>
                  <a:pt x="573" y="3318"/>
                  <a:pt x="578" y="3326"/>
                </a:cubicBezTo>
                <a:cubicBezTo>
                  <a:pt x="567" y="3329"/>
                  <a:pt x="563" y="3338"/>
                  <a:pt x="546" y="3334"/>
                </a:cubicBezTo>
                <a:close/>
                <a:moveTo>
                  <a:pt x="562" y="3175"/>
                </a:moveTo>
                <a:cubicBezTo>
                  <a:pt x="566" y="3153"/>
                  <a:pt x="532" y="3167"/>
                  <a:pt x="530" y="3151"/>
                </a:cubicBezTo>
                <a:cubicBezTo>
                  <a:pt x="542" y="3149"/>
                  <a:pt x="544" y="3138"/>
                  <a:pt x="554" y="3135"/>
                </a:cubicBezTo>
                <a:cubicBezTo>
                  <a:pt x="550" y="3173"/>
                  <a:pt x="564" y="3150"/>
                  <a:pt x="578" y="3143"/>
                </a:cubicBezTo>
                <a:cubicBezTo>
                  <a:pt x="577" y="3158"/>
                  <a:pt x="573" y="3170"/>
                  <a:pt x="562" y="3175"/>
                </a:cubicBezTo>
                <a:close/>
                <a:moveTo>
                  <a:pt x="498" y="4290"/>
                </a:moveTo>
                <a:cubicBezTo>
                  <a:pt x="498" y="4311"/>
                  <a:pt x="521" y="4310"/>
                  <a:pt x="530" y="4322"/>
                </a:cubicBezTo>
                <a:cubicBezTo>
                  <a:pt x="520" y="4330"/>
                  <a:pt x="501" y="4330"/>
                  <a:pt x="490" y="4338"/>
                </a:cubicBezTo>
                <a:cubicBezTo>
                  <a:pt x="495" y="4324"/>
                  <a:pt x="481" y="4291"/>
                  <a:pt x="498" y="4290"/>
                </a:cubicBezTo>
                <a:close/>
                <a:moveTo>
                  <a:pt x="490" y="4768"/>
                </a:moveTo>
                <a:cubicBezTo>
                  <a:pt x="488" y="4733"/>
                  <a:pt x="490" y="4703"/>
                  <a:pt x="522" y="4704"/>
                </a:cubicBezTo>
                <a:cubicBezTo>
                  <a:pt x="496" y="4741"/>
                  <a:pt x="544" y="4738"/>
                  <a:pt x="490" y="4768"/>
                </a:cubicBezTo>
                <a:close/>
                <a:moveTo>
                  <a:pt x="419" y="2132"/>
                </a:moveTo>
                <a:cubicBezTo>
                  <a:pt x="428" y="2125"/>
                  <a:pt x="440" y="2121"/>
                  <a:pt x="459" y="2124"/>
                </a:cubicBezTo>
                <a:cubicBezTo>
                  <a:pt x="462" y="2157"/>
                  <a:pt x="430" y="2144"/>
                  <a:pt x="419" y="2132"/>
                </a:cubicBezTo>
                <a:close/>
                <a:moveTo>
                  <a:pt x="483" y="5954"/>
                </a:moveTo>
                <a:cubicBezTo>
                  <a:pt x="492" y="5753"/>
                  <a:pt x="462" y="5474"/>
                  <a:pt x="498" y="5325"/>
                </a:cubicBezTo>
                <a:cubicBezTo>
                  <a:pt x="512" y="5525"/>
                  <a:pt x="506" y="5788"/>
                  <a:pt x="483" y="5954"/>
                </a:cubicBezTo>
                <a:close/>
                <a:moveTo>
                  <a:pt x="514" y="5253"/>
                </a:moveTo>
                <a:cubicBezTo>
                  <a:pt x="499" y="5252"/>
                  <a:pt x="497" y="5262"/>
                  <a:pt x="483" y="5261"/>
                </a:cubicBezTo>
                <a:cubicBezTo>
                  <a:pt x="483" y="5174"/>
                  <a:pt x="483" y="5174"/>
                  <a:pt x="483" y="5174"/>
                </a:cubicBezTo>
                <a:cubicBezTo>
                  <a:pt x="506" y="5174"/>
                  <a:pt x="506" y="5174"/>
                  <a:pt x="506" y="5174"/>
                </a:cubicBezTo>
                <a:cubicBezTo>
                  <a:pt x="533" y="5207"/>
                  <a:pt x="488" y="5246"/>
                  <a:pt x="514" y="5253"/>
                </a:cubicBezTo>
                <a:close/>
                <a:moveTo>
                  <a:pt x="483" y="5166"/>
                </a:moveTo>
                <a:cubicBezTo>
                  <a:pt x="483" y="5142"/>
                  <a:pt x="501" y="5136"/>
                  <a:pt x="514" y="5126"/>
                </a:cubicBezTo>
                <a:cubicBezTo>
                  <a:pt x="520" y="5156"/>
                  <a:pt x="505" y="5165"/>
                  <a:pt x="483" y="5166"/>
                </a:cubicBezTo>
                <a:close/>
                <a:moveTo>
                  <a:pt x="490" y="4903"/>
                </a:moveTo>
                <a:cubicBezTo>
                  <a:pt x="474" y="4883"/>
                  <a:pt x="492" y="4846"/>
                  <a:pt x="506" y="4831"/>
                </a:cubicBezTo>
                <a:cubicBezTo>
                  <a:pt x="534" y="4842"/>
                  <a:pt x="528" y="4909"/>
                  <a:pt x="490" y="4903"/>
                </a:cubicBezTo>
                <a:close/>
                <a:moveTo>
                  <a:pt x="506" y="4664"/>
                </a:moveTo>
                <a:cubicBezTo>
                  <a:pt x="514" y="4664"/>
                  <a:pt x="516" y="4650"/>
                  <a:pt x="506" y="4648"/>
                </a:cubicBezTo>
                <a:cubicBezTo>
                  <a:pt x="498" y="4648"/>
                  <a:pt x="497" y="4655"/>
                  <a:pt x="490" y="4656"/>
                </a:cubicBezTo>
                <a:cubicBezTo>
                  <a:pt x="490" y="4632"/>
                  <a:pt x="490" y="4632"/>
                  <a:pt x="490" y="4632"/>
                </a:cubicBezTo>
                <a:cubicBezTo>
                  <a:pt x="512" y="4632"/>
                  <a:pt x="507" y="4646"/>
                  <a:pt x="522" y="4632"/>
                </a:cubicBezTo>
                <a:cubicBezTo>
                  <a:pt x="527" y="4649"/>
                  <a:pt x="520" y="4692"/>
                  <a:pt x="506" y="4664"/>
                </a:cubicBezTo>
                <a:close/>
                <a:moveTo>
                  <a:pt x="562" y="5891"/>
                </a:moveTo>
                <a:cubicBezTo>
                  <a:pt x="562" y="5887"/>
                  <a:pt x="562" y="5883"/>
                  <a:pt x="562" y="5879"/>
                </a:cubicBezTo>
                <a:cubicBezTo>
                  <a:pt x="558" y="5869"/>
                  <a:pt x="546" y="5861"/>
                  <a:pt x="546" y="5875"/>
                </a:cubicBezTo>
                <a:cubicBezTo>
                  <a:pt x="577" y="5895"/>
                  <a:pt x="570" y="5952"/>
                  <a:pt x="570" y="6002"/>
                </a:cubicBezTo>
                <a:cubicBezTo>
                  <a:pt x="491" y="5938"/>
                  <a:pt x="547" y="5738"/>
                  <a:pt x="530" y="5612"/>
                </a:cubicBezTo>
                <a:cubicBezTo>
                  <a:pt x="540" y="5611"/>
                  <a:pt x="553" y="5613"/>
                  <a:pt x="554" y="5604"/>
                </a:cubicBezTo>
                <a:cubicBezTo>
                  <a:pt x="523" y="5556"/>
                  <a:pt x="540" y="5384"/>
                  <a:pt x="546" y="5325"/>
                </a:cubicBezTo>
                <a:cubicBezTo>
                  <a:pt x="567" y="5322"/>
                  <a:pt x="595" y="5316"/>
                  <a:pt x="578" y="5333"/>
                </a:cubicBezTo>
                <a:cubicBezTo>
                  <a:pt x="581" y="5349"/>
                  <a:pt x="587" y="5429"/>
                  <a:pt x="578" y="5500"/>
                </a:cubicBezTo>
                <a:cubicBezTo>
                  <a:pt x="560" y="5511"/>
                  <a:pt x="548" y="5480"/>
                  <a:pt x="546" y="5500"/>
                </a:cubicBezTo>
                <a:cubicBezTo>
                  <a:pt x="609" y="5512"/>
                  <a:pt x="560" y="5574"/>
                  <a:pt x="562" y="5628"/>
                </a:cubicBezTo>
                <a:cubicBezTo>
                  <a:pt x="562" y="5628"/>
                  <a:pt x="578" y="5621"/>
                  <a:pt x="578" y="5620"/>
                </a:cubicBezTo>
                <a:cubicBezTo>
                  <a:pt x="600" y="5687"/>
                  <a:pt x="560" y="5792"/>
                  <a:pt x="562" y="5879"/>
                </a:cubicBezTo>
                <a:cubicBezTo>
                  <a:pt x="563" y="5883"/>
                  <a:pt x="564" y="5887"/>
                  <a:pt x="562" y="5891"/>
                </a:cubicBezTo>
                <a:close/>
                <a:moveTo>
                  <a:pt x="586" y="5182"/>
                </a:moveTo>
                <a:cubicBezTo>
                  <a:pt x="561" y="5175"/>
                  <a:pt x="561" y="5194"/>
                  <a:pt x="546" y="5198"/>
                </a:cubicBezTo>
                <a:cubicBezTo>
                  <a:pt x="544" y="5165"/>
                  <a:pt x="557" y="5167"/>
                  <a:pt x="546" y="5142"/>
                </a:cubicBezTo>
                <a:cubicBezTo>
                  <a:pt x="572" y="5135"/>
                  <a:pt x="563" y="5163"/>
                  <a:pt x="578" y="5166"/>
                </a:cubicBezTo>
                <a:cubicBezTo>
                  <a:pt x="578" y="5161"/>
                  <a:pt x="585" y="5157"/>
                  <a:pt x="586" y="5166"/>
                </a:cubicBezTo>
                <a:cubicBezTo>
                  <a:pt x="576" y="5168"/>
                  <a:pt x="581" y="5175"/>
                  <a:pt x="586" y="5182"/>
                </a:cubicBezTo>
                <a:close/>
                <a:moveTo>
                  <a:pt x="570" y="5126"/>
                </a:moveTo>
                <a:cubicBezTo>
                  <a:pt x="575" y="5126"/>
                  <a:pt x="580" y="5127"/>
                  <a:pt x="578" y="5134"/>
                </a:cubicBezTo>
                <a:cubicBezTo>
                  <a:pt x="546" y="5134"/>
                  <a:pt x="546" y="5134"/>
                  <a:pt x="546" y="5134"/>
                </a:cubicBezTo>
                <a:cubicBezTo>
                  <a:pt x="544" y="5108"/>
                  <a:pt x="556" y="5096"/>
                  <a:pt x="578" y="5094"/>
                </a:cubicBezTo>
                <a:cubicBezTo>
                  <a:pt x="576" y="5110"/>
                  <a:pt x="589" y="5110"/>
                  <a:pt x="594" y="5118"/>
                </a:cubicBezTo>
                <a:cubicBezTo>
                  <a:pt x="585" y="5119"/>
                  <a:pt x="571" y="5117"/>
                  <a:pt x="570" y="5126"/>
                </a:cubicBezTo>
                <a:close/>
                <a:moveTo>
                  <a:pt x="594" y="4807"/>
                </a:moveTo>
                <a:cubicBezTo>
                  <a:pt x="570" y="4807"/>
                  <a:pt x="561" y="4793"/>
                  <a:pt x="554" y="4776"/>
                </a:cubicBezTo>
                <a:cubicBezTo>
                  <a:pt x="584" y="4763"/>
                  <a:pt x="615" y="4776"/>
                  <a:pt x="594" y="4807"/>
                </a:cubicBezTo>
                <a:close/>
                <a:moveTo>
                  <a:pt x="570" y="4330"/>
                </a:moveTo>
                <a:cubicBezTo>
                  <a:pt x="569" y="4305"/>
                  <a:pt x="591" y="4302"/>
                  <a:pt x="610" y="4298"/>
                </a:cubicBezTo>
                <a:cubicBezTo>
                  <a:pt x="605" y="4316"/>
                  <a:pt x="596" y="4331"/>
                  <a:pt x="570" y="4330"/>
                </a:cubicBezTo>
                <a:close/>
                <a:moveTo>
                  <a:pt x="594" y="3040"/>
                </a:moveTo>
                <a:cubicBezTo>
                  <a:pt x="604" y="3039"/>
                  <a:pt x="605" y="3029"/>
                  <a:pt x="618" y="3032"/>
                </a:cubicBezTo>
                <a:cubicBezTo>
                  <a:pt x="622" y="3054"/>
                  <a:pt x="643" y="3060"/>
                  <a:pt x="642" y="3087"/>
                </a:cubicBezTo>
                <a:cubicBezTo>
                  <a:pt x="606" y="3092"/>
                  <a:pt x="590" y="3076"/>
                  <a:pt x="594" y="3040"/>
                </a:cubicBezTo>
                <a:close/>
                <a:moveTo>
                  <a:pt x="642" y="3716"/>
                </a:moveTo>
                <a:cubicBezTo>
                  <a:pt x="653" y="3742"/>
                  <a:pt x="594" y="3737"/>
                  <a:pt x="594" y="3724"/>
                </a:cubicBezTo>
                <a:cubicBezTo>
                  <a:pt x="613" y="3725"/>
                  <a:pt x="617" y="3711"/>
                  <a:pt x="642" y="3716"/>
                </a:cubicBezTo>
                <a:close/>
                <a:moveTo>
                  <a:pt x="602" y="3788"/>
                </a:moveTo>
                <a:cubicBezTo>
                  <a:pt x="600" y="3768"/>
                  <a:pt x="647" y="3752"/>
                  <a:pt x="610" y="3764"/>
                </a:cubicBezTo>
                <a:cubicBezTo>
                  <a:pt x="604" y="3743"/>
                  <a:pt x="626" y="3749"/>
                  <a:pt x="634" y="3740"/>
                </a:cubicBezTo>
                <a:cubicBezTo>
                  <a:pt x="646" y="3757"/>
                  <a:pt x="639" y="3784"/>
                  <a:pt x="634" y="3788"/>
                </a:cubicBezTo>
                <a:cubicBezTo>
                  <a:pt x="633" y="3768"/>
                  <a:pt x="607" y="3786"/>
                  <a:pt x="602" y="3788"/>
                </a:cubicBezTo>
                <a:close/>
                <a:moveTo>
                  <a:pt x="634" y="5763"/>
                </a:moveTo>
                <a:cubicBezTo>
                  <a:pt x="638" y="5730"/>
                  <a:pt x="625" y="5638"/>
                  <a:pt x="642" y="5644"/>
                </a:cubicBezTo>
                <a:cubicBezTo>
                  <a:pt x="638" y="5677"/>
                  <a:pt x="651" y="5769"/>
                  <a:pt x="634" y="5763"/>
                </a:cubicBezTo>
                <a:close/>
                <a:moveTo>
                  <a:pt x="642" y="5540"/>
                </a:moveTo>
                <a:cubicBezTo>
                  <a:pt x="656" y="5561"/>
                  <a:pt x="638" y="5564"/>
                  <a:pt x="650" y="5588"/>
                </a:cubicBezTo>
                <a:cubicBezTo>
                  <a:pt x="624" y="5599"/>
                  <a:pt x="630" y="5540"/>
                  <a:pt x="642" y="5540"/>
                </a:cubicBezTo>
                <a:close/>
                <a:moveTo>
                  <a:pt x="650" y="5508"/>
                </a:moveTo>
                <a:cubicBezTo>
                  <a:pt x="617" y="5500"/>
                  <a:pt x="635" y="5417"/>
                  <a:pt x="650" y="5405"/>
                </a:cubicBezTo>
                <a:lnTo>
                  <a:pt x="650" y="5508"/>
                </a:lnTo>
                <a:close/>
                <a:moveTo>
                  <a:pt x="634" y="3589"/>
                </a:moveTo>
                <a:cubicBezTo>
                  <a:pt x="634" y="3597"/>
                  <a:pt x="640" y="3599"/>
                  <a:pt x="642" y="3605"/>
                </a:cubicBezTo>
                <a:cubicBezTo>
                  <a:pt x="610" y="3605"/>
                  <a:pt x="610" y="3605"/>
                  <a:pt x="610" y="3605"/>
                </a:cubicBezTo>
                <a:cubicBezTo>
                  <a:pt x="604" y="3583"/>
                  <a:pt x="650" y="3571"/>
                  <a:pt x="658" y="3589"/>
                </a:cubicBezTo>
                <a:lnTo>
                  <a:pt x="634" y="3589"/>
                </a:lnTo>
                <a:close/>
                <a:moveTo>
                  <a:pt x="658" y="3159"/>
                </a:moveTo>
                <a:cubicBezTo>
                  <a:pt x="650" y="3140"/>
                  <a:pt x="634" y="3177"/>
                  <a:pt x="610" y="3167"/>
                </a:cubicBezTo>
                <a:cubicBezTo>
                  <a:pt x="610" y="3143"/>
                  <a:pt x="610" y="3143"/>
                  <a:pt x="610" y="3143"/>
                </a:cubicBezTo>
                <a:cubicBezTo>
                  <a:pt x="625" y="3159"/>
                  <a:pt x="680" y="3129"/>
                  <a:pt x="658" y="3159"/>
                </a:cubicBezTo>
                <a:close/>
                <a:moveTo>
                  <a:pt x="602" y="3016"/>
                </a:moveTo>
                <a:cubicBezTo>
                  <a:pt x="617" y="3015"/>
                  <a:pt x="588" y="2985"/>
                  <a:pt x="618" y="2984"/>
                </a:cubicBezTo>
                <a:cubicBezTo>
                  <a:pt x="624" y="3029"/>
                  <a:pt x="634" y="2995"/>
                  <a:pt x="666" y="3024"/>
                </a:cubicBezTo>
                <a:cubicBezTo>
                  <a:pt x="649" y="3039"/>
                  <a:pt x="613" y="3029"/>
                  <a:pt x="602" y="3016"/>
                </a:cubicBezTo>
                <a:close/>
                <a:moveTo>
                  <a:pt x="666" y="2832"/>
                </a:moveTo>
                <a:cubicBezTo>
                  <a:pt x="652" y="2857"/>
                  <a:pt x="678" y="2876"/>
                  <a:pt x="642" y="2872"/>
                </a:cubicBezTo>
                <a:cubicBezTo>
                  <a:pt x="652" y="2873"/>
                  <a:pt x="653" y="2883"/>
                  <a:pt x="666" y="2880"/>
                </a:cubicBezTo>
                <a:cubicBezTo>
                  <a:pt x="665" y="2918"/>
                  <a:pt x="654" y="2872"/>
                  <a:pt x="634" y="2880"/>
                </a:cubicBezTo>
                <a:cubicBezTo>
                  <a:pt x="620" y="2891"/>
                  <a:pt x="647" y="2926"/>
                  <a:pt x="626" y="2944"/>
                </a:cubicBezTo>
                <a:cubicBezTo>
                  <a:pt x="596" y="2942"/>
                  <a:pt x="592" y="2914"/>
                  <a:pt x="562" y="2912"/>
                </a:cubicBezTo>
                <a:cubicBezTo>
                  <a:pt x="577" y="2849"/>
                  <a:pt x="645" y="2846"/>
                  <a:pt x="666" y="2809"/>
                </a:cubicBezTo>
                <a:cubicBezTo>
                  <a:pt x="713" y="2834"/>
                  <a:pt x="680" y="2806"/>
                  <a:pt x="666" y="2832"/>
                </a:cubicBezTo>
                <a:close/>
                <a:moveTo>
                  <a:pt x="690" y="4887"/>
                </a:moveTo>
                <a:cubicBezTo>
                  <a:pt x="718" y="4880"/>
                  <a:pt x="691" y="4868"/>
                  <a:pt x="698" y="4839"/>
                </a:cubicBezTo>
                <a:cubicBezTo>
                  <a:pt x="726" y="4827"/>
                  <a:pt x="702" y="4866"/>
                  <a:pt x="721" y="4863"/>
                </a:cubicBezTo>
                <a:cubicBezTo>
                  <a:pt x="734" y="4828"/>
                  <a:pt x="758" y="4804"/>
                  <a:pt x="761" y="4760"/>
                </a:cubicBezTo>
                <a:cubicBezTo>
                  <a:pt x="780" y="4756"/>
                  <a:pt x="779" y="4774"/>
                  <a:pt x="801" y="4768"/>
                </a:cubicBezTo>
                <a:cubicBezTo>
                  <a:pt x="801" y="4760"/>
                  <a:pt x="808" y="4758"/>
                  <a:pt x="809" y="4752"/>
                </a:cubicBezTo>
                <a:cubicBezTo>
                  <a:pt x="794" y="4750"/>
                  <a:pt x="791" y="4761"/>
                  <a:pt x="777" y="4760"/>
                </a:cubicBezTo>
                <a:cubicBezTo>
                  <a:pt x="794" y="4739"/>
                  <a:pt x="834" y="4739"/>
                  <a:pt x="857" y="4744"/>
                </a:cubicBezTo>
                <a:cubicBezTo>
                  <a:pt x="818" y="4770"/>
                  <a:pt x="873" y="4769"/>
                  <a:pt x="873" y="4800"/>
                </a:cubicBezTo>
                <a:cubicBezTo>
                  <a:pt x="848" y="4803"/>
                  <a:pt x="842" y="4788"/>
                  <a:pt x="825" y="4784"/>
                </a:cubicBezTo>
                <a:cubicBezTo>
                  <a:pt x="825" y="4807"/>
                  <a:pt x="825" y="4807"/>
                  <a:pt x="825" y="4807"/>
                </a:cubicBezTo>
                <a:cubicBezTo>
                  <a:pt x="845" y="4806"/>
                  <a:pt x="863" y="4806"/>
                  <a:pt x="873" y="4815"/>
                </a:cubicBezTo>
                <a:cubicBezTo>
                  <a:pt x="881" y="4845"/>
                  <a:pt x="843" y="4828"/>
                  <a:pt x="849" y="4855"/>
                </a:cubicBezTo>
                <a:cubicBezTo>
                  <a:pt x="835" y="4856"/>
                  <a:pt x="824" y="4853"/>
                  <a:pt x="817" y="4847"/>
                </a:cubicBezTo>
                <a:cubicBezTo>
                  <a:pt x="839" y="4868"/>
                  <a:pt x="811" y="4868"/>
                  <a:pt x="801" y="4879"/>
                </a:cubicBezTo>
                <a:cubicBezTo>
                  <a:pt x="820" y="4882"/>
                  <a:pt x="835" y="4887"/>
                  <a:pt x="841" y="4903"/>
                </a:cubicBezTo>
                <a:cubicBezTo>
                  <a:pt x="802" y="4883"/>
                  <a:pt x="795" y="4922"/>
                  <a:pt x="793" y="4943"/>
                </a:cubicBezTo>
                <a:cubicBezTo>
                  <a:pt x="741" y="4928"/>
                  <a:pt x="760" y="4962"/>
                  <a:pt x="745" y="4927"/>
                </a:cubicBezTo>
                <a:cubicBezTo>
                  <a:pt x="721" y="4921"/>
                  <a:pt x="730" y="4949"/>
                  <a:pt x="706" y="4943"/>
                </a:cubicBezTo>
                <a:cubicBezTo>
                  <a:pt x="709" y="4929"/>
                  <a:pt x="694" y="4922"/>
                  <a:pt x="706" y="4919"/>
                </a:cubicBezTo>
                <a:cubicBezTo>
                  <a:pt x="706" y="4929"/>
                  <a:pt x="728" y="4929"/>
                  <a:pt x="729" y="4919"/>
                </a:cubicBezTo>
                <a:cubicBezTo>
                  <a:pt x="707" y="4905"/>
                  <a:pt x="707" y="4913"/>
                  <a:pt x="690" y="4903"/>
                </a:cubicBezTo>
                <a:cubicBezTo>
                  <a:pt x="716" y="4887"/>
                  <a:pt x="697" y="4896"/>
                  <a:pt x="690" y="4887"/>
                </a:cubicBezTo>
                <a:close/>
                <a:moveTo>
                  <a:pt x="889" y="6201"/>
                </a:moveTo>
                <a:cubicBezTo>
                  <a:pt x="889" y="6227"/>
                  <a:pt x="911" y="6232"/>
                  <a:pt x="905" y="6265"/>
                </a:cubicBezTo>
                <a:cubicBezTo>
                  <a:pt x="867" y="6304"/>
                  <a:pt x="835" y="6364"/>
                  <a:pt x="841" y="6432"/>
                </a:cubicBezTo>
                <a:cubicBezTo>
                  <a:pt x="797" y="6420"/>
                  <a:pt x="795" y="6422"/>
                  <a:pt x="777" y="6408"/>
                </a:cubicBezTo>
                <a:cubicBezTo>
                  <a:pt x="781" y="6373"/>
                  <a:pt x="784" y="6345"/>
                  <a:pt x="777" y="6329"/>
                </a:cubicBezTo>
                <a:cubicBezTo>
                  <a:pt x="757" y="6348"/>
                  <a:pt x="739" y="6320"/>
                  <a:pt x="729" y="6305"/>
                </a:cubicBezTo>
                <a:cubicBezTo>
                  <a:pt x="752" y="6303"/>
                  <a:pt x="745" y="6332"/>
                  <a:pt x="777" y="6321"/>
                </a:cubicBezTo>
                <a:cubicBezTo>
                  <a:pt x="765" y="6289"/>
                  <a:pt x="798" y="6304"/>
                  <a:pt x="801" y="6289"/>
                </a:cubicBezTo>
                <a:cubicBezTo>
                  <a:pt x="800" y="6271"/>
                  <a:pt x="781" y="6272"/>
                  <a:pt x="761" y="6273"/>
                </a:cubicBezTo>
                <a:cubicBezTo>
                  <a:pt x="755" y="6243"/>
                  <a:pt x="792" y="6255"/>
                  <a:pt x="793" y="6233"/>
                </a:cubicBezTo>
                <a:cubicBezTo>
                  <a:pt x="761" y="6233"/>
                  <a:pt x="761" y="6233"/>
                  <a:pt x="761" y="6233"/>
                </a:cubicBezTo>
                <a:cubicBezTo>
                  <a:pt x="755" y="6200"/>
                  <a:pt x="765" y="6183"/>
                  <a:pt x="785" y="6177"/>
                </a:cubicBezTo>
                <a:cubicBezTo>
                  <a:pt x="771" y="6173"/>
                  <a:pt x="752" y="6173"/>
                  <a:pt x="745" y="6161"/>
                </a:cubicBezTo>
                <a:cubicBezTo>
                  <a:pt x="759" y="6137"/>
                  <a:pt x="770" y="6183"/>
                  <a:pt x="777" y="6161"/>
                </a:cubicBezTo>
                <a:cubicBezTo>
                  <a:pt x="762" y="6147"/>
                  <a:pt x="788" y="6131"/>
                  <a:pt x="761" y="6145"/>
                </a:cubicBezTo>
                <a:cubicBezTo>
                  <a:pt x="759" y="6130"/>
                  <a:pt x="772" y="6130"/>
                  <a:pt x="777" y="6121"/>
                </a:cubicBezTo>
                <a:cubicBezTo>
                  <a:pt x="749" y="6094"/>
                  <a:pt x="744" y="6069"/>
                  <a:pt x="737" y="5994"/>
                </a:cubicBezTo>
                <a:cubicBezTo>
                  <a:pt x="716" y="5993"/>
                  <a:pt x="721" y="6007"/>
                  <a:pt x="706" y="5994"/>
                </a:cubicBezTo>
                <a:cubicBezTo>
                  <a:pt x="712" y="5963"/>
                  <a:pt x="715" y="5966"/>
                  <a:pt x="721" y="5946"/>
                </a:cubicBezTo>
                <a:cubicBezTo>
                  <a:pt x="722" y="5953"/>
                  <a:pt x="748" y="5970"/>
                  <a:pt x="745" y="5954"/>
                </a:cubicBezTo>
                <a:cubicBezTo>
                  <a:pt x="733" y="5945"/>
                  <a:pt x="724" y="5919"/>
                  <a:pt x="706" y="5938"/>
                </a:cubicBezTo>
                <a:cubicBezTo>
                  <a:pt x="734" y="5900"/>
                  <a:pt x="693" y="5902"/>
                  <a:pt x="706" y="5875"/>
                </a:cubicBezTo>
                <a:cubicBezTo>
                  <a:pt x="706" y="5885"/>
                  <a:pt x="728" y="5885"/>
                  <a:pt x="729" y="5875"/>
                </a:cubicBezTo>
                <a:cubicBezTo>
                  <a:pt x="720" y="5873"/>
                  <a:pt x="724" y="5866"/>
                  <a:pt x="729" y="5859"/>
                </a:cubicBezTo>
                <a:cubicBezTo>
                  <a:pt x="706" y="5859"/>
                  <a:pt x="706" y="5859"/>
                  <a:pt x="706" y="5859"/>
                </a:cubicBezTo>
                <a:cubicBezTo>
                  <a:pt x="694" y="5828"/>
                  <a:pt x="741" y="5857"/>
                  <a:pt x="729" y="5827"/>
                </a:cubicBezTo>
                <a:cubicBezTo>
                  <a:pt x="716" y="5827"/>
                  <a:pt x="705" y="5825"/>
                  <a:pt x="698" y="5819"/>
                </a:cubicBezTo>
                <a:cubicBezTo>
                  <a:pt x="703" y="5677"/>
                  <a:pt x="691" y="5410"/>
                  <a:pt x="706" y="5245"/>
                </a:cubicBezTo>
                <a:cubicBezTo>
                  <a:pt x="718" y="5252"/>
                  <a:pt x="717" y="5271"/>
                  <a:pt x="737" y="5269"/>
                </a:cubicBezTo>
                <a:cubicBezTo>
                  <a:pt x="737" y="5254"/>
                  <a:pt x="743" y="5252"/>
                  <a:pt x="753" y="5261"/>
                </a:cubicBezTo>
                <a:cubicBezTo>
                  <a:pt x="753" y="5240"/>
                  <a:pt x="767" y="5245"/>
                  <a:pt x="753" y="5230"/>
                </a:cubicBezTo>
                <a:cubicBezTo>
                  <a:pt x="812" y="5262"/>
                  <a:pt x="863" y="5273"/>
                  <a:pt x="897" y="5238"/>
                </a:cubicBezTo>
                <a:cubicBezTo>
                  <a:pt x="915" y="5294"/>
                  <a:pt x="835" y="5286"/>
                  <a:pt x="801" y="5301"/>
                </a:cubicBezTo>
                <a:cubicBezTo>
                  <a:pt x="837" y="5335"/>
                  <a:pt x="804" y="5357"/>
                  <a:pt x="801" y="5389"/>
                </a:cubicBezTo>
                <a:cubicBezTo>
                  <a:pt x="826" y="5380"/>
                  <a:pt x="820" y="5401"/>
                  <a:pt x="833" y="5405"/>
                </a:cubicBezTo>
                <a:cubicBezTo>
                  <a:pt x="852" y="5392"/>
                  <a:pt x="902" y="5368"/>
                  <a:pt x="913" y="5373"/>
                </a:cubicBezTo>
                <a:cubicBezTo>
                  <a:pt x="911" y="5386"/>
                  <a:pt x="915" y="5441"/>
                  <a:pt x="881" y="5445"/>
                </a:cubicBezTo>
                <a:cubicBezTo>
                  <a:pt x="861" y="5422"/>
                  <a:pt x="835" y="5435"/>
                  <a:pt x="817" y="5437"/>
                </a:cubicBezTo>
                <a:cubicBezTo>
                  <a:pt x="819" y="5441"/>
                  <a:pt x="837" y="5467"/>
                  <a:pt x="817" y="5468"/>
                </a:cubicBezTo>
                <a:cubicBezTo>
                  <a:pt x="825" y="5441"/>
                  <a:pt x="787" y="5459"/>
                  <a:pt x="793" y="5476"/>
                </a:cubicBezTo>
                <a:cubicBezTo>
                  <a:pt x="793" y="5490"/>
                  <a:pt x="815" y="5481"/>
                  <a:pt x="817" y="5492"/>
                </a:cubicBezTo>
                <a:cubicBezTo>
                  <a:pt x="811" y="5494"/>
                  <a:pt x="801" y="5493"/>
                  <a:pt x="801" y="5500"/>
                </a:cubicBezTo>
                <a:cubicBezTo>
                  <a:pt x="828" y="5487"/>
                  <a:pt x="872" y="5492"/>
                  <a:pt x="889" y="5468"/>
                </a:cubicBezTo>
                <a:cubicBezTo>
                  <a:pt x="869" y="5465"/>
                  <a:pt x="871" y="5483"/>
                  <a:pt x="849" y="5476"/>
                </a:cubicBezTo>
                <a:cubicBezTo>
                  <a:pt x="848" y="5428"/>
                  <a:pt x="895" y="5476"/>
                  <a:pt x="913" y="5453"/>
                </a:cubicBezTo>
                <a:cubicBezTo>
                  <a:pt x="924" y="5491"/>
                  <a:pt x="893" y="5486"/>
                  <a:pt x="897" y="5516"/>
                </a:cubicBezTo>
                <a:cubicBezTo>
                  <a:pt x="866" y="5520"/>
                  <a:pt x="847" y="5536"/>
                  <a:pt x="833" y="5556"/>
                </a:cubicBezTo>
                <a:cubicBezTo>
                  <a:pt x="879" y="5561"/>
                  <a:pt x="876" y="5553"/>
                  <a:pt x="913" y="5548"/>
                </a:cubicBezTo>
                <a:cubicBezTo>
                  <a:pt x="913" y="5644"/>
                  <a:pt x="913" y="5644"/>
                  <a:pt x="913" y="5644"/>
                </a:cubicBezTo>
                <a:cubicBezTo>
                  <a:pt x="890" y="5651"/>
                  <a:pt x="864" y="5654"/>
                  <a:pt x="849" y="5668"/>
                </a:cubicBezTo>
                <a:cubicBezTo>
                  <a:pt x="871" y="5662"/>
                  <a:pt x="865" y="5683"/>
                  <a:pt x="881" y="5683"/>
                </a:cubicBezTo>
                <a:cubicBezTo>
                  <a:pt x="886" y="5673"/>
                  <a:pt x="898" y="5669"/>
                  <a:pt x="913" y="5668"/>
                </a:cubicBezTo>
                <a:cubicBezTo>
                  <a:pt x="908" y="5687"/>
                  <a:pt x="923" y="5725"/>
                  <a:pt x="905" y="5731"/>
                </a:cubicBezTo>
                <a:cubicBezTo>
                  <a:pt x="887" y="5694"/>
                  <a:pt x="834" y="5748"/>
                  <a:pt x="793" y="5739"/>
                </a:cubicBezTo>
                <a:cubicBezTo>
                  <a:pt x="789" y="5756"/>
                  <a:pt x="773" y="5762"/>
                  <a:pt x="777" y="5787"/>
                </a:cubicBezTo>
                <a:cubicBezTo>
                  <a:pt x="803" y="5767"/>
                  <a:pt x="804" y="5808"/>
                  <a:pt x="785" y="5819"/>
                </a:cubicBezTo>
                <a:cubicBezTo>
                  <a:pt x="804" y="5822"/>
                  <a:pt x="819" y="5827"/>
                  <a:pt x="825" y="5843"/>
                </a:cubicBezTo>
                <a:cubicBezTo>
                  <a:pt x="815" y="5844"/>
                  <a:pt x="820" y="5852"/>
                  <a:pt x="825" y="5859"/>
                </a:cubicBezTo>
                <a:cubicBezTo>
                  <a:pt x="798" y="5844"/>
                  <a:pt x="791" y="5887"/>
                  <a:pt x="809" y="5891"/>
                </a:cubicBezTo>
                <a:cubicBezTo>
                  <a:pt x="829" y="5859"/>
                  <a:pt x="868" y="5893"/>
                  <a:pt x="913" y="5883"/>
                </a:cubicBezTo>
                <a:cubicBezTo>
                  <a:pt x="893" y="5989"/>
                  <a:pt x="941" y="6175"/>
                  <a:pt x="897" y="6217"/>
                </a:cubicBezTo>
                <a:cubicBezTo>
                  <a:pt x="899" y="6215"/>
                  <a:pt x="893" y="6198"/>
                  <a:pt x="889" y="6201"/>
                </a:cubicBezTo>
                <a:close/>
                <a:moveTo>
                  <a:pt x="841" y="5755"/>
                </a:moveTo>
                <a:cubicBezTo>
                  <a:pt x="872" y="5746"/>
                  <a:pt x="870" y="5753"/>
                  <a:pt x="905" y="5747"/>
                </a:cubicBezTo>
                <a:cubicBezTo>
                  <a:pt x="914" y="5757"/>
                  <a:pt x="914" y="5775"/>
                  <a:pt x="913" y="5795"/>
                </a:cubicBezTo>
                <a:cubicBezTo>
                  <a:pt x="873" y="5797"/>
                  <a:pt x="848" y="5785"/>
                  <a:pt x="841" y="5755"/>
                </a:cubicBezTo>
                <a:close/>
                <a:moveTo>
                  <a:pt x="913" y="5851"/>
                </a:moveTo>
                <a:cubicBezTo>
                  <a:pt x="895" y="5881"/>
                  <a:pt x="838" y="5867"/>
                  <a:pt x="833" y="5843"/>
                </a:cubicBezTo>
                <a:cubicBezTo>
                  <a:pt x="864" y="5841"/>
                  <a:pt x="892" y="5842"/>
                  <a:pt x="913" y="5851"/>
                </a:cubicBezTo>
                <a:close/>
                <a:moveTo>
                  <a:pt x="905" y="4417"/>
                </a:moveTo>
                <a:cubicBezTo>
                  <a:pt x="888" y="4388"/>
                  <a:pt x="833" y="4385"/>
                  <a:pt x="825" y="4393"/>
                </a:cubicBezTo>
                <a:cubicBezTo>
                  <a:pt x="822" y="4370"/>
                  <a:pt x="804" y="4361"/>
                  <a:pt x="793" y="4346"/>
                </a:cubicBezTo>
                <a:cubicBezTo>
                  <a:pt x="824" y="4352"/>
                  <a:pt x="877" y="4355"/>
                  <a:pt x="921" y="4369"/>
                </a:cubicBezTo>
                <a:cubicBezTo>
                  <a:pt x="920" y="4390"/>
                  <a:pt x="916" y="4407"/>
                  <a:pt x="905" y="4417"/>
                </a:cubicBezTo>
                <a:close/>
                <a:moveTo>
                  <a:pt x="881" y="4131"/>
                </a:moveTo>
                <a:cubicBezTo>
                  <a:pt x="905" y="4136"/>
                  <a:pt x="896" y="4136"/>
                  <a:pt x="921" y="4131"/>
                </a:cubicBezTo>
                <a:cubicBezTo>
                  <a:pt x="931" y="4159"/>
                  <a:pt x="867" y="4169"/>
                  <a:pt x="881" y="4131"/>
                </a:cubicBezTo>
                <a:close/>
                <a:moveTo>
                  <a:pt x="928" y="3040"/>
                </a:moveTo>
                <a:cubicBezTo>
                  <a:pt x="919" y="3017"/>
                  <a:pt x="850" y="3013"/>
                  <a:pt x="865" y="2992"/>
                </a:cubicBezTo>
                <a:cubicBezTo>
                  <a:pt x="870" y="3011"/>
                  <a:pt x="918" y="2967"/>
                  <a:pt x="928" y="2992"/>
                </a:cubicBezTo>
                <a:cubicBezTo>
                  <a:pt x="907" y="2994"/>
                  <a:pt x="954" y="3034"/>
                  <a:pt x="928" y="3040"/>
                </a:cubicBezTo>
                <a:close/>
                <a:moveTo>
                  <a:pt x="952" y="4242"/>
                </a:moveTo>
                <a:cubicBezTo>
                  <a:pt x="989" y="4244"/>
                  <a:pt x="988" y="4253"/>
                  <a:pt x="1000" y="4226"/>
                </a:cubicBezTo>
                <a:cubicBezTo>
                  <a:pt x="1006" y="4256"/>
                  <a:pt x="1027" y="4220"/>
                  <a:pt x="1032" y="4250"/>
                </a:cubicBezTo>
                <a:cubicBezTo>
                  <a:pt x="1013" y="4266"/>
                  <a:pt x="988" y="4275"/>
                  <a:pt x="960" y="4282"/>
                </a:cubicBezTo>
                <a:cubicBezTo>
                  <a:pt x="954" y="4273"/>
                  <a:pt x="950" y="4261"/>
                  <a:pt x="952" y="4242"/>
                </a:cubicBezTo>
                <a:close/>
                <a:moveTo>
                  <a:pt x="1024" y="4800"/>
                </a:moveTo>
                <a:cubicBezTo>
                  <a:pt x="1017" y="4786"/>
                  <a:pt x="1001" y="4712"/>
                  <a:pt x="1032" y="4712"/>
                </a:cubicBezTo>
                <a:cubicBezTo>
                  <a:pt x="1023" y="4739"/>
                  <a:pt x="1034" y="4777"/>
                  <a:pt x="1024" y="4800"/>
                </a:cubicBezTo>
                <a:close/>
                <a:moveTo>
                  <a:pt x="976" y="5460"/>
                </a:moveTo>
                <a:cubicBezTo>
                  <a:pt x="995" y="5418"/>
                  <a:pt x="962" y="5381"/>
                  <a:pt x="992" y="5333"/>
                </a:cubicBezTo>
                <a:cubicBezTo>
                  <a:pt x="967" y="5348"/>
                  <a:pt x="972" y="5276"/>
                  <a:pt x="1008" y="5277"/>
                </a:cubicBezTo>
                <a:cubicBezTo>
                  <a:pt x="1001" y="5303"/>
                  <a:pt x="1015" y="5308"/>
                  <a:pt x="1024" y="5317"/>
                </a:cubicBezTo>
                <a:cubicBezTo>
                  <a:pt x="1002" y="5332"/>
                  <a:pt x="991" y="5358"/>
                  <a:pt x="984" y="5389"/>
                </a:cubicBezTo>
                <a:cubicBezTo>
                  <a:pt x="1001" y="5393"/>
                  <a:pt x="1010" y="5412"/>
                  <a:pt x="1024" y="5397"/>
                </a:cubicBezTo>
                <a:cubicBezTo>
                  <a:pt x="1022" y="5426"/>
                  <a:pt x="1025" y="5449"/>
                  <a:pt x="1032" y="5468"/>
                </a:cubicBezTo>
                <a:cubicBezTo>
                  <a:pt x="1016" y="5464"/>
                  <a:pt x="980" y="5478"/>
                  <a:pt x="976" y="5460"/>
                </a:cubicBezTo>
                <a:close/>
                <a:moveTo>
                  <a:pt x="1024" y="5723"/>
                </a:moveTo>
                <a:cubicBezTo>
                  <a:pt x="1024" y="5763"/>
                  <a:pt x="1024" y="5763"/>
                  <a:pt x="1024" y="5763"/>
                </a:cubicBezTo>
                <a:cubicBezTo>
                  <a:pt x="1000" y="5758"/>
                  <a:pt x="1009" y="5758"/>
                  <a:pt x="984" y="5763"/>
                </a:cubicBezTo>
                <a:cubicBezTo>
                  <a:pt x="982" y="5721"/>
                  <a:pt x="1007" y="5731"/>
                  <a:pt x="1024" y="5723"/>
                </a:cubicBezTo>
                <a:close/>
                <a:moveTo>
                  <a:pt x="984" y="5715"/>
                </a:moveTo>
                <a:cubicBezTo>
                  <a:pt x="984" y="5668"/>
                  <a:pt x="984" y="5668"/>
                  <a:pt x="984" y="5668"/>
                </a:cubicBezTo>
                <a:cubicBezTo>
                  <a:pt x="1009" y="5662"/>
                  <a:pt x="1008" y="5681"/>
                  <a:pt x="1032" y="5676"/>
                </a:cubicBezTo>
                <a:cubicBezTo>
                  <a:pt x="1033" y="5706"/>
                  <a:pt x="1011" y="5713"/>
                  <a:pt x="984" y="5715"/>
                </a:cubicBezTo>
                <a:close/>
                <a:moveTo>
                  <a:pt x="984" y="5779"/>
                </a:moveTo>
                <a:cubicBezTo>
                  <a:pt x="1009" y="5788"/>
                  <a:pt x="1005" y="5777"/>
                  <a:pt x="1024" y="5787"/>
                </a:cubicBezTo>
                <a:cubicBezTo>
                  <a:pt x="1008" y="5816"/>
                  <a:pt x="1009" y="5827"/>
                  <a:pt x="992" y="5843"/>
                </a:cubicBezTo>
                <a:cubicBezTo>
                  <a:pt x="980" y="5831"/>
                  <a:pt x="985" y="5802"/>
                  <a:pt x="984" y="5779"/>
                </a:cubicBezTo>
                <a:close/>
                <a:moveTo>
                  <a:pt x="1008" y="6352"/>
                </a:moveTo>
                <a:cubicBezTo>
                  <a:pt x="993" y="6261"/>
                  <a:pt x="990" y="6159"/>
                  <a:pt x="992" y="6050"/>
                </a:cubicBezTo>
                <a:cubicBezTo>
                  <a:pt x="1004" y="6048"/>
                  <a:pt x="1022" y="6053"/>
                  <a:pt x="1024" y="6042"/>
                </a:cubicBezTo>
                <a:cubicBezTo>
                  <a:pt x="992" y="6039"/>
                  <a:pt x="1033" y="6020"/>
                  <a:pt x="992" y="6034"/>
                </a:cubicBezTo>
                <a:cubicBezTo>
                  <a:pt x="1008" y="5978"/>
                  <a:pt x="957" y="5855"/>
                  <a:pt x="1024" y="5851"/>
                </a:cubicBezTo>
                <a:cubicBezTo>
                  <a:pt x="1031" y="5876"/>
                  <a:pt x="1003" y="5867"/>
                  <a:pt x="1000" y="5883"/>
                </a:cubicBezTo>
                <a:cubicBezTo>
                  <a:pt x="1018" y="5888"/>
                  <a:pt x="1025" y="5860"/>
                  <a:pt x="1024" y="5891"/>
                </a:cubicBezTo>
                <a:cubicBezTo>
                  <a:pt x="1030" y="6029"/>
                  <a:pt x="1044" y="6196"/>
                  <a:pt x="1008" y="6352"/>
                </a:cubicBezTo>
                <a:close/>
                <a:moveTo>
                  <a:pt x="1024" y="5660"/>
                </a:moveTo>
                <a:cubicBezTo>
                  <a:pt x="1000" y="5654"/>
                  <a:pt x="1009" y="5654"/>
                  <a:pt x="984" y="5660"/>
                </a:cubicBezTo>
                <a:cubicBezTo>
                  <a:pt x="993" y="5611"/>
                  <a:pt x="970" y="5552"/>
                  <a:pt x="984" y="5524"/>
                </a:cubicBezTo>
                <a:cubicBezTo>
                  <a:pt x="999" y="5538"/>
                  <a:pt x="970" y="5552"/>
                  <a:pt x="1008" y="5548"/>
                </a:cubicBezTo>
                <a:cubicBezTo>
                  <a:pt x="997" y="5538"/>
                  <a:pt x="996" y="5509"/>
                  <a:pt x="1016" y="5508"/>
                </a:cubicBezTo>
                <a:cubicBezTo>
                  <a:pt x="1018" y="5556"/>
                  <a:pt x="1047" y="5589"/>
                  <a:pt x="1024" y="5660"/>
                </a:cubicBezTo>
                <a:close/>
                <a:moveTo>
                  <a:pt x="1024" y="2832"/>
                </a:moveTo>
                <a:cubicBezTo>
                  <a:pt x="1026" y="2820"/>
                  <a:pt x="1013" y="2811"/>
                  <a:pt x="1008" y="2825"/>
                </a:cubicBezTo>
                <a:cubicBezTo>
                  <a:pt x="1013" y="2825"/>
                  <a:pt x="1017" y="2831"/>
                  <a:pt x="1008" y="2832"/>
                </a:cubicBezTo>
                <a:cubicBezTo>
                  <a:pt x="1007" y="2820"/>
                  <a:pt x="988" y="2826"/>
                  <a:pt x="992" y="2809"/>
                </a:cubicBezTo>
                <a:cubicBezTo>
                  <a:pt x="1007" y="2810"/>
                  <a:pt x="1010" y="2800"/>
                  <a:pt x="1024" y="2801"/>
                </a:cubicBezTo>
                <a:cubicBezTo>
                  <a:pt x="1016" y="2815"/>
                  <a:pt x="1048" y="2827"/>
                  <a:pt x="1024" y="2832"/>
                </a:cubicBezTo>
                <a:close/>
                <a:moveTo>
                  <a:pt x="1048" y="2729"/>
                </a:moveTo>
                <a:cubicBezTo>
                  <a:pt x="1067" y="2732"/>
                  <a:pt x="1044" y="2693"/>
                  <a:pt x="1072" y="2705"/>
                </a:cubicBezTo>
                <a:cubicBezTo>
                  <a:pt x="1067" y="2717"/>
                  <a:pt x="1081" y="2746"/>
                  <a:pt x="1064" y="2745"/>
                </a:cubicBezTo>
                <a:cubicBezTo>
                  <a:pt x="1064" y="2734"/>
                  <a:pt x="1050" y="2738"/>
                  <a:pt x="1048" y="2729"/>
                </a:cubicBezTo>
                <a:close/>
                <a:moveTo>
                  <a:pt x="1072" y="4354"/>
                </a:moveTo>
                <a:cubicBezTo>
                  <a:pt x="1077" y="4374"/>
                  <a:pt x="1077" y="4392"/>
                  <a:pt x="1096" y="4393"/>
                </a:cubicBezTo>
                <a:cubicBezTo>
                  <a:pt x="1091" y="4394"/>
                  <a:pt x="1086" y="4395"/>
                  <a:pt x="1088" y="4401"/>
                </a:cubicBezTo>
                <a:cubicBezTo>
                  <a:pt x="1094" y="4403"/>
                  <a:pt x="1103" y="4402"/>
                  <a:pt x="1104" y="4409"/>
                </a:cubicBezTo>
                <a:cubicBezTo>
                  <a:pt x="1085" y="4412"/>
                  <a:pt x="1073" y="4408"/>
                  <a:pt x="1064" y="4401"/>
                </a:cubicBezTo>
                <a:cubicBezTo>
                  <a:pt x="1068" y="4387"/>
                  <a:pt x="1054" y="4355"/>
                  <a:pt x="1072" y="4354"/>
                </a:cubicBezTo>
                <a:close/>
                <a:moveTo>
                  <a:pt x="1072" y="4720"/>
                </a:moveTo>
                <a:cubicBezTo>
                  <a:pt x="1081" y="4721"/>
                  <a:pt x="1094" y="4719"/>
                  <a:pt x="1096" y="4728"/>
                </a:cubicBezTo>
                <a:cubicBezTo>
                  <a:pt x="1052" y="4743"/>
                  <a:pt x="1130" y="4759"/>
                  <a:pt x="1104" y="4807"/>
                </a:cubicBezTo>
                <a:cubicBezTo>
                  <a:pt x="1089" y="4809"/>
                  <a:pt x="1086" y="4799"/>
                  <a:pt x="1072" y="4800"/>
                </a:cubicBezTo>
                <a:cubicBezTo>
                  <a:pt x="1100" y="4765"/>
                  <a:pt x="1053" y="4771"/>
                  <a:pt x="1072" y="4720"/>
                </a:cubicBezTo>
                <a:close/>
                <a:moveTo>
                  <a:pt x="1080" y="5150"/>
                </a:moveTo>
                <a:cubicBezTo>
                  <a:pt x="1084" y="5170"/>
                  <a:pt x="1125" y="5195"/>
                  <a:pt x="1104" y="5214"/>
                </a:cubicBezTo>
                <a:cubicBezTo>
                  <a:pt x="1100" y="5193"/>
                  <a:pt x="1053" y="5175"/>
                  <a:pt x="1080" y="5150"/>
                </a:cubicBezTo>
                <a:close/>
                <a:moveTo>
                  <a:pt x="1080" y="5683"/>
                </a:moveTo>
                <a:cubicBezTo>
                  <a:pt x="1110" y="5655"/>
                  <a:pt x="1061" y="5640"/>
                  <a:pt x="1088" y="5604"/>
                </a:cubicBezTo>
                <a:cubicBezTo>
                  <a:pt x="1099" y="5639"/>
                  <a:pt x="1099" y="5616"/>
                  <a:pt x="1120" y="5604"/>
                </a:cubicBezTo>
                <a:cubicBezTo>
                  <a:pt x="1112" y="5651"/>
                  <a:pt x="1130" y="5715"/>
                  <a:pt x="1120" y="5739"/>
                </a:cubicBezTo>
                <a:cubicBezTo>
                  <a:pt x="1113" y="5722"/>
                  <a:pt x="1070" y="5741"/>
                  <a:pt x="1080" y="5707"/>
                </a:cubicBezTo>
                <a:cubicBezTo>
                  <a:pt x="1095" y="5700"/>
                  <a:pt x="1106" y="5731"/>
                  <a:pt x="1112" y="5707"/>
                </a:cubicBezTo>
                <a:cubicBezTo>
                  <a:pt x="1109" y="5691"/>
                  <a:pt x="1090" y="5691"/>
                  <a:pt x="1080" y="5683"/>
                </a:cubicBezTo>
                <a:close/>
                <a:moveTo>
                  <a:pt x="1104" y="5795"/>
                </a:moveTo>
                <a:cubicBezTo>
                  <a:pt x="1132" y="5841"/>
                  <a:pt x="1136" y="5980"/>
                  <a:pt x="1136" y="6082"/>
                </a:cubicBezTo>
                <a:cubicBezTo>
                  <a:pt x="1116" y="6081"/>
                  <a:pt x="1097" y="6080"/>
                  <a:pt x="1088" y="6090"/>
                </a:cubicBezTo>
                <a:cubicBezTo>
                  <a:pt x="1103" y="5958"/>
                  <a:pt x="1054" y="5819"/>
                  <a:pt x="1104" y="5795"/>
                </a:cubicBezTo>
                <a:close/>
                <a:moveTo>
                  <a:pt x="1167" y="2522"/>
                </a:moveTo>
                <a:cubicBezTo>
                  <a:pt x="1179" y="2531"/>
                  <a:pt x="1187" y="2545"/>
                  <a:pt x="1207" y="2546"/>
                </a:cubicBezTo>
                <a:cubicBezTo>
                  <a:pt x="1208" y="2578"/>
                  <a:pt x="1187" y="2567"/>
                  <a:pt x="1167" y="2562"/>
                </a:cubicBezTo>
                <a:cubicBezTo>
                  <a:pt x="1189" y="2536"/>
                  <a:pt x="1146" y="2539"/>
                  <a:pt x="1167" y="2522"/>
                </a:cubicBezTo>
                <a:close/>
                <a:moveTo>
                  <a:pt x="1215" y="2633"/>
                </a:moveTo>
                <a:cubicBezTo>
                  <a:pt x="1171" y="2650"/>
                  <a:pt x="1129" y="2616"/>
                  <a:pt x="1151" y="2586"/>
                </a:cubicBezTo>
                <a:cubicBezTo>
                  <a:pt x="1183" y="2587"/>
                  <a:pt x="1207" y="2592"/>
                  <a:pt x="1215" y="2633"/>
                </a:cubicBezTo>
                <a:close/>
                <a:moveTo>
                  <a:pt x="1215" y="3613"/>
                </a:moveTo>
                <a:cubicBezTo>
                  <a:pt x="1219" y="3588"/>
                  <a:pt x="1179" y="3607"/>
                  <a:pt x="1175" y="3589"/>
                </a:cubicBezTo>
                <a:cubicBezTo>
                  <a:pt x="1193" y="3587"/>
                  <a:pt x="1225" y="3560"/>
                  <a:pt x="1231" y="3573"/>
                </a:cubicBezTo>
                <a:cubicBezTo>
                  <a:pt x="1206" y="3583"/>
                  <a:pt x="1248" y="3611"/>
                  <a:pt x="1215" y="3613"/>
                </a:cubicBezTo>
                <a:close/>
                <a:moveTo>
                  <a:pt x="1207" y="5397"/>
                </a:moveTo>
                <a:cubicBezTo>
                  <a:pt x="1160" y="5396"/>
                  <a:pt x="1153" y="5380"/>
                  <a:pt x="1151" y="5349"/>
                </a:cubicBezTo>
                <a:cubicBezTo>
                  <a:pt x="1172" y="5363"/>
                  <a:pt x="1212" y="5358"/>
                  <a:pt x="1207" y="5397"/>
                </a:cubicBezTo>
                <a:close/>
                <a:moveTo>
                  <a:pt x="1199" y="5309"/>
                </a:moveTo>
                <a:cubicBezTo>
                  <a:pt x="1180" y="5290"/>
                  <a:pt x="1184" y="5321"/>
                  <a:pt x="1159" y="5317"/>
                </a:cubicBezTo>
                <a:cubicBezTo>
                  <a:pt x="1148" y="5277"/>
                  <a:pt x="1221" y="5299"/>
                  <a:pt x="1199" y="5309"/>
                </a:cubicBezTo>
                <a:close/>
                <a:moveTo>
                  <a:pt x="1215" y="5413"/>
                </a:moveTo>
                <a:cubicBezTo>
                  <a:pt x="1222" y="5449"/>
                  <a:pt x="1140" y="5473"/>
                  <a:pt x="1151" y="5421"/>
                </a:cubicBezTo>
                <a:cubicBezTo>
                  <a:pt x="1179" y="5424"/>
                  <a:pt x="1196" y="5418"/>
                  <a:pt x="1215" y="5413"/>
                </a:cubicBezTo>
                <a:close/>
                <a:moveTo>
                  <a:pt x="1215" y="4807"/>
                </a:moveTo>
                <a:cubicBezTo>
                  <a:pt x="1167" y="4792"/>
                  <a:pt x="1205" y="4823"/>
                  <a:pt x="1159" y="4831"/>
                </a:cubicBezTo>
                <a:cubicBezTo>
                  <a:pt x="1159" y="4839"/>
                  <a:pt x="1153" y="4841"/>
                  <a:pt x="1151" y="4847"/>
                </a:cubicBezTo>
                <a:cubicBezTo>
                  <a:pt x="1222" y="4876"/>
                  <a:pt x="1203" y="4864"/>
                  <a:pt x="1215" y="4927"/>
                </a:cubicBezTo>
                <a:cubicBezTo>
                  <a:pt x="1198" y="4936"/>
                  <a:pt x="1164" y="4929"/>
                  <a:pt x="1159" y="4951"/>
                </a:cubicBezTo>
                <a:cubicBezTo>
                  <a:pt x="1207" y="4951"/>
                  <a:pt x="1180" y="4982"/>
                  <a:pt x="1215" y="4967"/>
                </a:cubicBezTo>
                <a:cubicBezTo>
                  <a:pt x="1215" y="5022"/>
                  <a:pt x="1215" y="5022"/>
                  <a:pt x="1215" y="5022"/>
                </a:cubicBezTo>
                <a:cubicBezTo>
                  <a:pt x="1187" y="5016"/>
                  <a:pt x="1186" y="5021"/>
                  <a:pt x="1151" y="5015"/>
                </a:cubicBezTo>
                <a:cubicBezTo>
                  <a:pt x="1167" y="4981"/>
                  <a:pt x="1105" y="4923"/>
                  <a:pt x="1159" y="4911"/>
                </a:cubicBezTo>
                <a:cubicBezTo>
                  <a:pt x="1124" y="4905"/>
                  <a:pt x="1126" y="4750"/>
                  <a:pt x="1151" y="4760"/>
                </a:cubicBezTo>
                <a:cubicBezTo>
                  <a:pt x="1145" y="4761"/>
                  <a:pt x="1161" y="4786"/>
                  <a:pt x="1159" y="4792"/>
                </a:cubicBezTo>
                <a:cubicBezTo>
                  <a:pt x="1175" y="4777"/>
                  <a:pt x="1174" y="4796"/>
                  <a:pt x="1199" y="4792"/>
                </a:cubicBezTo>
                <a:cubicBezTo>
                  <a:pt x="1193" y="4769"/>
                  <a:pt x="1210" y="4771"/>
                  <a:pt x="1207" y="4752"/>
                </a:cubicBezTo>
                <a:cubicBezTo>
                  <a:pt x="1177" y="4757"/>
                  <a:pt x="1164" y="4761"/>
                  <a:pt x="1159" y="4728"/>
                </a:cubicBezTo>
                <a:cubicBezTo>
                  <a:pt x="1178" y="4723"/>
                  <a:pt x="1205" y="4717"/>
                  <a:pt x="1223" y="4728"/>
                </a:cubicBezTo>
                <a:cubicBezTo>
                  <a:pt x="1211" y="4744"/>
                  <a:pt x="1210" y="4799"/>
                  <a:pt x="1215" y="4807"/>
                </a:cubicBezTo>
                <a:close/>
                <a:moveTo>
                  <a:pt x="1151" y="4632"/>
                </a:moveTo>
                <a:cubicBezTo>
                  <a:pt x="1167" y="4630"/>
                  <a:pt x="1169" y="4641"/>
                  <a:pt x="1183" y="4640"/>
                </a:cubicBezTo>
                <a:cubicBezTo>
                  <a:pt x="1169" y="4626"/>
                  <a:pt x="1187" y="4617"/>
                  <a:pt x="1191" y="4600"/>
                </a:cubicBezTo>
                <a:cubicBezTo>
                  <a:pt x="1224" y="4591"/>
                  <a:pt x="1223" y="4656"/>
                  <a:pt x="1199" y="4656"/>
                </a:cubicBezTo>
                <a:cubicBezTo>
                  <a:pt x="1190" y="4628"/>
                  <a:pt x="1147" y="4671"/>
                  <a:pt x="1143" y="4648"/>
                </a:cubicBezTo>
                <a:cubicBezTo>
                  <a:pt x="1150" y="4646"/>
                  <a:pt x="1153" y="4642"/>
                  <a:pt x="1151" y="4632"/>
                </a:cubicBezTo>
                <a:close/>
                <a:moveTo>
                  <a:pt x="1159" y="4377"/>
                </a:moveTo>
                <a:cubicBezTo>
                  <a:pt x="1159" y="4356"/>
                  <a:pt x="1173" y="4361"/>
                  <a:pt x="1159" y="4346"/>
                </a:cubicBezTo>
                <a:cubicBezTo>
                  <a:pt x="1175" y="4344"/>
                  <a:pt x="1192" y="4381"/>
                  <a:pt x="1207" y="4354"/>
                </a:cubicBezTo>
                <a:cubicBezTo>
                  <a:pt x="1201" y="4352"/>
                  <a:pt x="1191" y="4353"/>
                  <a:pt x="1191" y="4346"/>
                </a:cubicBezTo>
                <a:cubicBezTo>
                  <a:pt x="1223" y="4346"/>
                  <a:pt x="1223" y="4346"/>
                  <a:pt x="1223" y="4346"/>
                </a:cubicBezTo>
                <a:cubicBezTo>
                  <a:pt x="1223" y="4393"/>
                  <a:pt x="1223" y="4393"/>
                  <a:pt x="1223" y="4393"/>
                </a:cubicBezTo>
                <a:cubicBezTo>
                  <a:pt x="1194" y="4395"/>
                  <a:pt x="1185" y="4379"/>
                  <a:pt x="1159" y="4377"/>
                </a:cubicBezTo>
                <a:close/>
                <a:moveTo>
                  <a:pt x="1159" y="3947"/>
                </a:moveTo>
                <a:cubicBezTo>
                  <a:pt x="1183" y="3934"/>
                  <a:pt x="1211" y="3926"/>
                  <a:pt x="1223" y="3955"/>
                </a:cubicBezTo>
                <a:cubicBezTo>
                  <a:pt x="1196" y="3943"/>
                  <a:pt x="1181" y="3966"/>
                  <a:pt x="1159" y="3947"/>
                </a:cubicBezTo>
                <a:close/>
                <a:moveTo>
                  <a:pt x="1159" y="3486"/>
                </a:moveTo>
                <a:cubicBezTo>
                  <a:pt x="1184" y="3491"/>
                  <a:pt x="1183" y="3472"/>
                  <a:pt x="1207" y="3478"/>
                </a:cubicBezTo>
                <a:cubicBezTo>
                  <a:pt x="1205" y="3493"/>
                  <a:pt x="1218" y="3493"/>
                  <a:pt x="1223" y="3501"/>
                </a:cubicBezTo>
                <a:cubicBezTo>
                  <a:pt x="1195" y="3506"/>
                  <a:pt x="1174" y="3511"/>
                  <a:pt x="1159" y="3486"/>
                </a:cubicBezTo>
                <a:close/>
                <a:moveTo>
                  <a:pt x="1199" y="4146"/>
                </a:moveTo>
                <a:cubicBezTo>
                  <a:pt x="1188" y="4158"/>
                  <a:pt x="1161" y="4191"/>
                  <a:pt x="1128" y="4170"/>
                </a:cubicBezTo>
                <a:cubicBezTo>
                  <a:pt x="1151" y="4152"/>
                  <a:pt x="1177" y="4148"/>
                  <a:pt x="1199" y="4146"/>
                </a:cubicBezTo>
                <a:close/>
                <a:moveTo>
                  <a:pt x="1151" y="4258"/>
                </a:moveTo>
                <a:cubicBezTo>
                  <a:pt x="1141" y="4276"/>
                  <a:pt x="1172" y="4288"/>
                  <a:pt x="1151" y="4290"/>
                </a:cubicBezTo>
                <a:cubicBezTo>
                  <a:pt x="1148" y="4276"/>
                  <a:pt x="1141" y="4292"/>
                  <a:pt x="1128" y="4290"/>
                </a:cubicBezTo>
                <a:cubicBezTo>
                  <a:pt x="1131" y="4275"/>
                  <a:pt x="1130" y="4256"/>
                  <a:pt x="1151" y="4258"/>
                </a:cubicBezTo>
                <a:close/>
                <a:moveTo>
                  <a:pt x="1183" y="4529"/>
                </a:moveTo>
                <a:cubicBezTo>
                  <a:pt x="1157" y="4554"/>
                  <a:pt x="1207" y="4523"/>
                  <a:pt x="1199" y="4561"/>
                </a:cubicBezTo>
                <a:cubicBezTo>
                  <a:pt x="1175" y="4566"/>
                  <a:pt x="1170" y="4552"/>
                  <a:pt x="1151" y="4553"/>
                </a:cubicBezTo>
                <a:cubicBezTo>
                  <a:pt x="1150" y="4559"/>
                  <a:pt x="1151" y="4568"/>
                  <a:pt x="1143" y="4569"/>
                </a:cubicBezTo>
                <a:cubicBezTo>
                  <a:pt x="1154" y="4537"/>
                  <a:pt x="1117" y="4552"/>
                  <a:pt x="1128" y="4521"/>
                </a:cubicBezTo>
                <a:cubicBezTo>
                  <a:pt x="1144" y="4526"/>
                  <a:pt x="1180" y="4511"/>
                  <a:pt x="1183" y="4529"/>
                </a:cubicBezTo>
                <a:close/>
                <a:moveTo>
                  <a:pt x="1136" y="6400"/>
                </a:moveTo>
                <a:cubicBezTo>
                  <a:pt x="1122" y="6400"/>
                  <a:pt x="1111" y="6402"/>
                  <a:pt x="1104" y="6408"/>
                </a:cubicBezTo>
                <a:cubicBezTo>
                  <a:pt x="1104" y="6344"/>
                  <a:pt x="1104" y="6344"/>
                  <a:pt x="1104" y="6344"/>
                </a:cubicBezTo>
                <a:cubicBezTo>
                  <a:pt x="1123" y="6343"/>
                  <a:pt x="1137" y="6349"/>
                  <a:pt x="1143" y="6360"/>
                </a:cubicBezTo>
                <a:cubicBezTo>
                  <a:pt x="1126" y="6359"/>
                  <a:pt x="1140" y="6389"/>
                  <a:pt x="1136" y="6400"/>
                </a:cubicBezTo>
                <a:close/>
                <a:moveTo>
                  <a:pt x="1120" y="6273"/>
                </a:moveTo>
                <a:cubicBezTo>
                  <a:pt x="1120" y="6288"/>
                  <a:pt x="1146" y="6278"/>
                  <a:pt x="1143" y="6297"/>
                </a:cubicBezTo>
                <a:cubicBezTo>
                  <a:pt x="1131" y="6299"/>
                  <a:pt x="1138" y="6314"/>
                  <a:pt x="1143" y="6321"/>
                </a:cubicBezTo>
                <a:cubicBezTo>
                  <a:pt x="1134" y="6322"/>
                  <a:pt x="1121" y="6319"/>
                  <a:pt x="1120" y="6329"/>
                </a:cubicBezTo>
                <a:cubicBezTo>
                  <a:pt x="1128" y="6329"/>
                  <a:pt x="1126" y="6339"/>
                  <a:pt x="1112" y="6336"/>
                </a:cubicBezTo>
                <a:cubicBezTo>
                  <a:pt x="1063" y="6218"/>
                  <a:pt x="1127" y="6176"/>
                  <a:pt x="1096" y="6129"/>
                </a:cubicBezTo>
                <a:cubicBezTo>
                  <a:pt x="1144" y="6144"/>
                  <a:pt x="1122" y="6198"/>
                  <a:pt x="1143" y="6249"/>
                </a:cubicBezTo>
                <a:cubicBezTo>
                  <a:pt x="1114" y="6254"/>
                  <a:pt x="1158" y="6261"/>
                  <a:pt x="1120" y="6273"/>
                </a:cubicBezTo>
                <a:close/>
                <a:moveTo>
                  <a:pt x="1143" y="5118"/>
                </a:moveTo>
                <a:cubicBezTo>
                  <a:pt x="1151" y="5087"/>
                  <a:pt x="1138" y="5050"/>
                  <a:pt x="1136" y="5022"/>
                </a:cubicBezTo>
                <a:cubicBezTo>
                  <a:pt x="1156" y="5031"/>
                  <a:pt x="1184" y="5032"/>
                  <a:pt x="1215" y="5030"/>
                </a:cubicBezTo>
                <a:cubicBezTo>
                  <a:pt x="1215" y="5070"/>
                  <a:pt x="1215" y="5070"/>
                  <a:pt x="1215" y="5070"/>
                </a:cubicBezTo>
                <a:cubicBezTo>
                  <a:pt x="1204" y="5075"/>
                  <a:pt x="1174" y="5061"/>
                  <a:pt x="1175" y="5078"/>
                </a:cubicBezTo>
                <a:cubicBezTo>
                  <a:pt x="1185" y="5085"/>
                  <a:pt x="1197" y="5089"/>
                  <a:pt x="1215" y="5086"/>
                </a:cubicBezTo>
                <a:cubicBezTo>
                  <a:pt x="1218" y="5121"/>
                  <a:pt x="1171" y="5105"/>
                  <a:pt x="1167" y="5134"/>
                </a:cubicBezTo>
                <a:cubicBezTo>
                  <a:pt x="1181" y="5139"/>
                  <a:pt x="1214" y="5124"/>
                  <a:pt x="1215" y="5142"/>
                </a:cubicBezTo>
                <a:cubicBezTo>
                  <a:pt x="1204" y="5150"/>
                  <a:pt x="1205" y="5169"/>
                  <a:pt x="1191" y="5174"/>
                </a:cubicBezTo>
                <a:cubicBezTo>
                  <a:pt x="1202" y="5173"/>
                  <a:pt x="1209" y="5178"/>
                  <a:pt x="1215" y="5182"/>
                </a:cubicBezTo>
                <a:cubicBezTo>
                  <a:pt x="1216" y="5203"/>
                  <a:pt x="1202" y="5198"/>
                  <a:pt x="1215" y="5214"/>
                </a:cubicBezTo>
                <a:cubicBezTo>
                  <a:pt x="1199" y="5218"/>
                  <a:pt x="1163" y="5204"/>
                  <a:pt x="1159" y="5222"/>
                </a:cubicBezTo>
                <a:cubicBezTo>
                  <a:pt x="1183" y="5239"/>
                  <a:pt x="1208" y="5210"/>
                  <a:pt x="1215" y="5238"/>
                </a:cubicBezTo>
                <a:cubicBezTo>
                  <a:pt x="1205" y="5249"/>
                  <a:pt x="1176" y="5241"/>
                  <a:pt x="1175" y="5261"/>
                </a:cubicBezTo>
                <a:cubicBezTo>
                  <a:pt x="1185" y="5255"/>
                  <a:pt x="1197" y="5251"/>
                  <a:pt x="1215" y="5253"/>
                </a:cubicBezTo>
                <a:cubicBezTo>
                  <a:pt x="1132" y="5344"/>
                  <a:pt x="1126" y="5138"/>
                  <a:pt x="1175" y="5150"/>
                </a:cubicBezTo>
                <a:cubicBezTo>
                  <a:pt x="1157" y="5147"/>
                  <a:pt x="1171" y="5112"/>
                  <a:pt x="1143" y="5118"/>
                </a:cubicBezTo>
                <a:close/>
                <a:moveTo>
                  <a:pt x="1159" y="5468"/>
                </a:moveTo>
                <a:cubicBezTo>
                  <a:pt x="1161" y="5477"/>
                  <a:pt x="1168" y="5481"/>
                  <a:pt x="1175" y="5484"/>
                </a:cubicBezTo>
                <a:cubicBezTo>
                  <a:pt x="1195" y="5488"/>
                  <a:pt x="1193" y="5470"/>
                  <a:pt x="1215" y="5476"/>
                </a:cubicBezTo>
                <a:cubicBezTo>
                  <a:pt x="1219" y="5515"/>
                  <a:pt x="1171" y="5516"/>
                  <a:pt x="1215" y="5532"/>
                </a:cubicBezTo>
                <a:cubicBezTo>
                  <a:pt x="1190" y="5528"/>
                  <a:pt x="1187" y="5547"/>
                  <a:pt x="1159" y="5540"/>
                </a:cubicBezTo>
                <a:cubicBezTo>
                  <a:pt x="1150" y="5530"/>
                  <a:pt x="1143" y="5477"/>
                  <a:pt x="1159" y="5468"/>
                </a:cubicBezTo>
                <a:close/>
                <a:moveTo>
                  <a:pt x="1215" y="5572"/>
                </a:moveTo>
                <a:cubicBezTo>
                  <a:pt x="1188" y="5569"/>
                  <a:pt x="1156" y="5612"/>
                  <a:pt x="1151" y="5564"/>
                </a:cubicBezTo>
                <a:cubicBezTo>
                  <a:pt x="1174" y="5563"/>
                  <a:pt x="1185" y="5549"/>
                  <a:pt x="1207" y="5548"/>
                </a:cubicBezTo>
                <a:cubicBezTo>
                  <a:pt x="1207" y="5564"/>
                  <a:pt x="1207" y="5564"/>
                  <a:pt x="1207" y="5564"/>
                </a:cubicBezTo>
                <a:cubicBezTo>
                  <a:pt x="1212" y="5564"/>
                  <a:pt x="1217" y="5565"/>
                  <a:pt x="1215" y="5572"/>
                </a:cubicBezTo>
                <a:close/>
                <a:moveTo>
                  <a:pt x="1151" y="5604"/>
                </a:moveTo>
                <a:cubicBezTo>
                  <a:pt x="1166" y="5594"/>
                  <a:pt x="1192" y="5611"/>
                  <a:pt x="1215" y="5596"/>
                </a:cubicBezTo>
                <a:cubicBezTo>
                  <a:pt x="1221" y="5631"/>
                  <a:pt x="1142" y="5623"/>
                  <a:pt x="1175" y="5660"/>
                </a:cubicBezTo>
                <a:cubicBezTo>
                  <a:pt x="1188" y="5659"/>
                  <a:pt x="1182" y="5639"/>
                  <a:pt x="1199" y="5644"/>
                </a:cubicBezTo>
                <a:cubicBezTo>
                  <a:pt x="1209" y="5669"/>
                  <a:pt x="1173" y="5650"/>
                  <a:pt x="1183" y="5676"/>
                </a:cubicBezTo>
                <a:cubicBezTo>
                  <a:pt x="1159" y="5676"/>
                  <a:pt x="1159" y="5676"/>
                  <a:pt x="1159" y="5676"/>
                </a:cubicBezTo>
                <a:cubicBezTo>
                  <a:pt x="1164" y="5645"/>
                  <a:pt x="1145" y="5637"/>
                  <a:pt x="1151" y="5604"/>
                </a:cubicBezTo>
                <a:close/>
                <a:moveTo>
                  <a:pt x="1175" y="5811"/>
                </a:moveTo>
                <a:cubicBezTo>
                  <a:pt x="1159" y="5798"/>
                  <a:pt x="1157" y="5771"/>
                  <a:pt x="1159" y="5739"/>
                </a:cubicBezTo>
                <a:cubicBezTo>
                  <a:pt x="1170" y="5728"/>
                  <a:pt x="1194" y="5731"/>
                  <a:pt x="1215" y="5731"/>
                </a:cubicBezTo>
                <a:cubicBezTo>
                  <a:pt x="1228" y="5744"/>
                  <a:pt x="1222" y="5778"/>
                  <a:pt x="1223" y="5803"/>
                </a:cubicBezTo>
                <a:cubicBezTo>
                  <a:pt x="1201" y="5805"/>
                  <a:pt x="1201" y="5828"/>
                  <a:pt x="1183" y="5835"/>
                </a:cubicBezTo>
                <a:cubicBezTo>
                  <a:pt x="1209" y="5840"/>
                  <a:pt x="1208" y="5820"/>
                  <a:pt x="1223" y="5835"/>
                </a:cubicBezTo>
                <a:cubicBezTo>
                  <a:pt x="1223" y="5891"/>
                  <a:pt x="1223" y="5891"/>
                  <a:pt x="1223" y="5891"/>
                </a:cubicBezTo>
                <a:cubicBezTo>
                  <a:pt x="1194" y="5885"/>
                  <a:pt x="1189" y="5904"/>
                  <a:pt x="1159" y="5898"/>
                </a:cubicBezTo>
                <a:cubicBezTo>
                  <a:pt x="1161" y="5862"/>
                  <a:pt x="1151" y="5802"/>
                  <a:pt x="1175" y="5811"/>
                </a:cubicBezTo>
                <a:close/>
                <a:moveTo>
                  <a:pt x="1223" y="5938"/>
                </a:moveTo>
                <a:cubicBezTo>
                  <a:pt x="1212" y="5941"/>
                  <a:pt x="1208" y="5950"/>
                  <a:pt x="1191" y="5946"/>
                </a:cubicBezTo>
                <a:cubicBezTo>
                  <a:pt x="1185" y="5926"/>
                  <a:pt x="1222" y="5909"/>
                  <a:pt x="1223" y="5922"/>
                </a:cubicBezTo>
                <a:cubicBezTo>
                  <a:pt x="1213" y="5924"/>
                  <a:pt x="1218" y="5931"/>
                  <a:pt x="1223" y="5938"/>
                </a:cubicBezTo>
                <a:close/>
                <a:moveTo>
                  <a:pt x="1223" y="6448"/>
                </a:moveTo>
                <a:cubicBezTo>
                  <a:pt x="1220" y="6409"/>
                  <a:pt x="1169" y="6372"/>
                  <a:pt x="1199" y="6336"/>
                </a:cubicBezTo>
                <a:cubicBezTo>
                  <a:pt x="1158" y="6344"/>
                  <a:pt x="1195" y="6310"/>
                  <a:pt x="1175" y="6289"/>
                </a:cubicBezTo>
                <a:cubicBezTo>
                  <a:pt x="1185" y="6287"/>
                  <a:pt x="1198" y="6290"/>
                  <a:pt x="1199" y="6281"/>
                </a:cubicBezTo>
                <a:cubicBezTo>
                  <a:pt x="1157" y="6248"/>
                  <a:pt x="1174" y="6171"/>
                  <a:pt x="1207" y="6137"/>
                </a:cubicBezTo>
                <a:cubicBezTo>
                  <a:pt x="1143" y="6120"/>
                  <a:pt x="1168" y="5970"/>
                  <a:pt x="1175" y="5906"/>
                </a:cubicBezTo>
                <a:cubicBezTo>
                  <a:pt x="1180" y="5936"/>
                  <a:pt x="1183" y="5946"/>
                  <a:pt x="1191" y="5962"/>
                </a:cubicBezTo>
                <a:cubicBezTo>
                  <a:pt x="1213" y="5968"/>
                  <a:pt x="1207" y="5946"/>
                  <a:pt x="1223" y="5946"/>
                </a:cubicBezTo>
                <a:cubicBezTo>
                  <a:pt x="1217" y="6115"/>
                  <a:pt x="1248" y="6288"/>
                  <a:pt x="1223" y="6448"/>
                </a:cubicBezTo>
                <a:close/>
                <a:moveTo>
                  <a:pt x="1231" y="2522"/>
                </a:moveTo>
                <a:cubicBezTo>
                  <a:pt x="1213" y="2524"/>
                  <a:pt x="1201" y="2521"/>
                  <a:pt x="1191" y="2514"/>
                </a:cubicBezTo>
                <a:cubicBezTo>
                  <a:pt x="1185" y="2487"/>
                  <a:pt x="1224" y="2504"/>
                  <a:pt x="1215" y="2474"/>
                </a:cubicBezTo>
                <a:cubicBezTo>
                  <a:pt x="1173" y="2474"/>
                  <a:pt x="1177" y="2477"/>
                  <a:pt x="1191" y="2450"/>
                </a:cubicBezTo>
                <a:cubicBezTo>
                  <a:pt x="1174" y="2468"/>
                  <a:pt x="1094" y="2450"/>
                  <a:pt x="1120" y="2426"/>
                </a:cubicBezTo>
                <a:cubicBezTo>
                  <a:pt x="1143" y="2455"/>
                  <a:pt x="1211" y="2424"/>
                  <a:pt x="1239" y="2442"/>
                </a:cubicBezTo>
                <a:cubicBezTo>
                  <a:pt x="1251" y="2481"/>
                  <a:pt x="1205" y="2497"/>
                  <a:pt x="1231" y="2522"/>
                </a:cubicBezTo>
                <a:close/>
                <a:moveTo>
                  <a:pt x="1271" y="5405"/>
                </a:moveTo>
                <a:cubicBezTo>
                  <a:pt x="1254" y="5436"/>
                  <a:pt x="1283" y="5418"/>
                  <a:pt x="1279" y="5453"/>
                </a:cubicBezTo>
                <a:cubicBezTo>
                  <a:pt x="1255" y="5453"/>
                  <a:pt x="1255" y="5453"/>
                  <a:pt x="1255" y="5453"/>
                </a:cubicBezTo>
                <a:cubicBezTo>
                  <a:pt x="1255" y="5431"/>
                  <a:pt x="1251" y="5406"/>
                  <a:pt x="1271" y="5405"/>
                </a:cubicBezTo>
                <a:close/>
                <a:moveTo>
                  <a:pt x="1271" y="5803"/>
                </a:moveTo>
                <a:cubicBezTo>
                  <a:pt x="1280" y="5813"/>
                  <a:pt x="1287" y="5866"/>
                  <a:pt x="1271" y="5875"/>
                </a:cubicBezTo>
                <a:cubicBezTo>
                  <a:pt x="1274" y="5853"/>
                  <a:pt x="1248" y="5819"/>
                  <a:pt x="1271" y="5803"/>
                </a:cubicBezTo>
                <a:close/>
                <a:moveTo>
                  <a:pt x="1279" y="5922"/>
                </a:moveTo>
                <a:cubicBezTo>
                  <a:pt x="1274" y="5941"/>
                  <a:pt x="1289" y="5980"/>
                  <a:pt x="1271" y="5986"/>
                </a:cubicBezTo>
                <a:cubicBezTo>
                  <a:pt x="1261" y="5965"/>
                  <a:pt x="1257" y="5918"/>
                  <a:pt x="1279" y="5922"/>
                </a:cubicBezTo>
                <a:close/>
                <a:moveTo>
                  <a:pt x="1279" y="6313"/>
                </a:moveTo>
                <a:cubicBezTo>
                  <a:pt x="1278" y="6326"/>
                  <a:pt x="1283" y="6385"/>
                  <a:pt x="1271" y="6360"/>
                </a:cubicBezTo>
                <a:cubicBezTo>
                  <a:pt x="1271" y="6121"/>
                  <a:pt x="1271" y="6121"/>
                  <a:pt x="1271" y="6121"/>
                </a:cubicBezTo>
                <a:cubicBezTo>
                  <a:pt x="1266" y="6074"/>
                  <a:pt x="1256" y="6037"/>
                  <a:pt x="1271" y="5994"/>
                </a:cubicBezTo>
                <a:cubicBezTo>
                  <a:pt x="1291" y="6093"/>
                  <a:pt x="1274" y="6191"/>
                  <a:pt x="1279" y="6313"/>
                </a:cubicBezTo>
                <a:close/>
                <a:moveTo>
                  <a:pt x="1255" y="5166"/>
                </a:moveTo>
                <a:cubicBezTo>
                  <a:pt x="1255" y="5155"/>
                  <a:pt x="1259" y="5148"/>
                  <a:pt x="1263" y="5142"/>
                </a:cubicBezTo>
                <a:cubicBezTo>
                  <a:pt x="1257" y="5140"/>
                  <a:pt x="1247" y="5142"/>
                  <a:pt x="1247" y="5134"/>
                </a:cubicBezTo>
                <a:cubicBezTo>
                  <a:pt x="1252" y="5123"/>
                  <a:pt x="1278" y="5133"/>
                  <a:pt x="1279" y="5118"/>
                </a:cubicBezTo>
                <a:cubicBezTo>
                  <a:pt x="1274" y="5118"/>
                  <a:pt x="1269" y="5117"/>
                  <a:pt x="1271" y="5110"/>
                </a:cubicBezTo>
                <a:cubicBezTo>
                  <a:pt x="1307" y="5114"/>
                  <a:pt x="1276" y="5168"/>
                  <a:pt x="1255" y="5166"/>
                </a:cubicBezTo>
                <a:close/>
                <a:moveTo>
                  <a:pt x="1263" y="4473"/>
                </a:moveTo>
                <a:cubicBezTo>
                  <a:pt x="1272" y="4477"/>
                  <a:pt x="1281" y="4481"/>
                  <a:pt x="1287" y="4489"/>
                </a:cubicBezTo>
                <a:cubicBezTo>
                  <a:pt x="1275" y="4491"/>
                  <a:pt x="1273" y="4502"/>
                  <a:pt x="1263" y="4505"/>
                </a:cubicBezTo>
                <a:cubicBezTo>
                  <a:pt x="1263" y="4491"/>
                  <a:pt x="1257" y="4484"/>
                  <a:pt x="1247" y="4481"/>
                </a:cubicBezTo>
                <a:cubicBezTo>
                  <a:pt x="1258" y="4460"/>
                  <a:pt x="1247" y="4418"/>
                  <a:pt x="1271" y="4409"/>
                </a:cubicBezTo>
                <a:cubicBezTo>
                  <a:pt x="1231" y="4406"/>
                  <a:pt x="1274" y="4392"/>
                  <a:pt x="1279" y="4385"/>
                </a:cubicBezTo>
                <a:cubicBezTo>
                  <a:pt x="1265" y="4378"/>
                  <a:pt x="1254" y="4368"/>
                  <a:pt x="1247" y="4354"/>
                </a:cubicBezTo>
                <a:cubicBezTo>
                  <a:pt x="1258" y="4353"/>
                  <a:pt x="1254" y="4340"/>
                  <a:pt x="1263" y="4338"/>
                </a:cubicBezTo>
                <a:cubicBezTo>
                  <a:pt x="1264" y="4347"/>
                  <a:pt x="1265" y="4356"/>
                  <a:pt x="1279" y="4354"/>
                </a:cubicBezTo>
                <a:cubicBezTo>
                  <a:pt x="1278" y="4373"/>
                  <a:pt x="1264" y="4378"/>
                  <a:pt x="1287" y="4385"/>
                </a:cubicBezTo>
                <a:cubicBezTo>
                  <a:pt x="1280" y="4360"/>
                  <a:pt x="1299" y="4360"/>
                  <a:pt x="1311" y="4354"/>
                </a:cubicBezTo>
                <a:cubicBezTo>
                  <a:pt x="1319" y="4407"/>
                  <a:pt x="1272" y="4428"/>
                  <a:pt x="1295" y="4473"/>
                </a:cubicBezTo>
                <a:cubicBezTo>
                  <a:pt x="1280" y="4481"/>
                  <a:pt x="1268" y="4449"/>
                  <a:pt x="1263" y="4473"/>
                </a:cubicBezTo>
                <a:close/>
                <a:moveTo>
                  <a:pt x="1303" y="5970"/>
                </a:moveTo>
                <a:cubicBezTo>
                  <a:pt x="1314" y="5970"/>
                  <a:pt x="1320" y="5966"/>
                  <a:pt x="1327" y="5962"/>
                </a:cubicBezTo>
                <a:cubicBezTo>
                  <a:pt x="1334" y="6003"/>
                  <a:pt x="1336" y="6020"/>
                  <a:pt x="1311" y="6042"/>
                </a:cubicBezTo>
                <a:cubicBezTo>
                  <a:pt x="1324" y="6041"/>
                  <a:pt x="1331" y="6048"/>
                  <a:pt x="1335" y="6058"/>
                </a:cubicBezTo>
                <a:cubicBezTo>
                  <a:pt x="1324" y="6060"/>
                  <a:pt x="1319" y="6069"/>
                  <a:pt x="1303" y="6066"/>
                </a:cubicBezTo>
                <a:cubicBezTo>
                  <a:pt x="1309" y="6026"/>
                  <a:pt x="1301" y="6018"/>
                  <a:pt x="1303" y="5970"/>
                </a:cubicBezTo>
                <a:close/>
                <a:moveTo>
                  <a:pt x="1303" y="6074"/>
                </a:moveTo>
                <a:cubicBezTo>
                  <a:pt x="1327" y="6074"/>
                  <a:pt x="1327" y="6074"/>
                  <a:pt x="1327" y="6074"/>
                </a:cubicBezTo>
                <a:cubicBezTo>
                  <a:pt x="1332" y="6125"/>
                  <a:pt x="1357" y="6209"/>
                  <a:pt x="1319" y="6217"/>
                </a:cubicBezTo>
                <a:cubicBezTo>
                  <a:pt x="1328" y="6218"/>
                  <a:pt x="1338" y="6219"/>
                  <a:pt x="1335" y="6233"/>
                </a:cubicBezTo>
                <a:cubicBezTo>
                  <a:pt x="1303" y="6233"/>
                  <a:pt x="1303" y="6233"/>
                  <a:pt x="1303" y="6233"/>
                </a:cubicBezTo>
                <a:cubicBezTo>
                  <a:pt x="1315" y="6172"/>
                  <a:pt x="1308" y="6134"/>
                  <a:pt x="1303" y="6074"/>
                </a:cubicBezTo>
                <a:close/>
                <a:moveTo>
                  <a:pt x="1343" y="6297"/>
                </a:moveTo>
                <a:cubicBezTo>
                  <a:pt x="1327" y="6317"/>
                  <a:pt x="1351" y="6333"/>
                  <a:pt x="1335" y="6344"/>
                </a:cubicBezTo>
                <a:cubicBezTo>
                  <a:pt x="1336" y="6330"/>
                  <a:pt x="1327" y="6326"/>
                  <a:pt x="1311" y="6329"/>
                </a:cubicBezTo>
                <a:cubicBezTo>
                  <a:pt x="1302" y="6285"/>
                  <a:pt x="1310" y="6294"/>
                  <a:pt x="1311" y="6241"/>
                </a:cubicBezTo>
                <a:cubicBezTo>
                  <a:pt x="1331" y="6242"/>
                  <a:pt x="1342" y="6253"/>
                  <a:pt x="1343" y="6273"/>
                </a:cubicBezTo>
                <a:cubicBezTo>
                  <a:pt x="1329" y="6276"/>
                  <a:pt x="1322" y="6261"/>
                  <a:pt x="1319" y="6273"/>
                </a:cubicBezTo>
                <a:cubicBezTo>
                  <a:pt x="1323" y="6284"/>
                  <a:pt x="1331" y="6292"/>
                  <a:pt x="1343" y="6297"/>
                </a:cubicBezTo>
                <a:close/>
                <a:moveTo>
                  <a:pt x="1343" y="4600"/>
                </a:moveTo>
                <a:cubicBezTo>
                  <a:pt x="1343" y="4596"/>
                  <a:pt x="1346" y="4593"/>
                  <a:pt x="1349" y="4590"/>
                </a:cubicBezTo>
                <a:cubicBezTo>
                  <a:pt x="1378" y="4596"/>
                  <a:pt x="1422" y="4586"/>
                  <a:pt x="1430" y="4612"/>
                </a:cubicBezTo>
                <a:cubicBezTo>
                  <a:pt x="1394" y="4626"/>
                  <a:pt x="1365" y="4584"/>
                  <a:pt x="1349" y="4612"/>
                </a:cubicBezTo>
                <a:cubicBezTo>
                  <a:pt x="1403" y="4627"/>
                  <a:pt x="1438" y="4638"/>
                  <a:pt x="1470" y="4652"/>
                </a:cubicBezTo>
                <a:cubicBezTo>
                  <a:pt x="1452" y="4686"/>
                  <a:pt x="1377" y="4640"/>
                  <a:pt x="1369" y="4662"/>
                </a:cubicBezTo>
                <a:cubicBezTo>
                  <a:pt x="1385" y="4665"/>
                  <a:pt x="1393" y="4672"/>
                  <a:pt x="1395" y="4679"/>
                </a:cubicBezTo>
                <a:cubicBezTo>
                  <a:pt x="1381" y="4671"/>
                  <a:pt x="1367" y="4663"/>
                  <a:pt x="1351" y="4656"/>
                </a:cubicBezTo>
                <a:cubicBezTo>
                  <a:pt x="1353" y="4638"/>
                  <a:pt x="1368" y="4616"/>
                  <a:pt x="1343" y="4632"/>
                </a:cubicBezTo>
                <a:lnTo>
                  <a:pt x="1343" y="4600"/>
                </a:lnTo>
                <a:close/>
                <a:moveTo>
                  <a:pt x="1432" y="5241"/>
                </a:moveTo>
                <a:cubicBezTo>
                  <a:pt x="1447" y="5238"/>
                  <a:pt x="1460" y="5238"/>
                  <a:pt x="1470" y="5245"/>
                </a:cubicBezTo>
                <a:cubicBezTo>
                  <a:pt x="1473" y="5291"/>
                  <a:pt x="1405" y="5266"/>
                  <a:pt x="1374" y="5278"/>
                </a:cubicBezTo>
                <a:cubicBezTo>
                  <a:pt x="1365" y="5274"/>
                  <a:pt x="1356" y="5269"/>
                  <a:pt x="1351" y="5261"/>
                </a:cubicBezTo>
                <a:cubicBezTo>
                  <a:pt x="1351" y="5261"/>
                  <a:pt x="1351" y="5261"/>
                  <a:pt x="1351" y="5261"/>
                </a:cubicBezTo>
                <a:cubicBezTo>
                  <a:pt x="1365" y="5261"/>
                  <a:pt x="1381" y="5256"/>
                  <a:pt x="1397" y="5251"/>
                </a:cubicBezTo>
                <a:cubicBezTo>
                  <a:pt x="1413" y="5255"/>
                  <a:pt x="1428" y="5257"/>
                  <a:pt x="1438" y="5245"/>
                </a:cubicBezTo>
                <a:cubicBezTo>
                  <a:pt x="1436" y="5244"/>
                  <a:pt x="1434" y="5242"/>
                  <a:pt x="1432" y="5241"/>
                </a:cubicBezTo>
                <a:close/>
                <a:moveTo>
                  <a:pt x="1434" y="5205"/>
                </a:moveTo>
                <a:cubicBezTo>
                  <a:pt x="1440" y="5202"/>
                  <a:pt x="1444" y="5197"/>
                  <a:pt x="1446" y="5189"/>
                </a:cubicBezTo>
                <a:cubicBezTo>
                  <a:pt x="1455" y="5191"/>
                  <a:pt x="1464" y="5196"/>
                  <a:pt x="1470" y="5205"/>
                </a:cubicBezTo>
                <a:cubicBezTo>
                  <a:pt x="1458" y="5205"/>
                  <a:pt x="1445" y="5204"/>
                  <a:pt x="1434" y="5205"/>
                </a:cubicBezTo>
                <a:close/>
                <a:moveTo>
                  <a:pt x="1400" y="5296"/>
                </a:moveTo>
                <a:cubicBezTo>
                  <a:pt x="1417" y="5283"/>
                  <a:pt x="1452" y="5288"/>
                  <a:pt x="1470" y="5275"/>
                </a:cubicBezTo>
                <a:cubicBezTo>
                  <a:pt x="1470" y="5326"/>
                  <a:pt x="1470" y="5326"/>
                  <a:pt x="1470" y="5326"/>
                </a:cubicBezTo>
                <a:cubicBezTo>
                  <a:pt x="1460" y="5328"/>
                  <a:pt x="1447" y="5329"/>
                  <a:pt x="1433" y="5331"/>
                </a:cubicBezTo>
                <a:cubicBezTo>
                  <a:pt x="1429" y="5329"/>
                  <a:pt x="1422" y="5327"/>
                  <a:pt x="1414" y="5325"/>
                </a:cubicBezTo>
                <a:cubicBezTo>
                  <a:pt x="1388" y="5338"/>
                  <a:pt x="1384" y="5323"/>
                  <a:pt x="1351" y="5325"/>
                </a:cubicBezTo>
                <a:cubicBezTo>
                  <a:pt x="1359" y="5317"/>
                  <a:pt x="1372" y="5314"/>
                  <a:pt x="1386" y="5312"/>
                </a:cubicBezTo>
                <a:cubicBezTo>
                  <a:pt x="1387" y="5313"/>
                  <a:pt x="1388" y="5315"/>
                  <a:pt x="1389" y="5316"/>
                </a:cubicBezTo>
                <a:cubicBezTo>
                  <a:pt x="1390" y="5314"/>
                  <a:pt x="1390" y="5313"/>
                  <a:pt x="1390" y="5311"/>
                </a:cubicBezTo>
                <a:cubicBezTo>
                  <a:pt x="1396" y="5311"/>
                  <a:pt x="1401" y="5310"/>
                  <a:pt x="1406" y="5309"/>
                </a:cubicBezTo>
                <a:cubicBezTo>
                  <a:pt x="1405" y="5304"/>
                  <a:pt x="1403" y="5300"/>
                  <a:pt x="1400" y="5296"/>
                </a:cubicBezTo>
                <a:close/>
                <a:moveTo>
                  <a:pt x="1418" y="5207"/>
                </a:moveTo>
                <a:cubicBezTo>
                  <a:pt x="1411" y="5210"/>
                  <a:pt x="1412" y="5215"/>
                  <a:pt x="1430" y="5225"/>
                </a:cubicBezTo>
                <a:cubicBezTo>
                  <a:pt x="1401" y="5222"/>
                  <a:pt x="1383" y="5230"/>
                  <a:pt x="1362" y="5234"/>
                </a:cubicBezTo>
                <a:cubicBezTo>
                  <a:pt x="1358" y="5232"/>
                  <a:pt x="1353" y="5228"/>
                  <a:pt x="1351" y="5222"/>
                </a:cubicBezTo>
                <a:cubicBezTo>
                  <a:pt x="1346" y="5186"/>
                  <a:pt x="1388" y="5206"/>
                  <a:pt x="1418" y="5207"/>
                </a:cubicBezTo>
                <a:close/>
                <a:moveTo>
                  <a:pt x="1406" y="5191"/>
                </a:moveTo>
                <a:cubicBezTo>
                  <a:pt x="1415" y="5189"/>
                  <a:pt x="1424" y="5188"/>
                  <a:pt x="1432" y="5188"/>
                </a:cubicBezTo>
                <a:cubicBezTo>
                  <a:pt x="1424" y="5190"/>
                  <a:pt x="1415" y="5191"/>
                  <a:pt x="1406" y="5191"/>
                </a:cubicBezTo>
                <a:close/>
                <a:moveTo>
                  <a:pt x="1351" y="5373"/>
                </a:moveTo>
                <a:cubicBezTo>
                  <a:pt x="1354" y="5376"/>
                  <a:pt x="1359" y="5378"/>
                  <a:pt x="1365" y="5380"/>
                </a:cubicBezTo>
                <a:cubicBezTo>
                  <a:pt x="1362" y="5388"/>
                  <a:pt x="1365" y="5396"/>
                  <a:pt x="1365" y="5404"/>
                </a:cubicBezTo>
                <a:cubicBezTo>
                  <a:pt x="1352" y="5402"/>
                  <a:pt x="1348" y="5390"/>
                  <a:pt x="1351" y="5373"/>
                </a:cubicBezTo>
                <a:close/>
                <a:moveTo>
                  <a:pt x="1351" y="5437"/>
                </a:moveTo>
                <a:cubicBezTo>
                  <a:pt x="1379" y="5457"/>
                  <a:pt x="1406" y="5436"/>
                  <a:pt x="1422" y="5460"/>
                </a:cubicBezTo>
                <a:cubicBezTo>
                  <a:pt x="1426" y="5458"/>
                  <a:pt x="1428" y="5455"/>
                  <a:pt x="1429" y="5453"/>
                </a:cubicBezTo>
                <a:cubicBezTo>
                  <a:pt x="1435" y="5457"/>
                  <a:pt x="1441" y="5462"/>
                  <a:pt x="1446" y="5469"/>
                </a:cubicBezTo>
                <a:cubicBezTo>
                  <a:pt x="1411" y="5469"/>
                  <a:pt x="1378" y="5468"/>
                  <a:pt x="1351" y="5460"/>
                </a:cubicBezTo>
                <a:lnTo>
                  <a:pt x="1351" y="5437"/>
                </a:lnTo>
                <a:close/>
                <a:moveTo>
                  <a:pt x="1359" y="5524"/>
                </a:moveTo>
                <a:cubicBezTo>
                  <a:pt x="1370" y="5515"/>
                  <a:pt x="1389" y="5520"/>
                  <a:pt x="1409" y="5527"/>
                </a:cubicBezTo>
                <a:cubicBezTo>
                  <a:pt x="1397" y="5534"/>
                  <a:pt x="1382" y="5538"/>
                  <a:pt x="1368" y="5543"/>
                </a:cubicBezTo>
                <a:cubicBezTo>
                  <a:pt x="1362" y="5540"/>
                  <a:pt x="1358" y="5534"/>
                  <a:pt x="1359" y="5524"/>
                </a:cubicBezTo>
                <a:close/>
                <a:moveTo>
                  <a:pt x="1362" y="5589"/>
                </a:moveTo>
                <a:cubicBezTo>
                  <a:pt x="1361" y="5588"/>
                  <a:pt x="1360" y="5588"/>
                  <a:pt x="1359" y="5588"/>
                </a:cubicBezTo>
                <a:cubicBezTo>
                  <a:pt x="1359" y="5586"/>
                  <a:pt x="1359" y="5586"/>
                  <a:pt x="1359" y="5586"/>
                </a:cubicBezTo>
                <a:cubicBezTo>
                  <a:pt x="1360" y="5587"/>
                  <a:pt x="1361" y="5588"/>
                  <a:pt x="1362" y="5589"/>
                </a:cubicBezTo>
                <a:close/>
                <a:moveTo>
                  <a:pt x="1359" y="5492"/>
                </a:moveTo>
                <a:cubicBezTo>
                  <a:pt x="1372" y="5471"/>
                  <a:pt x="1399" y="5480"/>
                  <a:pt x="1424" y="5484"/>
                </a:cubicBezTo>
                <a:cubicBezTo>
                  <a:pt x="1416" y="5487"/>
                  <a:pt x="1409" y="5490"/>
                  <a:pt x="1402" y="5495"/>
                </a:cubicBezTo>
                <a:cubicBezTo>
                  <a:pt x="1397" y="5491"/>
                  <a:pt x="1377" y="5492"/>
                  <a:pt x="1359" y="5492"/>
                </a:cubicBezTo>
                <a:close/>
                <a:moveTo>
                  <a:pt x="1393" y="5508"/>
                </a:moveTo>
                <a:cubicBezTo>
                  <a:pt x="1392" y="5508"/>
                  <a:pt x="1391" y="5508"/>
                  <a:pt x="1390" y="5508"/>
                </a:cubicBezTo>
                <a:cubicBezTo>
                  <a:pt x="1391" y="5508"/>
                  <a:pt x="1391" y="5508"/>
                  <a:pt x="1392" y="5508"/>
                </a:cubicBezTo>
                <a:cubicBezTo>
                  <a:pt x="1392" y="5508"/>
                  <a:pt x="1392" y="5508"/>
                  <a:pt x="1393" y="5508"/>
                </a:cubicBezTo>
                <a:close/>
                <a:moveTo>
                  <a:pt x="1407" y="5508"/>
                </a:moveTo>
                <a:cubicBezTo>
                  <a:pt x="1420" y="5503"/>
                  <a:pt x="1428" y="5488"/>
                  <a:pt x="1430" y="5507"/>
                </a:cubicBezTo>
                <a:cubicBezTo>
                  <a:pt x="1429" y="5508"/>
                  <a:pt x="1428" y="5510"/>
                  <a:pt x="1427" y="5511"/>
                </a:cubicBezTo>
                <a:cubicBezTo>
                  <a:pt x="1421" y="5510"/>
                  <a:pt x="1414" y="5508"/>
                  <a:pt x="1407" y="5508"/>
                </a:cubicBezTo>
                <a:close/>
                <a:moveTo>
                  <a:pt x="1359" y="5596"/>
                </a:moveTo>
                <a:cubicBezTo>
                  <a:pt x="1372" y="5599"/>
                  <a:pt x="1382" y="5605"/>
                  <a:pt x="1392" y="5612"/>
                </a:cubicBezTo>
                <a:cubicBezTo>
                  <a:pt x="1385" y="5615"/>
                  <a:pt x="1378" y="5619"/>
                  <a:pt x="1373" y="5623"/>
                </a:cubicBezTo>
                <a:cubicBezTo>
                  <a:pt x="1363" y="5620"/>
                  <a:pt x="1356" y="5612"/>
                  <a:pt x="1359" y="5596"/>
                </a:cubicBezTo>
                <a:close/>
                <a:moveTo>
                  <a:pt x="1442" y="5633"/>
                </a:moveTo>
                <a:cubicBezTo>
                  <a:pt x="1449" y="5637"/>
                  <a:pt x="1455" y="5641"/>
                  <a:pt x="1460" y="5647"/>
                </a:cubicBezTo>
                <a:cubicBezTo>
                  <a:pt x="1460" y="5687"/>
                  <a:pt x="1460" y="5687"/>
                  <a:pt x="1460" y="5687"/>
                </a:cubicBezTo>
                <a:cubicBezTo>
                  <a:pt x="1428" y="5684"/>
                  <a:pt x="1415" y="5700"/>
                  <a:pt x="1404" y="5717"/>
                </a:cubicBezTo>
                <a:cubicBezTo>
                  <a:pt x="1396" y="5713"/>
                  <a:pt x="1386" y="5709"/>
                  <a:pt x="1374" y="5707"/>
                </a:cubicBezTo>
                <a:cubicBezTo>
                  <a:pt x="1387" y="5680"/>
                  <a:pt x="1424" y="5677"/>
                  <a:pt x="1454" y="5668"/>
                </a:cubicBezTo>
                <a:cubicBezTo>
                  <a:pt x="1434" y="5656"/>
                  <a:pt x="1445" y="5645"/>
                  <a:pt x="1442" y="5633"/>
                </a:cubicBezTo>
                <a:close/>
                <a:moveTo>
                  <a:pt x="1396" y="5881"/>
                </a:moveTo>
                <a:cubicBezTo>
                  <a:pt x="1411" y="5874"/>
                  <a:pt x="1423" y="5864"/>
                  <a:pt x="1440" y="5858"/>
                </a:cubicBezTo>
                <a:cubicBezTo>
                  <a:pt x="1450" y="5883"/>
                  <a:pt x="1443" y="5880"/>
                  <a:pt x="1450" y="5919"/>
                </a:cubicBezTo>
                <a:cubicBezTo>
                  <a:pt x="1443" y="5913"/>
                  <a:pt x="1434" y="5914"/>
                  <a:pt x="1424" y="5917"/>
                </a:cubicBezTo>
                <a:cubicBezTo>
                  <a:pt x="1413" y="5906"/>
                  <a:pt x="1408" y="5890"/>
                  <a:pt x="1396" y="5881"/>
                </a:cubicBezTo>
                <a:close/>
                <a:moveTo>
                  <a:pt x="1411" y="5923"/>
                </a:moveTo>
                <a:cubicBezTo>
                  <a:pt x="1402" y="5928"/>
                  <a:pt x="1393" y="5935"/>
                  <a:pt x="1386" y="5941"/>
                </a:cubicBezTo>
                <a:cubicBezTo>
                  <a:pt x="1379" y="5936"/>
                  <a:pt x="1372" y="5930"/>
                  <a:pt x="1366" y="5922"/>
                </a:cubicBezTo>
                <a:cubicBezTo>
                  <a:pt x="1377" y="5904"/>
                  <a:pt x="1393" y="5918"/>
                  <a:pt x="1411" y="5923"/>
                </a:cubicBezTo>
                <a:close/>
                <a:moveTo>
                  <a:pt x="1373" y="5874"/>
                </a:moveTo>
                <a:cubicBezTo>
                  <a:pt x="1371" y="5874"/>
                  <a:pt x="1369" y="5874"/>
                  <a:pt x="1366" y="5875"/>
                </a:cubicBezTo>
                <a:cubicBezTo>
                  <a:pt x="1366" y="5843"/>
                  <a:pt x="1366" y="5843"/>
                  <a:pt x="1366" y="5843"/>
                </a:cubicBezTo>
                <a:cubicBezTo>
                  <a:pt x="1368" y="5841"/>
                  <a:pt x="1369" y="5840"/>
                  <a:pt x="1370" y="5839"/>
                </a:cubicBezTo>
                <a:cubicBezTo>
                  <a:pt x="1385" y="5839"/>
                  <a:pt x="1397" y="5836"/>
                  <a:pt x="1407" y="5831"/>
                </a:cubicBezTo>
                <a:cubicBezTo>
                  <a:pt x="1411" y="5834"/>
                  <a:pt x="1415" y="5837"/>
                  <a:pt x="1419" y="5841"/>
                </a:cubicBezTo>
                <a:cubicBezTo>
                  <a:pt x="1400" y="5848"/>
                  <a:pt x="1381" y="5856"/>
                  <a:pt x="1373" y="5874"/>
                </a:cubicBezTo>
                <a:close/>
                <a:moveTo>
                  <a:pt x="1407" y="5747"/>
                </a:moveTo>
                <a:cubicBezTo>
                  <a:pt x="1428" y="5741"/>
                  <a:pt x="1447" y="5726"/>
                  <a:pt x="1460" y="5748"/>
                </a:cubicBezTo>
                <a:cubicBezTo>
                  <a:pt x="1456" y="5753"/>
                  <a:pt x="1451" y="5758"/>
                  <a:pt x="1446" y="5763"/>
                </a:cubicBezTo>
                <a:cubicBezTo>
                  <a:pt x="1433" y="5757"/>
                  <a:pt x="1419" y="5754"/>
                  <a:pt x="1407" y="5747"/>
                </a:cubicBezTo>
                <a:close/>
                <a:moveTo>
                  <a:pt x="1399" y="5726"/>
                </a:moveTo>
                <a:cubicBezTo>
                  <a:pt x="1397" y="5729"/>
                  <a:pt x="1395" y="5732"/>
                  <a:pt x="1393" y="5735"/>
                </a:cubicBezTo>
                <a:cubicBezTo>
                  <a:pt x="1392" y="5734"/>
                  <a:pt x="1391" y="5733"/>
                  <a:pt x="1390" y="5731"/>
                </a:cubicBezTo>
                <a:cubicBezTo>
                  <a:pt x="1391" y="5722"/>
                  <a:pt x="1394" y="5723"/>
                  <a:pt x="1399" y="5726"/>
                </a:cubicBezTo>
                <a:close/>
                <a:moveTo>
                  <a:pt x="1374" y="5779"/>
                </a:moveTo>
                <a:cubicBezTo>
                  <a:pt x="1392" y="5776"/>
                  <a:pt x="1395" y="5788"/>
                  <a:pt x="1403" y="5797"/>
                </a:cubicBezTo>
                <a:cubicBezTo>
                  <a:pt x="1400" y="5799"/>
                  <a:pt x="1397" y="5802"/>
                  <a:pt x="1394" y="5805"/>
                </a:cubicBezTo>
                <a:cubicBezTo>
                  <a:pt x="1380" y="5801"/>
                  <a:pt x="1367" y="5797"/>
                  <a:pt x="1359" y="5795"/>
                </a:cubicBezTo>
                <a:cubicBezTo>
                  <a:pt x="1360" y="5786"/>
                  <a:pt x="1374" y="5790"/>
                  <a:pt x="1374" y="5779"/>
                </a:cubicBezTo>
                <a:close/>
                <a:moveTo>
                  <a:pt x="1366" y="5954"/>
                </a:moveTo>
                <a:cubicBezTo>
                  <a:pt x="1371" y="5958"/>
                  <a:pt x="1376" y="5962"/>
                  <a:pt x="1380" y="5967"/>
                </a:cubicBezTo>
                <a:cubicBezTo>
                  <a:pt x="1382" y="5975"/>
                  <a:pt x="1385" y="5985"/>
                  <a:pt x="1390" y="5992"/>
                </a:cubicBezTo>
                <a:cubicBezTo>
                  <a:pt x="1372" y="5985"/>
                  <a:pt x="1358" y="5977"/>
                  <a:pt x="1366" y="5954"/>
                </a:cubicBezTo>
                <a:close/>
                <a:moveTo>
                  <a:pt x="1409" y="6000"/>
                </a:moveTo>
                <a:cubicBezTo>
                  <a:pt x="1409" y="6000"/>
                  <a:pt x="1409" y="5999"/>
                  <a:pt x="1410" y="5999"/>
                </a:cubicBezTo>
                <a:cubicBezTo>
                  <a:pt x="1410" y="5994"/>
                  <a:pt x="1411" y="5991"/>
                  <a:pt x="1412" y="5990"/>
                </a:cubicBezTo>
                <a:cubicBezTo>
                  <a:pt x="1413" y="5991"/>
                  <a:pt x="1414" y="5991"/>
                  <a:pt x="1415" y="5991"/>
                </a:cubicBezTo>
                <a:cubicBezTo>
                  <a:pt x="1421" y="5997"/>
                  <a:pt x="1430" y="601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7" y="5992"/>
                  <a:pt x="1448" y="5991"/>
                  <a:pt x="1450" y="5989"/>
                </a:cubicBezTo>
                <a:cubicBezTo>
                  <a:pt x="1450" y="6049"/>
                  <a:pt x="1450" y="6049"/>
                  <a:pt x="1450" y="6049"/>
                </a:cubicBezTo>
                <a:cubicBezTo>
                  <a:pt x="1427" y="6046"/>
                  <a:pt x="1413" y="6051"/>
                  <a:pt x="1402" y="6059"/>
                </a:cubicBezTo>
                <a:cubicBezTo>
                  <a:pt x="1392" y="6054"/>
                  <a:pt x="1381" y="6052"/>
                  <a:pt x="1374" y="6058"/>
                </a:cubicBezTo>
                <a:cubicBezTo>
                  <a:pt x="1380" y="6027"/>
                  <a:pt x="1374" y="6029"/>
                  <a:pt x="1382" y="6010"/>
                </a:cubicBezTo>
                <a:cubicBezTo>
                  <a:pt x="1402" y="6017"/>
                  <a:pt x="1414" y="6032"/>
                  <a:pt x="1438" y="6034"/>
                </a:cubicBezTo>
                <a:cubicBezTo>
                  <a:pt x="1437" y="6015"/>
                  <a:pt x="1424" y="6006"/>
                  <a:pt x="1409" y="6000"/>
                </a:cubicBezTo>
                <a:close/>
                <a:moveTo>
                  <a:pt x="1440" y="6411"/>
                </a:moveTo>
                <a:cubicBezTo>
                  <a:pt x="1422" y="6416"/>
                  <a:pt x="1403" y="6420"/>
                  <a:pt x="1383" y="6425"/>
                </a:cubicBezTo>
                <a:cubicBezTo>
                  <a:pt x="1384" y="6335"/>
                  <a:pt x="1369" y="6262"/>
                  <a:pt x="1374" y="6169"/>
                </a:cubicBezTo>
                <a:cubicBezTo>
                  <a:pt x="1404" y="6164"/>
                  <a:pt x="1405" y="6186"/>
                  <a:pt x="1430" y="6185"/>
                </a:cubicBezTo>
                <a:cubicBezTo>
                  <a:pt x="1416" y="6173"/>
                  <a:pt x="1406" y="6156"/>
                  <a:pt x="1374" y="6161"/>
                </a:cubicBezTo>
                <a:cubicBezTo>
                  <a:pt x="1374" y="6114"/>
                  <a:pt x="1374" y="6114"/>
                  <a:pt x="1374" y="6114"/>
                </a:cubicBezTo>
                <a:cubicBezTo>
                  <a:pt x="1396" y="6147"/>
                  <a:pt x="1403" y="6097"/>
                  <a:pt x="1406" y="6121"/>
                </a:cubicBezTo>
                <a:cubicBezTo>
                  <a:pt x="1413" y="6141"/>
                  <a:pt x="1431" y="6104"/>
                  <a:pt x="1430" y="6090"/>
                </a:cubicBezTo>
                <a:cubicBezTo>
                  <a:pt x="1403" y="6093"/>
                  <a:pt x="1386" y="6086"/>
                  <a:pt x="1366" y="6082"/>
                </a:cubicBezTo>
                <a:cubicBezTo>
                  <a:pt x="1373" y="6064"/>
                  <a:pt x="1380" y="6065"/>
                  <a:pt x="1389" y="6071"/>
                </a:cubicBezTo>
                <a:cubicBezTo>
                  <a:pt x="1386" y="6074"/>
                  <a:pt x="1383" y="6077"/>
                  <a:pt x="1379" y="6079"/>
                </a:cubicBezTo>
                <a:cubicBezTo>
                  <a:pt x="1387" y="6080"/>
                  <a:pt x="1393" y="6078"/>
                  <a:pt x="1398" y="6076"/>
                </a:cubicBezTo>
                <a:cubicBezTo>
                  <a:pt x="1406" y="6081"/>
                  <a:pt x="1417" y="6086"/>
                  <a:pt x="1430" y="6082"/>
                </a:cubicBezTo>
                <a:cubicBezTo>
                  <a:pt x="1426" y="6077"/>
                  <a:pt x="1421" y="6071"/>
                  <a:pt x="1414" y="6067"/>
                </a:cubicBezTo>
                <a:cubicBezTo>
                  <a:pt x="1423" y="6061"/>
                  <a:pt x="1432" y="6056"/>
                  <a:pt x="1450" y="6059"/>
                </a:cubicBezTo>
                <a:cubicBezTo>
                  <a:pt x="1457" y="6187"/>
                  <a:pt x="1433" y="6284"/>
                  <a:pt x="1440" y="6411"/>
                </a:cubicBezTo>
                <a:close/>
                <a:moveTo>
                  <a:pt x="1410" y="5959"/>
                </a:moveTo>
                <a:cubicBezTo>
                  <a:pt x="1406" y="5956"/>
                  <a:pt x="1402" y="5953"/>
                  <a:pt x="1398" y="5950"/>
                </a:cubicBezTo>
                <a:cubicBezTo>
                  <a:pt x="1429" y="5946"/>
                  <a:pt x="1444" y="5908"/>
                  <a:pt x="1460" y="5949"/>
                </a:cubicBezTo>
                <a:cubicBezTo>
                  <a:pt x="1444" y="5953"/>
                  <a:pt x="1429" y="5958"/>
                  <a:pt x="1410" y="5959"/>
                </a:cubicBezTo>
                <a:close/>
                <a:moveTo>
                  <a:pt x="1441" y="5832"/>
                </a:moveTo>
                <a:cubicBezTo>
                  <a:pt x="1439" y="5827"/>
                  <a:pt x="1434" y="5822"/>
                  <a:pt x="1427" y="5818"/>
                </a:cubicBezTo>
                <a:cubicBezTo>
                  <a:pt x="1438" y="5809"/>
                  <a:pt x="1448" y="5797"/>
                  <a:pt x="1460" y="5788"/>
                </a:cubicBezTo>
                <a:cubicBezTo>
                  <a:pt x="1460" y="5788"/>
                  <a:pt x="1460" y="5788"/>
                  <a:pt x="1460" y="5788"/>
                </a:cubicBezTo>
                <a:cubicBezTo>
                  <a:pt x="1469" y="5812"/>
                  <a:pt x="1458" y="5824"/>
                  <a:pt x="1441" y="5832"/>
                </a:cubicBezTo>
                <a:close/>
                <a:moveTo>
                  <a:pt x="1430" y="5598"/>
                </a:moveTo>
                <a:cubicBezTo>
                  <a:pt x="1422" y="5597"/>
                  <a:pt x="1415" y="5596"/>
                  <a:pt x="1407" y="5595"/>
                </a:cubicBezTo>
                <a:cubicBezTo>
                  <a:pt x="1414" y="5591"/>
                  <a:pt x="1418" y="5585"/>
                  <a:pt x="1422" y="5579"/>
                </a:cubicBezTo>
                <a:cubicBezTo>
                  <a:pt x="1422" y="5579"/>
                  <a:pt x="1422" y="5579"/>
                  <a:pt x="1422" y="5580"/>
                </a:cubicBezTo>
                <a:cubicBezTo>
                  <a:pt x="1426" y="5578"/>
                  <a:pt x="1428" y="5573"/>
                  <a:pt x="1431" y="5570"/>
                </a:cubicBezTo>
                <a:cubicBezTo>
                  <a:pt x="1435" y="5567"/>
                  <a:pt x="1441" y="5566"/>
                  <a:pt x="1450" y="5567"/>
                </a:cubicBezTo>
                <a:cubicBezTo>
                  <a:pt x="1450" y="5580"/>
                  <a:pt x="1467" y="5576"/>
                  <a:pt x="1470" y="5587"/>
                </a:cubicBezTo>
                <a:cubicBezTo>
                  <a:pt x="1460" y="5590"/>
                  <a:pt x="1445" y="5593"/>
                  <a:pt x="1430" y="5598"/>
                </a:cubicBezTo>
                <a:close/>
                <a:moveTo>
                  <a:pt x="1456" y="5368"/>
                </a:moveTo>
                <a:cubicBezTo>
                  <a:pt x="1442" y="5364"/>
                  <a:pt x="1430" y="5363"/>
                  <a:pt x="1419" y="5361"/>
                </a:cubicBezTo>
                <a:cubicBezTo>
                  <a:pt x="1433" y="5351"/>
                  <a:pt x="1449" y="5341"/>
                  <a:pt x="1470" y="5336"/>
                </a:cubicBezTo>
                <a:cubicBezTo>
                  <a:pt x="1473" y="5354"/>
                  <a:pt x="1466" y="5363"/>
                  <a:pt x="1456" y="5368"/>
                </a:cubicBezTo>
                <a:close/>
                <a:moveTo>
                  <a:pt x="1480" y="5165"/>
                </a:moveTo>
                <a:cubicBezTo>
                  <a:pt x="1443" y="5174"/>
                  <a:pt x="1399" y="5176"/>
                  <a:pt x="1352" y="5175"/>
                </a:cubicBezTo>
                <a:cubicBezTo>
                  <a:pt x="1352" y="5175"/>
                  <a:pt x="1351" y="5174"/>
                  <a:pt x="1351" y="5174"/>
                </a:cubicBezTo>
                <a:cubicBezTo>
                  <a:pt x="1353" y="5163"/>
                  <a:pt x="1370" y="5167"/>
                  <a:pt x="1382" y="5166"/>
                </a:cubicBezTo>
                <a:cubicBezTo>
                  <a:pt x="1385" y="5165"/>
                  <a:pt x="1386" y="5164"/>
                  <a:pt x="1387" y="5163"/>
                </a:cubicBezTo>
                <a:cubicBezTo>
                  <a:pt x="1388" y="5164"/>
                  <a:pt x="1389" y="5164"/>
                  <a:pt x="1389" y="5165"/>
                </a:cubicBezTo>
                <a:cubicBezTo>
                  <a:pt x="1410" y="5134"/>
                  <a:pt x="1443" y="5160"/>
                  <a:pt x="1480" y="5135"/>
                </a:cubicBezTo>
                <a:lnTo>
                  <a:pt x="1480" y="5165"/>
                </a:lnTo>
                <a:close/>
                <a:moveTo>
                  <a:pt x="1460" y="5094"/>
                </a:moveTo>
                <a:cubicBezTo>
                  <a:pt x="1445" y="5087"/>
                  <a:pt x="1433" y="5087"/>
                  <a:pt x="1420" y="5089"/>
                </a:cubicBezTo>
                <a:cubicBezTo>
                  <a:pt x="1415" y="5080"/>
                  <a:pt x="1416" y="5071"/>
                  <a:pt x="1427" y="5066"/>
                </a:cubicBezTo>
                <a:cubicBezTo>
                  <a:pt x="1452" y="5066"/>
                  <a:pt x="1472" y="5063"/>
                  <a:pt x="1480" y="5054"/>
                </a:cubicBezTo>
                <a:cubicBezTo>
                  <a:pt x="1483" y="5077"/>
                  <a:pt x="1477" y="5092"/>
                  <a:pt x="1460" y="5094"/>
                </a:cubicBezTo>
                <a:close/>
                <a:moveTo>
                  <a:pt x="1530" y="6260"/>
                </a:moveTo>
                <a:cubicBezTo>
                  <a:pt x="1510" y="6257"/>
                  <a:pt x="1499" y="6262"/>
                  <a:pt x="1500" y="6280"/>
                </a:cubicBezTo>
                <a:cubicBezTo>
                  <a:pt x="1480" y="6266"/>
                  <a:pt x="1510" y="6246"/>
                  <a:pt x="1490" y="6220"/>
                </a:cubicBezTo>
                <a:cubicBezTo>
                  <a:pt x="1504" y="6214"/>
                  <a:pt x="1514" y="6204"/>
                  <a:pt x="1520" y="6190"/>
                </a:cubicBezTo>
                <a:cubicBezTo>
                  <a:pt x="1516" y="6175"/>
                  <a:pt x="1507" y="6194"/>
                  <a:pt x="1490" y="6190"/>
                </a:cubicBezTo>
                <a:cubicBezTo>
                  <a:pt x="1491" y="6164"/>
                  <a:pt x="1505" y="6151"/>
                  <a:pt x="1530" y="6150"/>
                </a:cubicBezTo>
                <a:cubicBezTo>
                  <a:pt x="1532" y="6217"/>
                  <a:pt x="1541" y="6205"/>
                  <a:pt x="1530" y="6260"/>
                </a:cubicBezTo>
                <a:close/>
                <a:moveTo>
                  <a:pt x="1540" y="6140"/>
                </a:moveTo>
                <a:cubicBezTo>
                  <a:pt x="1500" y="6140"/>
                  <a:pt x="1500" y="6140"/>
                  <a:pt x="1500" y="6140"/>
                </a:cubicBezTo>
                <a:cubicBezTo>
                  <a:pt x="1496" y="6123"/>
                  <a:pt x="1508" y="6121"/>
                  <a:pt x="1520" y="6120"/>
                </a:cubicBezTo>
                <a:cubicBezTo>
                  <a:pt x="1472" y="6110"/>
                  <a:pt x="1503" y="6004"/>
                  <a:pt x="1510" y="5939"/>
                </a:cubicBezTo>
                <a:cubicBezTo>
                  <a:pt x="1540" y="5939"/>
                  <a:pt x="1540" y="5939"/>
                  <a:pt x="1540" y="5939"/>
                </a:cubicBezTo>
                <a:cubicBezTo>
                  <a:pt x="1533" y="6015"/>
                  <a:pt x="1525" y="6062"/>
                  <a:pt x="1540" y="6140"/>
                </a:cubicBezTo>
                <a:close/>
                <a:moveTo>
                  <a:pt x="1540" y="5929"/>
                </a:moveTo>
                <a:cubicBezTo>
                  <a:pt x="1519" y="5933"/>
                  <a:pt x="1514" y="5922"/>
                  <a:pt x="1500" y="5919"/>
                </a:cubicBezTo>
                <a:cubicBezTo>
                  <a:pt x="1504" y="5906"/>
                  <a:pt x="1513" y="5898"/>
                  <a:pt x="1530" y="5898"/>
                </a:cubicBezTo>
                <a:cubicBezTo>
                  <a:pt x="1498" y="5871"/>
                  <a:pt x="1501" y="5849"/>
                  <a:pt x="1510" y="5798"/>
                </a:cubicBezTo>
                <a:cubicBezTo>
                  <a:pt x="1518" y="5803"/>
                  <a:pt x="1526" y="5808"/>
                  <a:pt x="1540" y="5808"/>
                </a:cubicBezTo>
                <a:cubicBezTo>
                  <a:pt x="1542" y="5869"/>
                  <a:pt x="1532" y="5878"/>
                  <a:pt x="1540" y="5929"/>
                </a:cubicBezTo>
                <a:close/>
                <a:moveTo>
                  <a:pt x="1580" y="5999"/>
                </a:moveTo>
                <a:cubicBezTo>
                  <a:pt x="1580" y="6300"/>
                  <a:pt x="1580" y="6300"/>
                  <a:pt x="1580" y="6300"/>
                </a:cubicBezTo>
                <a:cubicBezTo>
                  <a:pt x="1565" y="6331"/>
                  <a:pt x="1572" y="6257"/>
                  <a:pt x="1570" y="6240"/>
                </a:cubicBezTo>
                <a:cubicBezTo>
                  <a:pt x="1577" y="6087"/>
                  <a:pt x="1555" y="5963"/>
                  <a:pt x="1580" y="5838"/>
                </a:cubicBezTo>
                <a:cubicBezTo>
                  <a:pt x="1600" y="5893"/>
                  <a:pt x="1587" y="5939"/>
                  <a:pt x="1580" y="5999"/>
                </a:cubicBezTo>
                <a:close/>
                <a:moveTo>
                  <a:pt x="1580" y="5828"/>
                </a:moveTo>
                <a:cubicBezTo>
                  <a:pt x="1558" y="5821"/>
                  <a:pt x="1576" y="5772"/>
                  <a:pt x="1570" y="5748"/>
                </a:cubicBezTo>
                <a:cubicBezTo>
                  <a:pt x="1598" y="5742"/>
                  <a:pt x="1593" y="5802"/>
                  <a:pt x="1580" y="5828"/>
                </a:cubicBezTo>
                <a:close/>
                <a:moveTo>
                  <a:pt x="1580" y="5687"/>
                </a:moveTo>
                <a:cubicBezTo>
                  <a:pt x="1560" y="5676"/>
                  <a:pt x="1569" y="5610"/>
                  <a:pt x="1580" y="5597"/>
                </a:cubicBezTo>
                <a:cubicBezTo>
                  <a:pt x="1609" y="5617"/>
                  <a:pt x="1577" y="5660"/>
                  <a:pt x="1580" y="5687"/>
                </a:cubicBezTo>
                <a:close/>
                <a:moveTo>
                  <a:pt x="1601" y="5155"/>
                </a:moveTo>
                <a:cubicBezTo>
                  <a:pt x="1570" y="5155"/>
                  <a:pt x="1570" y="5155"/>
                  <a:pt x="1570" y="5155"/>
                </a:cubicBezTo>
                <a:cubicBezTo>
                  <a:pt x="1565" y="5111"/>
                  <a:pt x="1601" y="5133"/>
                  <a:pt x="1580" y="5094"/>
                </a:cubicBezTo>
                <a:cubicBezTo>
                  <a:pt x="1606" y="5096"/>
                  <a:pt x="1600" y="5128"/>
                  <a:pt x="1601" y="5155"/>
                </a:cubicBezTo>
                <a:close/>
                <a:moveTo>
                  <a:pt x="1590" y="4763"/>
                </a:moveTo>
                <a:cubicBezTo>
                  <a:pt x="1596" y="4771"/>
                  <a:pt x="1601" y="4779"/>
                  <a:pt x="1601" y="4793"/>
                </a:cubicBezTo>
                <a:cubicBezTo>
                  <a:pt x="1575" y="4796"/>
                  <a:pt x="1534" y="4728"/>
                  <a:pt x="1580" y="4723"/>
                </a:cubicBezTo>
                <a:cubicBezTo>
                  <a:pt x="1582" y="4731"/>
                  <a:pt x="1576" y="4732"/>
                  <a:pt x="1570" y="4733"/>
                </a:cubicBezTo>
                <a:cubicBezTo>
                  <a:pt x="1572" y="4751"/>
                  <a:pt x="1604" y="4739"/>
                  <a:pt x="1611" y="4753"/>
                </a:cubicBezTo>
                <a:cubicBezTo>
                  <a:pt x="1610" y="4763"/>
                  <a:pt x="1598" y="4761"/>
                  <a:pt x="1590" y="4763"/>
                </a:cubicBezTo>
                <a:close/>
                <a:moveTo>
                  <a:pt x="1611" y="4180"/>
                </a:moveTo>
                <a:cubicBezTo>
                  <a:pt x="1601" y="4207"/>
                  <a:pt x="1575" y="4170"/>
                  <a:pt x="1560" y="4170"/>
                </a:cubicBezTo>
                <a:cubicBezTo>
                  <a:pt x="1562" y="4148"/>
                  <a:pt x="1586" y="4148"/>
                  <a:pt x="1611" y="4150"/>
                </a:cubicBezTo>
                <a:cubicBezTo>
                  <a:pt x="1604" y="4158"/>
                  <a:pt x="1595" y="4177"/>
                  <a:pt x="1611" y="4180"/>
                </a:cubicBezTo>
                <a:close/>
                <a:moveTo>
                  <a:pt x="1580" y="3838"/>
                </a:moveTo>
                <a:cubicBezTo>
                  <a:pt x="1610" y="3849"/>
                  <a:pt x="1596" y="3903"/>
                  <a:pt x="1611" y="3929"/>
                </a:cubicBezTo>
                <a:cubicBezTo>
                  <a:pt x="1598" y="3933"/>
                  <a:pt x="1590" y="3942"/>
                  <a:pt x="1590" y="3959"/>
                </a:cubicBezTo>
                <a:cubicBezTo>
                  <a:pt x="1577" y="3955"/>
                  <a:pt x="1575" y="3941"/>
                  <a:pt x="1560" y="3939"/>
                </a:cubicBezTo>
                <a:cubicBezTo>
                  <a:pt x="1568" y="3929"/>
                  <a:pt x="1579" y="3924"/>
                  <a:pt x="1590" y="3919"/>
                </a:cubicBezTo>
                <a:cubicBezTo>
                  <a:pt x="1584" y="3889"/>
                  <a:pt x="1569" y="3928"/>
                  <a:pt x="1550" y="3919"/>
                </a:cubicBezTo>
                <a:cubicBezTo>
                  <a:pt x="1579" y="3861"/>
                  <a:pt x="1520" y="3835"/>
                  <a:pt x="1530" y="3768"/>
                </a:cubicBezTo>
                <a:cubicBezTo>
                  <a:pt x="1545" y="3777"/>
                  <a:pt x="1569" y="3776"/>
                  <a:pt x="1560" y="3808"/>
                </a:cubicBezTo>
                <a:cubicBezTo>
                  <a:pt x="1590" y="3799"/>
                  <a:pt x="1572" y="3793"/>
                  <a:pt x="1570" y="3768"/>
                </a:cubicBezTo>
                <a:cubicBezTo>
                  <a:pt x="1587" y="3772"/>
                  <a:pt x="1589" y="3760"/>
                  <a:pt x="1590" y="3748"/>
                </a:cubicBezTo>
                <a:cubicBezTo>
                  <a:pt x="1601" y="3750"/>
                  <a:pt x="1597" y="3768"/>
                  <a:pt x="1611" y="3768"/>
                </a:cubicBezTo>
                <a:cubicBezTo>
                  <a:pt x="1601" y="3786"/>
                  <a:pt x="1588" y="3799"/>
                  <a:pt x="1570" y="3808"/>
                </a:cubicBezTo>
                <a:cubicBezTo>
                  <a:pt x="1576" y="3817"/>
                  <a:pt x="1631" y="3834"/>
                  <a:pt x="1580" y="3838"/>
                </a:cubicBezTo>
                <a:close/>
                <a:moveTo>
                  <a:pt x="1550" y="2874"/>
                </a:moveTo>
                <a:cubicBezTo>
                  <a:pt x="1567" y="2857"/>
                  <a:pt x="1562" y="2810"/>
                  <a:pt x="1530" y="2813"/>
                </a:cubicBezTo>
                <a:cubicBezTo>
                  <a:pt x="1530" y="2783"/>
                  <a:pt x="1530" y="2783"/>
                  <a:pt x="1530" y="2783"/>
                </a:cubicBezTo>
                <a:cubicBezTo>
                  <a:pt x="1553" y="2798"/>
                  <a:pt x="1579" y="2839"/>
                  <a:pt x="1580" y="2773"/>
                </a:cubicBezTo>
                <a:cubicBezTo>
                  <a:pt x="1630" y="2779"/>
                  <a:pt x="1585" y="2861"/>
                  <a:pt x="1611" y="2874"/>
                </a:cubicBezTo>
                <a:cubicBezTo>
                  <a:pt x="1598" y="2904"/>
                  <a:pt x="1576" y="2863"/>
                  <a:pt x="1550" y="2874"/>
                </a:cubicBezTo>
                <a:close/>
                <a:moveTo>
                  <a:pt x="1621" y="1356"/>
                </a:moveTo>
                <a:cubicBezTo>
                  <a:pt x="1656" y="1333"/>
                  <a:pt x="1742" y="1372"/>
                  <a:pt x="1771" y="1336"/>
                </a:cubicBezTo>
                <a:cubicBezTo>
                  <a:pt x="1804" y="1366"/>
                  <a:pt x="1702" y="1388"/>
                  <a:pt x="1681" y="1366"/>
                </a:cubicBezTo>
                <a:cubicBezTo>
                  <a:pt x="1699" y="1400"/>
                  <a:pt x="1704" y="1396"/>
                  <a:pt x="1651" y="1396"/>
                </a:cubicBezTo>
                <a:cubicBezTo>
                  <a:pt x="1640" y="1434"/>
                  <a:pt x="1688" y="1412"/>
                  <a:pt x="1681" y="1446"/>
                </a:cubicBezTo>
                <a:cubicBezTo>
                  <a:pt x="1669" y="1455"/>
                  <a:pt x="1654" y="1460"/>
                  <a:pt x="1631" y="1457"/>
                </a:cubicBezTo>
                <a:cubicBezTo>
                  <a:pt x="1664" y="1425"/>
                  <a:pt x="1606" y="1405"/>
                  <a:pt x="1621" y="1356"/>
                </a:cubicBezTo>
                <a:close/>
                <a:moveTo>
                  <a:pt x="1731" y="4602"/>
                </a:moveTo>
                <a:cubicBezTo>
                  <a:pt x="1687" y="4611"/>
                  <a:pt x="1686" y="4604"/>
                  <a:pt x="1651" y="4612"/>
                </a:cubicBezTo>
                <a:cubicBezTo>
                  <a:pt x="1651" y="4542"/>
                  <a:pt x="1651" y="4542"/>
                  <a:pt x="1651" y="4542"/>
                </a:cubicBezTo>
                <a:cubicBezTo>
                  <a:pt x="1695" y="4562"/>
                  <a:pt x="1661" y="4521"/>
                  <a:pt x="1721" y="4522"/>
                </a:cubicBezTo>
                <a:cubicBezTo>
                  <a:pt x="1716" y="4493"/>
                  <a:pt x="1673" y="4503"/>
                  <a:pt x="1651" y="4492"/>
                </a:cubicBezTo>
                <a:cubicBezTo>
                  <a:pt x="1666" y="4412"/>
                  <a:pt x="1642" y="4427"/>
                  <a:pt x="1731" y="4391"/>
                </a:cubicBezTo>
                <a:cubicBezTo>
                  <a:pt x="1729" y="4383"/>
                  <a:pt x="1721" y="4381"/>
                  <a:pt x="1721" y="4371"/>
                </a:cubicBezTo>
                <a:cubicBezTo>
                  <a:pt x="1663" y="4361"/>
                  <a:pt x="1712" y="4321"/>
                  <a:pt x="1651" y="4341"/>
                </a:cubicBezTo>
                <a:cubicBezTo>
                  <a:pt x="1657" y="4330"/>
                  <a:pt x="1656" y="4261"/>
                  <a:pt x="1641" y="4240"/>
                </a:cubicBezTo>
                <a:cubicBezTo>
                  <a:pt x="1663" y="4227"/>
                  <a:pt x="1697" y="4234"/>
                  <a:pt x="1721" y="4240"/>
                </a:cubicBezTo>
                <a:cubicBezTo>
                  <a:pt x="1715" y="4283"/>
                  <a:pt x="1699" y="4277"/>
                  <a:pt x="1661" y="4270"/>
                </a:cubicBezTo>
                <a:cubicBezTo>
                  <a:pt x="1657" y="4295"/>
                  <a:pt x="1679" y="4292"/>
                  <a:pt x="1671" y="4321"/>
                </a:cubicBezTo>
                <a:cubicBezTo>
                  <a:pt x="1703" y="4327"/>
                  <a:pt x="1702" y="4302"/>
                  <a:pt x="1721" y="4321"/>
                </a:cubicBezTo>
                <a:cubicBezTo>
                  <a:pt x="1719" y="4313"/>
                  <a:pt x="1739" y="4282"/>
                  <a:pt x="1731" y="4280"/>
                </a:cubicBezTo>
                <a:cubicBezTo>
                  <a:pt x="1764" y="4268"/>
                  <a:pt x="1766" y="4463"/>
                  <a:pt x="1721" y="4471"/>
                </a:cubicBezTo>
                <a:cubicBezTo>
                  <a:pt x="1789" y="4487"/>
                  <a:pt x="1712" y="4560"/>
                  <a:pt x="1731" y="4602"/>
                </a:cubicBezTo>
                <a:close/>
                <a:moveTo>
                  <a:pt x="1731" y="5024"/>
                </a:moveTo>
                <a:cubicBezTo>
                  <a:pt x="1729" y="5064"/>
                  <a:pt x="1720" y="5083"/>
                  <a:pt x="1661" y="5084"/>
                </a:cubicBezTo>
                <a:cubicBezTo>
                  <a:pt x="1655" y="5035"/>
                  <a:pt x="1705" y="5041"/>
                  <a:pt x="1731" y="5024"/>
                </a:cubicBezTo>
                <a:close/>
                <a:moveTo>
                  <a:pt x="1721" y="4984"/>
                </a:moveTo>
                <a:cubicBezTo>
                  <a:pt x="1690" y="4989"/>
                  <a:pt x="1695" y="4949"/>
                  <a:pt x="1671" y="4974"/>
                </a:cubicBezTo>
                <a:cubicBezTo>
                  <a:pt x="1643" y="4961"/>
                  <a:pt x="1736" y="4933"/>
                  <a:pt x="1721" y="4984"/>
                </a:cubicBezTo>
                <a:close/>
                <a:moveTo>
                  <a:pt x="1731" y="5115"/>
                </a:moveTo>
                <a:cubicBezTo>
                  <a:pt x="1745" y="5180"/>
                  <a:pt x="1642" y="5150"/>
                  <a:pt x="1651" y="5105"/>
                </a:cubicBezTo>
                <a:cubicBezTo>
                  <a:pt x="1675" y="5111"/>
                  <a:pt x="1697" y="5119"/>
                  <a:pt x="1731" y="5115"/>
                </a:cubicBezTo>
                <a:close/>
                <a:moveTo>
                  <a:pt x="1631" y="2783"/>
                </a:moveTo>
                <a:cubicBezTo>
                  <a:pt x="1638" y="2766"/>
                  <a:pt x="1679" y="2801"/>
                  <a:pt x="1701" y="2803"/>
                </a:cubicBezTo>
                <a:cubicBezTo>
                  <a:pt x="1697" y="2826"/>
                  <a:pt x="1646" y="2802"/>
                  <a:pt x="1651" y="2833"/>
                </a:cubicBezTo>
                <a:cubicBezTo>
                  <a:pt x="1609" y="2831"/>
                  <a:pt x="1662" y="2796"/>
                  <a:pt x="1631" y="2783"/>
                </a:cubicBezTo>
                <a:close/>
                <a:moveTo>
                  <a:pt x="1711" y="1507"/>
                </a:moveTo>
                <a:cubicBezTo>
                  <a:pt x="1687" y="1513"/>
                  <a:pt x="1659" y="1527"/>
                  <a:pt x="1661" y="1487"/>
                </a:cubicBezTo>
                <a:cubicBezTo>
                  <a:pt x="1686" y="1486"/>
                  <a:pt x="1696" y="1468"/>
                  <a:pt x="1711" y="1457"/>
                </a:cubicBezTo>
                <a:cubicBezTo>
                  <a:pt x="1739" y="1478"/>
                  <a:pt x="1684" y="1474"/>
                  <a:pt x="1711" y="1507"/>
                </a:cubicBezTo>
                <a:close/>
                <a:moveTo>
                  <a:pt x="1731" y="1537"/>
                </a:moveTo>
                <a:cubicBezTo>
                  <a:pt x="1760" y="1575"/>
                  <a:pt x="1707" y="1618"/>
                  <a:pt x="1651" y="1597"/>
                </a:cubicBezTo>
                <a:cubicBezTo>
                  <a:pt x="1662" y="1546"/>
                  <a:pt x="1691" y="1539"/>
                  <a:pt x="1731" y="1537"/>
                </a:cubicBezTo>
                <a:close/>
                <a:moveTo>
                  <a:pt x="1731" y="3647"/>
                </a:moveTo>
                <a:cubicBezTo>
                  <a:pt x="1758" y="3644"/>
                  <a:pt x="1757" y="3668"/>
                  <a:pt x="1761" y="3688"/>
                </a:cubicBezTo>
                <a:cubicBezTo>
                  <a:pt x="1744" y="3690"/>
                  <a:pt x="1735" y="3670"/>
                  <a:pt x="1731" y="3688"/>
                </a:cubicBezTo>
                <a:cubicBezTo>
                  <a:pt x="1705" y="3685"/>
                  <a:pt x="1745" y="3670"/>
                  <a:pt x="1731" y="3647"/>
                </a:cubicBezTo>
                <a:close/>
                <a:moveTo>
                  <a:pt x="1671" y="3507"/>
                </a:moveTo>
                <a:cubicBezTo>
                  <a:pt x="1699" y="3508"/>
                  <a:pt x="1732" y="3513"/>
                  <a:pt x="1761" y="3537"/>
                </a:cubicBezTo>
                <a:cubicBezTo>
                  <a:pt x="1719" y="3563"/>
                  <a:pt x="1685" y="3521"/>
                  <a:pt x="1671" y="3507"/>
                </a:cubicBezTo>
                <a:close/>
                <a:moveTo>
                  <a:pt x="1721" y="3798"/>
                </a:moveTo>
                <a:cubicBezTo>
                  <a:pt x="1689" y="3800"/>
                  <a:pt x="1677" y="3821"/>
                  <a:pt x="1641" y="3818"/>
                </a:cubicBezTo>
                <a:cubicBezTo>
                  <a:pt x="1641" y="3758"/>
                  <a:pt x="1641" y="3758"/>
                  <a:pt x="1641" y="3758"/>
                </a:cubicBezTo>
                <a:cubicBezTo>
                  <a:pt x="1681" y="3758"/>
                  <a:pt x="1681" y="3758"/>
                  <a:pt x="1681" y="3758"/>
                </a:cubicBezTo>
                <a:cubicBezTo>
                  <a:pt x="1681" y="3768"/>
                  <a:pt x="1669" y="3766"/>
                  <a:pt x="1661" y="3768"/>
                </a:cubicBezTo>
                <a:cubicBezTo>
                  <a:pt x="1680" y="3803"/>
                  <a:pt x="1701" y="3756"/>
                  <a:pt x="1721" y="3758"/>
                </a:cubicBezTo>
                <a:cubicBezTo>
                  <a:pt x="1704" y="3778"/>
                  <a:pt x="1722" y="3771"/>
                  <a:pt x="1721" y="3798"/>
                </a:cubicBezTo>
                <a:close/>
                <a:moveTo>
                  <a:pt x="1731" y="4120"/>
                </a:moveTo>
                <a:cubicBezTo>
                  <a:pt x="1730" y="4131"/>
                  <a:pt x="1733" y="4138"/>
                  <a:pt x="1741" y="4140"/>
                </a:cubicBezTo>
                <a:cubicBezTo>
                  <a:pt x="1737" y="4168"/>
                  <a:pt x="1682" y="4114"/>
                  <a:pt x="1671" y="4150"/>
                </a:cubicBezTo>
                <a:cubicBezTo>
                  <a:pt x="1641" y="4149"/>
                  <a:pt x="1640" y="4068"/>
                  <a:pt x="1681" y="4079"/>
                </a:cubicBezTo>
                <a:cubicBezTo>
                  <a:pt x="1687" y="4100"/>
                  <a:pt x="1710" y="4112"/>
                  <a:pt x="1691" y="4130"/>
                </a:cubicBezTo>
                <a:cubicBezTo>
                  <a:pt x="1709" y="4131"/>
                  <a:pt x="1712" y="4117"/>
                  <a:pt x="1731" y="4120"/>
                </a:cubicBezTo>
                <a:close/>
                <a:moveTo>
                  <a:pt x="1641" y="3265"/>
                </a:moveTo>
                <a:cubicBezTo>
                  <a:pt x="1656" y="3229"/>
                  <a:pt x="1691" y="3239"/>
                  <a:pt x="1721" y="3255"/>
                </a:cubicBezTo>
                <a:cubicBezTo>
                  <a:pt x="1694" y="3279"/>
                  <a:pt x="1675" y="3249"/>
                  <a:pt x="1641" y="3265"/>
                </a:cubicBezTo>
                <a:close/>
                <a:moveTo>
                  <a:pt x="1661" y="2662"/>
                </a:moveTo>
                <a:cubicBezTo>
                  <a:pt x="1692" y="2655"/>
                  <a:pt x="1690" y="2680"/>
                  <a:pt x="1721" y="2673"/>
                </a:cubicBezTo>
                <a:cubicBezTo>
                  <a:pt x="1703" y="2705"/>
                  <a:pt x="1676" y="2698"/>
                  <a:pt x="1641" y="2693"/>
                </a:cubicBezTo>
                <a:cubicBezTo>
                  <a:pt x="1647" y="2682"/>
                  <a:pt x="1664" y="2682"/>
                  <a:pt x="1661" y="2662"/>
                </a:cubicBezTo>
                <a:close/>
                <a:moveTo>
                  <a:pt x="1741" y="4039"/>
                </a:moveTo>
                <a:cubicBezTo>
                  <a:pt x="1731" y="4039"/>
                  <a:pt x="1733" y="4027"/>
                  <a:pt x="1731" y="4019"/>
                </a:cubicBezTo>
                <a:cubicBezTo>
                  <a:pt x="1707" y="4019"/>
                  <a:pt x="1702" y="4036"/>
                  <a:pt x="1671" y="4029"/>
                </a:cubicBezTo>
                <a:cubicBezTo>
                  <a:pt x="1661" y="3982"/>
                  <a:pt x="1724" y="4021"/>
                  <a:pt x="1691" y="3989"/>
                </a:cubicBezTo>
                <a:cubicBezTo>
                  <a:pt x="1695" y="3967"/>
                  <a:pt x="1740" y="3985"/>
                  <a:pt x="1761" y="3979"/>
                </a:cubicBezTo>
                <a:cubicBezTo>
                  <a:pt x="1774" y="4019"/>
                  <a:pt x="1728" y="4000"/>
                  <a:pt x="1741" y="4039"/>
                </a:cubicBezTo>
                <a:close/>
                <a:moveTo>
                  <a:pt x="1671" y="6200"/>
                </a:moveTo>
                <a:cubicBezTo>
                  <a:pt x="1672" y="6212"/>
                  <a:pt x="1689" y="6208"/>
                  <a:pt x="1701" y="6210"/>
                </a:cubicBezTo>
                <a:cubicBezTo>
                  <a:pt x="1676" y="6237"/>
                  <a:pt x="1723" y="6279"/>
                  <a:pt x="1671" y="6270"/>
                </a:cubicBezTo>
                <a:cubicBezTo>
                  <a:pt x="1709" y="6315"/>
                  <a:pt x="1644" y="6361"/>
                  <a:pt x="1641" y="6411"/>
                </a:cubicBezTo>
                <a:cubicBezTo>
                  <a:pt x="1610" y="6209"/>
                  <a:pt x="1649" y="5990"/>
                  <a:pt x="1641" y="5778"/>
                </a:cubicBezTo>
                <a:cubicBezTo>
                  <a:pt x="1661" y="5778"/>
                  <a:pt x="1653" y="5805"/>
                  <a:pt x="1681" y="5798"/>
                </a:cubicBezTo>
                <a:cubicBezTo>
                  <a:pt x="1691" y="5778"/>
                  <a:pt x="1696" y="5765"/>
                  <a:pt x="1701" y="5728"/>
                </a:cubicBezTo>
                <a:cubicBezTo>
                  <a:pt x="1711" y="5808"/>
                  <a:pt x="1742" y="5997"/>
                  <a:pt x="1661" y="6019"/>
                </a:cubicBezTo>
                <a:cubicBezTo>
                  <a:pt x="1703" y="6061"/>
                  <a:pt x="1724" y="6159"/>
                  <a:pt x="1671" y="6200"/>
                </a:cubicBezTo>
                <a:close/>
                <a:moveTo>
                  <a:pt x="1641" y="5748"/>
                </a:moveTo>
                <a:cubicBezTo>
                  <a:pt x="1643" y="5731"/>
                  <a:pt x="1688" y="5752"/>
                  <a:pt x="1681" y="5778"/>
                </a:cubicBezTo>
                <a:cubicBezTo>
                  <a:pt x="1660" y="5782"/>
                  <a:pt x="1654" y="5771"/>
                  <a:pt x="1641" y="5768"/>
                </a:cubicBezTo>
                <a:cubicBezTo>
                  <a:pt x="1647" y="5759"/>
                  <a:pt x="1653" y="5750"/>
                  <a:pt x="1641" y="5748"/>
                </a:cubicBezTo>
                <a:close/>
                <a:moveTo>
                  <a:pt x="1721" y="5718"/>
                </a:moveTo>
                <a:cubicBezTo>
                  <a:pt x="1684" y="5725"/>
                  <a:pt x="1678" y="5700"/>
                  <a:pt x="1641" y="5708"/>
                </a:cubicBezTo>
                <a:cubicBezTo>
                  <a:pt x="1641" y="5637"/>
                  <a:pt x="1641" y="5637"/>
                  <a:pt x="1641" y="5637"/>
                </a:cubicBezTo>
                <a:cubicBezTo>
                  <a:pt x="1660" y="5618"/>
                  <a:pt x="1659" y="5643"/>
                  <a:pt x="1691" y="5637"/>
                </a:cubicBezTo>
                <a:cubicBezTo>
                  <a:pt x="1669" y="5629"/>
                  <a:pt x="1669" y="5599"/>
                  <a:pt x="1641" y="5597"/>
                </a:cubicBezTo>
                <a:cubicBezTo>
                  <a:pt x="1643" y="5566"/>
                  <a:pt x="1634" y="5523"/>
                  <a:pt x="1651" y="5507"/>
                </a:cubicBezTo>
                <a:cubicBezTo>
                  <a:pt x="1677" y="5507"/>
                  <a:pt x="1708" y="5503"/>
                  <a:pt x="1721" y="5517"/>
                </a:cubicBezTo>
                <a:cubicBezTo>
                  <a:pt x="1724" y="5557"/>
                  <a:pt x="1722" y="5591"/>
                  <a:pt x="1701" y="5607"/>
                </a:cubicBezTo>
                <a:cubicBezTo>
                  <a:pt x="1731" y="5596"/>
                  <a:pt x="1719" y="5672"/>
                  <a:pt x="1721" y="5718"/>
                </a:cubicBezTo>
                <a:close/>
                <a:moveTo>
                  <a:pt x="1721" y="5436"/>
                </a:moveTo>
                <a:cubicBezTo>
                  <a:pt x="1691" y="5436"/>
                  <a:pt x="1691" y="5436"/>
                  <a:pt x="1691" y="5436"/>
                </a:cubicBezTo>
                <a:cubicBezTo>
                  <a:pt x="1703" y="5404"/>
                  <a:pt x="1658" y="5429"/>
                  <a:pt x="1671" y="5396"/>
                </a:cubicBezTo>
                <a:cubicBezTo>
                  <a:pt x="1693" y="5390"/>
                  <a:pt x="1685" y="5415"/>
                  <a:pt x="1701" y="5416"/>
                </a:cubicBezTo>
                <a:cubicBezTo>
                  <a:pt x="1743" y="5370"/>
                  <a:pt x="1643" y="5380"/>
                  <a:pt x="1651" y="5336"/>
                </a:cubicBezTo>
                <a:cubicBezTo>
                  <a:pt x="1680" y="5355"/>
                  <a:pt x="1713" y="5333"/>
                  <a:pt x="1731" y="5346"/>
                </a:cubicBezTo>
                <a:cubicBezTo>
                  <a:pt x="1739" y="5387"/>
                  <a:pt x="1716" y="5397"/>
                  <a:pt x="1721" y="5436"/>
                </a:cubicBezTo>
                <a:close/>
                <a:moveTo>
                  <a:pt x="1661" y="5295"/>
                </a:moveTo>
                <a:cubicBezTo>
                  <a:pt x="1661" y="5275"/>
                  <a:pt x="1661" y="5275"/>
                  <a:pt x="1661" y="5275"/>
                </a:cubicBezTo>
                <a:cubicBezTo>
                  <a:pt x="1689" y="5277"/>
                  <a:pt x="1703" y="5294"/>
                  <a:pt x="1731" y="5295"/>
                </a:cubicBezTo>
                <a:cubicBezTo>
                  <a:pt x="1725" y="5356"/>
                  <a:pt x="1685" y="5302"/>
                  <a:pt x="1651" y="5306"/>
                </a:cubicBezTo>
                <a:cubicBezTo>
                  <a:pt x="1649" y="5297"/>
                  <a:pt x="1655" y="5296"/>
                  <a:pt x="1661" y="5295"/>
                </a:cubicBezTo>
                <a:close/>
                <a:moveTo>
                  <a:pt x="1721" y="5265"/>
                </a:moveTo>
                <a:cubicBezTo>
                  <a:pt x="1686" y="5273"/>
                  <a:pt x="1682" y="5250"/>
                  <a:pt x="1651" y="5255"/>
                </a:cubicBezTo>
                <a:cubicBezTo>
                  <a:pt x="1706" y="5235"/>
                  <a:pt x="1646" y="5234"/>
                  <a:pt x="1651" y="5185"/>
                </a:cubicBezTo>
                <a:cubicBezTo>
                  <a:pt x="1679" y="5177"/>
                  <a:pt x="1677" y="5199"/>
                  <a:pt x="1701" y="5195"/>
                </a:cubicBezTo>
                <a:cubicBezTo>
                  <a:pt x="1710" y="5191"/>
                  <a:pt x="1719" y="5186"/>
                  <a:pt x="1721" y="5175"/>
                </a:cubicBezTo>
                <a:cubicBezTo>
                  <a:pt x="1741" y="5186"/>
                  <a:pt x="1733" y="5253"/>
                  <a:pt x="1721" y="5265"/>
                </a:cubicBezTo>
                <a:close/>
                <a:moveTo>
                  <a:pt x="1651" y="4904"/>
                </a:moveTo>
                <a:cubicBezTo>
                  <a:pt x="1674" y="4900"/>
                  <a:pt x="1689" y="4905"/>
                  <a:pt x="1701" y="4914"/>
                </a:cubicBezTo>
                <a:cubicBezTo>
                  <a:pt x="1700" y="4888"/>
                  <a:pt x="1664" y="4897"/>
                  <a:pt x="1651" y="4883"/>
                </a:cubicBezTo>
                <a:cubicBezTo>
                  <a:pt x="1660" y="4849"/>
                  <a:pt x="1691" y="4886"/>
                  <a:pt x="1721" y="4863"/>
                </a:cubicBezTo>
                <a:cubicBezTo>
                  <a:pt x="1717" y="4841"/>
                  <a:pt x="1672" y="4859"/>
                  <a:pt x="1651" y="4853"/>
                </a:cubicBezTo>
                <a:cubicBezTo>
                  <a:pt x="1668" y="4833"/>
                  <a:pt x="1650" y="4841"/>
                  <a:pt x="1651" y="4813"/>
                </a:cubicBezTo>
                <a:cubicBezTo>
                  <a:pt x="1659" y="4808"/>
                  <a:pt x="1667" y="4803"/>
                  <a:pt x="1681" y="4803"/>
                </a:cubicBezTo>
                <a:cubicBezTo>
                  <a:pt x="1664" y="4797"/>
                  <a:pt x="1664" y="4773"/>
                  <a:pt x="1651" y="4763"/>
                </a:cubicBezTo>
                <a:cubicBezTo>
                  <a:pt x="1652" y="4741"/>
                  <a:pt x="1693" y="4759"/>
                  <a:pt x="1711" y="4753"/>
                </a:cubicBezTo>
                <a:cubicBezTo>
                  <a:pt x="1707" y="4717"/>
                  <a:pt x="1647" y="4737"/>
                  <a:pt x="1651" y="4693"/>
                </a:cubicBezTo>
                <a:cubicBezTo>
                  <a:pt x="1674" y="4696"/>
                  <a:pt x="1689" y="4691"/>
                  <a:pt x="1701" y="4682"/>
                </a:cubicBezTo>
                <a:cubicBezTo>
                  <a:pt x="1703" y="4661"/>
                  <a:pt x="1665" y="4678"/>
                  <a:pt x="1651" y="4672"/>
                </a:cubicBezTo>
                <a:cubicBezTo>
                  <a:pt x="1651" y="4622"/>
                  <a:pt x="1651" y="4622"/>
                  <a:pt x="1651" y="4622"/>
                </a:cubicBezTo>
                <a:cubicBezTo>
                  <a:pt x="1690" y="4624"/>
                  <a:pt x="1725" y="4623"/>
                  <a:pt x="1751" y="4612"/>
                </a:cubicBezTo>
                <a:cubicBezTo>
                  <a:pt x="1748" y="4647"/>
                  <a:pt x="1732" y="4693"/>
                  <a:pt x="1741" y="4733"/>
                </a:cubicBezTo>
                <a:cubicBezTo>
                  <a:pt x="1707" y="4725"/>
                  <a:pt x="1725" y="4770"/>
                  <a:pt x="1701" y="4773"/>
                </a:cubicBezTo>
                <a:cubicBezTo>
                  <a:pt x="1763" y="4758"/>
                  <a:pt x="1755" y="5017"/>
                  <a:pt x="1651" y="4904"/>
                </a:cubicBezTo>
                <a:close/>
                <a:moveTo>
                  <a:pt x="1791" y="6361"/>
                </a:moveTo>
                <a:cubicBezTo>
                  <a:pt x="1783" y="6353"/>
                  <a:pt x="1769" y="6350"/>
                  <a:pt x="1751" y="6351"/>
                </a:cubicBezTo>
                <a:cubicBezTo>
                  <a:pt x="1746" y="6336"/>
                  <a:pt x="1763" y="6299"/>
                  <a:pt x="1741" y="6300"/>
                </a:cubicBezTo>
                <a:cubicBezTo>
                  <a:pt x="1750" y="6286"/>
                  <a:pt x="1766" y="6279"/>
                  <a:pt x="1791" y="6280"/>
                </a:cubicBezTo>
                <a:lnTo>
                  <a:pt x="1791" y="6361"/>
                </a:lnTo>
                <a:close/>
                <a:moveTo>
                  <a:pt x="1781" y="6270"/>
                </a:moveTo>
                <a:cubicBezTo>
                  <a:pt x="1763" y="6273"/>
                  <a:pt x="1761" y="6261"/>
                  <a:pt x="1771" y="6260"/>
                </a:cubicBezTo>
                <a:cubicBezTo>
                  <a:pt x="1770" y="6248"/>
                  <a:pt x="1753" y="6252"/>
                  <a:pt x="1741" y="6250"/>
                </a:cubicBezTo>
                <a:cubicBezTo>
                  <a:pt x="1748" y="6242"/>
                  <a:pt x="1757" y="6223"/>
                  <a:pt x="1741" y="6220"/>
                </a:cubicBezTo>
                <a:cubicBezTo>
                  <a:pt x="1738" y="6197"/>
                  <a:pt x="1770" y="6209"/>
                  <a:pt x="1771" y="6190"/>
                </a:cubicBezTo>
                <a:cubicBezTo>
                  <a:pt x="1723" y="6176"/>
                  <a:pt x="1778" y="6167"/>
                  <a:pt x="1741" y="6160"/>
                </a:cubicBezTo>
                <a:cubicBezTo>
                  <a:pt x="1769" y="6096"/>
                  <a:pt x="1741" y="6027"/>
                  <a:pt x="1802" y="6009"/>
                </a:cubicBezTo>
                <a:cubicBezTo>
                  <a:pt x="1762" y="6068"/>
                  <a:pt x="1843" y="6120"/>
                  <a:pt x="1781" y="6270"/>
                </a:cubicBezTo>
                <a:close/>
                <a:moveTo>
                  <a:pt x="1812" y="5959"/>
                </a:moveTo>
                <a:cubicBezTo>
                  <a:pt x="1800" y="5947"/>
                  <a:pt x="1776" y="5947"/>
                  <a:pt x="1751" y="5949"/>
                </a:cubicBezTo>
                <a:cubicBezTo>
                  <a:pt x="1751" y="5821"/>
                  <a:pt x="1755" y="5645"/>
                  <a:pt x="1791" y="5587"/>
                </a:cubicBezTo>
                <a:cubicBezTo>
                  <a:pt x="1854" y="5617"/>
                  <a:pt x="1792" y="5793"/>
                  <a:pt x="1812" y="5959"/>
                </a:cubicBezTo>
                <a:close/>
                <a:moveTo>
                  <a:pt x="1771" y="5517"/>
                </a:moveTo>
                <a:cubicBezTo>
                  <a:pt x="1758" y="5486"/>
                  <a:pt x="1780" y="5405"/>
                  <a:pt x="1771" y="5346"/>
                </a:cubicBezTo>
                <a:cubicBezTo>
                  <a:pt x="1797" y="5361"/>
                  <a:pt x="1797" y="5390"/>
                  <a:pt x="1812" y="5346"/>
                </a:cubicBezTo>
                <a:cubicBezTo>
                  <a:pt x="1845" y="5392"/>
                  <a:pt x="1784" y="5411"/>
                  <a:pt x="1822" y="5446"/>
                </a:cubicBezTo>
                <a:cubicBezTo>
                  <a:pt x="1808" y="5456"/>
                  <a:pt x="1784" y="5456"/>
                  <a:pt x="1781" y="5476"/>
                </a:cubicBezTo>
                <a:cubicBezTo>
                  <a:pt x="1788" y="5506"/>
                  <a:pt x="1803" y="5467"/>
                  <a:pt x="1822" y="5476"/>
                </a:cubicBezTo>
                <a:cubicBezTo>
                  <a:pt x="1834" y="5518"/>
                  <a:pt x="1779" y="5494"/>
                  <a:pt x="1771" y="5517"/>
                </a:cubicBezTo>
                <a:close/>
                <a:moveTo>
                  <a:pt x="1791" y="4853"/>
                </a:moveTo>
                <a:cubicBezTo>
                  <a:pt x="1765" y="4829"/>
                  <a:pt x="1817" y="4799"/>
                  <a:pt x="1822" y="4773"/>
                </a:cubicBezTo>
                <a:cubicBezTo>
                  <a:pt x="1856" y="4805"/>
                  <a:pt x="1796" y="4827"/>
                  <a:pt x="1791" y="4853"/>
                </a:cubicBezTo>
                <a:close/>
                <a:moveTo>
                  <a:pt x="1832" y="4331"/>
                </a:moveTo>
                <a:cubicBezTo>
                  <a:pt x="1814" y="4329"/>
                  <a:pt x="1810" y="4343"/>
                  <a:pt x="1791" y="4341"/>
                </a:cubicBezTo>
                <a:cubicBezTo>
                  <a:pt x="1759" y="4279"/>
                  <a:pt x="1857" y="4259"/>
                  <a:pt x="1802" y="4240"/>
                </a:cubicBezTo>
                <a:cubicBezTo>
                  <a:pt x="1803" y="4228"/>
                  <a:pt x="1820" y="4232"/>
                  <a:pt x="1832" y="4230"/>
                </a:cubicBezTo>
                <a:cubicBezTo>
                  <a:pt x="1855" y="4295"/>
                  <a:pt x="1796" y="4287"/>
                  <a:pt x="1832" y="4331"/>
                </a:cubicBezTo>
                <a:close/>
                <a:moveTo>
                  <a:pt x="1842" y="3828"/>
                </a:moveTo>
                <a:cubicBezTo>
                  <a:pt x="1830" y="3837"/>
                  <a:pt x="1815" y="3841"/>
                  <a:pt x="1791" y="3838"/>
                </a:cubicBezTo>
                <a:cubicBezTo>
                  <a:pt x="1792" y="3829"/>
                  <a:pt x="1804" y="3830"/>
                  <a:pt x="1812" y="3828"/>
                </a:cubicBezTo>
                <a:cubicBezTo>
                  <a:pt x="1813" y="3820"/>
                  <a:pt x="1808" y="3819"/>
                  <a:pt x="1802" y="3818"/>
                </a:cubicBezTo>
                <a:cubicBezTo>
                  <a:pt x="1826" y="3816"/>
                  <a:pt x="1825" y="3794"/>
                  <a:pt x="1832" y="3768"/>
                </a:cubicBezTo>
                <a:cubicBezTo>
                  <a:pt x="1854" y="3769"/>
                  <a:pt x="1836" y="3811"/>
                  <a:pt x="1842" y="3828"/>
                </a:cubicBezTo>
                <a:close/>
                <a:moveTo>
                  <a:pt x="1842" y="1738"/>
                </a:moveTo>
                <a:cubicBezTo>
                  <a:pt x="1820" y="1740"/>
                  <a:pt x="1837" y="1702"/>
                  <a:pt x="1832" y="1688"/>
                </a:cubicBezTo>
                <a:cubicBezTo>
                  <a:pt x="1867" y="1672"/>
                  <a:pt x="1838" y="1722"/>
                  <a:pt x="1862" y="1718"/>
                </a:cubicBezTo>
                <a:cubicBezTo>
                  <a:pt x="1859" y="1729"/>
                  <a:pt x="1842" y="1725"/>
                  <a:pt x="1842" y="1738"/>
                </a:cubicBezTo>
                <a:close/>
                <a:moveTo>
                  <a:pt x="1892" y="1808"/>
                </a:moveTo>
                <a:cubicBezTo>
                  <a:pt x="1910" y="1807"/>
                  <a:pt x="1913" y="1821"/>
                  <a:pt x="1932" y="1818"/>
                </a:cubicBezTo>
                <a:cubicBezTo>
                  <a:pt x="1938" y="1841"/>
                  <a:pt x="1913" y="1833"/>
                  <a:pt x="1912" y="1848"/>
                </a:cubicBezTo>
                <a:cubicBezTo>
                  <a:pt x="1901" y="1847"/>
                  <a:pt x="1906" y="1838"/>
                  <a:pt x="1912" y="1838"/>
                </a:cubicBezTo>
                <a:cubicBezTo>
                  <a:pt x="1906" y="1821"/>
                  <a:pt x="1889" y="1832"/>
                  <a:pt x="1892" y="1848"/>
                </a:cubicBezTo>
                <a:cubicBezTo>
                  <a:pt x="1862" y="1842"/>
                  <a:pt x="1902" y="1827"/>
                  <a:pt x="1892" y="1808"/>
                </a:cubicBezTo>
                <a:close/>
                <a:moveTo>
                  <a:pt x="1882" y="4220"/>
                </a:moveTo>
                <a:cubicBezTo>
                  <a:pt x="1921" y="4220"/>
                  <a:pt x="1901" y="4314"/>
                  <a:pt x="1892" y="4331"/>
                </a:cubicBezTo>
                <a:cubicBezTo>
                  <a:pt x="1880" y="4303"/>
                  <a:pt x="1893" y="4254"/>
                  <a:pt x="1882" y="4220"/>
                </a:cubicBezTo>
                <a:close/>
                <a:moveTo>
                  <a:pt x="1932" y="5888"/>
                </a:moveTo>
                <a:cubicBezTo>
                  <a:pt x="1881" y="5871"/>
                  <a:pt x="1932" y="5895"/>
                  <a:pt x="1892" y="5898"/>
                </a:cubicBezTo>
                <a:cubicBezTo>
                  <a:pt x="1895" y="5912"/>
                  <a:pt x="1917" y="5907"/>
                  <a:pt x="1932" y="5909"/>
                </a:cubicBezTo>
                <a:cubicBezTo>
                  <a:pt x="1935" y="6046"/>
                  <a:pt x="1931" y="6175"/>
                  <a:pt x="1912" y="6290"/>
                </a:cubicBezTo>
                <a:cubicBezTo>
                  <a:pt x="1866" y="6093"/>
                  <a:pt x="1884" y="5882"/>
                  <a:pt x="1892" y="5708"/>
                </a:cubicBezTo>
                <a:cubicBezTo>
                  <a:pt x="1890" y="5669"/>
                  <a:pt x="1900" y="5704"/>
                  <a:pt x="1922" y="5697"/>
                </a:cubicBezTo>
                <a:cubicBezTo>
                  <a:pt x="1918" y="5678"/>
                  <a:pt x="1883" y="5690"/>
                  <a:pt x="1892" y="5657"/>
                </a:cubicBezTo>
                <a:cubicBezTo>
                  <a:pt x="1976" y="5663"/>
                  <a:pt x="1912" y="5818"/>
                  <a:pt x="1932" y="5888"/>
                </a:cubicBezTo>
                <a:close/>
                <a:moveTo>
                  <a:pt x="1942" y="5486"/>
                </a:moveTo>
                <a:cubicBezTo>
                  <a:pt x="1908" y="5484"/>
                  <a:pt x="1881" y="5474"/>
                  <a:pt x="1882" y="5436"/>
                </a:cubicBezTo>
                <a:cubicBezTo>
                  <a:pt x="1913" y="5443"/>
                  <a:pt x="1911" y="5419"/>
                  <a:pt x="1942" y="5426"/>
                </a:cubicBezTo>
                <a:lnTo>
                  <a:pt x="1942" y="5486"/>
                </a:lnTo>
                <a:close/>
                <a:moveTo>
                  <a:pt x="1942" y="5547"/>
                </a:moveTo>
                <a:cubicBezTo>
                  <a:pt x="1911" y="5540"/>
                  <a:pt x="1923" y="5540"/>
                  <a:pt x="1892" y="5547"/>
                </a:cubicBezTo>
                <a:cubicBezTo>
                  <a:pt x="1892" y="5496"/>
                  <a:pt x="1892" y="5496"/>
                  <a:pt x="1892" y="5496"/>
                </a:cubicBezTo>
                <a:cubicBezTo>
                  <a:pt x="1913" y="5506"/>
                  <a:pt x="1945" y="5494"/>
                  <a:pt x="1942" y="5547"/>
                </a:cubicBezTo>
                <a:close/>
                <a:moveTo>
                  <a:pt x="1932" y="5647"/>
                </a:moveTo>
                <a:cubicBezTo>
                  <a:pt x="1910" y="5627"/>
                  <a:pt x="1912" y="5614"/>
                  <a:pt x="1892" y="5577"/>
                </a:cubicBezTo>
                <a:cubicBezTo>
                  <a:pt x="1916" y="5564"/>
                  <a:pt x="1911" y="5578"/>
                  <a:pt x="1942" y="5567"/>
                </a:cubicBezTo>
                <a:cubicBezTo>
                  <a:pt x="1941" y="5596"/>
                  <a:pt x="1948" y="5633"/>
                  <a:pt x="1932" y="5647"/>
                </a:cubicBezTo>
                <a:close/>
                <a:moveTo>
                  <a:pt x="1942" y="5416"/>
                </a:moveTo>
                <a:cubicBezTo>
                  <a:pt x="1911" y="5409"/>
                  <a:pt x="1923" y="5409"/>
                  <a:pt x="1892" y="5416"/>
                </a:cubicBezTo>
                <a:cubicBezTo>
                  <a:pt x="1863" y="5327"/>
                  <a:pt x="1900" y="5285"/>
                  <a:pt x="1902" y="5225"/>
                </a:cubicBezTo>
                <a:cubicBezTo>
                  <a:pt x="1928" y="5226"/>
                  <a:pt x="1926" y="5263"/>
                  <a:pt x="1912" y="5275"/>
                </a:cubicBezTo>
                <a:cubicBezTo>
                  <a:pt x="1960" y="5280"/>
                  <a:pt x="1923" y="5263"/>
                  <a:pt x="1942" y="5245"/>
                </a:cubicBezTo>
                <a:cubicBezTo>
                  <a:pt x="1960" y="5280"/>
                  <a:pt x="1931" y="5354"/>
                  <a:pt x="1942" y="5416"/>
                </a:cubicBezTo>
                <a:close/>
                <a:moveTo>
                  <a:pt x="1882" y="5175"/>
                </a:moveTo>
                <a:cubicBezTo>
                  <a:pt x="1890" y="5150"/>
                  <a:pt x="1895" y="5121"/>
                  <a:pt x="1892" y="5084"/>
                </a:cubicBezTo>
                <a:cubicBezTo>
                  <a:pt x="1910" y="5103"/>
                  <a:pt x="1921" y="5080"/>
                  <a:pt x="1942" y="5074"/>
                </a:cubicBezTo>
                <a:cubicBezTo>
                  <a:pt x="1934" y="5035"/>
                  <a:pt x="1920" y="5003"/>
                  <a:pt x="1892" y="4984"/>
                </a:cubicBezTo>
                <a:cubicBezTo>
                  <a:pt x="1903" y="4972"/>
                  <a:pt x="1921" y="4966"/>
                  <a:pt x="1912" y="4934"/>
                </a:cubicBezTo>
                <a:cubicBezTo>
                  <a:pt x="1957" y="4932"/>
                  <a:pt x="1964" y="5023"/>
                  <a:pt x="1932" y="5004"/>
                </a:cubicBezTo>
                <a:cubicBezTo>
                  <a:pt x="1970" y="5064"/>
                  <a:pt x="1929" y="5112"/>
                  <a:pt x="1952" y="5165"/>
                </a:cubicBezTo>
                <a:cubicBezTo>
                  <a:pt x="1948" y="5187"/>
                  <a:pt x="1903" y="5169"/>
                  <a:pt x="1882" y="5175"/>
                </a:cubicBezTo>
                <a:close/>
                <a:moveTo>
                  <a:pt x="1972" y="3677"/>
                </a:moveTo>
                <a:cubicBezTo>
                  <a:pt x="1937" y="3669"/>
                  <a:pt x="1906" y="3657"/>
                  <a:pt x="1882" y="3637"/>
                </a:cubicBezTo>
                <a:cubicBezTo>
                  <a:pt x="1889" y="3600"/>
                  <a:pt x="1915" y="3645"/>
                  <a:pt x="1922" y="3607"/>
                </a:cubicBezTo>
                <a:cubicBezTo>
                  <a:pt x="1938" y="3641"/>
                  <a:pt x="1936" y="3630"/>
                  <a:pt x="1982" y="3627"/>
                </a:cubicBezTo>
                <a:cubicBezTo>
                  <a:pt x="1986" y="3651"/>
                  <a:pt x="1981" y="3666"/>
                  <a:pt x="1972" y="3677"/>
                </a:cubicBezTo>
                <a:close/>
                <a:moveTo>
                  <a:pt x="2013" y="2110"/>
                </a:moveTo>
                <a:cubicBezTo>
                  <a:pt x="1981" y="2103"/>
                  <a:pt x="2040" y="2052"/>
                  <a:pt x="2013" y="2049"/>
                </a:cubicBezTo>
                <a:cubicBezTo>
                  <a:pt x="2026" y="2018"/>
                  <a:pt x="2087" y="2074"/>
                  <a:pt x="2093" y="2049"/>
                </a:cubicBezTo>
                <a:cubicBezTo>
                  <a:pt x="2112" y="2076"/>
                  <a:pt x="2024" y="2081"/>
                  <a:pt x="2013" y="2110"/>
                </a:cubicBezTo>
                <a:close/>
                <a:moveTo>
                  <a:pt x="2023" y="3487"/>
                </a:moveTo>
                <a:cubicBezTo>
                  <a:pt x="2054" y="3494"/>
                  <a:pt x="2042" y="3494"/>
                  <a:pt x="2073" y="3487"/>
                </a:cubicBezTo>
                <a:cubicBezTo>
                  <a:pt x="2090" y="3535"/>
                  <a:pt x="2009" y="3523"/>
                  <a:pt x="2023" y="3487"/>
                </a:cubicBezTo>
                <a:close/>
                <a:moveTo>
                  <a:pt x="2183" y="3758"/>
                </a:moveTo>
                <a:cubicBezTo>
                  <a:pt x="2169" y="3777"/>
                  <a:pt x="2147" y="3789"/>
                  <a:pt x="2143" y="3818"/>
                </a:cubicBezTo>
                <a:cubicBezTo>
                  <a:pt x="2133" y="3808"/>
                  <a:pt x="2064" y="3812"/>
                  <a:pt x="2043" y="3848"/>
                </a:cubicBezTo>
                <a:cubicBezTo>
                  <a:pt x="2028" y="3836"/>
                  <a:pt x="2024" y="3814"/>
                  <a:pt x="2023" y="3788"/>
                </a:cubicBezTo>
                <a:cubicBezTo>
                  <a:pt x="2078" y="3770"/>
                  <a:pt x="2145" y="3767"/>
                  <a:pt x="2183" y="3758"/>
                </a:cubicBezTo>
                <a:close/>
                <a:moveTo>
                  <a:pt x="2294" y="5667"/>
                </a:moveTo>
                <a:cubicBezTo>
                  <a:pt x="2264" y="5667"/>
                  <a:pt x="2264" y="5667"/>
                  <a:pt x="2264" y="5667"/>
                </a:cubicBezTo>
                <a:cubicBezTo>
                  <a:pt x="2270" y="5676"/>
                  <a:pt x="2276" y="5685"/>
                  <a:pt x="2264" y="5687"/>
                </a:cubicBezTo>
                <a:cubicBezTo>
                  <a:pt x="2266" y="5700"/>
                  <a:pt x="2294" y="5701"/>
                  <a:pt x="2294" y="5687"/>
                </a:cubicBezTo>
                <a:cubicBezTo>
                  <a:pt x="2310" y="5722"/>
                  <a:pt x="2258" y="5720"/>
                  <a:pt x="2294" y="5768"/>
                </a:cubicBezTo>
                <a:cubicBezTo>
                  <a:pt x="2271" y="5744"/>
                  <a:pt x="2259" y="5776"/>
                  <a:pt x="2244" y="5788"/>
                </a:cubicBezTo>
                <a:cubicBezTo>
                  <a:pt x="2241" y="5808"/>
                  <a:pt x="2273" y="5786"/>
                  <a:pt x="2274" y="5778"/>
                </a:cubicBezTo>
                <a:cubicBezTo>
                  <a:pt x="2281" y="5803"/>
                  <a:pt x="2286" y="5799"/>
                  <a:pt x="2294" y="5838"/>
                </a:cubicBezTo>
                <a:cubicBezTo>
                  <a:pt x="2274" y="5855"/>
                  <a:pt x="2281" y="5837"/>
                  <a:pt x="2254" y="5838"/>
                </a:cubicBezTo>
                <a:cubicBezTo>
                  <a:pt x="2246" y="5933"/>
                  <a:pt x="2239" y="5965"/>
                  <a:pt x="2203" y="5999"/>
                </a:cubicBezTo>
                <a:cubicBezTo>
                  <a:pt x="2210" y="6009"/>
                  <a:pt x="2227" y="6009"/>
                  <a:pt x="2224" y="6029"/>
                </a:cubicBezTo>
                <a:cubicBezTo>
                  <a:pt x="2190" y="6011"/>
                  <a:pt x="2222" y="6032"/>
                  <a:pt x="2203" y="6049"/>
                </a:cubicBezTo>
                <a:cubicBezTo>
                  <a:pt x="2213" y="6077"/>
                  <a:pt x="2226" y="6019"/>
                  <a:pt x="2244" y="6049"/>
                </a:cubicBezTo>
                <a:cubicBezTo>
                  <a:pt x="2235" y="6064"/>
                  <a:pt x="2211" y="6064"/>
                  <a:pt x="2193" y="6069"/>
                </a:cubicBezTo>
                <a:cubicBezTo>
                  <a:pt x="2219" y="6077"/>
                  <a:pt x="2232" y="6098"/>
                  <a:pt x="2224" y="6140"/>
                </a:cubicBezTo>
                <a:cubicBezTo>
                  <a:pt x="2183" y="6140"/>
                  <a:pt x="2183" y="6140"/>
                  <a:pt x="2183" y="6140"/>
                </a:cubicBezTo>
                <a:cubicBezTo>
                  <a:pt x="2185" y="6168"/>
                  <a:pt x="2231" y="6152"/>
                  <a:pt x="2224" y="6190"/>
                </a:cubicBezTo>
                <a:cubicBezTo>
                  <a:pt x="2199" y="6188"/>
                  <a:pt x="2175" y="6188"/>
                  <a:pt x="2173" y="6210"/>
                </a:cubicBezTo>
                <a:cubicBezTo>
                  <a:pt x="2177" y="6229"/>
                  <a:pt x="2219" y="6211"/>
                  <a:pt x="2203" y="6250"/>
                </a:cubicBezTo>
                <a:cubicBezTo>
                  <a:pt x="2244" y="6264"/>
                  <a:pt x="2235" y="6228"/>
                  <a:pt x="2264" y="6230"/>
                </a:cubicBezTo>
                <a:cubicBezTo>
                  <a:pt x="2252" y="6249"/>
                  <a:pt x="2229" y="6285"/>
                  <a:pt x="2203" y="6260"/>
                </a:cubicBezTo>
                <a:cubicBezTo>
                  <a:pt x="2195" y="6281"/>
                  <a:pt x="2199" y="6316"/>
                  <a:pt x="2203" y="6361"/>
                </a:cubicBezTo>
                <a:cubicBezTo>
                  <a:pt x="2182" y="6378"/>
                  <a:pt x="2179" y="6376"/>
                  <a:pt x="2123" y="6391"/>
                </a:cubicBezTo>
                <a:cubicBezTo>
                  <a:pt x="2130" y="6305"/>
                  <a:pt x="2091" y="6229"/>
                  <a:pt x="2043" y="6180"/>
                </a:cubicBezTo>
                <a:cubicBezTo>
                  <a:pt x="2034" y="6138"/>
                  <a:pt x="2062" y="6132"/>
                  <a:pt x="2063" y="6099"/>
                </a:cubicBezTo>
                <a:cubicBezTo>
                  <a:pt x="2057" y="6096"/>
                  <a:pt x="2050" y="6117"/>
                  <a:pt x="2053" y="6120"/>
                </a:cubicBezTo>
                <a:cubicBezTo>
                  <a:pt x="1997" y="6067"/>
                  <a:pt x="2058" y="5832"/>
                  <a:pt x="2033" y="5697"/>
                </a:cubicBezTo>
                <a:cubicBezTo>
                  <a:pt x="2089" y="5710"/>
                  <a:pt x="2138" y="5667"/>
                  <a:pt x="2163" y="5708"/>
                </a:cubicBezTo>
                <a:cubicBezTo>
                  <a:pt x="2185" y="5703"/>
                  <a:pt x="2177" y="5649"/>
                  <a:pt x="2143" y="5667"/>
                </a:cubicBezTo>
                <a:cubicBezTo>
                  <a:pt x="2149" y="5658"/>
                  <a:pt x="2155" y="5649"/>
                  <a:pt x="2143" y="5647"/>
                </a:cubicBezTo>
                <a:cubicBezTo>
                  <a:pt x="2150" y="5627"/>
                  <a:pt x="2170" y="5620"/>
                  <a:pt x="2193" y="5617"/>
                </a:cubicBezTo>
                <a:cubicBezTo>
                  <a:pt x="2169" y="5603"/>
                  <a:pt x="2170" y="5551"/>
                  <a:pt x="2203" y="5577"/>
                </a:cubicBezTo>
                <a:cubicBezTo>
                  <a:pt x="2208" y="5545"/>
                  <a:pt x="2189" y="5538"/>
                  <a:pt x="2183" y="5517"/>
                </a:cubicBezTo>
                <a:cubicBezTo>
                  <a:pt x="2132" y="5528"/>
                  <a:pt x="2065" y="5459"/>
                  <a:pt x="2043" y="5507"/>
                </a:cubicBezTo>
                <a:cubicBezTo>
                  <a:pt x="2020" y="5499"/>
                  <a:pt x="2039" y="5450"/>
                  <a:pt x="2033" y="5426"/>
                </a:cubicBezTo>
                <a:cubicBezTo>
                  <a:pt x="2051" y="5428"/>
                  <a:pt x="2066" y="5433"/>
                  <a:pt x="2073" y="5446"/>
                </a:cubicBezTo>
                <a:cubicBezTo>
                  <a:pt x="2093" y="5446"/>
                  <a:pt x="2086" y="5419"/>
                  <a:pt x="2113" y="5426"/>
                </a:cubicBezTo>
                <a:cubicBezTo>
                  <a:pt x="2094" y="5409"/>
                  <a:pt x="2061" y="5405"/>
                  <a:pt x="2033" y="5396"/>
                </a:cubicBezTo>
                <a:cubicBezTo>
                  <a:pt x="2033" y="5275"/>
                  <a:pt x="2033" y="5275"/>
                  <a:pt x="2033" y="5275"/>
                </a:cubicBezTo>
                <a:cubicBezTo>
                  <a:pt x="2078" y="5282"/>
                  <a:pt x="2075" y="5292"/>
                  <a:pt x="2133" y="5285"/>
                </a:cubicBezTo>
                <a:cubicBezTo>
                  <a:pt x="2115" y="5260"/>
                  <a:pt x="2092" y="5240"/>
                  <a:pt x="2053" y="5235"/>
                </a:cubicBezTo>
                <a:cubicBezTo>
                  <a:pt x="2058" y="5197"/>
                  <a:pt x="2018" y="5203"/>
                  <a:pt x="2033" y="5155"/>
                </a:cubicBezTo>
                <a:cubicBezTo>
                  <a:pt x="2055" y="5184"/>
                  <a:pt x="2114" y="5124"/>
                  <a:pt x="2113" y="5185"/>
                </a:cubicBezTo>
                <a:cubicBezTo>
                  <a:pt x="2085" y="5193"/>
                  <a:pt x="2087" y="5171"/>
                  <a:pt x="2063" y="5175"/>
                </a:cubicBezTo>
                <a:cubicBezTo>
                  <a:pt x="2084" y="5204"/>
                  <a:pt x="2140" y="5198"/>
                  <a:pt x="2173" y="5215"/>
                </a:cubicBezTo>
                <a:cubicBezTo>
                  <a:pt x="2173" y="5205"/>
                  <a:pt x="2161" y="5207"/>
                  <a:pt x="2153" y="5205"/>
                </a:cubicBezTo>
                <a:cubicBezTo>
                  <a:pt x="2156" y="5191"/>
                  <a:pt x="2183" y="5202"/>
                  <a:pt x="2183" y="5185"/>
                </a:cubicBezTo>
                <a:cubicBezTo>
                  <a:pt x="2191" y="5163"/>
                  <a:pt x="2143" y="5140"/>
                  <a:pt x="2153" y="5175"/>
                </a:cubicBezTo>
                <a:cubicBezTo>
                  <a:pt x="2128" y="5173"/>
                  <a:pt x="2150" y="5141"/>
                  <a:pt x="2153" y="5135"/>
                </a:cubicBezTo>
                <a:cubicBezTo>
                  <a:pt x="2131" y="5132"/>
                  <a:pt x="2097" y="5116"/>
                  <a:pt x="2073" y="5145"/>
                </a:cubicBezTo>
                <a:cubicBezTo>
                  <a:pt x="2029" y="5141"/>
                  <a:pt x="2035" y="5071"/>
                  <a:pt x="2033" y="5054"/>
                </a:cubicBezTo>
                <a:cubicBezTo>
                  <a:pt x="2045" y="5049"/>
                  <a:pt x="2109" y="5078"/>
                  <a:pt x="2133" y="5094"/>
                </a:cubicBezTo>
                <a:cubicBezTo>
                  <a:pt x="2149" y="5090"/>
                  <a:pt x="2142" y="5063"/>
                  <a:pt x="2173" y="5074"/>
                </a:cubicBezTo>
                <a:cubicBezTo>
                  <a:pt x="2169" y="5034"/>
                  <a:pt x="2128" y="5007"/>
                  <a:pt x="2173" y="4964"/>
                </a:cubicBezTo>
                <a:cubicBezTo>
                  <a:pt x="2130" y="4944"/>
                  <a:pt x="2029" y="4954"/>
                  <a:pt x="2053" y="4883"/>
                </a:cubicBezTo>
                <a:cubicBezTo>
                  <a:pt x="2096" y="4928"/>
                  <a:pt x="2159" y="4914"/>
                  <a:pt x="2234" y="4873"/>
                </a:cubicBezTo>
                <a:cubicBezTo>
                  <a:pt x="2217" y="4893"/>
                  <a:pt x="2235" y="4886"/>
                  <a:pt x="2234" y="4914"/>
                </a:cubicBezTo>
                <a:cubicBezTo>
                  <a:pt x="2246" y="4902"/>
                  <a:pt x="2254" y="4905"/>
                  <a:pt x="2254" y="4924"/>
                </a:cubicBezTo>
                <a:cubicBezTo>
                  <a:pt x="2279" y="4925"/>
                  <a:pt x="2278" y="4901"/>
                  <a:pt x="2294" y="4893"/>
                </a:cubicBezTo>
                <a:cubicBezTo>
                  <a:pt x="2313" y="5101"/>
                  <a:pt x="2297" y="5438"/>
                  <a:pt x="2304" y="5617"/>
                </a:cubicBezTo>
                <a:cubicBezTo>
                  <a:pt x="2295" y="5625"/>
                  <a:pt x="2281" y="5628"/>
                  <a:pt x="2264" y="5627"/>
                </a:cubicBezTo>
                <a:cubicBezTo>
                  <a:pt x="2249" y="5665"/>
                  <a:pt x="2309" y="5629"/>
                  <a:pt x="2294" y="5667"/>
                </a:cubicBezTo>
                <a:close/>
                <a:moveTo>
                  <a:pt x="2033" y="5587"/>
                </a:moveTo>
                <a:cubicBezTo>
                  <a:pt x="2031" y="5562"/>
                  <a:pt x="2031" y="5539"/>
                  <a:pt x="2043" y="5527"/>
                </a:cubicBezTo>
                <a:cubicBezTo>
                  <a:pt x="2086" y="5535"/>
                  <a:pt x="2084" y="5525"/>
                  <a:pt x="2123" y="5537"/>
                </a:cubicBezTo>
                <a:cubicBezTo>
                  <a:pt x="2114" y="5574"/>
                  <a:pt x="2082" y="5589"/>
                  <a:pt x="2033" y="5587"/>
                </a:cubicBezTo>
                <a:close/>
                <a:moveTo>
                  <a:pt x="2133" y="5647"/>
                </a:moveTo>
                <a:cubicBezTo>
                  <a:pt x="2126" y="5678"/>
                  <a:pt x="2055" y="5696"/>
                  <a:pt x="2033" y="5657"/>
                </a:cubicBezTo>
                <a:cubicBezTo>
                  <a:pt x="2059" y="5647"/>
                  <a:pt x="2094" y="5645"/>
                  <a:pt x="2133" y="5647"/>
                </a:cubicBezTo>
                <a:close/>
                <a:moveTo>
                  <a:pt x="2033" y="4994"/>
                </a:moveTo>
                <a:cubicBezTo>
                  <a:pt x="2033" y="4944"/>
                  <a:pt x="2033" y="4944"/>
                  <a:pt x="2033" y="4944"/>
                </a:cubicBezTo>
                <a:cubicBezTo>
                  <a:pt x="2052" y="4961"/>
                  <a:pt x="2069" y="4981"/>
                  <a:pt x="2073" y="5014"/>
                </a:cubicBezTo>
                <a:cubicBezTo>
                  <a:pt x="2088" y="4998"/>
                  <a:pt x="2125" y="4979"/>
                  <a:pt x="2123" y="5024"/>
                </a:cubicBezTo>
                <a:cubicBezTo>
                  <a:pt x="2077" y="5019"/>
                  <a:pt x="2066" y="5042"/>
                  <a:pt x="2033" y="5024"/>
                </a:cubicBezTo>
                <a:cubicBezTo>
                  <a:pt x="2049" y="5016"/>
                  <a:pt x="2088" y="4991"/>
                  <a:pt x="2033" y="4994"/>
                </a:cubicBezTo>
                <a:close/>
                <a:moveTo>
                  <a:pt x="2284" y="4733"/>
                </a:moveTo>
                <a:cubicBezTo>
                  <a:pt x="2310" y="4736"/>
                  <a:pt x="2298" y="4758"/>
                  <a:pt x="2304" y="4813"/>
                </a:cubicBezTo>
                <a:cubicBezTo>
                  <a:pt x="2294" y="4813"/>
                  <a:pt x="2296" y="4801"/>
                  <a:pt x="2294" y="4793"/>
                </a:cubicBezTo>
                <a:cubicBezTo>
                  <a:pt x="2244" y="4793"/>
                  <a:pt x="2244" y="4793"/>
                  <a:pt x="2244" y="4793"/>
                </a:cubicBezTo>
                <a:cubicBezTo>
                  <a:pt x="2250" y="4803"/>
                  <a:pt x="2267" y="4803"/>
                  <a:pt x="2264" y="4823"/>
                </a:cubicBezTo>
                <a:cubicBezTo>
                  <a:pt x="2251" y="4812"/>
                  <a:pt x="2243" y="4814"/>
                  <a:pt x="2244" y="4833"/>
                </a:cubicBezTo>
                <a:cubicBezTo>
                  <a:pt x="2232" y="4835"/>
                  <a:pt x="2226" y="4831"/>
                  <a:pt x="2224" y="4823"/>
                </a:cubicBezTo>
                <a:cubicBezTo>
                  <a:pt x="2214" y="4826"/>
                  <a:pt x="2214" y="4850"/>
                  <a:pt x="2224" y="4853"/>
                </a:cubicBezTo>
                <a:cubicBezTo>
                  <a:pt x="2206" y="4861"/>
                  <a:pt x="2179" y="4857"/>
                  <a:pt x="2143" y="4853"/>
                </a:cubicBezTo>
                <a:cubicBezTo>
                  <a:pt x="2144" y="4835"/>
                  <a:pt x="2131" y="4832"/>
                  <a:pt x="2133" y="4813"/>
                </a:cubicBezTo>
                <a:cubicBezTo>
                  <a:pt x="2109" y="4820"/>
                  <a:pt x="2069" y="4836"/>
                  <a:pt x="2073" y="4793"/>
                </a:cubicBezTo>
                <a:cubicBezTo>
                  <a:pt x="2047" y="4794"/>
                  <a:pt x="2058" y="4840"/>
                  <a:pt x="2033" y="4813"/>
                </a:cubicBezTo>
                <a:cubicBezTo>
                  <a:pt x="2027" y="4773"/>
                  <a:pt x="2068" y="4824"/>
                  <a:pt x="2063" y="4773"/>
                </a:cubicBezTo>
                <a:cubicBezTo>
                  <a:pt x="2049" y="4757"/>
                  <a:pt x="2027" y="4748"/>
                  <a:pt x="2033" y="4713"/>
                </a:cubicBezTo>
                <a:cubicBezTo>
                  <a:pt x="2052" y="4716"/>
                  <a:pt x="2079" y="4734"/>
                  <a:pt x="2093" y="4703"/>
                </a:cubicBezTo>
                <a:cubicBezTo>
                  <a:pt x="2088" y="4688"/>
                  <a:pt x="2039" y="4733"/>
                  <a:pt x="2033" y="4682"/>
                </a:cubicBezTo>
                <a:cubicBezTo>
                  <a:pt x="2045" y="4694"/>
                  <a:pt x="2053" y="4691"/>
                  <a:pt x="2053" y="4672"/>
                </a:cubicBezTo>
                <a:cubicBezTo>
                  <a:pt x="2070" y="4670"/>
                  <a:pt x="2079" y="4690"/>
                  <a:pt x="2083" y="4672"/>
                </a:cubicBezTo>
                <a:cubicBezTo>
                  <a:pt x="2095" y="4677"/>
                  <a:pt x="2104" y="4685"/>
                  <a:pt x="2103" y="4703"/>
                </a:cubicBezTo>
                <a:cubicBezTo>
                  <a:pt x="2143" y="4685"/>
                  <a:pt x="2113" y="4659"/>
                  <a:pt x="2163" y="4652"/>
                </a:cubicBezTo>
                <a:cubicBezTo>
                  <a:pt x="2156" y="4643"/>
                  <a:pt x="2145" y="4637"/>
                  <a:pt x="2133" y="4632"/>
                </a:cubicBezTo>
                <a:cubicBezTo>
                  <a:pt x="2176" y="4605"/>
                  <a:pt x="2194" y="4612"/>
                  <a:pt x="2203" y="4562"/>
                </a:cubicBezTo>
                <a:cubicBezTo>
                  <a:pt x="2247" y="4565"/>
                  <a:pt x="2266" y="4593"/>
                  <a:pt x="2304" y="4602"/>
                </a:cubicBezTo>
                <a:cubicBezTo>
                  <a:pt x="2279" y="4691"/>
                  <a:pt x="2318" y="4664"/>
                  <a:pt x="2284" y="4733"/>
                </a:cubicBezTo>
                <a:close/>
                <a:moveTo>
                  <a:pt x="2143" y="4592"/>
                </a:moveTo>
                <a:cubicBezTo>
                  <a:pt x="2117" y="4592"/>
                  <a:pt x="2080" y="4601"/>
                  <a:pt x="2093" y="4562"/>
                </a:cubicBezTo>
                <a:cubicBezTo>
                  <a:pt x="2110" y="4558"/>
                  <a:pt x="2112" y="4570"/>
                  <a:pt x="2113" y="4582"/>
                </a:cubicBezTo>
                <a:cubicBezTo>
                  <a:pt x="2134" y="4576"/>
                  <a:pt x="2146" y="4561"/>
                  <a:pt x="2163" y="4552"/>
                </a:cubicBezTo>
                <a:cubicBezTo>
                  <a:pt x="2191" y="4533"/>
                  <a:pt x="2137" y="4569"/>
                  <a:pt x="2143" y="4592"/>
                </a:cubicBezTo>
                <a:close/>
                <a:moveTo>
                  <a:pt x="2314" y="4461"/>
                </a:moveTo>
                <a:cubicBezTo>
                  <a:pt x="2292" y="4474"/>
                  <a:pt x="2292" y="4464"/>
                  <a:pt x="2264" y="4481"/>
                </a:cubicBezTo>
                <a:cubicBezTo>
                  <a:pt x="2266" y="4494"/>
                  <a:pt x="2294" y="4495"/>
                  <a:pt x="2294" y="4481"/>
                </a:cubicBezTo>
                <a:cubicBezTo>
                  <a:pt x="2309" y="4486"/>
                  <a:pt x="2290" y="4494"/>
                  <a:pt x="2294" y="4512"/>
                </a:cubicBezTo>
                <a:cubicBezTo>
                  <a:pt x="2263" y="4519"/>
                  <a:pt x="2275" y="4484"/>
                  <a:pt x="2244" y="4492"/>
                </a:cubicBezTo>
                <a:cubicBezTo>
                  <a:pt x="2225" y="4536"/>
                  <a:pt x="2249" y="4493"/>
                  <a:pt x="2183" y="4512"/>
                </a:cubicBezTo>
                <a:cubicBezTo>
                  <a:pt x="2181" y="4486"/>
                  <a:pt x="2172" y="4436"/>
                  <a:pt x="2123" y="4461"/>
                </a:cubicBezTo>
                <a:cubicBezTo>
                  <a:pt x="2130" y="4442"/>
                  <a:pt x="2150" y="4435"/>
                  <a:pt x="2173" y="4431"/>
                </a:cubicBezTo>
                <a:cubicBezTo>
                  <a:pt x="2161" y="4417"/>
                  <a:pt x="2126" y="4418"/>
                  <a:pt x="2153" y="4391"/>
                </a:cubicBezTo>
                <a:cubicBezTo>
                  <a:pt x="2144" y="4399"/>
                  <a:pt x="2131" y="4402"/>
                  <a:pt x="2113" y="4401"/>
                </a:cubicBezTo>
                <a:cubicBezTo>
                  <a:pt x="2121" y="4367"/>
                  <a:pt x="2072" y="4388"/>
                  <a:pt x="2083" y="4351"/>
                </a:cubicBezTo>
                <a:cubicBezTo>
                  <a:pt x="2095" y="4339"/>
                  <a:pt x="2118" y="4339"/>
                  <a:pt x="2143" y="4341"/>
                </a:cubicBezTo>
                <a:cubicBezTo>
                  <a:pt x="2143" y="4311"/>
                  <a:pt x="2143" y="4311"/>
                  <a:pt x="2143" y="4311"/>
                </a:cubicBezTo>
                <a:cubicBezTo>
                  <a:pt x="2122" y="4316"/>
                  <a:pt x="2115" y="4336"/>
                  <a:pt x="2083" y="4331"/>
                </a:cubicBezTo>
                <a:cubicBezTo>
                  <a:pt x="2083" y="4292"/>
                  <a:pt x="2152" y="4293"/>
                  <a:pt x="2103" y="4260"/>
                </a:cubicBezTo>
                <a:cubicBezTo>
                  <a:pt x="2132" y="4254"/>
                  <a:pt x="2183" y="4255"/>
                  <a:pt x="2203" y="4280"/>
                </a:cubicBezTo>
                <a:cubicBezTo>
                  <a:pt x="2185" y="4282"/>
                  <a:pt x="2182" y="4268"/>
                  <a:pt x="2163" y="4270"/>
                </a:cubicBezTo>
                <a:cubicBezTo>
                  <a:pt x="2165" y="4279"/>
                  <a:pt x="2173" y="4280"/>
                  <a:pt x="2173" y="4291"/>
                </a:cubicBezTo>
                <a:cubicBezTo>
                  <a:pt x="2202" y="4299"/>
                  <a:pt x="2199" y="4276"/>
                  <a:pt x="2224" y="4280"/>
                </a:cubicBezTo>
                <a:cubicBezTo>
                  <a:pt x="2227" y="4337"/>
                  <a:pt x="2258" y="4366"/>
                  <a:pt x="2274" y="4411"/>
                </a:cubicBezTo>
                <a:cubicBezTo>
                  <a:pt x="2298" y="4415"/>
                  <a:pt x="2268" y="4365"/>
                  <a:pt x="2304" y="4381"/>
                </a:cubicBezTo>
                <a:cubicBezTo>
                  <a:pt x="2313" y="4417"/>
                  <a:pt x="2278" y="4433"/>
                  <a:pt x="2314" y="4441"/>
                </a:cubicBezTo>
                <a:cubicBezTo>
                  <a:pt x="2305" y="4453"/>
                  <a:pt x="2280" y="4441"/>
                  <a:pt x="2314" y="4461"/>
                </a:cubicBezTo>
                <a:close/>
                <a:moveTo>
                  <a:pt x="2344" y="1818"/>
                </a:moveTo>
                <a:cubicBezTo>
                  <a:pt x="2370" y="1866"/>
                  <a:pt x="2457" y="1869"/>
                  <a:pt x="2475" y="1949"/>
                </a:cubicBezTo>
                <a:cubicBezTo>
                  <a:pt x="2437" y="1951"/>
                  <a:pt x="2432" y="1987"/>
                  <a:pt x="2394" y="1989"/>
                </a:cubicBezTo>
                <a:cubicBezTo>
                  <a:pt x="2368" y="1967"/>
                  <a:pt x="2402" y="1922"/>
                  <a:pt x="2384" y="1909"/>
                </a:cubicBezTo>
                <a:cubicBezTo>
                  <a:pt x="2359" y="1898"/>
                  <a:pt x="2345" y="1956"/>
                  <a:pt x="2344" y="1909"/>
                </a:cubicBezTo>
                <a:cubicBezTo>
                  <a:pt x="2360" y="1912"/>
                  <a:pt x="2361" y="1899"/>
                  <a:pt x="2374" y="1899"/>
                </a:cubicBezTo>
                <a:cubicBezTo>
                  <a:pt x="2328" y="1904"/>
                  <a:pt x="2361" y="1880"/>
                  <a:pt x="2344" y="1848"/>
                </a:cubicBezTo>
                <a:cubicBezTo>
                  <a:pt x="2326" y="1815"/>
                  <a:pt x="2284" y="1850"/>
                  <a:pt x="2344" y="1818"/>
                </a:cubicBezTo>
                <a:close/>
                <a:moveTo>
                  <a:pt x="2374" y="2170"/>
                </a:moveTo>
                <a:cubicBezTo>
                  <a:pt x="2373" y="2135"/>
                  <a:pt x="2399" y="2127"/>
                  <a:pt x="2404" y="2100"/>
                </a:cubicBezTo>
                <a:cubicBezTo>
                  <a:pt x="2421" y="2097"/>
                  <a:pt x="2422" y="2109"/>
                  <a:pt x="2435" y="2110"/>
                </a:cubicBezTo>
                <a:cubicBezTo>
                  <a:pt x="2440" y="2155"/>
                  <a:pt x="2420" y="2175"/>
                  <a:pt x="2374" y="2170"/>
                </a:cubicBezTo>
                <a:close/>
                <a:moveTo>
                  <a:pt x="2435" y="2974"/>
                </a:moveTo>
                <a:cubicBezTo>
                  <a:pt x="2434" y="2989"/>
                  <a:pt x="2360" y="2996"/>
                  <a:pt x="2374" y="2964"/>
                </a:cubicBezTo>
                <a:cubicBezTo>
                  <a:pt x="2405" y="2957"/>
                  <a:pt x="2411" y="2974"/>
                  <a:pt x="2435" y="2974"/>
                </a:cubicBezTo>
                <a:close/>
                <a:moveTo>
                  <a:pt x="2404" y="2039"/>
                </a:moveTo>
                <a:cubicBezTo>
                  <a:pt x="2442" y="2040"/>
                  <a:pt x="2405" y="2079"/>
                  <a:pt x="2425" y="2080"/>
                </a:cubicBezTo>
                <a:cubicBezTo>
                  <a:pt x="2410" y="2096"/>
                  <a:pt x="2365" y="2109"/>
                  <a:pt x="2344" y="2090"/>
                </a:cubicBezTo>
                <a:cubicBezTo>
                  <a:pt x="2384" y="2054"/>
                  <a:pt x="2397" y="2096"/>
                  <a:pt x="2404" y="2039"/>
                </a:cubicBezTo>
                <a:close/>
                <a:moveTo>
                  <a:pt x="2415" y="2240"/>
                </a:moveTo>
                <a:cubicBezTo>
                  <a:pt x="2415" y="2271"/>
                  <a:pt x="2415" y="2271"/>
                  <a:pt x="2415" y="2271"/>
                </a:cubicBezTo>
                <a:cubicBezTo>
                  <a:pt x="2384" y="2283"/>
                  <a:pt x="2363" y="2236"/>
                  <a:pt x="2354" y="2260"/>
                </a:cubicBezTo>
                <a:cubicBezTo>
                  <a:pt x="2327" y="2223"/>
                  <a:pt x="2396" y="2260"/>
                  <a:pt x="2415" y="2240"/>
                </a:cubicBezTo>
                <a:close/>
                <a:moveTo>
                  <a:pt x="2415" y="2823"/>
                </a:moveTo>
                <a:cubicBezTo>
                  <a:pt x="2374" y="2823"/>
                  <a:pt x="2374" y="2823"/>
                  <a:pt x="2374" y="2823"/>
                </a:cubicBezTo>
                <a:cubicBezTo>
                  <a:pt x="2376" y="2815"/>
                  <a:pt x="2384" y="2813"/>
                  <a:pt x="2384" y="2803"/>
                </a:cubicBezTo>
                <a:cubicBezTo>
                  <a:pt x="2354" y="2803"/>
                  <a:pt x="2354" y="2803"/>
                  <a:pt x="2354" y="2803"/>
                </a:cubicBezTo>
                <a:cubicBezTo>
                  <a:pt x="2365" y="2781"/>
                  <a:pt x="2422" y="2795"/>
                  <a:pt x="2415" y="2823"/>
                </a:cubicBezTo>
                <a:close/>
                <a:moveTo>
                  <a:pt x="2384" y="5547"/>
                </a:moveTo>
                <a:cubicBezTo>
                  <a:pt x="2363" y="5554"/>
                  <a:pt x="2379" y="5438"/>
                  <a:pt x="2374" y="5396"/>
                </a:cubicBezTo>
                <a:cubicBezTo>
                  <a:pt x="2395" y="5389"/>
                  <a:pt x="2379" y="5505"/>
                  <a:pt x="2384" y="5547"/>
                </a:cubicBezTo>
                <a:close/>
                <a:moveTo>
                  <a:pt x="2364" y="5326"/>
                </a:moveTo>
                <a:cubicBezTo>
                  <a:pt x="2379" y="5296"/>
                  <a:pt x="2356" y="5291"/>
                  <a:pt x="2374" y="5265"/>
                </a:cubicBezTo>
                <a:cubicBezTo>
                  <a:pt x="2390" y="5265"/>
                  <a:pt x="2396" y="5340"/>
                  <a:pt x="2364" y="5326"/>
                </a:cubicBezTo>
                <a:close/>
                <a:moveTo>
                  <a:pt x="2364" y="5225"/>
                </a:moveTo>
                <a:cubicBezTo>
                  <a:pt x="2364" y="5094"/>
                  <a:pt x="2364" y="5094"/>
                  <a:pt x="2364" y="5094"/>
                </a:cubicBezTo>
                <a:cubicBezTo>
                  <a:pt x="2383" y="5110"/>
                  <a:pt x="2406" y="5215"/>
                  <a:pt x="2364" y="5225"/>
                </a:cubicBezTo>
                <a:close/>
                <a:moveTo>
                  <a:pt x="2384" y="3054"/>
                </a:moveTo>
                <a:cubicBezTo>
                  <a:pt x="2377" y="3049"/>
                  <a:pt x="2369" y="3016"/>
                  <a:pt x="2384" y="2994"/>
                </a:cubicBezTo>
                <a:cubicBezTo>
                  <a:pt x="2394" y="3005"/>
                  <a:pt x="2421" y="2997"/>
                  <a:pt x="2415" y="3024"/>
                </a:cubicBezTo>
                <a:cubicBezTo>
                  <a:pt x="2368" y="3008"/>
                  <a:pt x="2427" y="3029"/>
                  <a:pt x="2425" y="3054"/>
                </a:cubicBezTo>
                <a:cubicBezTo>
                  <a:pt x="2418" y="3051"/>
                  <a:pt x="2386" y="3029"/>
                  <a:pt x="2384" y="3054"/>
                </a:cubicBezTo>
                <a:close/>
                <a:moveTo>
                  <a:pt x="2465" y="3738"/>
                </a:moveTo>
                <a:cubicBezTo>
                  <a:pt x="2433" y="3740"/>
                  <a:pt x="2421" y="3721"/>
                  <a:pt x="2415" y="3698"/>
                </a:cubicBezTo>
                <a:cubicBezTo>
                  <a:pt x="2439" y="3703"/>
                  <a:pt x="2466" y="3706"/>
                  <a:pt x="2465" y="3738"/>
                </a:cubicBezTo>
                <a:close/>
                <a:moveTo>
                  <a:pt x="2485" y="4301"/>
                </a:moveTo>
                <a:cubicBezTo>
                  <a:pt x="2477" y="4323"/>
                  <a:pt x="2465" y="4341"/>
                  <a:pt x="2435" y="4341"/>
                </a:cubicBezTo>
                <a:cubicBezTo>
                  <a:pt x="2408" y="4301"/>
                  <a:pt x="2447" y="4285"/>
                  <a:pt x="2485" y="4301"/>
                </a:cubicBezTo>
                <a:close/>
                <a:moveTo>
                  <a:pt x="2455" y="4703"/>
                </a:moveTo>
                <a:cubicBezTo>
                  <a:pt x="2483" y="4704"/>
                  <a:pt x="2498" y="4720"/>
                  <a:pt x="2495" y="4753"/>
                </a:cubicBezTo>
                <a:cubicBezTo>
                  <a:pt x="2455" y="4753"/>
                  <a:pt x="2455" y="4753"/>
                  <a:pt x="2455" y="4753"/>
                </a:cubicBezTo>
                <a:cubicBezTo>
                  <a:pt x="2453" y="4744"/>
                  <a:pt x="2459" y="4743"/>
                  <a:pt x="2465" y="4743"/>
                </a:cubicBezTo>
                <a:cubicBezTo>
                  <a:pt x="2463" y="4731"/>
                  <a:pt x="2446" y="4734"/>
                  <a:pt x="2435" y="4733"/>
                </a:cubicBezTo>
                <a:cubicBezTo>
                  <a:pt x="2441" y="4722"/>
                  <a:pt x="2458" y="4722"/>
                  <a:pt x="2455" y="4703"/>
                </a:cubicBezTo>
                <a:close/>
                <a:moveTo>
                  <a:pt x="2445" y="4793"/>
                </a:moveTo>
                <a:cubicBezTo>
                  <a:pt x="2447" y="4782"/>
                  <a:pt x="2455" y="4787"/>
                  <a:pt x="2455" y="4793"/>
                </a:cubicBezTo>
                <a:cubicBezTo>
                  <a:pt x="2474" y="4789"/>
                  <a:pt x="2463" y="4754"/>
                  <a:pt x="2495" y="4763"/>
                </a:cubicBezTo>
                <a:cubicBezTo>
                  <a:pt x="2482" y="4794"/>
                  <a:pt x="2498" y="4792"/>
                  <a:pt x="2495" y="4833"/>
                </a:cubicBezTo>
                <a:cubicBezTo>
                  <a:pt x="2476" y="4829"/>
                  <a:pt x="2477" y="4804"/>
                  <a:pt x="2445" y="4813"/>
                </a:cubicBezTo>
                <a:cubicBezTo>
                  <a:pt x="2451" y="4804"/>
                  <a:pt x="2457" y="4795"/>
                  <a:pt x="2445" y="4793"/>
                </a:cubicBezTo>
                <a:close/>
                <a:moveTo>
                  <a:pt x="2465" y="5848"/>
                </a:moveTo>
                <a:cubicBezTo>
                  <a:pt x="2465" y="5785"/>
                  <a:pt x="2457" y="5713"/>
                  <a:pt x="2495" y="5687"/>
                </a:cubicBezTo>
                <a:cubicBezTo>
                  <a:pt x="2495" y="5670"/>
                  <a:pt x="2480" y="5680"/>
                  <a:pt x="2475" y="5693"/>
                </a:cubicBezTo>
                <a:cubicBezTo>
                  <a:pt x="2475" y="5698"/>
                  <a:pt x="2475" y="5703"/>
                  <a:pt x="2475" y="5708"/>
                </a:cubicBezTo>
                <a:cubicBezTo>
                  <a:pt x="2473" y="5703"/>
                  <a:pt x="2473" y="5698"/>
                  <a:pt x="2475" y="5693"/>
                </a:cubicBezTo>
                <a:cubicBezTo>
                  <a:pt x="2477" y="5583"/>
                  <a:pt x="2427" y="5451"/>
                  <a:pt x="2455" y="5366"/>
                </a:cubicBezTo>
                <a:cubicBezTo>
                  <a:pt x="2454" y="5367"/>
                  <a:pt x="2475" y="5377"/>
                  <a:pt x="2475" y="5376"/>
                </a:cubicBezTo>
                <a:cubicBezTo>
                  <a:pt x="2478" y="5308"/>
                  <a:pt x="2416" y="5230"/>
                  <a:pt x="2495" y="5215"/>
                </a:cubicBezTo>
                <a:cubicBezTo>
                  <a:pt x="2493" y="5189"/>
                  <a:pt x="2478" y="5229"/>
                  <a:pt x="2455" y="5215"/>
                </a:cubicBezTo>
                <a:cubicBezTo>
                  <a:pt x="2443" y="5126"/>
                  <a:pt x="2451" y="5024"/>
                  <a:pt x="2455" y="5004"/>
                </a:cubicBezTo>
                <a:cubicBezTo>
                  <a:pt x="2434" y="4983"/>
                  <a:pt x="2468" y="4990"/>
                  <a:pt x="2495" y="4994"/>
                </a:cubicBezTo>
                <a:cubicBezTo>
                  <a:pt x="2503" y="5068"/>
                  <a:pt x="2524" y="5286"/>
                  <a:pt x="2485" y="5346"/>
                </a:cubicBezTo>
                <a:cubicBezTo>
                  <a:pt x="2486" y="5358"/>
                  <a:pt x="2503" y="5354"/>
                  <a:pt x="2515" y="5356"/>
                </a:cubicBezTo>
                <a:cubicBezTo>
                  <a:pt x="2493" y="5515"/>
                  <a:pt x="2565" y="5767"/>
                  <a:pt x="2465" y="5848"/>
                </a:cubicBezTo>
                <a:close/>
                <a:moveTo>
                  <a:pt x="2525" y="4120"/>
                </a:moveTo>
                <a:cubicBezTo>
                  <a:pt x="2545" y="4136"/>
                  <a:pt x="2538" y="4119"/>
                  <a:pt x="2565" y="4120"/>
                </a:cubicBezTo>
                <a:cubicBezTo>
                  <a:pt x="2565" y="4150"/>
                  <a:pt x="2565" y="4150"/>
                  <a:pt x="2565" y="4150"/>
                </a:cubicBezTo>
                <a:cubicBezTo>
                  <a:pt x="2557" y="4148"/>
                  <a:pt x="2555" y="4140"/>
                  <a:pt x="2545" y="4140"/>
                </a:cubicBezTo>
                <a:cubicBezTo>
                  <a:pt x="2533" y="4142"/>
                  <a:pt x="2535" y="4160"/>
                  <a:pt x="2545" y="4160"/>
                </a:cubicBezTo>
                <a:cubicBezTo>
                  <a:pt x="2528" y="4195"/>
                  <a:pt x="2519" y="4140"/>
                  <a:pt x="2525" y="4120"/>
                </a:cubicBezTo>
                <a:close/>
                <a:moveTo>
                  <a:pt x="2545" y="4371"/>
                </a:moveTo>
                <a:cubicBezTo>
                  <a:pt x="2563" y="4389"/>
                  <a:pt x="2586" y="4435"/>
                  <a:pt x="2565" y="4461"/>
                </a:cubicBezTo>
                <a:cubicBezTo>
                  <a:pt x="2518" y="4469"/>
                  <a:pt x="2511" y="4384"/>
                  <a:pt x="2545" y="4371"/>
                </a:cubicBezTo>
                <a:close/>
                <a:moveTo>
                  <a:pt x="2535" y="4743"/>
                </a:moveTo>
                <a:cubicBezTo>
                  <a:pt x="2552" y="4756"/>
                  <a:pt x="2575" y="4764"/>
                  <a:pt x="2575" y="4793"/>
                </a:cubicBezTo>
                <a:cubicBezTo>
                  <a:pt x="2546" y="4792"/>
                  <a:pt x="2528" y="4780"/>
                  <a:pt x="2535" y="4743"/>
                </a:cubicBezTo>
                <a:close/>
                <a:moveTo>
                  <a:pt x="2535" y="4904"/>
                </a:moveTo>
                <a:cubicBezTo>
                  <a:pt x="2568" y="4894"/>
                  <a:pt x="2512" y="4845"/>
                  <a:pt x="2545" y="4803"/>
                </a:cubicBezTo>
                <a:cubicBezTo>
                  <a:pt x="2575" y="4803"/>
                  <a:pt x="2575" y="4803"/>
                  <a:pt x="2575" y="4803"/>
                </a:cubicBezTo>
                <a:cubicBezTo>
                  <a:pt x="2575" y="4914"/>
                  <a:pt x="2575" y="4914"/>
                  <a:pt x="2575" y="4914"/>
                </a:cubicBezTo>
                <a:cubicBezTo>
                  <a:pt x="2557" y="4915"/>
                  <a:pt x="2554" y="4901"/>
                  <a:pt x="2535" y="4904"/>
                </a:cubicBezTo>
                <a:close/>
                <a:moveTo>
                  <a:pt x="2575" y="5788"/>
                </a:moveTo>
                <a:cubicBezTo>
                  <a:pt x="2546" y="5578"/>
                  <a:pt x="2538" y="5247"/>
                  <a:pt x="2555" y="4994"/>
                </a:cubicBezTo>
                <a:cubicBezTo>
                  <a:pt x="2601" y="5182"/>
                  <a:pt x="2563" y="5534"/>
                  <a:pt x="2575" y="5788"/>
                </a:cubicBezTo>
                <a:close/>
                <a:moveTo>
                  <a:pt x="2605" y="954"/>
                </a:moveTo>
                <a:cubicBezTo>
                  <a:pt x="2629" y="951"/>
                  <a:pt x="2644" y="956"/>
                  <a:pt x="2656" y="964"/>
                </a:cubicBezTo>
                <a:cubicBezTo>
                  <a:pt x="2641" y="980"/>
                  <a:pt x="2601" y="996"/>
                  <a:pt x="2605" y="954"/>
                </a:cubicBezTo>
                <a:close/>
                <a:moveTo>
                  <a:pt x="2937" y="3507"/>
                </a:moveTo>
                <a:cubicBezTo>
                  <a:pt x="2956" y="3526"/>
                  <a:pt x="2974" y="3510"/>
                  <a:pt x="2997" y="3507"/>
                </a:cubicBezTo>
                <a:cubicBezTo>
                  <a:pt x="2982" y="3555"/>
                  <a:pt x="3044" y="3528"/>
                  <a:pt x="3038" y="3567"/>
                </a:cubicBezTo>
                <a:cubicBezTo>
                  <a:pt x="2985" y="3566"/>
                  <a:pt x="2942" y="3555"/>
                  <a:pt x="2937" y="3507"/>
                </a:cubicBezTo>
                <a:close/>
                <a:moveTo>
                  <a:pt x="3038" y="3808"/>
                </a:moveTo>
                <a:cubicBezTo>
                  <a:pt x="3038" y="3858"/>
                  <a:pt x="3038" y="3858"/>
                  <a:pt x="3038" y="3858"/>
                </a:cubicBezTo>
                <a:cubicBezTo>
                  <a:pt x="3026" y="3843"/>
                  <a:pt x="2996" y="3847"/>
                  <a:pt x="2997" y="3818"/>
                </a:cubicBezTo>
                <a:cubicBezTo>
                  <a:pt x="3006" y="3810"/>
                  <a:pt x="3020" y="3807"/>
                  <a:pt x="3038" y="3808"/>
                </a:cubicBezTo>
                <a:close/>
                <a:moveTo>
                  <a:pt x="2907" y="2431"/>
                </a:moveTo>
                <a:cubicBezTo>
                  <a:pt x="2897" y="2432"/>
                  <a:pt x="2899" y="2444"/>
                  <a:pt x="2897" y="2451"/>
                </a:cubicBezTo>
                <a:cubicBezTo>
                  <a:pt x="2876" y="2410"/>
                  <a:pt x="2845" y="2434"/>
                  <a:pt x="2837" y="2391"/>
                </a:cubicBezTo>
                <a:cubicBezTo>
                  <a:pt x="2870" y="2408"/>
                  <a:pt x="2871" y="2385"/>
                  <a:pt x="2907" y="2381"/>
                </a:cubicBezTo>
                <a:cubicBezTo>
                  <a:pt x="2920" y="2419"/>
                  <a:pt x="2930" y="2435"/>
                  <a:pt x="2907" y="2472"/>
                </a:cubicBezTo>
                <a:cubicBezTo>
                  <a:pt x="2877" y="2465"/>
                  <a:pt x="2917" y="2450"/>
                  <a:pt x="2907" y="2431"/>
                </a:cubicBezTo>
                <a:close/>
                <a:moveTo>
                  <a:pt x="2927" y="2693"/>
                </a:moveTo>
                <a:cubicBezTo>
                  <a:pt x="2940" y="2703"/>
                  <a:pt x="2964" y="2702"/>
                  <a:pt x="2977" y="2713"/>
                </a:cubicBezTo>
                <a:cubicBezTo>
                  <a:pt x="2968" y="2740"/>
                  <a:pt x="2927" y="2736"/>
                  <a:pt x="2897" y="2743"/>
                </a:cubicBezTo>
                <a:cubicBezTo>
                  <a:pt x="2887" y="2706"/>
                  <a:pt x="2946" y="2738"/>
                  <a:pt x="2927" y="2693"/>
                </a:cubicBezTo>
                <a:close/>
                <a:moveTo>
                  <a:pt x="2977" y="2783"/>
                </a:moveTo>
                <a:cubicBezTo>
                  <a:pt x="2974" y="2797"/>
                  <a:pt x="2952" y="2791"/>
                  <a:pt x="2937" y="2793"/>
                </a:cubicBezTo>
                <a:cubicBezTo>
                  <a:pt x="2939" y="2822"/>
                  <a:pt x="2977" y="2843"/>
                  <a:pt x="2957" y="2863"/>
                </a:cubicBezTo>
                <a:cubicBezTo>
                  <a:pt x="2933" y="2858"/>
                  <a:pt x="2935" y="2826"/>
                  <a:pt x="2927" y="2803"/>
                </a:cubicBezTo>
                <a:cubicBezTo>
                  <a:pt x="2907" y="2823"/>
                  <a:pt x="2907" y="2799"/>
                  <a:pt x="2887" y="2793"/>
                </a:cubicBezTo>
                <a:cubicBezTo>
                  <a:pt x="2893" y="2798"/>
                  <a:pt x="2947" y="2750"/>
                  <a:pt x="2977" y="2783"/>
                </a:cubicBezTo>
                <a:close/>
                <a:moveTo>
                  <a:pt x="2957" y="3396"/>
                </a:moveTo>
                <a:cubicBezTo>
                  <a:pt x="2941" y="3449"/>
                  <a:pt x="2863" y="3418"/>
                  <a:pt x="2867" y="3366"/>
                </a:cubicBezTo>
                <a:cubicBezTo>
                  <a:pt x="2888" y="3407"/>
                  <a:pt x="2912" y="3383"/>
                  <a:pt x="2957" y="3396"/>
                </a:cubicBezTo>
                <a:close/>
                <a:moveTo>
                  <a:pt x="2957" y="3426"/>
                </a:moveTo>
                <a:cubicBezTo>
                  <a:pt x="2986" y="3449"/>
                  <a:pt x="2918" y="3460"/>
                  <a:pt x="2887" y="3456"/>
                </a:cubicBezTo>
                <a:cubicBezTo>
                  <a:pt x="2897" y="3433"/>
                  <a:pt x="2945" y="3447"/>
                  <a:pt x="2957" y="3426"/>
                </a:cubicBezTo>
                <a:close/>
                <a:moveTo>
                  <a:pt x="3038" y="3537"/>
                </a:moveTo>
                <a:cubicBezTo>
                  <a:pt x="3027" y="3530"/>
                  <a:pt x="3027" y="3514"/>
                  <a:pt x="3007" y="3517"/>
                </a:cubicBezTo>
                <a:cubicBezTo>
                  <a:pt x="3000" y="3489"/>
                  <a:pt x="3027" y="3496"/>
                  <a:pt x="3028" y="3477"/>
                </a:cubicBezTo>
                <a:cubicBezTo>
                  <a:pt x="3021" y="3479"/>
                  <a:pt x="2982" y="3456"/>
                  <a:pt x="2977" y="3466"/>
                </a:cubicBezTo>
                <a:cubicBezTo>
                  <a:pt x="2942" y="3463"/>
                  <a:pt x="3013" y="3439"/>
                  <a:pt x="2977" y="3436"/>
                </a:cubicBezTo>
                <a:cubicBezTo>
                  <a:pt x="2992" y="3434"/>
                  <a:pt x="3000" y="3418"/>
                  <a:pt x="3038" y="3416"/>
                </a:cubicBezTo>
                <a:cubicBezTo>
                  <a:pt x="3039" y="3477"/>
                  <a:pt x="3029" y="3487"/>
                  <a:pt x="3038" y="3537"/>
                </a:cubicBezTo>
                <a:close/>
                <a:moveTo>
                  <a:pt x="3038" y="3366"/>
                </a:moveTo>
                <a:cubicBezTo>
                  <a:pt x="3020" y="3369"/>
                  <a:pt x="3017" y="3356"/>
                  <a:pt x="3028" y="3356"/>
                </a:cubicBezTo>
                <a:cubicBezTo>
                  <a:pt x="3024" y="3338"/>
                  <a:pt x="2993" y="3347"/>
                  <a:pt x="2996" y="3321"/>
                </a:cubicBezTo>
                <a:cubicBezTo>
                  <a:pt x="2993" y="3340"/>
                  <a:pt x="2987" y="3382"/>
                  <a:pt x="2987" y="3386"/>
                </a:cubicBezTo>
                <a:cubicBezTo>
                  <a:pt x="2983" y="3396"/>
                  <a:pt x="2909" y="3391"/>
                  <a:pt x="2927" y="3346"/>
                </a:cubicBezTo>
                <a:cubicBezTo>
                  <a:pt x="2974" y="3348"/>
                  <a:pt x="2944" y="3331"/>
                  <a:pt x="2957" y="3296"/>
                </a:cubicBezTo>
                <a:cubicBezTo>
                  <a:pt x="2985" y="3301"/>
                  <a:pt x="3029" y="3315"/>
                  <a:pt x="3038" y="3366"/>
                </a:cubicBezTo>
                <a:close/>
                <a:moveTo>
                  <a:pt x="2987" y="2391"/>
                </a:moveTo>
                <a:cubicBezTo>
                  <a:pt x="2989" y="2383"/>
                  <a:pt x="2983" y="2382"/>
                  <a:pt x="2977" y="2381"/>
                </a:cubicBezTo>
                <a:cubicBezTo>
                  <a:pt x="2982" y="2366"/>
                  <a:pt x="2990" y="2385"/>
                  <a:pt x="3007" y="2381"/>
                </a:cubicBezTo>
                <a:cubicBezTo>
                  <a:pt x="3007" y="2411"/>
                  <a:pt x="3007" y="2411"/>
                  <a:pt x="3007" y="2411"/>
                </a:cubicBezTo>
                <a:cubicBezTo>
                  <a:pt x="2982" y="2417"/>
                  <a:pt x="2974" y="2419"/>
                  <a:pt x="2937" y="2431"/>
                </a:cubicBezTo>
                <a:cubicBezTo>
                  <a:pt x="2947" y="2392"/>
                  <a:pt x="2965" y="2400"/>
                  <a:pt x="2987" y="2391"/>
                </a:cubicBezTo>
                <a:close/>
                <a:moveTo>
                  <a:pt x="2837" y="2281"/>
                </a:moveTo>
                <a:cubicBezTo>
                  <a:pt x="2839" y="2255"/>
                  <a:pt x="2854" y="2294"/>
                  <a:pt x="2877" y="2281"/>
                </a:cubicBezTo>
                <a:cubicBezTo>
                  <a:pt x="2867" y="2237"/>
                  <a:pt x="2865" y="2262"/>
                  <a:pt x="2907" y="2260"/>
                </a:cubicBezTo>
                <a:cubicBezTo>
                  <a:pt x="2869" y="2235"/>
                  <a:pt x="2937" y="2214"/>
                  <a:pt x="2907" y="2200"/>
                </a:cubicBezTo>
                <a:cubicBezTo>
                  <a:pt x="2926" y="2176"/>
                  <a:pt x="2958" y="2216"/>
                  <a:pt x="2937" y="2240"/>
                </a:cubicBezTo>
                <a:cubicBezTo>
                  <a:pt x="2921" y="2243"/>
                  <a:pt x="2920" y="2231"/>
                  <a:pt x="2907" y="2230"/>
                </a:cubicBezTo>
                <a:cubicBezTo>
                  <a:pt x="2942" y="2274"/>
                  <a:pt x="2911" y="2301"/>
                  <a:pt x="2927" y="2341"/>
                </a:cubicBezTo>
                <a:cubicBezTo>
                  <a:pt x="2893" y="2358"/>
                  <a:pt x="2884" y="2379"/>
                  <a:pt x="2837" y="2361"/>
                </a:cubicBezTo>
                <a:cubicBezTo>
                  <a:pt x="2888" y="2336"/>
                  <a:pt x="2816" y="2329"/>
                  <a:pt x="2817" y="2331"/>
                </a:cubicBezTo>
                <a:cubicBezTo>
                  <a:pt x="2812" y="2303"/>
                  <a:pt x="2860" y="2310"/>
                  <a:pt x="2837" y="2281"/>
                </a:cubicBezTo>
                <a:close/>
                <a:moveTo>
                  <a:pt x="2796" y="2451"/>
                </a:moveTo>
                <a:cubicBezTo>
                  <a:pt x="2826" y="2465"/>
                  <a:pt x="2845" y="2478"/>
                  <a:pt x="2867" y="2461"/>
                </a:cubicBezTo>
                <a:cubicBezTo>
                  <a:pt x="2888" y="2477"/>
                  <a:pt x="2860" y="2486"/>
                  <a:pt x="2877" y="2512"/>
                </a:cubicBezTo>
                <a:cubicBezTo>
                  <a:pt x="2862" y="2527"/>
                  <a:pt x="2825" y="2521"/>
                  <a:pt x="2796" y="2522"/>
                </a:cubicBezTo>
                <a:cubicBezTo>
                  <a:pt x="2816" y="2503"/>
                  <a:pt x="2801" y="2474"/>
                  <a:pt x="2796" y="2451"/>
                </a:cubicBezTo>
                <a:close/>
                <a:moveTo>
                  <a:pt x="2776" y="3858"/>
                </a:moveTo>
                <a:cubicBezTo>
                  <a:pt x="2817" y="3858"/>
                  <a:pt x="2817" y="3858"/>
                  <a:pt x="2817" y="3858"/>
                </a:cubicBezTo>
                <a:cubicBezTo>
                  <a:pt x="2815" y="3870"/>
                  <a:pt x="2819" y="3876"/>
                  <a:pt x="2827" y="3878"/>
                </a:cubicBezTo>
                <a:cubicBezTo>
                  <a:pt x="2822" y="3924"/>
                  <a:pt x="2783" y="3863"/>
                  <a:pt x="2776" y="3889"/>
                </a:cubicBezTo>
                <a:cubicBezTo>
                  <a:pt x="2761" y="3884"/>
                  <a:pt x="2780" y="3876"/>
                  <a:pt x="2776" y="3858"/>
                </a:cubicBezTo>
                <a:close/>
                <a:moveTo>
                  <a:pt x="2827" y="4421"/>
                </a:moveTo>
                <a:cubicBezTo>
                  <a:pt x="2821" y="4429"/>
                  <a:pt x="2816" y="4437"/>
                  <a:pt x="2817" y="4451"/>
                </a:cubicBezTo>
                <a:cubicBezTo>
                  <a:pt x="2796" y="4448"/>
                  <a:pt x="2797" y="4424"/>
                  <a:pt x="2776" y="4421"/>
                </a:cubicBezTo>
                <a:cubicBezTo>
                  <a:pt x="2779" y="4398"/>
                  <a:pt x="2820" y="4415"/>
                  <a:pt x="2827" y="4421"/>
                </a:cubicBezTo>
                <a:close/>
                <a:moveTo>
                  <a:pt x="2796" y="4160"/>
                </a:moveTo>
                <a:cubicBezTo>
                  <a:pt x="2826" y="4161"/>
                  <a:pt x="2823" y="4220"/>
                  <a:pt x="2786" y="4210"/>
                </a:cubicBezTo>
                <a:cubicBezTo>
                  <a:pt x="2783" y="4187"/>
                  <a:pt x="2788" y="4172"/>
                  <a:pt x="2796" y="4160"/>
                </a:cubicBezTo>
                <a:close/>
                <a:moveTo>
                  <a:pt x="2766" y="4481"/>
                </a:moveTo>
                <a:cubicBezTo>
                  <a:pt x="2741" y="4477"/>
                  <a:pt x="2776" y="4453"/>
                  <a:pt x="2796" y="4461"/>
                </a:cubicBezTo>
                <a:cubicBezTo>
                  <a:pt x="2783" y="4501"/>
                  <a:pt x="2780" y="4492"/>
                  <a:pt x="2776" y="4532"/>
                </a:cubicBezTo>
                <a:cubicBezTo>
                  <a:pt x="2735" y="4519"/>
                  <a:pt x="2771" y="4493"/>
                  <a:pt x="2776" y="4471"/>
                </a:cubicBezTo>
                <a:cubicBezTo>
                  <a:pt x="2768" y="4470"/>
                  <a:pt x="2767" y="4475"/>
                  <a:pt x="2766" y="4481"/>
                </a:cubicBezTo>
                <a:close/>
                <a:moveTo>
                  <a:pt x="2756" y="4532"/>
                </a:moveTo>
                <a:cubicBezTo>
                  <a:pt x="2768" y="4544"/>
                  <a:pt x="2798" y="4540"/>
                  <a:pt x="2796" y="4512"/>
                </a:cubicBezTo>
                <a:cubicBezTo>
                  <a:pt x="2832" y="4533"/>
                  <a:pt x="2747" y="4592"/>
                  <a:pt x="2756" y="4532"/>
                </a:cubicBezTo>
                <a:close/>
                <a:moveTo>
                  <a:pt x="2716" y="4371"/>
                </a:moveTo>
                <a:cubicBezTo>
                  <a:pt x="2676" y="4411"/>
                  <a:pt x="2670" y="4331"/>
                  <a:pt x="2676" y="4291"/>
                </a:cubicBezTo>
                <a:cubicBezTo>
                  <a:pt x="2703" y="4283"/>
                  <a:pt x="2696" y="4310"/>
                  <a:pt x="2716" y="4311"/>
                </a:cubicBezTo>
                <a:cubicBezTo>
                  <a:pt x="2728" y="4337"/>
                  <a:pt x="2697" y="4370"/>
                  <a:pt x="2716" y="4371"/>
                </a:cubicBezTo>
                <a:close/>
                <a:moveTo>
                  <a:pt x="2706" y="3617"/>
                </a:moveTo>
                <a:cubicBezTo>
                  <a:pt x="2692" y="3647"/>
                  <a:pt x="2712" y="3661"/>
                  <a:pt x="2706" y="3708"/>
                </a:cubicBezTo>
                <a:cubicBezTo>
                  <a:pt x="2671" y="3703"/>
                  <a:pt x="2673" y="3660"/>
                  <a:pt x="2666" y="3627"/>
                </a:cubicBezTo>
                <a:cubicBezTo>
                  <a:pt x="2675" y="3619"/>
                  <a:pt x="2688" y="3616"/>
                  <a:pt x="2706" y="3617"/>
                </a:cubicBezTo>
                <a:close/>
                <a:moveTo>
                  <a:pt x="2696" y="4421"/>
                </a:moveTo>
                <a:cubicBezTo>
                  <a:pt x="2727" y="4432"/>
                  <a:pt x="2711" y="4492"/>
                  <a:pt x="2716" y="4552"/>
                </a:cubicBezTo>
                <a:cubicBezTo>
                  <a:pt x="2653" y="4562"/>
                  <a:pt x="2670" y="4440"/>
                  <a:pt x="2696" y="4421"/>
                </a:cubicBezTo>
                <a:close/>
                <a:moveTo>
                  <a:pt x="2716" y="4632"/>
                </a:moveTo>
                <a:cubicBezTo>
                  <a:pt x="2702" y="4687"/>
                  <a:pt x="2739" y="4730"/>
                  <a:pt x="2686" y="4743"/>
                </a:cubicBezTo>
                <a:cubicBezTo>
                  <a:pt x="2686" y="4701"/>
                  <a:pt x="2653" y="4649"/>
                  <a:pt x="2716" y="4632"/>
                </a:cubicBezTo>
                <a:close/>
                <a:moveTo>
                  <a:pt x="2696" y="5778"/>
                </a:moveTo>
                <a:cubicBezTo>
                  <a:pt x="2688" y="5512"/>
                  <a:pt x="2689" y="5075"/>
                  <a:pt x="2696" y="4823"/>
                </a:cubicBezTo>
                <a:cubicBezTo>
                  <a:pt x="2730" y="5113"/>
                  <a:pt x="2733" y="5496"/>
                  <a:pt x="2716" y="5828"/>
                </a:cubicBezTo>
                <a:cubicBezTo>
                  <a:pt x="2650" y="5841"/>
                  <a:pt x="2695" y="5763"/>
                  <a:pt x="2696" y="5778"/>
                </a:cubicBezTo>
                <a:close/>
                <a:moveTo>
                  <a:pt x="2686" y="6079"/>
                </a:moveTo>
                <a:cubicBezTo>
                  <a:pt x="2731" y="6050"/>
                  <a:pt x="2647" y="5963"/>
                  <a:pt x="2716" y="5939"/>
                </a:cubicBezTo>
                <a:cubicBezTo>
                  <a:pt x="2710" y="5924"/>
                  <a:pt x="2700" y="5914"/>
                  <a:pt x="2686" y="5909"/>
                </a:cubicBezTo>
                <a:cubicBezTo>
                  <a:pt x="2688" y="5894"/>
                  <a:pt x="2716" y="5905"/>
                  <a:pt x="2716" y="5888"/>
                </a:cubicBezTo>
                <a:cubicBezTo>
                  <a:pt x="2726" y="5926"/>
                  <a:pt x="2737" y="6092"/>
                  <a:pt x="2686" y="6079"/>
                </a:cubicBezTo>
                <a:close/>
                <a:moveTo>
                  <a:pt x="2686" y="5878"/>
                </a:moveTo>
                <a:cubicBezTo>
                  <a:pt x="2694" y="5869"/>
                  <a:pt x="2697" y="5856"/>
                  <a:pt x="2696" y="5838"/>
                </a:cubicBezTo>
                <a:cubicBezTo>
                  <a:pt x="2726" y="5838"/>
                  <a:pt x="2726" y="5838"/>
                  <a:pt x="2726" y="5838"/>
                </a:cubicBezTo>
                <a:cubicBezTo>
                  <a:pt x="2731" y="5870"/>
                  <a:pt x="2717" y="5883"/>
                  <a:pt x="2686" y="5878"/>
                </a:cubicBezTo>
                <a:close/>
                <a:moveTo>
                  <a:pt x="2756" y="4612"/>
                </a:moveTo>
                <a:cubicBezTo>
                  <a:pt x="2768" y="4604"/>
                  <a:pt x="2783" y="4599"/>
                  <a:pt x="2806" y="4602"/>
                </a:cubicBezTo>
                <a:cubicBezTo>
                  <a:pt x="2800" y="4589"/>
                  <a:pt x="2785" y="4583"/>
                  <a:pt x="2766" y="4582"/>
                </a:cubicBezTo>
                <a:cubicBezTo>
                  <a:pt x="2759" y="4555"/>
                  <a:pt x="2814" y="4589"/>
                  <a:pt x="2806" y="4562"/>
                </a:cubicBezTo>
                <a:cubicBezTo>
                  <a:pt x="2830" y="4589"/>
                  <a:pt x="2810" y="4659"/>
                  <a:pt x="2817" y="4703"/>
                </a:cubicBezTo>
                <a:cubicBezTo>
                  <a:pt x="2802" y="4702"/>
                  <a:pt x="2788" y="4701"/>
                  <a:pt x="2786" y="4713"/>
                </a:cubicBezTo>
                <a:cubicBezTo>
                  <a:pt x="2776" y="4706"/>
                  <a:pt x="2776" y="4689"/>
                  <a:pt x="2756" y="4693"/>
                </a:cubicBezTo>
                <a:cubicBezTo>
                  <a:pt x="2781" y="4668"/>
                  <a:pt x="2749" y="4649"/>
                  <a:pt x="2756" y="4612"/>
                </a:cubicBezTo>
                <a:close/>
                <a:moveTo>
                  <a:pt x="2756" y="4733"/>
                </a:moveTo>
                <a:cubicBezTo>
                  <a:pt x="2756" y="4713"/>
                  <a:pt x="2756" y="4713"/>
                  <a:pt x="2756" y="4713"/>
                </a:cubicBezTo>
                <a:cubicBezTo>
                  <a:pt x="2789" y="4721"/>
                  <a:pt x="2815" y="4707"/>
                  <a:pt x="2817" y="4763"/>
                </a:cubicBezTo>
                <a:cubicBezTo>
                  <a:pt x="2803" y="4788"/>
                  <a:pt x="2786" y="4745"/>
                  <a:pt x="2776" y="4773"/>
                </a:cubicBezTo>
                <a:cubicBezTo>
                  <a:pt x="2754" y="4768"/>
                  <a:pt x="2795" y="4729"/>
                  <a:pt x="2806" y="4753"/>
                </a:cubicBezTo>
                <a:cubicBezTo>
                  <a:pt x="2814" y="4701"/>
                  <a:pt x="2764" y="4770"/>
                  <a:pt x="2756" y="4733"/>
                </a:cubicBezTo>
                <a:close/>
                <a:moveTo>
                  <a:pt x="2766" y="6019"/>
                </a:moveTo>
                <a:cubicBezTo>
                  <a:pt x="2772" y="5982"/>
                  <a:pt x="2777" y="5969"/>
                  <a:pt x="2766" y="5949"/>
                </a:cubicBezTo>
                <a:cubicBezTo>
                  <a:pt x="2789" y="5903"/>
                  <a:pt x="2805" y="6034"/>
                  <a:pt x="2766" y="6019"/>
                </a:cubicBezTo>
                <a:close/>
                <a:moveTo>
                  <a:pt x="2806" y="5567"/>
                </a:moveTo>
                <a:cubicBezTo>
                  <a:pt x="2754" y="5530"/>
                  <a:pt x="2779" y="5439"/>
                  <a:pt x="2776" y="5366"/>
                </a:cubicBezTo>
                <a:cubicBezTo>
                  <a:pt x="2769" y="5200"/>
                  <a:pt x="2744" y="5013"/>
                  <a:pt x="2776" y="4883"/>
                </a:cubicBezTo>
                <a:cubicBezTo>
                  <a:pt x="2770" y="4873"/>
                  <a:pt x="2753" y="4873"/>
                  <a:pt x="2756" y="4853"/>
                </a:cubicBezTo>
                <a:cubicBezTo>
                  <a:pt x="2767" y="4851"/>
                  <a:pt x="2763" y="4833"/>
                  <a:pt x="2776" y="4833"/>
                </a:cubicBezTo>
                <a:cubicBezTo>
                  <a:pt x="2768" y="4780"/>
                  <a:pt x="2819" y="4873"/>
                  <a:pt x="2796" y="4833"/>
                </a:cubicBezTo>
                <a:cubicBezTo>
                  <a:pt x="2854" y="4832"/>
                  <a:pt x="2796" y="5048"/>
                  <a:pt x="2796" y="5084"/>
                </a:cubicBezTo>
                <a:cubicBezTo>
                  <a:pt x="2796" y="5098"/>
                  <a:pt x="2812" y="5079"/>
                  <a:pt x="2817" y="5094"/>
                </a:cubicBezTo>
                <a:cubicBezTo>
                  <a:pt x="2855" y="5235"/>
                  <a:pt x="2775" y="5379"/>
                  <a:pt x="2806" y="5567"/>
                </a:cubicBezTo>
                <a:close/>
                <a:moveTo>
                  <a:pt x="2827" y="2622"/>
                </a:moveTo>
                <a:cubicBezTo>
                  <a:pt x="2814" y="2576"/>
                  <a:pt x="2862" y="2591"/>
                  <a:pt x="2867" y="2562"/>
                </a:cubicBezTo>
                <a:cubicBezTo>
                  <a:pt x="2900" y="2589"/>
                  <a:pt x="2839" y="2590"/>
                  <a:pt x="2867" y="2622"/>
                </a:cubicBezTo>
                <a:cubicBezTo>
                  <a:pt x="2894" y="2623"/>
                  <a:pt x="2887" y="2606"/>
                  <a:pt x="2907" y="2622"/>
                </a:cubicBezTo>
                <a:cubicBezTo>
                  <a:pt x="2876" y="2657"/>
                  <a:pt x="2857" y="2595"/>
                  <a:pt x="2827" y="2622"/>
                </a:cubicBezTo>
                <a:close/>
                <a:moveTo>
                  <a:pt x="2927" y="5848"/>
                </a:moveTo>
                <a:cubicBezTo>
                  <a:pt x="2941" y="5826"/>
                  <a:pt x="2959" y="5807"/>
                  <a:pt x="2977" y="5788"/>
                </a:cubicBezTo>
                <a:cubicBezTo>
                  <a:pt x="2989" y="5790"/>
                  <a:pt x="2983" y="5798"/>
                  <a:pt x="2977" y="5798"/>
                </a:cubicBezTo>
                <a:cubicBezTo>
                  <a:pt x="2973" y="5819"/>
                  <a:pt x="2992" y="5817"/>
                  <a:pt x="3007" y="5818"/>
                </a:cubicBezTo>
                <a:cubicBezTo>
                  <a:pt x="2989" y="5844"/>
                  <a:pt x="2958" y="5863"/>
                  <a:pt x="2927" y="5848"/>
                </a:cubicBezTo>
                <a:close/>
                <a:moveTo>
                  <a:pt x="2947" y="5778"/>
                </a:moveTo>
                <a:cubicBezTo>
                  <a:pt x="2921" y="5772"/>
                  <a:pt x="2989" y="5739"/>
                  <a:pt x="2927" y="5748"/>
                </a:cubicBezTo>
                <a:cubicBezTo>
                  <a:pt x="2951" y="5711"/>
                  <a:pt x="2915" y="5752"/>
                  <a:pt x="2897" y="5728"/>
                </a:cubicBezTo>
                <a:cubicBezTo>
                  <a:pt x="2907" y="5702"/>
                  <a:pt x="2993" y="5741"/>
                  <a:pt x="3007" y="5708"/>
                </a:cubicBezTo>
                <a:cubicBezTo>
                  <a:pt x="3000" y="5745"/>
                  <a:pt x="2979" y="5757"/>
                  <a:pt x="2947" y="5778"/>
                </a:cubicBezTo>
                <a:close/>
                <a:moveTo>
                  <a:pt x="2977" y="5507"/>
                </a:moveTo>
                <a:cubicBezTo>
                  <a:pt x="2980" y="5519"/>
                  <a:pt x="3007" y="5520"/>
                  <a:pt x="3007" y="5507"/>
                </a:cubicBezTo>
                <a:cubicBezTo>
                  <a:pt x="3038" y="5525"/>
                  <a:pt x="2963" y="5522"/>
                  <a:pt x="2977" y="5557"/>
                </a:cubicBezTo>
                <a:cubicBezTo>
                  <a:pt x="3019" y="5562"/>
                  <a:pt x="3006" y="5578"/>
                  <a:pt x="2967" y="5597"/>
                </a:cubicBezTo>
                <a:cubicBezTo>
                  <a:pt x="2976" y="5624"/>
                  <a:pt x="3002" y="5579"/>
                  <a:pt x="3018" y="5607"/>
                </a:cubicBezTo>
                <a:cubicBezTo>
                  <a:pt x="2986" y="5635"/>
                  <a:pt x="2967" y="5668"/>
                  <a:pt x="2957" y="5687"/>
                </a:cubicBezTo>
                <a:cubicBezTo>
                  <a:pt x="2954" y="5701"/>
                  <a:pt x="2932" y="5696"/>
                  <a:pt x="2917" y="5697"/>
                </a:cubicBezTo>
                <a:cubicBezTo>
                  <a:pt x="2928" y="5654"/>
                  <a:pt x="2873" y="5673"/>
                  <a:pt x="2887" y="5607"/>
                </a:cubicBezTo>
                <a:cubicBezTo>
                  <a:pt x="2927" y="5603"/>
                  <a:pt x="2912" y="5601"/>
                  <a:pt x="2947" y="5587"/>
                </a:cubicBezTo>
                <a:cubicBezTo>
                  <a:pt x="2949" y="5565"/>
                  <a:pt x="2912" y="5582"/>
                  <a:pt x="2897" y="5577"/>
                </a:cubicBezTo>
                <a:cubicBezTo>
                  <a:pt x="2890" y="5550"/>
                  <a:pt x="2918" y="5557"/>
                  <a:pt x="2927" y="5547"/>
                </a:cubicBezTo>
                <a:cubicBezTo>
                  <a:pt x="2915" y="5516"/>
                  <a:pt x="2889" y="5561"/>
                  <a:pt x="2877" y="5537"/>
                </a:cubicBezTo>
                <a:cubicBezTo>
                  <a:pt x="2877" y="5496"/>
                  <a:pt x="2877" y="5496"/>
                  <a:pt x="2877" y="5496"/>
                </a:cubicBezTo>
                <a:cubicBezTo>
                  <a:pt x="2890" y="5484"/>
                  <a:pt x="2893" y="5493"/>
                  <a:pt x="2907" y="5496"/>
                </a:cubicBezTo>
                <a:cubicBezTo>
                  <a:pt x="2896" y="5463"/>
                  <a:pt x="2876" y="5496"/>
                  <a:pt x="2847" y="5476"/>
                </a:cubicBezTo>
                <a:cubicBezTo>
                  <a:pt x="2855" y="5447"/>
                  <a:pt x="2862" y="5465"/>
                  <a:pt x="2887" y="5466"/>
                </a:cubicBezTo>
                <a:cubicBezTo>
                  <a:pt x="2898" y="5427"/>
                  <a:pt x="2851" y="5431"/>
                  <a:pt x="2877" y="5406"/>
                </a:cubicBezTo>
                <a:cubicBezTo>
                  <a:pt x="2875" y="5394"/>
                  <a:pt x="2858" y="5398"/>
                  <a:pt x="2847" y="5396"/>
                </a:cubicBezTo>
                <a:cubicBezTo>
                  <a:pt x="2871" y="5352"/>
                  <a:pt x="2825" y="5272"/>
                  <a:pt x="2877" y="5235"/>
                </a:cubicBezTo>
                <a:cubicBezTo>
                  <a:pt x="2846" y="5224"/>
                  <a:pt x="2843" y="5052"/>
                  <a:pt x="2877" y="5074"/>
                </a:cubicBezTo>
                <a:cubicBezTo>
                  <a:pt x="2839" y="5003"/>
                  <a:pt x="2868" y="4924"/>
                  <a:pt x="2857" y="4823"/>
                </a:cubicBezTo>
                <a:cubicBezTo>
                  <a:pt x="2880" y="4829"/>
                  <a:pt x="2934" y="4856"/>
                  <a:pt x="2937" y="4823"/>
                </a:cubicBezTo>
                <a:cubicBezTo>
                  <a:pt x="2921" y="4812"/>
                  <a:pt x="2904" y="4822"/>
                  <a:pt x="2867" y="4823"/>
                </a:cubicBezTo>
                <a:cubicBezTo>
                  <a:pt x="2868" y="4811"/>
                  <a:pt x="2865" y="4805"/>
                  <a:pt x="2857" y="4803"/>
                </a:cubicBezTo>
                <a:cubicBezTo>
                  <a:pt x="2874" y="4789"/>
                  <a:pt x="2903" y="4808"/>
                  <a:pt x="2937" y="4793"/>
                </a:cubicBezTo>
                <a:cubicBezTo>
                  <a:pt x="2849" y="4776"/>
                  <a:pt x="2867" y="4703"/>
                  <a:pt x="2880" y="4651"/>
                </a:cubicBezTo>
                <a:cubicBezTo>
                  <a:pt x="2879" y="4652"/>
                  <a:pt x="2878" y="4652"/>
                  <a:pt x="2877" y="4652"/>
                </a:cubicBezTo>
                <a:cubicBezTo>
                  <a:pt x="2835" y="4586"/>
                  <a:pt x="2898" y="4426"/>
                  <a:pt x="2867" y="4361"/>
                </a:cubicBezTo>
                <a:cubicBezTo>
                  <a:pt x="2881" y="4329"/>
                  <a:pt x="2871" y="4402"/>
                  <a:pt x="2897" y="4391"/>
                </a:cubicBezTo>
                <a:cubicBezTo>
                  <a:pt x="2905" y="4389"/>
                  <a:pt x="2907" y="4381"/>
                  <a:pt x="2917" y="4381"/>
                </a:cubicBezTo>
                <a:cubicBezTo>
                  <a:pt x="2913" y="4362"/>
                  <a:pt x="2878" y="4373"/>
                  <a:pt x="2887" y="4341"/>
                </a:cubicBezTo>
                <a:cubicBezTo>
                  <a:pt x="2902" y="4329"/>
                  <a:pt x="2912" y="4329"/>
                  <a:pt x="2927" y="4341"/>
                </a:cubicBezTo>
                <a:cubicBezTo>
                  <a:pt x="2925" y="4329"/>
                  <a:pt x="2929" y="4323"/>
                  <a:pt x="2937" y="4321"/>
                </a:cubicBezTo>
                <a:cubicBezTo>
                  <a:pt x="2933" y="4298"/>
                  <a:pt x="2888" y="4317"/>
                  <a:pt x="2867" y="4311"/>
                </a:cubicBezTo>
                <a:cubicBezTo>
                  <a:pt x="2871" y="4262"/>
                  <a:pt x="2856" y="4193"/>
                  <a:pt x="2877" y="4160"/>
                </a:cubicBezTo>
                <a:cubicBezTo>
                  <a:pt x="2871" y="4211"/>
                  <a:pt x="2911" y="4157"/>
                  <a:pt x="2927" y="4200"/>
                </a:cubicBezTo>
                <a:cubicBezTo>
                  <a:pt x="2953" y="4196"/>
                  <a:pt x="2917" y="4130"/>
                  <a:pt x="2967" y="4150"/>
                </a:cubicBezTo>
                <a:cubicBezTo>
                  <a:pt x="2943" y="4130"/>
                  <a:pt x="2957" y="4134"/>
                  <a:pt x="2947" y="4100"/>
                </a:cubicBezTo>
                <a:cubicBezTo>
                  <a:pt x="2957" y="4106"/>
                  <a:pt x="2984" y="4123"/>
                  <a:pt x="2977" y="4090"/>
                </a:cubicBezTo>
                <a:cubicBezTo>
                  <a:pt x="2968" y="4090"/>
                  <a:pt x="2916" y="4066"/>
                  <a:pt x="2947" y="4059"/>
                </a:cubicBezTo>
                <a:cubicBezTo>
                  <a:pt x="2932" y="4026"/>
                  <a:pt x="2923" y="4080"/>
                  <a:pt x="2897" y="4069"/>
                </a:cubicBezTo>
                <a:cubicBezTo>
                  <a:pt x="2898" y="4055"/>
                  <a:pt x="2899" y="4041"/>
                  <a:pt x="2887" y="4039"/>
                </a:cubicBezTo>
                <a:cubicBezTo>
                  <a:pt x="2911" y="4020"/>
                  <a:pt x="2939" y="4051"/>
                  <a:pt x="2967" y="4029"/>
                </a:cubicBezTo>
                <a:cubicBezTo>
                  <a:pt x="2949" y="4007"/>
                  <a:pt x="2908" y="4008"/>
                  <a:pt x="2867" y="4009"/>
                </a:cubicBezTo>
                <a:cubicBezTo>
                  <a:pt x="2865" y="3991"/>
                  <a:pt x="2879" y="3988"/>
                  <a:pt x="2877" y="3969"/>
                </a:cubicBezTo>
                <a:cubicBezTo>
                  <a:pt x="2909" y="3986"/>
                  <a:pt x="2921" y="3991"/>
                  <a:pt x="2947" y="3979"/>
                </a:cubicBezTo>
                <a:cubicBezTo>
                  <a:pt x="2926" y="3949"/>
                  <a:pt x="2884" y="3976"/>
                  <a:pt x="2867" y="3929"/>
                </a:cubicBezTo>
                <a:cubicBezTo>
                  <a:pt x="2912" y="3914"/>
                  <a:pt x="2898" y="3958"/>
                  <a:pt x="2937" y="3949"/>
                </a:cubicBezTo>
                <a:cubicBezTo>
                  <a:pt x="2933" y="3933"/>
                  <a:pt x="2905" y="3940"/>
                  <a:pt x="2917" y="3909"/>
                </a:cubicBezTo>
                <a:cubicBezTo>
                  <a:pt x="2934" y="3939"/>
                  <a:pt x="2966" y="3915"/>
                  <a:pt x="2947" y="3899"/>
                </a:cubicBezTo>
                <a:cubicBezTo>
                  <a:pt x="2954" y="3889"/>
                  <a:pt x="3007" y="3892"/>
                  <a:pt x="3028" y="3868"/>
                </a:cubicBezTo>
                <a:cubicBezTo>
                  <a:pt x="3039" y="3915"/>
                  <a:pt x="3025" y="3995"/>
                  <a:pt x="3038" y="4019"/>
                </a:cubicBezTo>
                <a:cubicBezTo>
                  <a:pt x="3027" y="4039"/>
                  <a:pt x="2991" y="3988"/>
                  <a:pt x="2977" y="4029"/>
                </a:cubicBezTo>
                <a:cubicBezTo>
                  <a:pt x="2981" y="4043"/>
                  <a:pt x="2995" y="4030"/>
                  <a:pt x="2997" y="4019"/>
                </a:cubicBezTo>
                <a:cubicBezTo>
                  <a:pt x="3036" y="4025"/>
                  <a:pt x="2984" y="4058"/>
                  <a:pt x="3038" y="4049"/>
                </a:cubicBezTo>
                <a:cubicBezTo>
                  <a:pt x="3020" y="4121"/>
                  <a:pt x="3069" y="4202"/>
                  <a:pt x="3005" y="4219"/>
                </a:cubicBezTo>
                <a:cubicBezTo>
                  <a:pt x="3070" y="4212"/>
                  <a:pt x="3025" y="4439"/>
                  <a:pt x="3028" y="4471"/>
                </a:cubicBezTo>
                <a:cubicBezTo>
                  <a:pt x="2997" y="4518"/>
                  <a:pt x="2983" y="4455"/>
                  <a:pt x="2957" y="4441"/>
                </a:cubicBezTo>
                <a:cubicBezTo>
                  <a:pt x="2941" y="4477"/>
                  <a:pt x="2916" y="4447"/>
                  <a:pt x="2877" y="4451"/>
                </a:cubicBezTo>
                <a:cubicBezTo>
                  <a:pt x="2876" y="4469"/>
                  <a:pt x="2889" y="4473"/>
                  <a:pt x="2887" y="4492"/>
                </a:cubicBezTo>
                <a:cubicBezTo>
                  <a:pt x="2924" y="4471"/>
                  <a:pt x="2913" y="4506"/>
                  <a:pt x="2957" y="4502"/>
                </a:cubicBezTo>
                <a:cubicBezTo>
                  <a:pt x="2951" y="4491"/>
                  <a:pt x="2934" y="4491"/>
                  <a:pt x="2937" y="4471"/>
                </a:cubicBezTo>
                <a:cubicBezTo>
                  <a:pt x="2974" y="4478"/>
                  <a:pt x="2962" y="4534"/>
                  <a:pt x="2987" y="4552"/>
                </a:cubicBezTo>
                <a:cubicBezTo>
                  <a:pt x="3014" y="4552"/>
                  <a:pt x="3009" y="4520"/>
                  <a:pt x="3038" y="4522"/>
                </a:cubicBezTo>
                <a:cubicBezTo>
                  <a:pt x="3031" y="4531"/>
                  <a:pt x="3025" y="4540"/>
                  <a:pt x="3038" y="4542"/>
                </a:cubicBezTo>
                <a:cubicBezTo>
                  <a:pt x="3032" y="4564"/>
                  <a:pt x="3022" y="4530"/>
                  <a:pt x="3007" y="4552"/>
                </a:cubicBezTo>
                <a:cubicBezTo>
                  <a:pt x="3005" y="4569"/>
                  <a:pt x="3025" y="4578"/>
                  <a:pt x="3007" y="4582"/>
                </a:cubicBezTo>
                <a:cubicBezTo>
                  <a:pt x="3006" y="4601"/>
                  <a:pt x="3033" y="4571"/>
                  <a:pt x="3038" y="4602"/>
                </a:cubicBezTo>
                <a:cubicBezTo>
                  <a:pt x="3055" y="4728"/>
                  <a:pt x="3019" y="5231"/>
                  <a:pt x="2997" y="5285"/>
                </a:cubicBezTo>
                <a:cubicBezTo>
                  <a:pt x="3035" y="5372"/>
                  <a:pt x="3017" y="5489"/>
                  <a:pt x="2977" y="5507"/>
                </a:cubicBezTo>
                <a:close/>
                <a:moveTo>
                  <a:pt x="3279" y="2662"/>
                </a:moveTo>
                <a:cubicBezTo>
                  <a:pt x="3299" y="2662"/>
                  <a:pt x="3299" y="2662"/>
                  <a:pt x="3299" y="2662"/>
                </a:cubicBezTo>
                <a:cubicBezTo>
                  <a:pt x="3283" y="2695"/>
                  <a:pt x="3246" y="2713"/>
                  <a:pt x="3279" y="2733"/>
                </a:cubicBezTo>
                <a:cubicBezTo>
                  <a:pt x="3275" y="2746"/>
                  <a:pt x="3261" y="2749"/>
                  <a:pt x="3259" y="2763"/>
                </a:cubicBezTo>
                <a:cubicBezTo>
                  <a:pt x="3205" y="2747"/>
                  <a:pt x="3251" y="2683"/>
                  <a:pt x="3279" y="2662"/>
                </a:cubicBezTo>
                <a:close/>
                <a:moveTo>
                  <a:pt x="3289" y="3004"/>
                </a:moveTo>
                <a:cubicBezTo>
                  <a:pt x="3287" y="3072"/>
                  <a:pt x="3278" y="3059"/>
                  <a:pt x="3289" y="3115"/>
                </a:cubicBezTo>
                <a:cubicBezTo>
                  <a:pt x="3259" y="3115"/>
                  <a:pt x="3259" y="3115"/>
                  <a:pt x="3259" y="3115"/>
                </a:cubicBezTo>
                <a:cubicBezTo>
                  <a:pt x="3269" y="3143"/>
                  <a:pt x="3295" y="3174"/>
                  <a:pt x="3239" y="3175"/>
                </a:cubicBezTo>
                <a:cubicBezTo>
                  <a:pt x="3260" y="3140"/>
                  <a:pt x="3204" y="3013"/>
                  <a:pt x="3269" y="3034"/>
                </a:cubicBezTo>
                <a:cubicBezTo>
                  <a:pt x="3260" y="3020"/>
                  <a:pt x="3254" y="3002"/>
                  <a:pt x="3229" y="3004"/>
                </a:cubicBezTo>
                <a:cubicBezTo>
                  <a:pt x="3239" y="2976"/>
                  <a:pt x="3271" y="3007"/>
                  <a:pt x="3289" y="3004"/>
                </a:cubicBezTo>
                <a:close/>
                <a:moveTo>
                  <a:pt x="3168" y="4652"/>
                </a:moveTo>
                <a:cubicBezTo>
                  <a:pt x="3190" y="4648"/>
                  <a:pt x="3187" y="4667"/>
                  <a:pt x="3188" y="4682"/>
                </a:cubicBezTo>
                <a:cubicBezTo>
                  <a:pt x="3201" y="4665"/>
                  <a:pt x="3208" y="4642"/>
                  <a:pt x="3229" y="4632"/>
                </a:cubicBezTo>
                <a:cubicBezTo>
                  <a:pt x="3247" y="4645"/>
                  <a:pt x="3249" y="4725"/>
                  <a:pt x="3208" y="4713"/>
                </a:cubicBezTo>
                <a:cubicBezTo>
                  <a:pt x="3207" y="4704"/>
                  <a:pt x="3212" y="4703"/>
                  <a:pt x="3219" y="4703"/>
                </a:cubicBezTo>
                <a:cubicBezTo>
                  <a:pt x="3211" y="4694"/>
                  <a:pt x="3152" y="4711"/>
                  <a:pt x="3168" y="4652"/>
                </a:cubicBezTo>
                <a:close/>
                <a:moveTo>
                  <a:pt x="3118" y="5275"/>
                </a:moveTo>
                <a:cubicBezTo>
                  <a:pt x="3086" y="5239"/>
                  <a:pt x="3112" y="5133"/>
                  <a:pt x="3118" y="5054"/>
                </a:cubicBezTo>
                <a:cubicBezTo>
                  <a:pt x="3152" y="5151"/>
                  <a:pt x="3109" y="5317"/>
                  <a:pt x="3108" y="5396"/>
                </a:cubicBezTo>
                <a:cubicBezTo>
                  <a:pt x="3108" y="5408"/>
                  <a:pt x="3124" y="5417"/>
                  <a:pt x="3138" y="5416"/>
                </a:cubicBezTo>
                <a:cubicBezTo>
                  <a:pt x="3135" y="5430"/>
                  <a:pt x="3113" y="5424"/>
                  <a:pt x="3098" y="5426"/>
                </a:cubicBezTo>
                <a:cubicBezTo>
                  <a:pt x="3121" y="5392"/>
                  <a:pt x="3079" y="5317"/>
                  <a:pt x="3118" y="5275"/>
                </a:cubicBezTo>
                <a:close/>
                <a:moveTo>
                  <a:pt x="3098" y="3929"/>
                </a:moveTo>
                <a:cubicBezTo>
                  <a:pt x="3107" y="3935"/>
                  <a:pt x="3135" y="3952"/>
                  <a:pt x="3128" y="3919"/>
                </a:cubicBezTo>
                <a:cubicBezTo>
                  <a:pt x="3141" y="3929"/>
                  <a:pt x="3158" y="3935"/>
                  <a:pt x="3168" y="3949"/>
                </a:cubicBezTo>
                <a:cubicBezTo>
                  <a:pt x="3170" y="3977"/>
                  <a:pt x="3134" y="3968"/>
                  <a:pt x="3148" y="4009"/>
                </a:cubicBezTo>
                <a:cubicBezTo>
                  <a:pt x="3173" y="4003"/>
                  <a:pt x="3205" y="3953"/>
                  <a:pt x="3188" y="3939"/>
                </a:cubicBezTo>
                <a:cubicBezTo>
                  <a:pt x="3191" y="3924"/>
                  <a:pt x="3218" y="3935"/>
                  <a:pt x="3219" y="3919"/>
                </a:cubicBezTo>
                <a:cubicBezTo>
                  <a:pt x="3232" y="4074"/>
                  <a:pt x="3265" y="4230"/>
                  <a:pt x="3208" y="4371"/>
                </a:cubicBezTo>
                <a:cubicBezTo>
                  <a:pt x="3214" y="4400"/>
                  <a:pt x="3223" y="4355"/>
                  <a:pt x="3229" y="4351"/>
                </a:cubicBezTo>
                <a:cubicBezTo>
                  <a:pt x="3252" y="4368"/>
                  <a:pt x="3232" y="4428"/>
                  <a:pt x="3239" y="4461"/>
                </a:cubicBezTo>
                <a:cubicBezTo>
                  <a:pt x="3219" y="4466"/>
                  <a:pt x="3220" y="4490"/>
                  <a:pt x="3188" y="4481"/>
                </a:cubicBezTo>
                <a:cubicBezTo>
                  <a:pt x="3227" y="4496"/>
                  <a:pt x="3159" y="4534"/>
                  <a:pt x="3188" y="4572"/>
                </a:cubicBezTo>
                <a:cubicBezTo>
                  <a:pt x="3202" y="4539"/>
                  <a:pt x="3206" y="4495"/>
                  <a:pt x="3229" y="4471"/>
                </a:cubicBezTo>
                <a:cubicBezTo>
                  <a:pt x="3257" y="4514"/>
                  <a:pt x="3223" y="4585"/>
                  <a:pt x="3239" y="4622"/>
                </a:cubicBezTo>
                <a:cubicBezTo>
                  <a:pt x="3221" y="4621"/>
                  <a:pt x="3217" y="4634"/>
                  <a:pt x="3198" y="4632"/>
                </a:cubicBezTo>
                <a:cubicBezTo>
                  <a:pt x="3194" y="4611"/>
                  <a:pt x="3205" y="4606"/>
                  <a:pt x="3208" y="4592"/>
                </a:cubicBezTo>
                <a:cubicBezTo>
                  <a:pt x="3200" y="4601"/>
                  <a:pt x="3181" y="4598"/>
                  <a:pt x="3178" y="4612"/>
                </a:cubicBezTo>
                <a:cubicBezTo>
                  <a:pt x="3155" y="4610"/>
                  <a:pt x="3173" y="4568"/>
                  <a:pt x="3178" y="4562"/>
                </a:cubicBezTo>
                <a:cubicBezTo>
                  <a:pt x="3153" y="4563"/>
                  <a:pt x="3162" y="4599"/>
                  <a:pt x="3148" y="4612"/>
                </a:cubicBezTo>
                <a:cubicBezTo>
                  <a:pt x="3116" y="4379"/>
                  <a:pt x="3112" y="4106"/>
                  <a:pt x="3098" y="3929"/>
                </a:cubicBezTo>
                <a:close/>
                <a:moveTo>
                  <a:pt x="3068" y="4049"/>
                </a:moveTo>
                <a:cubicBezTo>
                  <a:pt x="3103" y="4071"/>
                  <a:pt x="3082" y="4149"/>
                  <a:pt x="3088" y="4200"/>
                </a:cubicBezTo>
                <a:cubicBezTo>
                  <a:pt x="3055" y="4188"/>
                  <a:pt x="3073" y="4113"/>
                  <a:pt x="3068" y="4049"/>
                </a:cubicBezTo>
                <a:close/>
                <a:moveTo>
                  <a:pt x="3168" y="3748"/>
                </a:moveTo>
                <a:cubicBezTo>
                  <a:pt x="3192" y="3712"/>
                  <a:pt x="3181" y="3794"/>
                  <a:pt x="3229" y="3768"/>
                </a:cubicBezTo>
                <a:cubicBezTo>
                  <a:pt x="3243" y="3838"/>
                  <a:pt x="3157" y="3832"/>
                  <a:pt x="3138" y="3838"/>
                </a:cubicBezTo>
                <a:cubicBezTo>
                  <a:pt x="3120" y="3831"/>
                  <a:pt x="3137" y="3820"/>
                  <a:pt x="3138" y="3808"/>
                </a:cubicBezTo>
                <a:cubicBezTo>
                  <a:pt x="3120" y="3807"/>
                  <a:pt x="3117" y="3820"/>
                  <a:pt x="3098" y="3818"/>
                </a:cubicBezTo>
                <a:cubicBezTo>
                  <a:pt x="3102" y="3827"/>
                  <a:pt x="3107" y="3836"/>
                  <a:pt x="3118" y="3838"/>
                </a:cubicBezTo>
                <a:cubicBezTo>
                  <a:pt x="3071" y="3872"/>
                  <a:pt x="3105" y="3800"/>
                  <a:pt x="3088" y="3778"/>
                </a:cubicBezTo>
                <a:cubicBezTo>
                  <a:pt x="3133" y="3772"/>
                  <a:pt x="3182" y="3779"/>
                  <a:pt x="3168" y="3748"/>
                </a:cubicBezTo>
                <a:close/>
                <a:moveTo>
                  <a:pt x="3158" y="3889"/>
                </a:moveTo>
                <a:cubicBezTo>
                  <a:pt x="3157" y="3908"/>
                  <a:pt x="3121" y="3881"/>
                  <a:pt x="3108" y="3878"/>
                </a:cubicBezTo>
                <a:cubicBezTo>
                  <a:pt x="3142" y="3878"/>
                  <a:pt x="3147" y="3842"/>
                  <a:pt x="3198" y="3858"/>
                </a:cubicBezTo>
                <a:cubicBezTo>
                  <a:pt x="3206" y="3906"/>
                  <a:pt x="3134" y="3866"/>
                  <a:pt x="3158" y="3889"/>
                </a:cubicBezTo>
                <a:close/>
                <a:moveTo>
                  <a:pt x="3068" y="4230"/>
                </a:moveTo>
                <a:cubicBezTo>
                  <a:pt x="3110" y="4220"/>
                  <a:pt x="3123" y="4496"/>
                  <a:pt x="3068" y="4451"/>
                </a:cubicBezTo>
                <a:cubicBezTo>
                  <a:pt x="3088" y="4451"/>
                  <a:pt x="3088" y="4451"/>
                  <a:pt x="3088" y="4451"/>
                </a:cubicBezTo>
                <a:cubicBezTo>
                  <a:pt x="3046" y="4413"/>
                  <a:pt x="3078" y="4301"/>
                  <a:pt x="3068" y="4230"/>
                </a:cubicBezTo>
                <a:close/>
                <a:moveTo>
                  <a:pt x="3068" y="4512"/>
                </a:moveTo>
                <a:cubicBezTo>
                  <a:pt x="3135" y="4513"/>
                  <a:pt x="3104" y="4651"/>
                  <a:pt x="3088" y="4652"/>
                </a:cubicBezTo>
                <a:cubicBezTo>
                  <a:pt x="3044" y="4642"/>
                  <a:pt x="3079" y="4554"/>
                  <a:pt x="3068" y="4512"/>
                </a:cubicBezTo>
                <a:close/>
                <a:moveTo>
                  <a:pt x="3229" y="3436"/>
                </a:moveTo>
                <a:cubicBezTo>
                  <a:pt x="3229" y="3456"/>
                  <a:pt x="3229" y="3456"/>
                  <a:pt x="3229" y="3456"/>
                </a:cubicBezTo>
                <a:cubicBezTo>
                  <a:pt x="3198" y="3464"/>
                  <a:pt x="3192" y="3446"/>
                  <a:pt x="3168" y="3446"/>
                </a:cubicBezTo>
                <a:cubicBezTo>
                  <a:pt x="3161" y="3419"/>
                  <a:pt x="3216" y="3454"/>
                  <a:pt x="3208" y="3426"/>
                </a:cubicBezTo>
                <a:cubicBezTo>
                  <a:pt x="3217" y="3428"/>
                  <a:pt x="3218" y="3436"/>
                  <a:pt x="3229" y="3436"/>
                </a:cubicBezTo>
                <a:close/>
                <a:moveTo>
                  <a:pt x="3188" y="3014"/>
                </a:moveTo>
                <a:cubicBezTo>
                  <a:pt x="3224" y="3008"/>
                  <a:pt x="3219" y="3044"/>
                  <a:pt x="3219" y="3075"/>
                </a:cubicBezTo>
                <a:cubicBezTo>
                  <a:pt x="3184" y="3082"/>
                  <a:pt x="3206" y="3034"/>
                  <a:pt x="3168" y="3044"/>
                </a:cubicBezTo>
                <a:cubicBezTo>
                  <a:pt x="3172" y="3031"/>
                  <a:pt x="3186" y="3029"/>
                  <a:pt x="3188" y="3014"/>
                </a:cubicBezTo>
                <a:close/>
                <a:moveTo>
                  <a:pt x="3158" y="3085"/>
                </a:moveTo>
                <a:cubicBezTo>
                  <a:pt x="3166" y="3049"/>
                  <a:pt x="3205" y="3115"/>
                  <a:pt x="3208" y="3085"/>
                </a:cubicBezTo>
                <a:cubicBezTo>
                  <a:pt x="3231" y="3089"/>
                  <a:pt x="3213" y="3134"/>
                  <a:pt x="3219" y="3155"/>
                </a:cubicBezTo>
                <a:cubicBezTo>
                  <a:pt x="3199" y="3141"/>
                  <a:pt x="3190" y="3117"/>
                  <a:pt x="3158" y="3115"/>
                </a:cubicBezTo>
                <a:cubicBezTo>
                  <a:pt x="3165" y="3107"/>
                  <a:pt x="3174" y="3087"/>
                  <a:pt x="3158" y="3085"/>
                </a:cubicBezTo>
                <a:close/>
                <a:moveTo>
                  <a:pt x="3208" y="3416"/>
                </a:moveTo>
                <a:cubicBezTo>
                  <a:pt x="3179" y="3407"/>
                  <a:pt x="3197" y="3401"/>
                  <a:pt x="3198" y="3376"/>
                </a:cubicBezTo>
                <a:cubicBezTo>
                  <a:pt x="3165" y="3373"/>
                  <a:pt x="3187" y="3425"/>
                  <a:pt x="3138" y="3406"/>
                </a:cubicBezTo>
                <a:cubicBezTo>
                  <a:pt x="3153" y="3349"/>
                  <a:pt x="3131" y="3368"/>
                  <a:pt x="3118" y="3326"/>
                </a:cubicBezTo>
                <a:cubicBezTo>
                  <a:pt x="3163" y="3337"/>
                  <a:pt x="3235" y="3366"/>
                  <a:pt x="3208" y="3416"/>
                </a:cubicBezTo>
                <a:close/>
                <a:moveTo>
                  <a:pt x="3118" y="3497"/>
                </a:moveTo>
                <a:cubicBezTo>
                  <a:pt x="3136" y="3494"/>
                  <a:pt x="3139" y="3506"/>
                  <a:pt x="3128" y="3507"/>
                </a:cubicBezTo>
                <a:cubicBezTo>
                  <a:pt x="3125" y="3533"/>
                  <a:pt x="3184" y="3497"/>
                  <a:pt x="3168" y="3537"/>
                </a:cubicBezTo>
                <a:cubicBezTo>
                  <a:pt x="3139" y="3536"/>
                  <a:pt x="3112" y="3533"/>
                  <a:pt x="3118" y="3497"/>
                </a:cubicBezTo>
                <a:close/>
                <a:moveTo>
                  <a:pt x="3138" y="3607"/>
                </a:moveTo>
                <a:cubicBezTo>
                  <a:pt x="3140" y="3534"/>
                  <a:pt x="3174" y="3636"/>
                  <a:pt x="3208" y="3607"/>
                </a:cubicBezTo>
                <a:cubicBezTo>
                  <a:pt x="3233" y="3644"/>
                  <a:pt x="3238" y="3704"/>
                  <a:pt x="3178" y="3718"/>
                </a:cubicBezTo>
                <a:cubicBezTo>
                  <a:pt x="3171" y="3690"/>
                  <a:pt x="3198" y="3697"/>
                  <a:pt x="3198" y="3677"/>
                </a:cubicBezTo>
                <a:cubicBezTo>
                  <a:pt x="3181" y="3637"/>
                  <a:pt x="3111" y="3647"/>
                  <a:pt x="3088" y="3637"/>
                </a:cubicBezTo>
                <a:cubicBezTo>
                  <a:pt x="3098" y="3671"/>
                  <a:pt x="3143" y="3669"/>
                  <a:pt x="3138" y="3718"/>
                </a:cubicBezTo>
                <a:cubicBezTo>
                  <a:pt x="3120" y="3716"/>
                  <a:pt x="3117" y="3730"/>
                  <a:pt x="3098" y="3728"/>
                </a:cubicBezTo>
                <a:cubicBezTo>
                  <a:pt x="3037" y="3676"/>
                  <a:pt x="3122" y="3595"/>
                  <a:pt x="3068" y="3587"/>
                </a:cubicBezTo>
                <a:cubicBezTo>
                  <a:pt x="3079" y="3567"/>
                  <a:pt x="3127" y="3594"/>
                  <a:pt x="3138" y="3607"/>
                </a:cubicBezTo>
                <a:close/>
                <a:moveTo>
                  <a:pt x="3068" y="3436"/>
                </a:moveTo>
                <a:cubicBezTo>
                  <a:pt x="3086" y="3461"/>
                  <a:pt x="3067" y="3475"/>
                  <a:pt x="3078" y="3517"/>
                </a:cubicBezTo>
                <a:cubicBezTo>
                  <a:pt x="3052" y="3491"/>
                  <a:pt x="3061" y="3476"/>
                  <a:pt x="3068" y="3436"/>
                </a:cubicBezTo>
                <a:close/>
                <a:moveTo>
                  <a:pt x="3068" y="4682"/>
                </a:moveTo>
                <a:cubicBezTo>
                  <a:pt x="3076" y="4689"/>
                  <a:pt x="3095" y="4698"/>
                  <a:pt x="3098" y="4682"/>
                </a:cubicBezTo>
                <a:cubicBezTo>
                  <a:pt x="3145" y="4796"/>
                  <a:pt x="3100" y="4999"/>
                  <a:pt x="3098" y="5155"/>
                </a:cubicBezTo>
                <a:cubicBezTo>
                  <a:pt x="3034" y="5084"/>
                  <a:pt x="3084" y="4833"/>
                  <a:pt x="3068" y="4682"/>
                </a:cubicBezTo>
                <a:close/>
                <a:moveTo>
                  <a:pt x="3098" y="5788"/>
                </a:moveTo>
                <a:cubicBezTo>
                  <a:pt x="3116" y="5791"/>
                  <a:pt x="3119" y="5778"/>
                  <a:pt x="3108" y="5778"/>
                </a:cubicBezTo>
                <a:cubicBezTo>
                  <a:pt x="3131" y="5761"/>
                  <a:pt x="3135" y="5790"/>
                  <a:pt x="3138" y="5818"/>
                </a:cubicBezTo>
                <a:cubicBezTo>
                  <a:pt x="3112" y="5821"/>
                  <a:pt x="3095" y="5814"/>
                  <a:pt x="3098" y="5788"/>
                </a:cubicBezTo>
                <a:close/>
                <a:moveTo>
                  <a:pt x="3098" y="5677"/>
                </a:moveTo>
                <a:cubicBezTo>
                  <a:pt x="3072" y="5643"/>
                  <a:pt x="3108" y="5616"/>
                  <a:pt x="3098" y="5607"/>
                </a:cubicBezTo>
                <a:cubicBezTo>
                  <a:pt x="3101" y="5593"/>
                  <a:pt x="3123" y="5599"/>
                  <a:pt x="3138" y="5597"/>
                </a:cubicBezTo>
                <a:cubicBezTo>
                  <a:pt x="3137" y="5636"/>
                  <a:pt x="3150" y="5690"/>
                  <a:pt x="3098" y="5677"/>
                </a:cubicBezTo>
                <a:close/>
                <a:moveTo>
                  <a:pt x="3128" y="5527"/>
                </a:moveTo>
                <a:cubicBezTo>
                  <a:pt x="3097" y="5528"/>
                  <a:pt x="3100" y="5474"/>
                  <a:pt x="3108" y="5466"/>
                </a:cubicBezTo>
                <a:cubicBezTo>
                  <a:pt x="3138" y="5466"/>
                  <a:pt x="3138" y="5466"/>
                  <a:pt x="3138" y="5466"/>
                </a:cubicBezTo>
                <a:cubicBezTo>
                  <a:pt x="3132" y="5484"/>
                  <a:pt x="3150" y="5525"/>
                  <a:pt x="3128" y="5527"/>
                </a:cubicBezTo>
                <a:close/>
                <a:moveTo>
                  <a:pt x="3168" y="5647"/>
                </a:moveTo>
                <a:cubicBezTo>
                  <a:pt x="3161" y="5600"/>
                  <a:pt x="3205" y="5603"/>
                  <a:pt x="3239" y="5597"/>
                </a:cubicBezTo>
                <a:cubicBezTo>
                  <a:pt x="3206" y="5605"/>
                  <a:pt x="3209" y="5648"/>
                  <a:pt x="3168" y="5647"/>
                </a:cubicBezTo>
                <a:close/>
                <a:moveTo>
                  <a:pt x="3168" y="5597"/>
                </a:moveTo>
                <a:cubicBezTo>
                  <a:pt x="3168" y="5567"/>
                  <a:pt x="3168" y="5567"/>
                  <a:pt x="3168" y="5567"/>
                </a:cubicBezTo>
                <a:cubicBezTo>
                  <a:pt x="3208" y="5567"/>
                  <a:pt x="3208" y="5567"/>
                  <a:pt x="3208" y="5567"/>
                </a:cubicBezTo>
                <a:cubicBezTo>
                  <a:pt x="3212" y="5593"/>
                  <a:pt x="3187" y="5593"/>
                  <a:pt x="3168" y="5597"/>
                </a:cubicBezTo>
                <a:close/>
                <a:moveTo>
                  <a:pt x="3239" y="5436"/>
                </a:moveTo>
                <a:cubicBezTo>
                  <a:pt x="3247" y="5474"/>
                  <a:pt x="3209" y="5467"/>
                  <a:pt x="3208" y="5496"/>
                </a:cubicBezTo>
                <a:cubicBezTo>
                  <a:pt x="3213" y="5511"/>
                  <a:pt x="3221" y="5493"/>
                  <a:pt x="3239" y="5496"/>
                </a:cubicBezTo>
                <a:cubicBezTo>
                  <a:pt x="3248" y="5539"/>
                  <a:pt x="3182" y="5507"/>
                  <a:pt x="3188" y="5547"/>
                </a:cubicBezTo>
                <a:cubicBezTo>
                  <a:pt x="3139" y="5358"/>
                  <a:pt x="3157" y="5009"/>
                  <a:pt x="3148" y="4723"/>
                </a:cubicBezTo>
                <a:cubicBezTo>
                  <a:pt x="3185" y="4757"/>
                  <a:pt x="3185" y="4721"/>
                  <a:pt x="3239" y="4723"/>
                </a:cubicBezTo>
                <a:cubicBezTo>
                  <a:pt x="3234" y="4810"/>
                  <a:pt x="3237" y="4890"/>
                  <a:pt x="3239" y="4974"/>
                </a:cubicBezTo>
                <a:cubicBezTo>
                  <a:pt x="3230" y="4972"/>
                  <a:pt x="3229" y="4964"/>
                  <a:pt x="3219" y="4964"/>
                </a:cubicBezTo>
                <a:cubicBezTo>
                  <a:pt x="3210" y="4985"/>
                  <a:pt x="3267" y="5062"/>
                  <a:pt x="3208" y="5105"/>
                </a:cubicBezTo>
                <a:cubicBezTo>
                  <a:pt x="3211" y="5119"/>
                  <a:pt x="3238" y="5108"/>
                  <a:pt x="3239" y="5125"/>
                </a:cubicBezTo>
                <a:cubicBezTo>
                  <a:pt x="3243" y="5163"/>
                  <a:pt x="3203" y="5156"/>
                  <a:pt x="3188" y="5175"/>
                </a:cubicBezTo>
                <a:cubicBezTo>
                  <a:pt x="3188" y="5220"/>
                  <a:pt x="3240" y="5154"/>
                  <a:pt x="3239" y="5205"/>
                </a:cubicBezTo>
                <a:cubicBezTo>
                  <a:pt x="3224" y="5187"/>
                  <a:pt x="3190" y="5221"/>
                  <a:pt x="3168" y="5195"/>
                </a:cubicBezTo>
                <a:cubicBezTo>
                  <a:pt x="3172" y="5241"/>
                  <a:pt x="3200" y="5233"/>
                  <a:pt x="3239" y="5225"/>
                </a:cubicBezTo>
                <a:cubicBezTo>
                  <a:pt x="3241" y="5275"/>
                  <a:pt x="3243" y="5323"/>
                  <a:pt x="3208" y="5336"/>
                </a:cubicBezTo>
                <a:cubicBezTo>
                  <a:pt x="3209" y="5362"/>
                  <a:pt x="3251" y="5346"/>
                  <a:pt x="3239" y="5386"/>
                </a:cubicBezTo>
                <a:cubicBezTo>
                  <a:pt x="3178" y="5386"/>
                  <a:pt x="3178" y="5386"/>
                  <a:pt x="3178" y="5386"/>
                </a:cubicBezTo>
                <a:cubicBezTo>
                  <a:pt x="3189" y="5412"/>
                  <a:pt x="3228" y="5409"/>
                  <a:pt x="3239" y="5436"/>
                </a:cubicBezTo>
                <a:close/>
                <a:moveTo>
                  <a:pt x="3259" y="3376"/>
                </a:moveTo>
                <a:cubicBezTo>
                  <a:pt x="3242" y="3322"/>
                  <a:pt x="3233" y="3250"/>
                  <a:pt x="3269" y="3215"/>
                </a:cubicBezTo>
                <a:cubicBezTo>
                  <a:pt x="3305" y="3234"/>
                  <a:pt x="3297" y="3346"/>
                  <a:pt x="3267" y="3371"/>
                </a:cubicBezTo>
                <a:cubicBezTo>
                  <a:pt x="3273" y="3368"/>
                  <a:pt x="3280" y="3366"/>
                  <a:pt x="3289" y="3366"/>
                </a:cubicBezTo>
                <a:cubicBezTo>
                  <a:pt x="3307" y="3493"/>
                  <a:pt x="3241" y="3475"/>
                  <a:pt x="3289" y="3537"/>
                </a:cubicBezTo>
                <a:cubicBezTo>
                  <a:pt x="3262" y="3540"/>
                  <a:pt x="3281" y="3498"/>
                  <a:pt x="3249" y="3507"/>
                </a:cubicBezTo>
                <a:cubicBezTo>
                  <a:pt x="3253" y="3463"/>
                  <a:pt x="3237" y="3397"/>
                  <a:pt x="3263" y="3374"/>
                </a:cubicBezTo>
                <a:cubicBezTo>
                  <a:pt x="3261" y="3375"/>
                  <a:pt x="3260" y="3376"/>
                  <a:pt x="3259" y="3376"/>
                </a:cubicBezTo>
                <a:close/>
                <a:moveTo>
                  <a:pt x="3289" y="3627"/>
                </a:moveTo>
                <a:cubicBezTo>
                  <a:pt x="3293" y="3662"/>
                  <a:pt x="3285" y="3684"/>
                  <a:pt x="3279" y="3708"/>
                </a:cubicBezTo>
                <a:cubicBezTo>
                  <a:pt x="3248" y="3702"/>
                  <a:pt x="3226" y="3614"/>
                  <a:pt x="3289" y="3627"/>
                </a:cubicBezTo>
                <a:close/>
                <a:moveTo>
                  <a:pt x="3259" y="3788"/>
                </a:moveTo>
                <a:cubicBezTo>
                  <a:pt x="3270" y="3790"/>
                  <a:pt x="3277" y="3786"/>
                  <a:pt x="3279" y="3778"/>
                </a:cubicBezTo>
                <a:cubicBezTo>
                  <a:pt x="3302" y="3789"/>
                  <a:pt x="3283" y="3841"/>
                  <a:pt x="3289" y="3868"/>
                </a:cubicBezTo>
                <a:cubicBezTo>
                  <a:pt x="3269" y="3868"/>
                  <a:pt x="3269" y="3868"/>
                  <a:pt x="3269" y="3868"/>
                </a:cubicBezTo>
                <a:cubicBezTo>
                  <a:pt x="3271" y="3860"/>
                  <a:pt x="3265" y="3859"/>
                  <a:pt x="3259" y="3858"/>
                </a:cubicBezTo>
                <a:cubicBezTo>
                  <a:pt x="3297" y="3815"/>
                  <a:pt x="3247" y="3858"/>
                  <a:pt x="3259" y="3788"/>
                </a:cubicBezTo>
                <a:close/>
                <a:moveTo>
                  <a:pt x="3269" y="4572"/>
                </a:moveTo>
                <a:cubicBezTo>
                  <a:pt x="3291" y="4402"/>
                  <a:pt x="3237" y="4048"/>
                  <a:pt x="3279" y="3909"/>
                </a:cubicBezTo>
                <a:cubicBezTo>
                  <a:pt x="3291" y="4131"/>
                  <a:pt x="3326" y="4420"/>
                  <a:pt x="3269" y="4572"/>
                </a:cubicBezTo>
                <a:close/>
                <a:moveTo>
                  <a:pt x="3679" y="5251"/>
                </a:moveTo>
                <a:cubicBezTo>
                  <a:pt x="3702" y="5234"/>
                  <a:pt x="3723" y="5216"/>
                  <a:pt x="3755" y="5207"/>
                </a:cubicBezTo>
                <a:cubicBezTo>
                  <a:pt x="3762" y="5254"/>
                  <a:pt x="3715" y="5247"/>
                  <a:pt x="3679" y="5251"/>
                </a:cubicBezTo>
                <a:close/>
                <a:moveTo>
                  <a:pt x="4929" y="3425"/>
                </a:moveTo>
                <a:cubicBezTo>
                  <a:pt x="4953" y="3426"/>
                  <a:pt x="4934" y="3471"/>
                  <a:pt x="4940" y="3490"/>
                </a:cubicBezTo>
                <a:cubicBezTo>
                  <a:pt x="4926" y="3479"/>
                  <a:pt x="4900" y="3479"/>
                  <a:pt x="4886" y="3468"/>
                </a:cubicBezTo>
                <a:cubicBezTo>
                  <a:pt x="4899" y="3452"/>
                  <a:pt x="4929" y="3453"/>
                  <a:pt x="4929" y="3425"/>
                </a:cubicBezTo>
                <a:close/>
                <a:moveTo>
                  <a:pt x="4897" y="3990"/>
                </a:moveTo>
                <a:cubicBezTo>
                  <a:pt x="4941" y="3989"/>
                  <a:pt x="4943" y="4030"/>
                  <a:pt x="4940" y="4077"/>
                </a:cubicBezTo>
                <a:cubicBezTo>
                  <a:pt x="4867" y="4036"/>
                  <a:pt x="4932" y="4041"/>
                  <a:pt x="4897" y="3990"/>
                </a:cubicBezTo>
                <a:close/>
                <a:moveTo>
                  <a:pt x="4864" y="2120"/>
                </a:moveTo>
                <a:cubicBezTo>
                  <a:pt x="4841" y="2125"/>
                  <a:pt x="4835" y="2113"/>
                  <a:pt x="4820" y="2109"/>
                </a:cubicBezTo>
                <a:cubicBezTo>
                  <a:pt x="4828" y="2098"/>
                  <a:pt x="4845" y="2098"/>
                  <a:pt x="4842" y="2077"/>
                </a:cubicBezTo>
                <a:cubicBezTo>
                  <a:pt x="4875" y="2066"/>
                  <a:pt x="4862" y="2101"/>
                  <a:pt x="4864" y="2120"/>
                </a:cubicBezTo>
                <a:close/>
                <a:moveTo>
                  <a:pt x="4853" y="4218"/>
                </a:moveTo>
                <a:cubicBezTo>
                  <a:pt x="4832" y="4207"/>
                  <a:pt x="4825" y="4181"/>
                  <a:pt x="4810" y="4164"/>
                </a:cubicBezTo>
                <a:cubicBezTo>
                  <a:pt x="4812" y="4152"/>
                  <a:pt x="4821" y="4158"/>
                  <a:pt x="4820" y="4164"/>
                </a:cubicBezTo>
                <a:cubicBezTo>
                  <a:pt x="4849" y="4167"/>
                  <a:pt x="4829" y="4122"/>
                  <a:pt x="4864" y="4131"/>
                </a:cubicBezTo>
                <a:cubicBezTo>
                  <a:pt x="4854" y="4155"/>
                  <a:pt x="4866" y="4178"/>
                  <a:pt x="4853" y="4218"/>
                </a:cubicBezTo>
                <a:close/>
                <a:moveTo>
                  <a:pt x="4864" y="4436"/>
                </a:moveTo>
                <a:cubicBezTo>
                  <a:pt x="4864" y="4501"/>
                  <a:pt x="4864" y="4501"/>
                  <a:pt x="4864" y="4501"/>
                </a:cubicBezTo>
                <a:cubicBezTo>
                  <a:pt x="4844" y="4482"/>
                  <a:pt x="4779" y="4471"/>
                  <a:pt x="4810" y="4436"/>
                </a:cubicBezTo>
                <a:cubicBezTo>
                  <a:pt x="4820" y="4436"/>
                  <a:pt x="4818" y="4449"/>
                  <a:pt x="4820" y="4457"/>
                </a:cubicBezTo>
                <a:cubicBezTo>
                  <a:pt x="4842" y="4457"/>
                  <a:pt x="4834" y="4428"/>
                  <a:pt x="4864" y="4436"/>
                </a:cubicBezTo>
                <a:close/>
                <a:moveTo>
                  <a:pt x="4799" y="3870"/>
                </a:moveTo>
                <a:cubicBezTo>
                  <a:pt x="4839" y="3854"/>
                  <a:pt x="4810" y="3831"/>
                  <a:pt x="4842" y="3816"/>
                </a:cubicBezTo>
                <a:cubicBezTo>
                  <a:pt x="4835" y="3783"/>
                  <a:pt x="4819" y="3826"/>
                  <a:pt x="4799" y="3816"/>
                </a:cubicBezTo>
                <a:cubicBezTo>
                  <a:pt x="4808" y="3800"/>
                  <a:pt x="4807" y="3774"/>
                  <a:pt x="4842" y="3783"/>
                </a:cubicBezTo>
                <a:cubicBezTo>
                  <a:pt x="4844" y="3804"/>
                  <a:pt x="4849" y="3820"/>
                  <a:pt x="4864" y="3827"/>
                </a:cubicBezTo>
                <a:cubicBezTo>
                  <a:pt x="4846" y="3845"/>
                  <a:pt x="4837" y="3872"/>
                  <a:pt x="4799" y="3870"/>
                </a:cubicBezTo>
                <a:close/>
                <a:moveTo>
                  <a:pt x="4842" y="1903"/>
                </a:moveTo>
                <a:cubicBezTo>
                  <a:pt x="4828" y="1895"/>
                  <a:pt x="4822" y="1879"/>
                  <a:pt x="4820" y="1859"/>
                </a:cubicBezTo>
                <a:cubicBezTo>
                  <a:pt x="4840" y="1868"/>
                  <a:pt x="4858" y="1900"/>
                  <a:pt x="4853" y="1848"/>
                </a:cubicBezTo>
                <a:cubicBezTo>
                  <a:pt x="4867" y="1852"/>
                  <a:pt x="4870" y="1867"/>
                  <a:pt x="4886" y="1870"/>
                </a:cubicBezTo>
                <a:cubicBezTo>
                  <a:pt x="4883" y="1892"/>
                  <a:pt x="4838" y="1873"/>
                  <a:pt x="4842" y="1903"/>
                </a:cubicBezTo>
                <a:close/>
                <a:moveTo>
                  <a:pt x="4777" y="674"/>
                </a:moveTo>
                <a:cubicBezTo>
                  <a:pt x="4787" y="648"/>
                  <a:pt x="4839" y="649"/>
                  <a:pt x="4842" y="685"/>
                </a:cubicBezTo>
                <a:cubicBezTo>
                  <a:pt x="4800" y="678"/>
                  <a:pt x="4804" y="685"/>
                  <a:pt x="4777" y="674"/>
                </a:cubicBezTo>
                <a:close/>
                <a:moveTo>
                  <a:pt x="4875" y="1326"/>
                </a:moveTo>
                <a:cubicBezTo>
                  <a:pt x="4894" y="1329"/>
                  <a:pt x="4900" y="1345"/>
                  <a:pt x="4897" y="1370"/>
                </a:cubicBezTo>
                <a:cubicBezTo>
                  <a:pt x="4863" y="1354"/>
                  <a:pt x="4854" y="1373"/>
                  <a:pt x="4831" y="1359"/>
                </a:cubicBezTo>
                <a:cubicBezTo>
                  <a:pt x="4834" y="1337"/>
                  <a:pt x="4872" y="1349"/>
                  <a:pt x="4875" y="1326"/>
                </a:cubicBezTo>
                <a:close/>
                <a:moveTo>
                  <a:pt x="4679" y="1326"/>
                </a:moveTo>
                <a:cubicBezTo>
                  <a:pt x="4694" y="1301"/>
                  <a:pt x="4728" y="1295"/>
                  <a:pt x="4755" y="1283"/>
                </a:cubicBezTo>
                <a:cubicBezTo>
                  <a:pt x="4777" y="1315"/>
                  <a:pt x="4689" y="1339"/>
                  <a:pt x="4744" y="1359"/>
                </a:cubicBezTo>
                <a:cubicBezTo>
                  <a:pt x="4733" y="1377"/>
                  <a:pt x="4698" y="1371"/>
                  <a:pt x="4679" y="1381"/>
                </a:cubicBezTo>
                <a:cubicBezTo>
                  <a:pt x="4687" y="1332"/>
                  <a:pt x="4734" y="1365"/>
                  <a:pt x="4679" y="1326"/>
                </a:cubicBezTo>
                <a:close/>
                <a:moveTo>
                  <a:pt x="4636" y="3870"/>
                </a:moveTo>
                <a:cubicBezTo>
                  <a:pt x="4610" y="3867"/>
                  <a:pt x="4585" y="3863"/>
                  <a:pt x="4592" y="3827"/>
                </a:cubicBezTo>
                <a:cubicBezTo>
                  <a:pt x="4603" y="3827"/>
                  <a:pt x="4601" y="3840"/>
                  <a:pt x="4603" y="3849"/>
                </a:cubicBezTo>
                <a:cubicBezTo>
                  <a:pt x="4616" y="3847"/>
                  <a:pt x="4612" y="3829"/>
                  <a:pt x="4614" y="3816"/>
                </a:cubicBezTo>
                <a:cubicBezTo>
                  <a:pt x="4630" y="3825"/>
                  <a:pt x="4637" y="3843"/>
                  <a:pt x="4636" y="3870"/>
                </a:cubicBezTo>
                <a:close/>
                <a:moveTo>
                  <a:pt x="4614" y="4033"/>
                </a:moveTo>
                <a:cubicBezTo>
                  <a:pt x="4630" y="4038"/>
                  <a:pt x="4610" y="4047"/>
                  <a:pt x="4614" y="4066"/>
                </a:cubicBezTo>
                <a:cubicBezTo>
                  <a:pt x="4546" y="4070"/>
                  <a:pt x="4519" y="3958"/>
                  <a:pt x="4429" y="3979"/>
                </a:cubicBezTo>
                <a:cubicBezTo>
                  <a:pt x="4461" y="3959"/>
                  <a:pt x="4431" y="3953"/>
                  <a:pt x="4429" y="3936"/>
                </a:cubicBezTo>
                <a:cubicBezTo>
                  <a:pt x="4482" y="3909"/>
                  <a:pt x="4566" y="3943"/>
                  <a:pt x="4560" y="4012"/>
                </a:cubicBezTo>
                <a:cubicBezTo>
                  <a:pt x="4538" y="4012"/>
                  <a:pt x="4538" y="4012"/>
                  <a:pt x="4538" y="4012"/>
                </a:cubicBezTo>
                <a:cubicBezTo>
                  <a:pt x="4541" y="4050"/>
                  <a:pt x="4578" y="3984"/>
                  <a:pt x="4581" y="4023"/>
                </a:cubicBezTo>
                <a:cubicBezTo>
                  <a:pt x="4597" y="4013"/>
                  <a:pt x="4616" y="4006"/>
                  <a:pt x="4614" y="3979"/>
                </a:cubicBezTo>
                <a:cubicBezTo>
                  <a:pt x="4630" y="3981"/>
                  <a:pt x="4618" y="4011"/>
                  <a:pt x="4636" y="4012"/>
                </a:cubicBezTo>
                <a:cubicBezTo>
                  <a:pt x="4627" y="4021"/>
                  <a:pt x="4598" y="4018"/>
                  <a:pt x="4581" y="4044"/>
                </a:cubicBezTo>
                <a:cubicBezTo>
                  <a:pt x="4578" y="4066"/>
                  <a:pt x="4613" y="4042"/>
                  <a:pt x="4614" y="4033"/>
                </a:cubicBezTo>
                <a:close/>
                <a:moveTo>
                  <a:pt x="4560" y="3696"/>
                </a:moveTo>
                <a:cubicBezTo>
                  <a:pt x="4564" y="3729"/>
                  <a:pt x="4520" y="3715"/>
                  <a:pt x="4516" y="3740"/>
                </a:cubicBezTo>
                <a:cubicBezTo>
                  <a:pt x="4523" y="3779"/>
                  <a:pt x="4567" y="3715"/>
                  <a:pt x="4570" y="3751"/>
                </a:cubicBezTo>
                <a:cubicBezTo>
                  <a:pt x="4587" y="3746"/>
                  <a:pt x="4566" y="3737"/>
                  <a:pt x="4570" y="3718"/>
                </a:cubicBezTo>
                <a:cubicBezTo>
                  <a:pt x="4614" y="3762"/>
                  <a:pt x="4560" y="3772"/>
                  <a:pt x="4603" y="3816"/>
                </a:cubicBezTo>
                <a:cubicBezTo>
                  <a:pt x="4473" y="3816"/>
                  <a:pt x="4473" y="3816"/>
                  <a:pt x="4473" y="3816"/>
                </a:cubicBezTo>
                <a:cubicBezTo>
                  <a:pt x="4474" y="3803"/>
                  <a:pt x="4470" y="3797"/>
                  <a:pt x="4462" y="3794"/>
                </a:cubicBezTo>
                <a:cubicBezTo>
                  <a:pt x="4466" y="3781"/>
                  <a:pt x="4476" y="3772"/>
                  <a:pt x="4494" y="3772"/>
                </a:cubicBezTo>
                <a:cubicBezTo>
                  <a:pt x="4479" y="3741"/>
                  <a:pt x="4457" y="3792"/>
                  <a:pt x="4429" y="3783"/>
                </a:cubicBezTo>
                <a:cubicBezTo>
                  <a:pt x="4434" y="3749"/>
                  <a:pt x="4396" y="3759"/>
                  <a:pt x="4407" y="3718"/>
                </a:cubicBezTo>
                <a:cubicBezTo>
                  <a:pt x="4474" y="3762"/>
                  <a:pt x="4477" y="3671"/>
                  <a:pt x="4560" y="3696"/>
                </a:cubicBezTo>
                <a:close/>
                <a:moveTo>
                  <a:pt x="4418" y="3631"/>
                </a:moveTo>
                <a:cubicBezTo>
                  <a:pt x="4459" y="3638"/>
                  <a:pt x="4495" y="3648"/>
                  <a:pt x="4494" y="3696"/>
                </a:cubicBezTo>
                <a:cubicBezTo>
                  <a:pt x="4475" y="3669"/>
                  <a:pt x="4420" y="3676"/>
                  <a:pt x="4418" y="3631"/>
                </a:cubicBezTo>
                <a:close/>
                <a:moveTo>
                  <a:pt x="4516" y="2218"/>
                </a:moveTo>
                <a:cubicBezTo>
                  <a:pt x="4518" y="2249"/>
                  <a:pt x="4449" y="2209"/>
                  <a:pt x="4451" y="2240"/>
                </a:cubicBezTo>
                <a:cubicBezTo>
                  <a:pt x="4422" y="2224"/>
                  <a:pt x="4474" y="2198"/>
                  <a:pt x="4494" y="2196"/>
                </a:cubicBezTo>
                <a:cubicBezTo>
                  <a:pt x="4496" y="2205"/>
                  <a:pt x="4490" y="2206"/>
                  <a:pt x="4483" y="2207"/>
                </a:cubicBezTo>
                <a:cubicBezTo>
                  <a:pt x="4485" y="2220"/>
                  <a:pt x="4503" y="2216"/>
                  <a:pt x="4516" y="2218"/>
                </a:cubicBezTo>
                <a:close/>
                <a:moveTo>
                  <a:pt x="4397" y="1816"/>
                </a:moveTo>
                <a:cubicBezTo>
                  <a:pt x="4423" y="1819"/>
                  <a:pt x="4469" y="1858"/>
                  <a:pt x="4483" y="1837"/>
                </a:cubicBezTo>
                <a:cubicBezTo>
                  <a:pt x="4489" y="1821"/>
                  <a:pt x="4495" y="1837"/>
                  <a:pt x="4494" y="1848"/>
                </a:cubicBezTo>
                <a:cubicBezTo>
                  <a:pt x="4448" y="1868"/>
                  <a:pt x="4401" y="1877"/>
                  <a:pt x="4397" y="1816"/>
                </a:cubicBezTo>
                <a:close/>
                <a:moveTo>
                  <a:pt x="4451" y="3327"/>
                </a:moveTo>
                <a:cubicBezTo>
                  <a:pt x="4486" y="3334"/>
                  <a:pt x="4459" y="3388"/>
                  <a:pt x="4505" y="3359"/>
                </a:cubicBezTo>
                <a:cubicBezTo>
                  <a:pt x="4510" y="3393"/>
                  <a:pt x="4428" y="3386"/>
                  <a:pt x="4407" y="3359"/>
                </a:cubicBezTo>
                <a:cubicBezTo>
                  <a:pt x="4410" y="3337"/>
                  <a:pt x="4456" y="3357"/>
                  <a:pt x="4451" y="3327"/>
                </a:cubicBezTo>
                <a:close/>
                <a:moveTo>
                  <a:pt x="4473" y="3185"/>
                </a:moveTo>
                <a:cubicBezTo>
                  <a:pt x="4474" y="3139"/>
                  <a:pt x="4521" y="3200"/>
                  <a:pt x="4538" y="3164"/>
                </a:cubicBezTo>
                <a:cubicBezTo>
                  <a:pt x="4560" y="3182"/>
                  <a:pt x="4497" y="3206"/>
                  <a:pt x="4473" y="3185"/>
                </a:cubicBezTo>
                <a:close/>
                <a:moveTo>
                  <a:pt x="4549" y="3577"/>
                </a:moveTo>
                <a:cubicBezTo>
                  <a:pt x="4567" y="3573"/>
                  <a:pt x="4535" y="3539"/>
                  <a:pt x="4581" y="3544"/>
                </a:cubicBezTo>
                <a:cubicBezTo>
                  <a:pt x="4583" y="3553"/>
                  <a:pt x="4577" y="3554"/>
                  <a:pt x="4570" y="3555"/>
                </a:cubicBezTo>
                <a:cubicBezTo>
                  <a:pt x="4619" y="3573"/>
                  <a:pt x="4550" y="3602"/>
                  <a:pt x="4527" y="3577"/>
                </a:cubicBezTo>
                <a:cubicBezTo>
                  <a:pt x="4532" y="3561"/>
                  <a:pt x="4537" y="3578"/>
                  <a:pt x="4549" y="3577"/>
                </a:cubicBezTo>
                <a:close/>
                <a:moveTo>
                  <a:pt x="4603" y="3055"/>
                </a:moveTo>
                <a:cubicBezTo>
                  <a:pt x="4600" y="3078"/>
                  <a:pt x="4552" y="3057"/>
                  <a:pt x="4560" y="3033"/>
                </a:cubicBezTo>
                <a:cubicBezTo>
                  <a:pt x="4579" y="3035"/>
                  <a:pt x="4583" y="3020"/>
                  <a:pt x="4603" y="3022"/>
                </a:cubicBezTo>
                <a:cubicBezTo>
                  <a:pt x="4596" y="3031"/>
                  <a:pt x="4586" y="3052"/>
                  <a:pt x="4603" y="3055"/>
                </a:cubicBezTo>
                <a:close/>
                <a:moveTo>
                  <a:pt x="4614" y="3881"/>
                </a:moveTo>
                <a:cubicBezTo>
                  <a:pt x="4614" y="3925"/>
                  <a:pt x="4614" y="3925"/>
                  <a:pt x="4614" y="3925"/>
                </a:cubicBezTo>
                <a:cubicBezTo>
                  <a:pt x="4574" y="3900"/>
                  <a:pt x="4487" y="3932"/>
                  <a:pt x="4462" y="3849"/>
                </a:cubicBezTo>
                <a:cubicBezTo>
                  <a:pt x="4499" y="3836"/>
                  <a:pt x="4543" y="3854"/>
                  <a:pt x="4570" y="3838"/>
                </a:cubicBezTo>
                <a:cubicBezTo>
                  <a:pt x="4595" y="3885"/>
                  <a:pt x="4530" y="3846"/>
                  <a:pt x="4516" y="3859"/>
                </a:cubicBezTo>
                <a:cubicBezTo>
                  <a:pt x="4550" y="3881"/>
                  <a:pt x="4569" y="3893"/>
                  <a:pt x="4614" y="3881"/>
                </a:cubicBezTo>
                <a:close/>
                <a:moveTo>
                  <a:pt x="4570" y="2620"/>
                </a:moveTo>
                <a:cubicBezTo>
                  <a:pt x="4544" y="2625"/>
                  <a:pt x="4547" y="2600"/>
                  <a:pt x="4516" y="2609"/>
                </a:cubicBezTo>
                <a:cubicBezTo>
                  <a:pt x="4523" y="2598"/>
                  <a:pt x="4541" y="2598"/>
                  <a:pt x="4538" y="2577"/>
                </a:cubicBezTo>
                <a:cubicBezTo>
                  <a:pt x="4570" y="2632"/>
                  <a:pt x="4573" y="2553"/>
                  <a:pt x="4614" y="2555"/>
                </a:cubicBezTo>
                <a:cubicBezTo>
                  <a:pt x="4612" y="2590"/>
                  <a:pt x="4574" y="2587"/>
                  <a:pt x="4570" y="2620"/>
                </a:cubicBezTo>
                <a:close/>
                <a:moveTo>
                  <a:pt x="4570" y="2033"/>
                </a:moveTo>
                <a:cubicBezTo>
                  <a:pt x="4583" y="2035"/>
                  <a:pt x="4576" y="2044"/>
                  <a:pt x="4570" y="2044"/>
                </a:cubicBezTo>
                <a:cubicBezTo>
                  <a:pt x="4572" y="2057"/>
                  <a:pt x="4590" y="2053"/>
                  <a:pt x="4603" y="2055"/>
                </a:cubicBezTo>
                <a:cubicBezTo>
                  <a:pt x="4574" y="2083"/>
                  <a:pt x="4507" y="2057"/>
                  <a:pt x="4473" y="2055"/>
                </a:cubicBezTo>
                <a:cubicBezTo>
                  <a:pt x="4502" y="2010"/>
                  <a:pt x="4548" y="2059"/>
                  <a:pt x="4570" y="2033"/>
                </a:cubicBezTo>
                <a:close/>
                <a:moveTo>
                  <a:pt x="4364" y="1783"/>
                </a:moveTo>
                <a:cubicBezTo>
                  <a:pt x="4358" y="1767"/>
                  <a:pt x="4377" y="1727"/>
                  <a:pt x="4353" y="1729"/>
                </a:cubicBezTo>
                <a:cubicBezTo>
                  <a:pt x="4356" y="1714"/>
                  <a:pt x="4380" y="1720"/>
                  <a:pt x="4397" y="1718"/>
                </a:cubicBezTo>
                <a:cubicBezTo>
                  <a:pt x="4375" y="1760"/>
                  <a:pt x="4473" y="1716"/>
                  <a:pt x="4505" y="1750"/>
                </a:cubicBezTo>
                <a:cubicBezTo>
                  <a:pt x="4469" y="1768"/>
                  <a:pt x="4499" y="1783"/>
                  <a:pt x="4538" y="1783"/>
                </a:cubicBezTo>
                <a:cubicBezTo>
                  <a:pt x="4476" y="1829"/>
                  <a:pt x="4441" y="1779"/>
                  <a:pt x="4364" y="1783"/>
                </a:cubicBezTo>
                <a:close/>
                <a:moveTo>
                  <a:pt x="4527" y="1674"/>
                </a:moveTo>
                <a:cubicBezTo>
                  <a:pt x="4501" y="1692"/>
                  <a:pt x="4482" y="1716"/>
                  <a:pt x="4429" y="1707"/>
                </a:cubicBezTo>
                <a:cubicBezTo>
                  <a:pt x="4435" y="1671"/>
                  <a:pt x="4510" y="1665"/>
                  <a:pt x="4527" y="1674"/>
                </a:cubicBezTo>
                <a:close/>
                <a:moveTo>
                  <a:pt x="4266" y="1663"/>
                </a:moveTo>
                <a:cubicBezTo>
                  <a:pt x="4303" y="1656"/>
                  <a:pt x="4306" y="1682"/>
                  <a:pt x="4310" y="1707"/>
                </a:cubicBezTo>
                <a:cubicBezTo>
                  <a:pt x="4276" y="1712"/>
                  <a:pt x="4261" y="1697"/>
                  <a:pt x="4266" y="1663"/>
                </a:cubicBezTo>
                <a:close/>
                <a:moveTo>
                  <a:pt x="4266" y="3305"/>
                </a:moveTo>
                <a:cubicBezTo>
                  <a:pt x="4233" y="3297"/>
                  <a:pt x="4245" y="3297"/>
                  <a:pt x="4212" y="3305"/>
                </a:cubicBezTo>
                <a:cubicBezTo>
                  <a:pt x="4191" y="3286"/>
                  <a:pt x="4221" y="3277"/>
                  <a:pt x="4212" y="3240"/>
                </a:cubicBezTo>
                <a:cubicBezTo>
                  <a:pt x="4222" y="3273"/>
                  <a:pt x="4269" y="3249"/>
                  <a:pt x="4288" y="3229"/>
                </a:cubicBezTo>
                <a:cubicBezTo>
                  <a:pt x="4314" y="3221"/>
                  <a:pt x="4261" y="3291"/>
                  <a:pt x="4266" y="3305"/>
                </a:cubicBezTo>
                <a:close/>
                <a:moveTo>
                  <a:pt x="4212" y="3142"/>
                </a:moveTo>
                <a:cubicBezTo>
                  <a:pt x="4213" y="3129"/>
                  <a:pt x="4209" y="3123"/>
                  <a:pt x="4201" y="3120"/>
                </a:cubicBezTo>
                <a:cubicBezTo>
                  <a:pt x="4242" y="3101"/>
                  <a:pt x="4281" y="3117"/>
                  <a:pt x="4310" y="3153"/>
                </a:cubicBezTo>
                <a:cubicBezTo>
                  <a:pt x="4269" y="3176"/>
                  <a:pt x="4274" y="3129"/>
                  <a:pt x="4212" y="3142"/>
                </a:cubicBezTo>
                <a:close/>
                <a:moveTo>
                  <a:pt x="4223" y="3055"/>
                </a:moveTo>
                <a:cubicBezTo>
                  <a:pt x="4227" y="3034"/>
                  <a:pt x="4272" y="3054"/>
                  <a:pt x="4255" y="3011"/>
                </a:cubicBezTo>
                <a:cubicBezTo>
                  <a:pt x="4281" y="3018"/>
                  <a:pt x="4306" y="3026"/>
                  <a:pt x="4310" y="3055"/>
                </a:cubicBezTo>
                <a:cubicBezTo>
                  <a:pt x="4275" y="3072"/>
                  <a:pt x="4262" y="3059"/>
                  <a:pt x="4223" y="3055"/>
                </a:cubicBezTo>
                <a:close/>
                <a:moveTo>
                  <a:pt x="4212" y="2838"/>
                </a:moveTo>
                <a:cubicBezTo>
                  <a:pt x="4208" y="2819"/>
                  <a:pt x="4220" y="2817"/>
                  <a:pt x="4233" y="2816"/>
                </a:cubicBezTo>
                <a:cubicBezTo>
                  <a:pt x="4228" y="2807"/>
                  <a:pt x="4222" y="2798"/>
                  <a:pt x="4223" y="2783"/>
                </a:cubicBezTo>
                <a:cubicBezTo>
                  <a:pt x="4266" y="2783"/>
                  <a:pt x="4266" y="2783"/>
                  <a:pt x="4266" y="2783"/>
                </a:cubicBezTo>
                <a:cubicBezTo>
                  <a:pt x="4270" y="2808"/>
                  <a:pt x="4273" y="2834"/>
                  <a:pt x="4310" y="2827"/>
                </a:cubicBezTo>
                <a:cubicBezTo>
                  <a:pt x="4298" y="2851"/>
                  <a:pt x="4241" y="2831"/>
                  <a:pt x="4212" y="2838"/>
                </a:cubicBezTo>
                <a:close/>
                <a:moveTo>
                  <a:pt x="4299" y="2761"/>
                </a:moveTo>
                <a:cubicBezTo>
                  <a:pt x="4294" y="2786"/>
                  <a:pt x="4241" y="2770"/>
                  <a:pt x="4233" y="2761"/>
                </a:cubicBezTo>
                <a:cubicBezTo>
                  <a:pt x="4243" y="2745"/>
                  <a:pt x="4268" y="2746"/>
                  <a:pt x="4288" y="2740"/>
                </a:cubicBezTo>
                <a:cubicBezTo>
                  <a:pt x="4286" y="2752"/>
                  <a:pt x="4290" y="2759"/>
                  <a:pt x="4299" y="2761"/>
                </a:cubicBezTo>
                <a:close/>
                <a:moveTo>
                  <a:pt x="4277" y="2707"/>
                </a:moveTo>
                <a:cubicBezTo>
                  <a:pt x="4260" y="2708"/>
                  <a:pt x="4235" y="2702"/>
                  <a:pt x="4233" y="2718"/>
                </a:cubicBezTo>
                <a:cubicBezTo>
                  <a:pt x="4206" y="2717"/>
                  <a:pt x="4212" y="2682"/>
                  <a:pt x="4212" y="2653"/>
                </a:cubicBezTo>
                <a:cubicBezTo>
                  <a:pt x="4241" y="2664"/>
                  <a:pt x="4274" y="2671"/>
                  <a:pt x="4277" y="2707"/>
                </a:cubicBezTo>
                <a:close/>
                <a:moveTo>
                  <a:pt x="4255" y="1152"/>
                </a:moveTo>
                <a:cubicBezTo>
                  <a:pt x="4223" y="1158"/>
                  <a:pt x="4170" y="1159"/>
                  <a:pt x="4146" y="1120"/>
                </a:cubicBezTo>
                <a:cubicBezTo>
                  <a:pt x="4190" y="1132"/>
                  <a:pt x="4219" y="1118"/>
                  <a:pt x="4255" y="1152"/>
                </a:cubicBezTo>
                <a:close/>
                <a:moveTo>
                  <a:pt x="4223" y="979"/>
                </a:moveTo>
                <a:cubicBezTo>
                  <a:pt x="4257" y="1000"/>
                  <a:pt x="4155" y="975"/>
                  <a:pt x="4168" y="1011"/>
                </a:cubicBezTo>
                <a:cubicBezTo>
                  <a:pt x="4164" y="995"/>
                  <a:pt x="4157" y="988"/>
                  <a:pt x="4125" y="979"/>
                </a:cubicBezTo>
                <a:cubicBezTo>
                  <a:pt x="4141" y="968"/>
                  <a:pt x="4181" y="970"/>
                  <a:pt x="4223" y="979"/>
                </a:cubicBezTo>
                <a:close/>
                <a:moveTo>
                  <a:pt x="4136" y="4349"/>
                </a:moveTo>
                <a:cubicBezTo>
                  <a:pt x="4150" y="4374"/>
                  <a:pt x="4152" y="4447"/>
                  <a:pt x="4114" y="4457"/>
                </a:cubicBezTo>
                <a:cubicBezTo>
                  <a:pt x="4116" y="4470"/>
                  <a:pt x="4134" y="4467"/>
                  <a:pt x="4146" y="4468"/>
                </a:cubicBezTo>
                <a:cubicBezTo>
                  <a:pt x="4130" y="4516"/>
                  <a:pt x="4112" y="4467"/>
                  <a:pt x="4092" y="4457"/>
                </a:cubicBezTo>
                <a:cubicBezTo>
                  <a:pt x="4087" y="4402"/>
                  <a:pt x="4127" y="4391"/>
                  <a:pt x="4136" y="4349"/>
                </a:cubicBezTo>
                <a:close/>
                <a:moveTo>
                  <a:pt x="4125" y="4957"/>
                </a:moveTo>
                <a:cubicBezTo>
                  <a:pt x="4066" y="5040"/>
                  <a:pt x="4134" y="5068"/>
                  <a:pt x="4092" y="5121"/>
                </a:cubicBezTo>
                <a:cubicBezTo>
                  <a:pt x="4078" y="5096"/>
                  <a:pt x="4092" y="5003"/>
                  <a:pt x="4081" y="4957"/>
                </a:cubicBezTo>
                <a:lnTo>
                  <a:pt x="4125" y="4957"/>
                </a:lnTo>
                <a:close/>
                <a:moveTo>
                  <a:pt x="3886" y="1837"/>
                </a:moveTo>
                <a:cubicBezTo>
                  <a:pt x="3886" y="1816"/>
                  <a:pt x="3886" y="1816"/>
                  <a:pt x="3886" y="1816"/>
                </a:cubicBezTo>
                <a:cubicBezTo>
                  <a:pt x="3900" y="1819"/>
                  <a:pt x="3895" y="1843"/>
                  <a:pt x="3896" y="1859"/>
                </a:cubicBezTo>
                <a:cubicBezTo>
                  <a:pt x="3866" y="1868"/>
                  <a:pt x="3868" y="1844"/>
                  <a:pt x="3842" y="1848"/>
                </a:cubicBezTo>
                <a:cubicBezTo>
                  <a:pt x="3845" y="1833"/>
                  <a:pt x="3869" y="1839"/>
                  <a:pt x="3886" y="1837"/>
                </a:cubicBezTo>
                <a:close/>
                <a:moveTo>
                  <a:pt x="3853" y="1609"/>
                </a:moveTo>
                <a:cubicBezTo>
                  <a:pt x="3868" y="1616"/>
                  <a:pt x="3873" y="1632"/>
                  <a:pt x="3875" y="1653"/>
                </a:cubicBezTo>
                <a:cubicBezTo>
                  <a:pt x="3844" y="1662"/>
                  <a:pt x="3847" y="1637"/>
                  <a:pt x="3820" y="1642"/>
                </a:cubicBezTo>
                <a:cubicBezTo>
                  <a:pt x="3817" y="1617"/>
                  <a:pt x="3852" y="1630"/>
                  <a:pt x="3853" y="1609"/>
                </a:cubicBezTo>
                <a:close/>
                <a:moveTo>
                  <a:pt x="3842" y="1990"/>
                </a:moveTo>
                <a:cubicBezTo>
                  <a:pt x="3873" y="1999"/>
                  <a:pt x="3870" y="1974"/>
                  <a:pt x="3896" y="1979"/>
                </a:cubicBezTo>
                <a:cubicBezTo>
                  <a:pt x="3898" y="1998"/>
                  <a:pt x="3883" y="2002"/>
                  <a:pt x="3886" y="2022"/>
                </a:cubicBezTo>
                <a:cubicBezTo>
                  <a:pt x="3858" y="2021"/>
                  <a:pt x="3852" y="2001"/>
                  <a:pt x="3842" y="2033"/>
                </a:cubicBezTo>
                <a:cubicBezTo>
                  <a:pt x="3791" y="1990"/>
                  <a:pt x="3841" y="1969"/>
                  <a:pt x="3809" y="1924"/>
                </a:cubicBezTo>
                <a:cubicBezTo>
                  <a:pt x="3846" y="1922"/>
                  <a:pt x="3866" y="1965"/>
                  <a:pt x="3842" y="1990"/>
                </a:cubicBezTo>
                <a:close/>
                <a:moveTo>
                  <a:pt x="3896" y="3370"/>
                </a:moveTo>
                <a:cubicBezTo>
                  <a:pt x="3868" y="3355"/>
                  <a:pt x="3846" y="3333"/>
                  <a:pt x="3820" y="3316"/>
                </a:cubicBezTo>
                <a:cubicBezTo>
                  <a:pt x="3831" y="3271"/>
                  <a:pt x="3819" y="3272"/>
                  <a:pt x="3820" y="3218"/>
                </a:cubicBezTo>
                <a:cubicBezTo>
                  <a:pt x="3846" y="3222"/>
                  <a:pt x="3861" y="3235"/>
                  <a:pt x="3896" y="3229"/>
                </a:cubicBezTo>
                <a:cubicBezTo>
                  <a:pt x="3896" y="3294"/>
                  <a:pt x="3883" y="3312"/>
                  <a:pt x="3896" y="3370"/>
                </a:cubicBezTo>
                <a:close/>
                <a:moveTo>
                  <a:pt x="3886" y="3153"/>
                </a:moveTo>
                <a:cubicBezTo>
                  <a:pt x="3852" y="3146"/>
                  <a:pt x="3830" y="3129"/>
                  <a:pt x="3831" y="3088"/>
                </a:cubicBezTo>
                <a:cubicBezTo>
                  <a:pt x="3858" y="3086"/>
                  <a:pt x="3884" y="3086"/>
                  <a:pt x="3896" y="3098"/>
                </a:cubicBezTo>
                <a:cubicBezTo>
                  <a:pt x="3900" y="3124"/>
                  <a:pt x="3895" y="3140"/>
                  <a:pt x="3886" y="3153"/>
                </a:cubicBezTo>
                <a:close/>
                <a:moveTo>
                  <a:pt x="3896" y="2935"/>
                </a:moveTo>
                <a:cubicBezTo>
                  <a:pt x="3871" y="2925"/>
                  <a:pt x="3827" y="2932"/>
                  <a:pt x="3831" y="2892"/>
                </a:cubicBezTo>
                <a:cubicBezTo>
                  <a:pt x="3854" y="2916"/>
                  <a:pt x="3862" y="2886"/>
                  <a:pt x="3896" y="2892"/>
                </a:cubicBezTo>
                <a:lnTo>
                  <a:pt x="3896" y="2935"/>
                </a:lnTo>
                <a:close/>
                <a:moveTo>
                  <a:pt x="3853" y="3175"/>
                </a:moveTo>
                <a:cubicBezTo>
                  <a:pt x="3832" y="3212"/>
                  <a:pt x="3809" y="3162"/>
                  <a:pt x="3820" y="3131"/>
                </a:cubicBezTo>
                <a:cubicBezTo>
                  <a:pt x="3855" y="3138"/>
                  <a:pt x="3841" y="3167"/>
                  <a:pt x="3853" y="3175"/>
                </a:cubicBezTo>
                <a:close/>
                <a:moveTo>
                  <a:pt x="3755" y="3077"/>
                </a:moveTo>
                <a:cubicBezTo>
                  <a:pt x="3743" y="3043"/>
                  <a:pt x="3772" y="3050"/>
                  <a:pt x="3777" y="3033"/>
                </a:cubicBezTo>
                <a:cubicBezTo>
                  <a:pt x="3792" y="3037"/>
                  <a:pt x="3786" y="3060"/>
                  <a:pt x="3788" y="3077"/>
                </a:cubicBezTo>
                <a:lnTo>
                  <a:pt x="3755" y="3077"/>
                </a:lnTo>
                <a:close/>
                <a:moveTo>
                  <a:pt x="3820" y="6208"/>
                </a:moveTo>
                <a:cubicBezTo>
                  <a:pt x="3799" y="6204"/>
                  <a:pt x="3786" y="6210"/>
                  <a:pt x="3788" y="6229"/>
                </a:cubicBezTo>
                <a:cubicBezTo>
                  <a:pt x="3766" y="6214"/>
                  <a:pt x="3798" y="6192"/>
                  <a:pt x="3777" y="6164"/>
                </a:cubicBezTo>
                <a:cubicBezTo>
                  <a:pt x="3793" y="6158"/>
                  <a:pt x="3803" y="6147"/>
                  <a:pt x="3809" y="6132"/>
                </a:cubicBezTo>
                <a:cubicBezTo>
                  <a:pt x="3805" y="6115"/>
                  <a:pt x="3796" y="6136"/>
                  <a:pt x="3777" y="6132"/>
                </a:cubicBezTo>
                <a:cubicBezTo>
                  <a:pt x="3778" y="6104"/>
                  <a:pt x="3793" y="6089"/>
                  <a:pt x="3820" y="6088"/>
                </a:cubicBezTo>
                <a:cubicBezTo>
                  <a:pt x="3822" y="6161"/>
                  <a:pt x="3832" y="6148"/>
                  <a:pt x="3820" y="6208"/>
                </a:cubicBezTo>
                <a:close/>
                <a:moveTo>
                  <a:pt x="3831" y="6077"/>
                </a:moveTo>
                <a:cubicBezTo>
                  <a:pt x="3788" y="6077"/>
                  <a:pt x="3788" y="6077"/>
                  <a:pt x="3788" y="6077"/>
                </a:cubicBezTo>
                <a:cubicBezTo>
                  <a:pt x="3784" y="6059"/>
                  <a:pt x="3796" y="6057"/>
                  <a:pt x="3809" y="6055"/>
                </a:cubicBezTo>
                <a:cubicBezTo>
                  <a:pt x="3757" y="6045"/>
                  <a:pt x="3791" y="5930"/>
                  <a:pt x="3799" y="5860"/>
                </a:cubicBezTo>
                <a:cubicBezTo>
                  <a:pt x="3831" y="5860"/>
                  <a:pt x="3831" y="5860"/>
                  <a:pt x="3831" y="5860"/>
                </a:cubicBezTo>
                <a:cubicBezTo>
                  <a:pt x="3824" y="5942"/>
                  <a:pt x="3814" y="5994"/>
                  <a:pt x="3831" y="6077"/>
                </a:cubicBezTo>
                <a:close/>
                <a:moveTo>
                  <a:pt x="3831" y="5849"/>
                </a:moveTo>
                <a:cubicBezTo>
                  <a:pt x="3808" y="5854"/>
                  <a:pt x="3802" y="5841"/>
                  <a:pt x="3788" y="5838"/>
                </a:cubicBezTo>
                <a:cubicBezTo>
                  <a:pt x="3792" y="5825"/>
                  <a:pt x="3802" y="5816"/>
                  <a:pt x="3820" y="5816"/>
                </a:cubicBezTo>
                <a:cubicBezTo>
                  <a:pt x="3786" y="5787"/>
                  <a:pt x="3789" y="5763"/>
                  <a:pt x="3799" y="5708"/>
                </a:cubicBezTo>
                <a:cubicBezTo>
                  <a:pt x="3807" y="5713"/>
                  <a:pt x="3816" y="5719"/>
                  <a:pt x="3831" y="5718"/>
                </a:cubicBezTo>
                <a:cubicBezTo>
                  <a:pt x="3833" y="5784"/>
                  <a:pt x="3822" y="5795"/>
                  <a:pt x="3831" y="5849"/>
                </a:cubicBezTo>
                <a:close/>
                <a:moveTo>
                  <a:pt x="3875" y="5925"/>
                </a:moveTo>
                <a:cubicBezTo>
                  <a:pt x="3875" y="6251"/>
                  <a:pt x="3875" y="6251"/>
                  <a:pt x="3875" y="6251"/>
                </a:cubicBezTo>
                <a:cubicBezTo>
                  <a:pt x="3858" y="6284"/>
                  <a:pt x="3865" y="6204"/>
                  <a:pt x="3864" y="6186"/>
                </a:cubicBezTo>
                <a:cubicBezTo>
                  <a:pt x="3871" y="6020"/>
                  <a:pt x="3847" y="5886"/>
                  <a:pt x="3875" y="5751"/>
                </a:cubicBezTo>
                <a:cubicBezTo>
                  <a:pt x="3895" y="5810"/>
                  <a:pt x="3882" y="5860"/>
                  <a:pt x="3875" y="5925"/>
                </a:cubicBezTo>
                <a:close/>
                <a:moveTo>
                  <a:pt x="3875" y="5740"/>
                </a:moveTo>
                <a:cubicBezTo>
                  <a:pt x="3850" y="5732"/>
                  <a:pt x="3870" y="5679"/>
                  <a:pt x="3864" y="5653"/>
                </a:cubicBezTo>
                <a:cubicBezTo>
                  <a:pt x="3894" y="5648"/>
                  <a:pt x="3889" y="5712"/>
                  <a:pt x="3875" y="5740"/>
                </a:cubicBezTo>
                <a:close/>
                <a:moveTo>
                  <a:pt x="3875" y="5588"/>
                </a:moveTo>
                <a:cubicBezTo>
                  <a:pt x="3853" y="5576"/>
                  <a:pt x="3862" y="5504"/>
                  <a:pt x="3875" y="5490"/>
                </a:cubicBezTo>
                <a:cubicBezTo>
                  <a:pt x="3906" y="5512"/>
                  <a:pt x="3871" y="5558"/>
                  <a:pt x="3875" y="5588"/>
                </a:cubicBezTo>
                <a:close/>
                <a:moveTo>
                  <a:pt x="3896" y="5012"/>
                </a:moveTo>
                <a:cubicBezTo>
                  <a:pt x="3864" y="5012"/>
                  <a:pt x="3864" y="5012"/>
                  <a:pt x="3864" y="5012"/>
                </a:cubicBezTo>
                <a:cubicBezTo>
                  <a:pt x="3858" y="4964"/>
                  <a:pt x="3897" y="4989"/>
                  <a:pt x="3875" y="4947"/>
                </a:cubicBezTo>
                <a:cubicBezTo>
                  <a:pt x="3902" y="4948"/>
                  <a:pt x="3896" y="4983"/>
                  <a:pt x="3896" y="5012"/>
                </a:cubicBezTo>
                <a:close/>
                <a:moveTo>
                  <a:pt x="3886" y="4588"/>
                </a:moveTo>
                <a:cubicBezTo>
                  <a:pt x="3891" y="4597"/>
                  <a:pt x="3897" y="4605"/>
                  <a:pt x="3896" y="4620"/>
                </a:cubicBezTo>
                <a:cubicBezTo>
                  <a:pt x="3868" y="4623"/>
                  <a:pt x="3825" y="4550"/>
                  <a:pt x="3875" y="4544"/>
                </a:cubicBezTo>
                <a:cubicBezTo>
                  <a:pt x="3877" y="4554"/>
                  <a:pt x="3870" y="4555"/>
                  <a:pt x="3864" y="4555"/>
                </a:cubicBezTo>
                <a:cubicBezTo>
                  <a:pt x="3865" y="4575"/>
                  <a:pt x="3901" y="4562"/>
                  <a:pt x="3907" y="4577"/>
                </a:cubicBezTo>
                <a:cubicBezTo>
                  <a:pt x="3907" y="4588"/>
                  <a:pt x="3894" y="4585"/>
                  <a:pt x="3886" y="4588"/>
                </a:cubicBezTo>
                <a:close/>
                <a:moveTo>
                  <a:pt x="3907" y="3957"/>
                </a:moveTo>
                <a:cubicBezTo>
                  <a:pt x="3897" y="3987"/>
                  <a:pt x="3869" y="3946"/>
                  <a:pt x="3853" y="3946"/>
                </a:cubicBezTo>
                <a:cubicBezTo>
                  <a:pt x="3855" y="3923"/>
                  <a:pt x="3880" y="3923"/>
                  <a:pt x="3907" y="3925"/>
                </a:cubicBezTo>
                <a:cubicBezTo>
                  <a:pt x="3900" y="3933"/>
                  <a:pt x="3890" y="3954"/>
                  <a:pt x="3907" y="3957"/>
                </a:cubicBezTo>
                <a:close/>
                <a:moveTo>
                  <a:pt x="3875" y="3588"/>
                </a:moveTo>
                <a:cubicBezTo>
                  <a:pt x="3907" y="3599"/>
                  <a:pt x="3892" y="3657"/>
                  <a:pt x="3907" y="3686"/>
                </a:cubicBezTo>
                <a:cubicBezTo>
                  <a:pt x="3894" y="3690"/>
                  <a:pt x="3885" y="3699"/>
                  <a:pt x="3886" y="3718"/>
                </a:cubicBezTo>
                <a:cubicBezTo>
                  <a:pt x="3871" y="3714"/>
                  <a:pt x="3868" y="3699"/>
                  <a:pt x="3853" y="3696"/>
                </a:cubicBezTo>
                <a:cubicBezTo>
                  <a:pt x="3861" y="3686"/>
                  <a:pt x="3873" y="3680"/>
                  <a:pt x="3886" y="3675"/>
                </a:cubicBezTo>
                <a:cubicBezTo>
                  <a:pt x="3878" y="3642"/>
                  <a:pt x="3862" y="3685"/>
                  <a:pt x="3842" y="3675"/>
                </a:cubicBezTo>
                <a:cubicBezTo>
                  <a:pt x="3873" y="3613"/>
                  <a:pt x="3809" y="3584"/>
                  <a:pt x="3820" y="3512"/>
                </a:cubicBezTo>
                <a:cubicBezTo>
                  <a:pt x="3836" y="3521"/>
                  <a:pt x="3862" y="3520"/>
                  <a:pt x="3853" y="3555"/>
                </a:cubicBezTo>
                <a:cubicBezTo>
                  <a:pt x="3885" y="3546"/>
                  <a:pt x="3865" y="3539"/>
                  <a:pt x="3864" y="3512"/>
                </a:cubicBezTo>
                <a:cubicBezTo>
                  <a:pt x="3882" y="3516"/>
                  <a:pt x="3884" y="3503"/>
                  <a:pt x="3886" y="3490"/>
                </a:cubicBezTo>
                <a:cubicBezTo>
                  <a:pt x="3897" y="3493"/>
                  <a:pt x="3893" y="3511"/>
                  <a:pt x="3907" y="3512"/>
                </a:cubicBezTo>
                <a:cubicBezTo>
                  <a:pt x="3897" y="3531"/>
                  <a:pt x="3883" y="3545"/>
                  <a:pt x="3864" y="3555"/>
                </a:cubicBezTo>
                <a:cubicBezTo>
                  <a:pt x="3870" y="3564"/>
                  <a:pt x="3929" y="3583"/>
                  <a:pt x="3875" y="3588"/>
                </a:cubicBezTo>
                <a:close/>
                <a:moveTo>
                  <a:pt x="3842" y="2544"/>
                </a:moveTo>
                <a:cubicBezTo>
                  <a:pt x="3860" y="2526"/>
                  <a:pt x="3855" y="2476"/>
                  <a:pt x="3820" y="2479"/>
                </a:cubicBezTo>
                <a:cubicBezTo>
                  <a:pt x="3820" y="2446"/>
                  <a:pt x="3820" y="2446"/>
                  <a:pt x="3820" y="2446"/>
                </a:cubicBezTo>
                <a:cubicBezTo>
                  <a:pt x="3845" y="2462"/>
                  <a:pt x="3873" y="2506"/>
                  <a:pt x="3875" y="2435"/>
                </a:cubicBezTo>
                <a:cubicBezTo>
                  <a:pt x="3928" y="2442"/>
                  <a:pt x="3879" y="2531"/>
                  <a:pt x="3907" y="2544"/>
                </a:cubicBezTo>
                <a:cubicBezTo>
                  <a:pt x="3894" y="2577"/>
                  <a:pt x="3870" y="2532"/>
                  <a:pt x="3842" y="2544"/>
                </a:cubicBezTo>
                <a:close/>
                <a:moveTo>
                  <a:pt x="3918" y="902"/>
                </a:moveTo>
                <a:cubicBezTo>
                  <a:pt x="3956" y="877"/>
                  <a:pt x="4050" y="920"/>
                  <a:pt x="4081" y="881"/>
                </a:cubicBezTo>
                <a:cubicBezTo>
                  <a:pt x="4116" y="913"/>
                  <a:pt x="4006" y="937"/>
                  <a:pt x="3983" y="913"/>
                </a:cubicBezTo>
                <a:cubicBezTo>
                  <a:pt x="4003" y="950"/>
                  <a:pt x="4008" y="945"/>
                  <a:pt x="3951" y="946"/>
                </a:cubicBezTo>
                <a:cubicBezTo>
                  <a:pt x="3939" y="986"/>
                  <a:pt x="3992" y="963"/>
                  <a:pt x="3983" y="1000"/>
                </a:cubicBezTo>
                <a:cubicBezTo>
                  <a:pt x="3971" y="1009"/>
                  <a:pt x="3954" y="1015"/>
                  <a:pt x="3929" y="1011"/>
                </a:cubicBezTo>
                <a:cubicBezTo>
                  <a:pt x="3965" y="977"/>
                  <a:pt x="3902" y="956"/>
                  <a:pt x="3918" y="902"/>
                </a:cubicBezTo>
                <a:close/>
                <a:moveTo>
                  <a:pt x="4038" y="4414"/>
                </a:moveTo>
                <a:cubicBezTo>
                  <a:pt x="3990" y="4423"/>
                  <a:pt x="3989" y="4416"/>
                  <a:pt x="3951" y="4425"/>
                </a:cubicBezTo>
                <a:cubicBezTo>
                  <a:pt x="3951" y="4349"/>
                  <a:pt x="3951" y="4349"/>
                  <a:pt x="3951" y="4349"/>
                </a:cubicBezTo>
                <a:cubicBezTo>
                  <a:pt x="3999" y="4370"/>
                  <a:pt x="3962" y="4327"/>
                  <a:pt x="4027" y="4327"/>
                </a:cubicBezTo>
                <a:cubicBezTo>
                  <a:pt x="4021" y="4296"/>
                  <a:pt x="3975" y="4307"/>
                  <a:pt x="3951" y="4294"/>
                </a:cubicBezTo>
                <a:cubicBezTo>
                  <a:pt x="3967" y="4208"/>
                  <a:pt x="3942" y="4225"/>
                  <a:pt x="4038" y="4186"/>
                </a:cubicBezTo>
                <a:cubicBezTo>
                  <a:pt x="4036" y="4177"/>
                  <a:pt x="4027" y="4175"/>
                  <a:pt x="4027" y="4164"/>
                </a:cubicBezTo>
                <a:cubicBezTo>
                  <a:pt x="3964" y="4153"/>
                  <a:pt x="4017" y="4110"/>
                  <a:pt x="3951" y="4131"/>
                </a:cubicBezTo>
                <a:cubicBezTo>
                  <a:pt x="3957" y="4119"/>
                  <a:pt x="3957" y="4045"/>
                  <a:pt x="3940" y="4023"/>
                </a:cubicBezTo>
                <a:cubicBezTo>
                  <a:pt x="3964" y="4008"/>
                  <a:pt x="4001" y="4016"/>
                  <a:pt x="4027" y="4023"/>
                </a:cubicBezTo>
                <a:cubicBezTo>
                  <a:pt x="4020" y="4068"/>
                  <a:pt x="4003" y="4062"/>
                  <a:pt x="3962" y="4055"/>
                </a:cubicBezTo>
                <a:cubicBezTo>
                  <a:pt x="3957" y="4081"/>
                  <a:pt x="3982" y="4079"/>
                  <a:pt x="3973" y="4109"/>
                </a:cubicBezTo>
                <a:cubicBezTo>
                  <a:pt x="4007" y="4116"/>
                  <a:pt x="4006" y="4089"/>
                  <a:pt x="4027" y="4109"/>
                </a:cubicBezTo>
                <a:cubicBezTo>
                  <a:pt x="4025" y="4101"/>
                  <a:pt x="4047" y="4068"/>
                  <a:pt x="4038" y="4066"/>
                </a:cubicBezTo>
                <a:cubicBezTo>
                  <a:pt x="4073" y="4053"/>
                  <a:pt x="4076" y="4264"/>
                  <a:pt x="4027" y="4273"/>
                </a:cubicBezTo>
                <a:cubicBezTo>
                  <a:pt x="4101" y="4289"/>
                  <a:pt x="4017" y="4369"/>
                  <a:pt x="4038" y="4414"/>
                </a:cubicBezTo>
                <a:close/>
                <a:moveTo>
                  <a:pt x="4038" y="4870"/>
                </a:moveTo>
                <a:cubicBezTo>
                  <a:pt x="4035" y="4913"/>
                  <a:pt x="4026" y="4935"/>
                  <a:pt x="3962" y="4936"/>
                </a:cubicBezTo>
                <a:cubicBezTo>
                  <a:pt x="3955" y="4882"/>
                  <a:pt x="4009" y="4889"/>
                  <a:pt x="4038" y="4870"/>
                </a:cubicBezTo>
                <a:close/>
                <a:moveTo>
                  <a:pt x="4027" y="4827"/>
                </a:moveTo>
                <a:cubicBezTo>
                  <a:pt x="3993" y="4832"/>
                  <a:pt x="3998" y="4790"/>
                  <a:pt x="3973" y="4816"/>
                </a:cubicBezTo>
                <a:cubicBezTo>
                  <a:pt x="3942" y="4802"/>
                  <a:pt x="4043" y="4772"/>
                  <a:pt x="4027" y="4827"/>
                </a:cubicBezTo>
                <a:close/>
                <a:moveTo>
                  <a:pt x="4038" y="4968"/>
                </a:moveTo>
                <a:cubicBezTo>
                  <a:pt x="4053" y="5039"/>
                  <a:pt x="3942" y="5007"/>
                  <a:pt x="3951" y="4957"/>
                </a:cubicBezTo>
                <a:cubicBezTo>
                  <a:pt x="3977" y="4964"/>
                  <a:pt x="4000" y="4973"/>
                  <a:pt x="4038" y="4968"/>
                </a:cubicBezTo>
                <a:close/>
                <a:moveTo>
                  <a:pt x="3929" y="2446"/>
                </a:moveTo>
                <a:cubicBezTo>
                  <a:pt x="3938" y="2428"/>
                  <a:pt x="3982" y="2465"/>
                  <a:pt x="4005" y="2468"/>
                </a:cubicBezTo>
                <a:cubicBezTo>
                  <a:pt x="4001" y="2492"/>
                  <a:pt x="3946" y="2466"/>
                  <a:pt x="3951" y="2501"/>
                </a:cubicBezTo>
                <a:cubicBezTo>
                  <a:pt x="3905" y="2498"/>
                  <a:pt x="3963" y="2460"/>
                  <a:pt x="3929" y="2446"/>
                </a:cubicBezTo>
                <a:close/>
                <a:moveTo>
                  <a:pt x="4016" y="1065"/>
                </a:moveTo>
                <a:cubicBezTo>
                  <a:pt x="3990" y="1073"/>
                  <a:pt x="3960" y="1087"/>
                  <a:pt x="3962" y="1044"/>
                </a:cubicBezTo>
                <a:cubicBezTo>
                  <a:pt x="3989" y="1043"/>
                  <a:pt x="4000" y="1024"/>
                  <a:pt x="4016" y="1011"/>
                </a:cubicBezTo>
                <a:cubicBezTo>
                  <a:pt x="4046" y="1034"/>
                  <a:pt x="3987" y="1030"/>
                  <a:pt x="4016" y="1065"/>
                </a:cubicBezTo>
                <a:close/>
                <a:moveTo>
                  <a:pt x="4038" y="1098"/>
                </a:moveTo>
                <a:cubicBezTo>
                  <a:pt x="4069" y="1140"/>
                  <a:pt x="4011" y="1186"/>
                  <a:pt x="3951" y="1163"/>
                </a:cubicBezTo>
                <a:cubicBezTo>
                  <a:pt x="3963" y="1107"/>
                  <a:pt x="3994" y="1100"/>
                  <a:pt x="4038" y="1098"/>
                </a:cubicBezTo>
                <a:close/>
                <a:moveTo>
                  <a:pt x="4038" y="3381"/>
                </a:moveTo>
                <a:cubicBezTo>
                  <a:pt x="4066" y="3378"/>
                  <a:pt x="4066" y="3404"/>
                  <a:pt x="4070" y="3425"/>
                </a:cubicBezTo>
                <a:cubicBezTo>
                  <a:pt x="4052" y="3427"/>
                  <a:pt x="4042" y="3406"/>
                  <a:pt x="4038" y="3425"/>
                </a:cubicBezTo>
                <a:cubicBezTo>
                  <a:pt x="4010" y="3422"/>
                  <a:pt x="4053" y="3406"/>
                  <a:pt x="4038" y="3381"/>
                </a:cubicBezTo>
                <a:close/>
                <a:moveTo>
                  <a:pt x="3973" y="3229"/>
                </a:moveTo>
                <a:cubicBezTo>
                  <a:pt x="4003" y="3231"/>
                  <a:pt x="4039" y="3236"/>
                  <a:pt x="4070" y="3262"/>
                </a:cubicBezTo>
                <a:cubicBezTo>
                  <a:pt x="4025" y="3290"/>
                  <a:pt x="3988" y="3245"/>
                  <a:pt x="3973" y="3229"/>
                </a:cubicBezTo>
                <a:close/>
                <a:moveTo>
                  <a:pt x="4027" y="3544"/>
                </a:moveTo>
                <a:cubicBezTo>
                  <a:pt x="3992" y="3546"/>
                  <a:pt x="3979" y="3569"/>
                  <a:pt x="3940" y="3566"/>
                </a:cubicBezTo>
                <a:cubicBezTo>
                  <a:pt x="3940" y="3501"/>
                  <a:pt x="3940" y="3501"/>
                  <a:pt x="3940" y="3501"/>
                </a:cubicBezTo>
                <a:cubicBezTo>
                  <a:pt x="3983" y="3501"/>
                  <a:pt x="3983" y="3501"/>
                  <a:pt x="3983" y="3501"/>
                </a:cubicBezTo>
                <a:cubicBezTo>
                  <a:pt x="3983" y="3511"/>
                  <a:pt x="3970" y="3509"/>
                  <a:pt x="3962" y="3512"/>
                </a:cubicBezTo>
                <a:cubicBezTo>
                  <a:pt x="3983" y="3549"/>
                  <a:pt x="4005" y="3498"/>
                  <a:pt x="4027" y="3501"/>
                </a:cubicBezTo>
                <a:cubicBezTo>
                  <a:pt x="4009" y="3522"/>
                  <a:pt x="4028" y="3515"/>
                  <a:pt x="4027" y="3544"/>
                </a:cubicBezTo>
                <a:close/>
                <a:moveTo>
                  <a:pt x="4038" y="3892"/>
                </a:moveTo>
                <a:cubicBezTo>
                  <a:pt x="4036" y="3905"/>
                  <a:pt x="4040" y="3911"/>
                  <a:pt x="4049" y="3914"/>
                </a:cubicBezTo>
                <a:cubicBezTo>
                  <a:pt x="4044" y="3945"/>
                  <a:pt x="3985" y="3886"/>
                  <a:pt x="3973" y="3925"/>
                </a:cubicBezTo>
                <a:cubicBezTo>
                  <a:pt x="3940" y="3924"/>
                  <a:pt x="3939" y="3836"/>
                  <a:pt x="3983" y="3849"/>
                </a:cubicBezTo>
                <a:cubicBezTo>
                  <a:pt x="3990" y="3871"/>
                  <a:pt x="4014" y="3884"/>
                  <a:pt x="3994" y="3903"/>
                </a:cubicBezTo>
                <a:cubicBezTo>
                  <a:pt x="4014" y="3904"/>
                  <a:pt x="4017" y="3890"/>
                  <a:pt x="4038" y="3892"/>
                </a:cubicBezTo>
                <a:close/>
                <a:moveTo>
                  <a:pt x="3940" y="2968"/>
                </a:moveTo>
                <a:cubicBezTo>
                  <a:pt x="3956" y="2928"/>
                  <a:pt x="3994" y="2939"/>
                  <a:pt x="4027" y="2957"/>
                </a:cubicBezTo>
                <a:cubicBezTo>
                  <a:pt x="3998" y="2983"/>
                  <a:pt x="3978" y="2951"/>
                  <a:pt x="3940" y="2968"/>
                </a:cubicBezTo>
                <a:close/>
                <a:moveTo>
                  <a:pt x="3962" y="2316"/>
                </a:moveTo>
                <a:cubicBezTo>
                  <a:pt x="3995" y="2308"/>
                  <a:pt x="3994" y="2334"/>
                  <a:pt x="4027" y="2327"/>
                </a:cubicBezTo>
                <a:cubicBezTo>
                  <a:pt x="4008" y="2361"/>
                  <a:pt x="3978" y="2354"/>
                  <a:pt x="3940" y="2348"/>
                </a:cubicBezTo>
                <a:cubicBezTo>
                  <a:pt x="3947" y="2337"/>
                  <a:pt x="3965" y="2337"/>
                  <a:pt x="3962" y="2316"/>
                </a:cubicBezTo>
                <a:close/>
                <a:moveTo>
                  <a:pt x="4049" y="3805"/>
                </a:moveTo>
                <a:cubicBezTo>
                  <a:pt x="4038" y="3805"/>
                  <a:pt x="4040" y="3792"/>
                  <a:pt x="4038" y="3783"/>
                </a:cubicBezTo>
                <a:cubicBezTo>
                  <a:pt x="4012" y="3783"/>
                  <a:pt x="4006" y="3802"/>
                  <a:pt x="3973" y="3794"/>
                </a:cubicBezTo>
                <a:cubicBezTo>
                  <a:pt x="3962" y="3743"/>
                  <a:pt x="4030" y="3785"/>
                  <a:pt x="3994" y="3751"/>
                </a:cubicBezTo>
                <a:cubicBezTo>
                  <a:pt x="3999" y="3726"/>
                  <a:pt x="4048" y="3746"/>
                  <a:pt x="4070" y="3740"/>
                </a:cubicBezTo>
                <a:cubicBezTo>
                  <a:pt x="4084" y="3783"/>
                  <a:pt x="4035" y="3762"/>
                  <a:pt x="4049" y="3805"/>
                </a:cubicBezTo>
                <a:close/>
                <a:moveTo>
                  <a:pt x="3973" y="6142"/>
                </a:moveTo>
                <a:cubicBezTo>
                  <a:pt x="3974" y="6155"/>
                  <a:pt x="3992" y="6152"/>
                  <a:pt x="4005" y="6153"/>
                </a:cubicBezTo>
                <a:cubicBezTo>
                  <a:pt x="3978" y="6183"/>
                  <a:pt x="4029" y="6228"/>
                  <a:pt x="3973" y="6219"/>
                </a:cubicBezTo>
                <a:cubicBezTo>
                  <a:pt x="4014" y="6267"/>
                  <a:pt x="3944" y="6317"/>
                  <a:pt x="3940" y="6371"/>
                </a:cubicBezTo>
                <a:cubicBezTo>
                  <a:pt x="3907" y="6153"/>
                  <a:pt x="3949" y="5916"/>
                  <a:pt x="3940" y="5686"/>
                </a:cubicBezTo>
                <a:cubicBezTo>
                  <a:pt x="3962" y="5686"/>
                  <a:pt x="3954" y="5716"/>
                  <a:pt x="3983" y="5708"/>
                </a:cubicBezTo>
                <a:cubicBezTo>
                  <a:pt x="3994" y="5686"/>
                  <a:pt x="3999" y="5671"/>
                  <a:pt x="4005" y="5631"/>
                </a:cubicBezTo>
                <a:cubicBezTo>
                  <a:pt x="4015" y="5718"/>
                  <a:pt x="4050" y="5923"/>
                  <a:pt x="3962" y="5947"/>
                </a:cubicBezTo>
                <a:cubicBezTo>
                  <a:pt x="4007" y="5992"/>
                  <a:pt x="4030" y="6098"/>
                  <a:pt x="3973" y="6142"/>
                </a:cubicBezTo>
                <a:close/>
                <a:moveTo>
                  <a:pt x="3940" y="5653"/>
                </a:moveTo>
                <a:cubicBezTo>
                  <a:pt x="3942" y="5635"/>
                  <a:pt x="3992" y="5658"/>
                  <a:pt x="3983" y="5686"/>
                </a:cubicBezTo>
                <a:cubicBezTo>
                  <a:pt x="3961" y="5690"/>
                  <a:pt x="3955" y="5678"/>
                  <a:pt x="3940" y="5675"/>
                </a:cubicBezTo>
                <a:cubicBezTo>
                  <a:pt x="3947" y="5665"/>
                  <a:pt x="3953" y="5656"/>
                  <a:pt x="3940" y="5653"/>
                </a:cubicBezTo>
                <a:close/>
                <a:moveTo>
                  <a:pt x="4027" y="5621"/>
                </a:moveTo>
                <a:cubicBezTo>
                  <a:pt x="3987" y="5628"/>
                  <a:pt x="3980" y="5602"/>
                  <a:pt x="3940" y="5610"/>
                </a:cubicBezTo>
                <a:cubicBezTo>
                  <a:pt x="3940" y="5534"/>
                  <a:pt x="3940" y="5534"/>
                  <a:pt x="3940" y="5534"/>
                </a:cubicBezTo>
                <a:cubicBezTo>
                  <a:pt x="3961" y="5513"/>
                  <a:pt x="3960" y="5540"/>
                  <a:pt x="3994" y="5534"/>
                </a:cubicBezTo>
                <a:cubicBezTo>
                  <a:pt x="3971" y="5525"/>
                  <a:pt x="3970" y="5493"/>
                  <a:pt x="3940" y="5490"/>
                </a:cubicBezTo>
                <a:cubicBezTo>
                  <a:pt x="3942" y="5456"/>
                  <a:pt x="3933" y="5410"/>
                  <a:pt x="3951" y="5392"/>
                </a:cubicBezTo>
                <a:cubicBezTo>
                  <a:pt x="3980" y="5392"/>
                  <a:pt x="4013" y="5388"/>
                  <a:pt x="4027" y="5403"/>
                </a:cubicBezTo>
                <a:cubicBezTo>
                  <a:pt x="4030" y="5447"/>
                  <a:pt x="4027" y="5484"/>
                  <a:pt x="4005" y="5501"/>
                </a:cubicBezTo>
                <a:cubicBezTo>
                  <a:pt x="4038" y="5489"/>
                  <a:pt x="4025" y="5571"/>
                  <a:pt x="4027" y="5621"/>
                </a:cubicBezTo>
                <a:close/>
                <a:moveTo>
                  <a:pt x="4027" y="5316"/>
                </a:moveTo>
                <a:cubicBezTo>
                  <a:pt x="3994" y="5316"/>
                  <a:pt x="3994" y="5316"/>
                  <a:pt x="3994" y="5316"/>
                </a:cubicBezTo>
                <a:cubicBezTo>
                  <a:pt x="4008" y="5281"/>
                  <a:pt x="3959" y="5308"/>
                  <a:pt x="3973" y="5273"/>
                </a:cubicBezTo>
                <a:cubicBezTo>
                  <a:pt x="3997" y="5267"/>
                  <a:pt x="3988" y="5293"/>
                  <a:pt x="4005" y="5294"/>
                </a:cubicBezTo>
                <a:cubicBezTo>
                  <a:pt x="4050" y="5245"/>
                  <a:pt x="3943" y="5256"/>
                  <a:pt x="3951" y="5207"/>
                </a:cubicBezTo>
                <a:cubicBezTo>
                  <a:pt x="3983" y="5228"/>
                  <a:pt x="4018" y="5204"/>
                  <a:pt x="4038" y="5218"/>
                </a:cubicBezTo>
                <a:cubicBezTo>
                  <a:pt x="4046" y="5263"/>
                  <a:pt x="4021" y="5274"/>
                  <a:pt x="4027" y="5316"/>
                </a:cubicBezTo>
                <a:close/>
                <a:moveTo>
                  <a:pt x="3962" y="5164"/>
                </a:moveTo>
                <a:cubicBezTo>
                  <a:pt x="3962" y="5142"/>
                  <a:pt x="3962" y="5142"/>
                  <a:pt x="3962" y="5142"/>
                </a:cubicBezTo>
                <a:cubicBezTo>
                  <a:pt x="3992" y="5144"/>
                  <a:pt x="4007" y="5162"/>
                  <a:pt x="4038" y="5164"/>
                </a:cubicBezTo>
                <a:cubicBezTo>
                  <a:pt x="4031" y="5230"/>
                  <a:pt x="3988" y="5171"/>
                  <a:pt x="3951" y="5175"/>
                </a:cubicBezTo>
                <a:cubicBezTo>
                  <a:pt x="3949" y="5166"/>
                  <a:pt x="3955" y="5165"/>
                  <a:pt x="3962" y="5164"/>
                </a:cubicBezTo>
                <a:close/>
                <a:moveTo>
                  <a:pt x="4027" y="5131"/>
                </a:moveTo>
                <a:cubicBezTo>
                  <a:pt x="3989" y="5140"/>
                  <a:pt x="3985" y="5115"/>
                  <a:pt x="3951" y="5121"/>
                </a:cubicBezTo>
                <a:cubicBezTo>
                  <a:pt x="4011" y="5099"/>
                  <a:pt x="3946" y="5098"/>
                  <a:pt x="3951" y="5044"/>
                </a:cubicBezTo>
                <a:cubicBezTo>
                  <a:pt x="3982" y="5035"/>
                  <a:pt x="3979" y="5060"/>
                  <a:pt x="4005" y="5055"/>
                </a:cubicBezTo>
                <a:cubicBezTo>
                  <a:pt x="4015" y="5050"/>
                  <a:pt x="4025" y="5046"/>
                  <a:pt x="4027" y="5034"/>
                </a:cubicBezTo>
                <a:cubicBezTo>
                  <a:pt x="4049" y="5046"/>
                  <a:pt x="4039" y="5118"/>
                  <a:pt x="4027" y="5131"/>
                </a:cubicBezTo>
                <a:close/>
                <a:moveTo>
                  <a:pt x="3951" y="4740"/>
                </a:moveTo>
                <a:cubicBezTo>
                  <a:pt x="3976" y="4737"/>
                  <a:pt x="3993" y="4742"/>
                  <a:pt x="4005" y="4751"/>
                </a:cubicBezTo>
                <a:cubicBezTo>
                  <a:pt x="4004" y="4723"/>
                  <a:pt x="3965" y="4733"/>
                  <a:pt x="3951" y="4718"/>
                </a:cubicBezTo>
                <a:cubicBezTo>
                  <a:pt x="3960" y="4681"/>
                  <a:pt x="3994" y="4721"/>
                  <a:pt x="4027" y="4697"/>
                </a:cubicBezTo>
                <a:cubicBezTo>
                  <a:pt x="4022" y="4672"/>
                  <a:pt x="3973" y="4692"/>
                  <a:pt x="3951" y="4686"/>
                </a:cubicBezTo>
                <a:cubicBezTo>
                  <a:pt x="3969" y="4664"/>
                  <a:pt x="3950" y="4672"/>
                  <a:pt x="3951" y="4642"/>
                </a:cubicBezTo>
                <a:cubicBezTo>
                  <a:pt x="3960" y="4636"/>
                  <a:pt x="3968" y="4631"/>
                  <a:pt x="3983" y="4631"/>
                </a:cubicBezTo>
                <a:cubicBezTo>
                  <a:pt x="3965" y="4624"/>
                  <a:pt x="3966" y="4598"/>
                  <a:pt x="3951" y="4588"/>
                </a:cubicBezTo>
                <a:cubicBezTo>
                  <a:pt x="3952" y="4564"/>
                  <a:pt x="3997" y="4583"/>
                  <a:pt x="4016" y="4577"/>
                </a:cubicBezTo>
                <a:cubicBezTo>
                  <a:pt x="4012" y="4538"/>
                  <a:pt x="3946" y="4560"/>
                  <a:pt x="3951" y="4512"/>
                </a:cubicBezTo>
                <a:cubicBezTo>
                  <a:pt x="3976" y="4515"/>
                  <a:pt x="3993" y="4510"/>
                  <a:pt x="4005" y="4501"/>
                </a:cubicBezTo>
                <a:cubicBezTo>
                  <a:pt x="4007" y="4477"/>
                  <a:pt x="3967" y="4496"/>
                  <a:pt x="3951" y="4490"/>
                </a:cubicBezTo>
                <a:cubicBezTo>
                  <a:pt x="3951" y="4436"/>
                  <a:pt x="3951" y="4436"/>
                  <a:pt x="3951" y="4436"/>
                </a:cubicBezTo>
                <a:cubicBezTo>
                  <a:pt x="3993" y="4438"/>
                  <a:pt x="4031" y="4436"/>
                  <a:pt x="4060" y="4425"/>
                </a:cubicBezTo>
                <a:cubicBezTo>
                  <a:pt x="4056" y="4463"/>
                  <a:pt x="4039" y="4512"/>
                  <a:pt x="4049" y="4555"/>
                </a:cubicBezTo>
                <a:cubicBezTo>
                  <a:pt x="4012" y="4547"/>
                  <a:pt x="4031" y="4595"/>
                  <a:pt x="4005" y="4599"/>
                </a:cubicBezTo>
                <a:cubicBezTo>
                  <a:pt x="4072" y="4583"/>
                  <a:pt x="4064" y="4863"/>
                  <a:pt x="3951" y="4740"/>
                </a:cubicBezTo>
                <a:close/>
                <a:moveTo>
                  <a:pt x="4103" y="6316"/>
                </a:moveTo>
                <a:cubicBezTo>
                  <a:pt x="4093" y="6308"/>
                  <a:pt x="4078" y="6305"/>
                  <a:pt x="4060" y="6306"/>
                </a:cubicBezTo>
                <a:cubicBezTo>
                  <a:pt x="4054" y="6290"/>
                  <a:pt x="4072" y="6249"/>
                  <a:pt x="4049" y="6251"/>
                </a:cubicBezTo>
                <a:cubicBezTo>
                  <a:pt x="4058" y="6235"/>
                  <a:pt x="4076" y="6228"/>
                  <a:pt x="4103" y="6229"/>
                </a:cubicBezTo>
                <a:lnTo>
                  <a:pt x="4103" y="6316"/>
                </a:lnTo>
                <a:close/>
                <a:moveTo>
                  <a:pt x="4092" y="6219"/>
                </a:moveTo>
                <a:cubicBezTo>
                  <a:pt x="4073" y="6222"/>
                  <a:pt x="4070" y="6208"/>
                  <a:pt x="4081" y="6208"/>
                </a:cubicBezTo>
                <a:cubicBezTo>
                  <a:pt x="4079" y="6195"/>
                  <a:pt x="4061" y="6198"/>
                  <a:pt x="4049" y="6197"/>
                </a:cubicBezTo>
                <a:cubicBezTo>
                  <a:pt x="4056" y="6188"/>
                  <a:pt x="4066" y="6167"/>
                  <a:pt x="4049" y="6164"/>
                </a:cubicBezTo>
                <a:cubicBezTo>
                  <a:pt x="4045" y="6139"/>
                  <a:pt x="4080" y="6152"/>
                  <a:pt x="4081" y="6132"/>
                </a:cubicBezTo>
                <a:cubicBezTo>
                  <a:pt x="4028" y="6116"/>
                  <a:pt x="4088" y="6106"/>
                  <a:pt x="4049" y="6099"/>
                </a:cubicBezTo>
                <a:cubicBezTo>
                  <a:pt x="4079" y="6030"/>
                  <a:pt x="4048" y="5955"/>
                  <a:pt x="4114" y="5936"/>
                </a:cubicBezTo>
                <a:cubicBezTo>
                  <a:pt x="4071" y="6000"/>
                  <a:pt x="4159" y="6056"/>
                  <a:pt x="4092" y="6219"/>
                </a:cubicBezTo>
                <a:close/>
                <a:moveTo>
                  <a:pt x="4125" y="5882"/>
                </a:moveTo>
                <a:cubicBezTo>
                  <a:pt x="4112" y="5869"/>
                  <a:pt x="4086" y="5869"/>
                  <a:pt x="4060" y="5871"/>
                </a:cubicBezTo>
                <a:cubicBezTo>
                  <a:pt x="4059" y="5732"/>
                  <a:pt x="4064" y="5542"/>
                  <a:pt x="4103" y="5479"/>
                </a:cubicBezTo>
                <a:cubicBezTo>
                  <a:pt x="4171" y="5512"/>
                  <a:pt x="4104" y="5702"/>
                  <a:pt x="4125" y="5882"/>
                </a:cubicBezTo>
                <a:close/>
                <a:moveTo>
                  <a:pt x="4081" y="5403"/>
                </a:moveTo>
                <a:cubicBezTo>
                  <a:pt x="4066" y="5370"/>
                  <a:pt x="4091" y="5283"/>
                  <a:pt x="4081" y="5218"/>
                </a:cubicBezTo>
                <a:cubicBezTo>
                  <a:pt x="4109" y="5235"/>
                  <a:pt x="4109" y="5266"/>
                  <a:pt x="4125" y="5218"/>
                </a:cubicBezTo>
                <a:cubicBezTo>
                  <a:pt x="4161" y="5268"/>
                  <a:pt x="4095" y="5289"/>
                  <a:pt x="4136" y="5327"/>
                </a:cubicBezTo>
                <a:cubicBezTo>
                  <a:pt x="4121" y="5338"/>
                  <a:pt x="4095" y="5337"/>
                  <a:pt x="4092" y="5360"/>
                </a:cubicBezTo>
                <a:cubicBezTo>
                  <a:pt x="4099" y="5392"/>
                  <a:pt x="4115" y="5349"/>
                  <a:pt x="4136" y="5360"/>
                </a:cubicBezTo>
                <a:cubicBezTo>
                  <a:pt x="4149" y="5405"/>
                  <a:pt x="4090" y="5379"/>
                  <a:pt x="4081" y="5403"/>
                </a:cubicBezTo>
                <a:close/>
                <a:moveTo>
                  <a:pt x="4103" y="4686"/>
                </a:moveTo>
                <a:cubicBezTo>
                  <a:pt x="4074" y="4660"/>
                  <a:pt x="4130" y="4627"/>
                  <a:pt x="4136" y="4599"/>
                </a:cubicBezTo>
                <a:cubicBezTo>
                  <a:pt x="4173" y="4633"/>
                  <a:pt x="4108" y="4658"/>
                  <a:pt x="4103" y="4686"/>
                </a:cubicBezTo>
                <a:close/>
                <a:moveTo>
                  <a:pt x="4146" y="4120"/>
                </a:moveTo>
                <a:cubicBezTo>
                  <a:pt x="4127" y="4119"/>
                  <a:pt x="4124" y="4134"/>
                  <a:pt x="4103" y="4131"/>
                </a:cubicBezTo>
                <a:cubicBezTo>
                  <a:pt x="4067" y="4065"/>
                  <a:pt x="4174" y="4043"/>
                  <a:pt x="4114" y="4023"/>
                </a:cubicBezTo>
                <a:cubicBezTo>
                  <a:pt x="4116" y="4010"/>
                  <a:pt x="4134" y="4013"/>
                  <a:pt x="4146" y="4012"/>
                </a:cubicBezTo>
                <a:cubicBezTo>
                  <a:pt x="4172" y="4082"/>
                  <a:pt x="4108" y="4073"/>
                  <a:pt x="4146" y="4120"/>
                </a:cubicBezTo>
                <a:close/>
                <a:moveTo>
                  <a:pt x="4157" y="3577"/>
                </a:moveTo>
                <a:cubicBezTo>
                  <a:pt x="4145" y="3586"/>
                  <a:pt x="4128" y="3591"/>
                  <a:pt x="4103" y="3588"/>
                </a:cubicBezTo>
                <a:cubicBezTo>
                  <a:pt x="4103" y="3577"/>
                  <a:pt x="4116" y="3579"/>
                  <a:pt x="4125" y="3577"/>
                </a:cubicBezTo>
                <a:cubicBezTo>
                  <a:pt x="4127" y="3568"/>
                  <a:pt x="4120" y="3567"/>
                  <a:pt x="4114" y="3566"/>
                </a:cubicBezTo>
                <a:cubicBezTo>
                  <a:pt x="4140" y="3564"/>
                  <a:pt x="4140" y="3540"/>
                  <a:pt x="4146" y="3512"/>
                </a:cubicBezTo>
                <a:cubicBezTo>
                  <a:pt x="4170" y="3513"/>
                  <a:pt x="4151" y="3558"/>
                  <a:pt x="4157" y="3577"/>
                </a:cubicBezTo>
                <a:close/>
                <a:moveTo>
                  <a:pt x="4157" y="1316"/>
                </a:moveTo>
                <a:cubicBezTo>
                  <a:pt x="4134" y="1317"/>
                  <a:pt x="4152" y="1277"/>
                  <a:pt x="4146" y="1261"/>
                </a:cubicBezTo>
                <a:cubicBezTo>
                  <a:pt x="4185" y="1244"/>
                  <a:pt x="4153" y="1298"/>
                  <a:pt x="4179" y="1294"/>
                </a:cubicBezTo>
                <a:cubicBezTo>
                  <a:pt x="4176" y="1306"/>
                  <a:pt x="4157" y="1301"/>
                  <a:pt x="4157" y="1316"/>
                </a:cubicBezTo>
                <a:close/>
                <a:moveTo>
                  <a:pt x="4212" y="1392"/>
                </a:moveTo>
                <a:cubicBezTo>
                  <a:pt x="4231" y="1390"/>
                  <a:pt x="4235" y="1405"/>
                  <a:pt x="4255" y="1403"/>
                </a:cubicBezTo>
                <a:cubicBezTo>
                  <a:pt x="4261" y="1427"/>
                  <a:pt x="4234" y="1418"/>
                  <a:pt x="4233" y="1435"/>
                </a:cubicBezTo>
                <a:cubicBezTo>
                  <a:pt x="4221" y="1433"/>
                  <a:pt x="4227" y="1424"/>
                  <a:pt x="4233" y="1424"/>
                </a:cubicBezTo>
                <a:cubicBezTo>
                  <a:pt x="4226" y="1406"/>
                  <a:pt x="4208" y="1417"/>
                  <a:pt x="4212" y="1435"/>
                </a:cubicBezTo>
                <a:cubicBezTo>
                  <a:pt x="4179" y="1428"/>
                  <a:pt x="4222" y="1412"/>
                  <a:pt x="4212" y="1392"/>
                </a:cubicBezTo>
                <a:close/>
                <a:moveTo>
                  <a:pt x="4201" y="4001"/>
                </a:moveTo>
                <a:cubicBezTo>
                  <a:pt x="4243" y="4001"/>
                  <a:pt x="4222" y="4102"/>
                  <a:pt x="4212" y="4120"/>
                </a:cubicBezTo>
                <a:cubicBezTo>
                  <a:pt x="4198" y="4090"/>
                  <a:pt x="4213" y="4038"/>
                  <a:pt x="4201" y="4001"/>
                </a:cubicBezTo>
                <a:close/>
                <a:moveTo>
                  <a:pt x="4255" y="5805"/>
                </a:moveTo>
                <a:cubicBezTo>
                  <a:pt x="4200" y="5786"/>
                  <a:pt x="4255" y="5813"/>
                  <a:pt x="4212" y="5816"/>
                </a:cubicBezTo>
                <a:cubicBezTo>
                  <a:pt x="4215" y="5831"/>
                  <a:pt x="4239" y="5825"/>
                  <a:pt x="4255" y="5827"/>
                </a:cubicBezTo>
                <a:cubicBezTo>
                  <a:pt x="4259" y="5976"/>
                  <a:pt x="4254" y="6116"/>
                  <a:pt x="4233" y="6240"/>
                </a:cubicBezTo>
                <a:cubicBezTo>
                  <a:pt x="4184" y="6027"/>
                  <a:pt x="4203" y="5798"/>
                  <a:pt x="4212" y="5610"/>
                </a:cubicBezTo>
                <a:cubicBezTo>
                  <a:pt x="4210" y="5568"/>
                  <a:pt x="4221" y="5606"/>
                  <a:pt x="4244" y="5599"/>
                </a:cubicBezTo>
                <a:cubicBezTo>
                  <a:pt x="4240" y="5578"/>
                  <a:pt x="4202" y="5590"/>
                  <a:pt x="4212" y="5555"/>
                </a:cubicBezTo>
                <a:cubicBezTo>
                  <a:pt x="4303" y="5562"/>
                  <a:pt x="4233" y="5729"/>
                  <a:pt x="4255" y="5805"/>
                </a:cubicBezTo>
                <a:close/>
                <a:moveTo>
                  <a:pt x="4266" y="5371"/>
                </a:moveTo>
                <a:cubicBezTo>
                  <a:pt x="4229" y="5367"/>
                  <a:pt x="4199" y="5358"/>
                  <a:pt x="4201" y="5316"/>
                </a:cubicBezTo>
                <a:cubicBezTo>
                  <a:pt x="4234" y="5324"/>
                  <a:pt x="4233" y="5297"/>
                  <a:pt x="4266" y="5305"/>
                </a:cubicBezTo>
                <a:lnTo>
                  <a:pt x="4266" y="5371"/>
                </a:lnTo>
                <a:close/>
                <a:moveTo>
                  <a:pt x="4266" y="5436"/>
                </a:moveTo>
                <a:cubicBezTo>
                  <a:pt x="4233" y="5428"/>
                  <a:pt x="4245" y="5428"/>
                  <a:pt x="4212" y="5436"/>
                </a:cubicBezTo>
                <a:cubicBezTo>
                  <a:pt x="4212" y="5381"/>
                  <a:pt x="4212" y="5381"/>
                  <a:pt x="4212" y="5381"/>
                </a:cubicBezTo>
                <a:cubicBezTo>
                  <a:pt x="4234" y="5391"/>
                  <a:pt x="4269" y="5379"/>
                  <a:pt x="4266" y="5436"/>
                </a:cubicBezTo>
                <a:close/>
                <a:moveTo>
                  <a:pt x="4255" y="5545"/>
                </a:moveTo>
                <a:cubicBezTo>
                  <a:pt x="4232" y="5523"/>
                  <a:pt x="4233" y="5508"/>
                  <a:pt x="4212" y="5468"/>
                </a:cubicBezTo>
                <a:cubicBezTo>
                  <a:pt x="4237" y="5454"/>
                  <a:pt x="4232" y="5470"/>
                  <a:pt x="4266" y="5458"/>
                </a:cubicBezTo>
                <a:cubicBezTo>
                  <a:pt x="4265" y="5489"/>
                  <a:pt x="4272" y="5529"/>
                  <a:pt x="4255" y="5545"/>
                </a:cubicBezTo>
                <a:close/>
                <a:moveTo>
                  <a:pt x="4266" y="5294"/>
                </a:moveTo>
                <a:cubicBezTo>
                  <a:pt x="4233" y="5287"/>
                  <a:pt x="4245" y="5287"/>
                  <a:pt x="4212" y="5294"/>
                </a:cubicBezTo>
                <a:cubicBezTo>
                  <a:pt x="4181" y="5198"/>
                  <a:pt x="4220" y="5153"/>
                  <a:pt x="4223" y="5088"/>
                </a:cubicBezTo>
                <a:cubicBezTo>
                  <a:pt x="4250" y="5089"/>
                  <a:pt x="4248" y="5128"/>
                  <a:pt x="4233" y="5142"/>
                </a:cubicBezTo>
                <a:cubicBezTo>
                  <a:pt x="4285" y="5147"/>
                  <a:pt x="4245" y="5129"/>
                  <a:pt x="4266" y="5110"/>
                </a:cubicBezTo>
                <a:cubicBezTo>
                  <a:pt x="4286" y="5148"/>
                  <a:pt x="4254" y="5228"/>
                  <a:pt x="4266" y="5294"/>
                </a:cubicBezTo>
                <a:close/>
                <a:moveTo>
                  <a:pt x="4201" y="5034"/>
                </a:moveTo>
                <a:cubicBezTo>
                  <a:pt x="4210" y="5006"/>
                  <a:pt x="4215" y="4975"/>
                  <a:pt x="4212" y="4936"/>
                </a:cubicBezTo>
                <a:cubicBezTo>
                  <a:pt x="4231" y="4956"/>
                  <a:pt x="4243" y="4931"/>
                  <a:pt x="4266" y="4925"/>
                </a:cubicBezTo>
                <a:cubicBezTo>
                  <a:pt x="4257" y="4883"/>
                  <a:pt x="4242" y="4847"/>
                  <a:pt x="4212" y="4827"/>
                </a:cubicBezTo>
                <a:cubicBezTo>
                  <a:pt x="4224" y="4814"/>
                  <a:pt x="4243" y="4807"/>
                  <a:pt x="4233" y="4773"/>
                </a:cubicBezTo>
                <a:cubicBezTo>
                  <a:pt x="4283" y="4771"/>
                  <a:pt x="4290" y="4870"/>
                  <a:pt x="4255" y="4849"/>
                </a:cubicBezTo>
                <a:cubicBezTo>
                  <a:pt x="4296" y="4914"/>
                  <a:pt x="4252" y="4965"/>
                  <a:pt x="4277" y="5023"/>
                </a:cubicBezTo>
                <a:cubicBezTo>
                  <a:pt x="4272" y="5047"/>
                  <a:pt x="4223" y="5027"/>
                  <a:pt x="4201" y="5034"/>
                </a:cubicBezTo>
                <a:close/>
                <a:moveTo>
                  <a:pt x="4299" y="3414"/>
                </a:moveTo>
                <a:cubicBezTo>
                  <a:pt x="4261" y="3405"/>
                  <a:pt x="4227" y="3392"/>
                  <a:pt x="4201" y="3370"/>
                </a:cubicBezTo>
                <a:cubicBezTo>
                  <a:pt x="4208" y="3330"/>
                  <a:pt x="4237" y="3378"/>
                  <a:pt x="4244" y="3338"/>
                </a:cubicBezTo>
                <a:cubicBezTo>
                  <a:pt x="4261" y="3374"/>
                  <a:pt x="4259" y="3362"/>
                  <a:pt x="4310" y="3359"/>
                </a:cubicBezTo>
                <a:cubicBezTo>
                  <a:pt x="4313" y="3385"/>
                  <a:pt x="4308" y="3401"/>
                  <a:pt x="4299" y="3414"/>
                </a:cubicBezTo>
                <a:close/>
                <a:moveTo>
                  <a:pt x="4342" y="1718"/>
                </a:moveTo>
                <a:cubicBezTo>
                  <a:pt x="4308" y="1710"/>
                  <a:pt x="4372" y="1656"/>
                  <a:pt x="4342" y="1653"/>
                </a:cubicBezTo>
                <a:cubicBezTo>
                  <a:pt x="4356" y="1618"/>
                  <a:pt x="4422" y="1679"/>
                  <a:pt x="4429" y="1653"/>
                </a:cubicBezTo>
                <a:cubicBezTo>
                  <a:pt x="4450" y="1681"/>
                  <a:pt x="4355" y="1687"/>
                  <a:pt x="4342" y="1718"/>
                </a:cubicBezTo>
                <a:close/>
                <a:moveTo>
                  <a:pt x="4353" y="3207"/>
                </a:moveTo>
                <a:cubicBezTo>
                  <a:pt x="4386" y="3215"/>
                  <a:pt x="4374" y="3215"/>
                  <a:pt x="4407" y="3207"/>
                </a:cubicBezTo>
                <a:cubicBezTo>
                  <a:pt x="4426" y="3259"/>
                  <a:pt x="4338" y="3247"/>
                  <a:pt x="4353" y="3207"/>
                </a:cubicBezTo>
                <a:close/>
                <a:moveTo>
                  <a:pt x="4527" y="3501"/>
                </a:moveTo>
                <a:cubicBezTo>
                  <a:pt x="4512" y="3522"/>
                  <a:pt x="4488" y="3534"/>
                  <a:pt x="4483" y="3566"/>
                </a:cubicBezTo>
                <a:cubicBezTo>
                  <a:pt x="4472" y="3555"/>
                  <a:pt x="4398" y="3559"/>
                  <a:pt x="4375" y="3599"/>
                </a:cubicBezTo>
                <a:cubicBezTo>
                  <a:pt x="4359" y="3585"/>
                  <a:pt x="4354" y="3561"/>
                  <a:pt x="4353" y="3533"/>
                </a:cubicBezTo>
                <a:cubicBezTo>
                  <a:pt x="4413" y="3514"/>
                  <a:pt x="4485" y="3510"/>
                  <a:pt x="4527" y="3501"/>
                </a:cubicBezTo>
                <a:close/>
                <a:moveTo>
                  <a:pt x="4647" y="5566"/>
                </a:moveTo>
                <a:cubicBezTo>
                  <a:pt x="4614" y="5566"/>
                  <a:pt x="4614" y="5566"/>
                  <a:pt x="4614" y="5566"/>
                </a:cubicBezTo>
                <a:cubicBezTo>
                  <a:pt x="4621" y="5576"/>
                  <a:pt x="4627" y="5586"/>
                  <a:pt x="4614" y="5588"/>
                </a:cubicBezTo>
                <a:cubicBezTo>
                  <a:pt x="4616" y="5602"/>
                  <a:pt x="4646" y="5602"/>
                  <a:pt x="4647" y="5588"/>
                </a:cubicBezTo>
                <a:cubicBezTo>
                  <a:pt x="4664" y="5626"/>
                  <a:pt x="4608" y="5623"/>
                  <a:pt x="4647" y="5675"/>
                </a:cubicBezTo>
                <a:cubicBezTo>
                  <a:pt x="4621" y="5649"/>
                  <a:pt x="4609" y="5684"/>
                  <a:pt x="4592" y="5697"/>
                </a:cubicBezTo>
                <a:cubicBezTo>
                  <a:pt x="4589" y="5719"/>
                  <a:pt x="4624" y="5694"/>
                  <a:pt x="4625" y="5686"/>
                </a:cubicBezTo>
                <a:cubicBezTo>
                  <a:pt x="4633" y="5713"/>
                  <a:pt x="4638" y="5709"/>
                  <a:pt x="4647" y="5751"/>
                </a:cubicBezTo>
                <a:cubicBezTo>
                  <a:pt x="4625" y="5769"/>
                  <a:pt x="4633" y="5750"/>
                  <a:pt x="4603" y="5751"/>
                </a:cubicBezTo>
                <a:cubicBezTo>
                  <a:pt x="4594" y="5853"/>
                  <a:pt x="4587" y="5888"/>
                  <a:pt x="4549" y="5925"/>
                </a:cubicBezTo>
                <a:cubicBezTo>
                  <a:pt x="4556" y="5936"/>
                  <a:pt x="4574" y="5936"/>
                  <a:pt x="4570" y="5958"/>
                </a:cubicBezTo>
                <a:cubicBezTo>
                  <a:pt x="4534" y="5937"/>
                  <a:pt x="4569" y="5960"/>
                  <a:pt x="4549" y="5979"/>
                </a:cubicBezTo>
                <a:cubicBezTo>
                  <a:pt x="4559" y="6009"/>
                  <a:pt x="4573" y="5946"/>
                  <a:pt x="4592" y="5979"/>
                </a:cubicBezTo>
                <a:cubicBezTo>
                  <a:pt x="4583" y="5996"/>
                  <a:pt x="4557" y="5995"/>
                  <a:pt x="4538" y="6001"/>
                </a:cubicBezTo>
                <a:cubicBezTo>
                  <a:pt x="4566" y="6010"/>
                  <a:pt x="4579" y="6032"/>
                  <a:pt x="4570" y="6077"/>
                </a:cubicBezTo>
                <a:cubicBezTo>
                  <a:pt x="4527" y="6077"/>
                  <a:pt x="4527" y="6077"/>
                  <a:pt x="4527" y="6077"/>
                </a:cubicBezTo>
                <a:cubicBezTo>
                  <a:pt x="4529" y="6108"/>
                  <a:pt x="4579" y="6091"/>
                  <a:pt x="4570" y="6132"/>
                </a:cubicBezTo>
                <a:cubicBezTo>
                  <a:pt x="4543" y="6130"/>
                  <a:pt x="4518" y="6130"/>
                  <a:pt x="4516" y="6153"/>
                </a:cubicBezTo>
                <a:cubicBezTo>
                  <a:pt x="4520" y="6174"/>
                  <a:pt x="4566" y="6154"/>
                  <a:pt x="4549" y="6197"/>
                </a:cubicBezTo>
                <a:cubicBezTo>
                  <a:pt x="4593" y="6212"/>
                  <a:pt x="4583" y="6173"/>
                  <a:pt x="4614" y="6175"/>
                </a:cubicBezTo>
                <a:cubicBezTo>
                  <a:pt x="4601" y="6196"/>
                  <a:pt x="4577" y="6234"/>
                  <a:pt x="4549" y="6208"/>
                </a:cubicBezTo>
                <a:cubicBezTo>
                  <a:pt x="4539" y="6231"/>
                  <a:pt x="4544" y="6268"/>
                  <a:pt x="4549" y="6316"/>
                </a:cubicBezTo>
                <a:cubicBezTo>
                  <a:pt x="4525" y="6335"/>
                  <a:pt x="4522" y="6333"/>
                  <a:pt x="4462" y="6349"/>
                </a:cubicBezTo>
                <a:cubicBezTo>
                  <a:pt x="4470" y="6256"/>
                  <a:pt x="4427" y="6174"/>
                  <a:pt x="4375" y="6121"/>
                </a:cubicBezTo>
                <a:cubicBezTo>
                  <a:pt x="4366" y="6075"/>
                  <a:pt x="4396" y="6069"/>
                  <a:pt x="4397" y="6034"/>
                </a:cubicBezTo>
                <a:cubicBezTo>
                  <a:pt x="4390" y="6029"/>
                  <a:pt x="4383" y="6053"/>
                  <a:pt x="4386" y="6055"/>
                </a:cubicBezTo>
                <a:cubicBezTo>
                  <a:pt x="4325" y="5999"/>
                  <a:pt x="4391" y="5745"/>
                  <a:pt x="4364" y="5599"/>
                </a:cubicBezTo>
                <a:cubicBezTo>
                  <a:pt x="4425" y="5612"/>
                  <a:pt x="4478" y="5566"/>
                  <a:pt x="4505" y="5610"/>
                </a:cubicBezTo>
                <a:cubicBezTo>
                  <a:pt x="4529" y="5605"/>
                  <a:pt x="4520" y="5546"/>
                  <a:pt x="4483" y="5566"/>
                </a:cubicBezTo>
                <a:cubicBezTo>
                  <a:pt x="4490" y="5557"/>
                  <a:pt x="4497" y="5547"/>
                  <a:pt x="4483" y="5545"/>
                </a:cubicBezTo>
                <a:cubicBezTo>
                  <a:pt x="4491" y="5523"/>
                  <a:pt x="4512" y="5516"/>
                  <a:pt x="4538" y="5512"/>
                </a:cubicBezTo>
                <a:cubicBezTo>
                  <a:pt x="4512" y="5496"/>
                  <a:pt x="4513" y="5441"/>
                  <a:pt x="4549" y="5468"/>
                </a:cubicBezTo>
                <a:cubicBezTo>
                  <a:pt x="4554" y="5434"/>
                  <a:pt x="4533" y="5426"/>
                  <a:pt x="4527" y="5403"/>
                </a:cubicBezTo>
                <a:cubicBezTo>
                  <a:pt x="4471" y="5416"/>
                  <a:pt x="4398" y="5341"/>
                  <a:pt x="4375" y="5392"/>
                </a:cubicBezTo>
                <a:cubicBezTo>
                  <a:pt x="4350" y="5384"/>
                  <a:pt x="4371" y="5331"/>
                  <a:pt x="4364" y="5305"/>
                </a:cubicBezTo>
                <a:cubicBezTo>
                  <a:pt x="4384" y="5307"/>
                  <a:pt x="4400" y="5312"/>
                  <a:pt x="4407" y="5327"/>
                </a:cubicBezTo>
                <a:cubicBezTo>
                  <a:pt x="4429" y="5327"/>
                  <a:pt x="4421" y="5297"/>
                  <a:pt x="4451" y="5305"/>
                </a:cubicBezTo>
                <a:cubicBezTo>
                  <a:pt x="4430" y="5286"/>
                  <a:pt x="4394" y="5282"/>
                  <a:pt x="4364" y="5273"/>
                </a:cubicBezTo>
                <a:cubicBezTo>
                  <a:pt x="4364" y="5142"/>
                  <a:pt x="4364" y="5142"/>
                  <a:pt x="4364" y="5142"/>
                </a:cubicBezTo>
                <a:cubicBezTo>
                  <a:pt x="4413" y="5149"/>
                  <a:pt x="4410" y="5160"/>
                  <a:pt x="4473" y="5153"/>
                </a:cubicBezTo>
                <a:cubicBezTo>
                  <a:pt x="4453" y="5126"/>
                  <a:pt x="4428" y="5104"/>
                  <a:pt x="4386" y="5099"/>
                </a:cubicBezTo>
                <a:cubicBezTo>
                  <a:pt x="4391" y="5057"/>
                  <a:pt x="4348" y="5064"/>
                  <a:pt x="4364" y="5012"/>
                </a:cubicBezTo>
                <a:cubicBezTo>
                  <a:pt x="4388" y="5044"/>
                  <a:pt x="4452" y="4979"/>
                  <a:pt x="4451" y="5044"/>
                </a:cubicBezTo>
                <a:cubicBezTo>
                  <a:pt x="4420" y="5053"/>
                  <a:pt x="4423" y="5029"/>
                  <a:pt x="4397" y="5034"/>
                </a:cubicBezTo>
                <a:cubicBezTo>
                  <a:pt x="4419" y="5065"/>
                  <a:pt x="4480" y="5059"/>
                  <a:pt x="4516" y="5077"/>
                </a:cubicBezTo>
                <a:cubicBezTo>
                  <a:pt x="4516" y="5066"/>
                  <a:pt x="4503" y="5069"/>
                  <a:pt x="4494" y="5066"/>
                </a:cubicBezTo>
                <a:cubicBezTo>
                  <a:pt x="4497" y="5051"/>
                  <a:pt x="4527" y="5062"/>
                  <a:pt x="4527" y="5044"/>
                </a:cubicBezTo>
                <a:cubicBezTo>
                  <a:pt x="4535" y="5020"/>
                  <a:pt x="4483" y="4996"/>
                  <a:pt x="4494" y="5034"/>
                </a:cubicBezTo>
                <a:cubicBezTo>
                  <a:pt x="4467" y="5032"/>
                  <a:pt x="4491" y="4997"/>
                  <a:pt x="4494" y="4990"/>
                </a:cubicBezTo>
                <a:cubicBezTo>
                  <a:pt x="4470" y="4987"/>
                  <a:pt x="4434" y="4970"/>
                  <a:pt x="4407" y="5001"/>
                </a:cubicBezTo>
                <a:cubicBezTo>
                  <a:pt x="4360" y="4996"/>
                  <a:pt x="4366" y="4922"/>
                  <a:pt x="4364" y="4903"/>
                </a:cubicBezTo>
                <a:cubicBezTo>
                  <a:pt x="4378" y="4897"/>
                  <a:pt x="4446" y="4929"/>
                  <a:pt x="4473" y="4947"/>
                </a:cubicBezTo>
                <a:cubicBezTo>
                  <a:pt x="4490" y="4942"/>
                  <a:pt x="4482" y="4912"/>
                  <a:pt x="4516" y="4925"/>
                </a:cubicBezTo>
                <a:cubicBezTo>
                  <a:pt x="4512" y="4881"/>
                  <a:pt x="4467" y="4852"/>
                  <a:pt x="4516" y="4805"/>
                </a:cubicBezTo>
                <a:cubicBezTo>
                  <a:pt x="4470" y="4784"/>
                  <a:pt x="4360" y="4795"/>
                  <a:pt x="4386" y="4718"/>
                </a:cubicBezTo>
                <a:cubicBezTo>
                  <a:pt x="4432" y="4767"/>
                  <a:pt x="4501" y="4751"/>
                  <a:pt x="4581" y="4707"/>
                </a:cubicBezTo>
                <a:cubicBezTo>
                  <a:pt x="4563" y="4729"/>
                  <a:pt x="4582" y="4721"/>
                  <a:pt x="4581" y="4751"/>
                </a:cubicBezTo>
                <a:cubicBezTo>
                  <a:pt x="4595" y="4739"/>
                  <a:pt x="4604" y="4741"/>
                  <a:pt x="4603" y="4762"/>
                </a:cubicBezTo>
                <a:cubicBezTo>
                  <a:pt x="4630" y="4764"/>
                  <a:pt x="4629" y="4737"/>
                  <a:pt x="4647" y="4729"/>
                </a:cubicBezTo>
                <a:cubicBezTo>
                  <a:pt x="4667" y="4953"/>
                  <a:pt x="4650" y="5318"/>
                  <a:pt x="4657" y="5512"/>
                </a:cubicBezTo>
                <a:cubicBezTo>
                  <a:pt x="4648" y="5520"/>
                  <a:pt x="4633" y="5524"/>
                  <a:pt x="4614" y="5523"/>
                </a:cubicBezTo>
                <a:cubicBezTo>
                  <a:pt x="4598" y="5564"/>
                  <a:pt x="4663" y="5525"/>
                  <a:pt x="4647" y="5566"/>
                </a:cubicBezTo>
                <a:close/>
                <a:moveTo>
                  <a:pt x="4364" y="5479"/>
                </a:moveTo>
                <a:cubicBezTo>
                  <a:pt x="4362" y="5452"/>
                  <a:pt x="4362" y="5427"/>
                  <a:pt x="4375" y="5414"/>
                </a:cubicBezTo>
                <a:cubicBezTo>
                  <a:pt x="4421" y="5423"/>
                  <a:pt x="4419" y="5412"/>
                  <a:pt x="4462" y="5425"/>
                </a:cubicBezTo>
                <a:cubicBezTo>
                  <a:pt x="4452" y="5466"/>
                  <a:pt x="4417" y="5482"/>
                  <a:pt x="4364" y="5479"/>
                </a:cubicBezTo>
                <a:close/>
                <a:moveTo>
                  <a:pt x="4473" y="5545"/>
                </a:moveTo>
                <a:cubicBezTo>
                  <a:pt x="4465" y="5578"/>
                  <a:pt x="4388" y="5597"/>
                  <a:pt x="4364" y="5555"/>
                </a:cubicBezTo>
                <a:cubicBezTo>
                  <a:pt x="4393" y="5544"/>
                  <a:pt x="4431" y="5542"/>
                  <a:pt x="4473" y="5545"/>
                </a:cubicBezTo>
                <a:close/>
                <a:moveTo>
                  <a:pt x="4364" y="4838"/>
                </a:moveTo>
                <a:cubicBezTo>
                  <a:pt x="4364" y="4784"/>
                  <a:pt x="4364" y="4784"/>
                  <a:pt x="4364" y="4784"/>
                </a:cubicBezTo>
                <a:cubicBezTo>
                  <a:pt x="4385" y="4802"/>
                  <a:pt x="4403" y="4824"/>
                  <a:pt x="4407" y="4860"/>
                </a:cubicBezTo>
                <a:cubicBezTo>
                  <a:pt x="4423" y="4842"/>
                  <a:pt x="4464" y="4822"/>
                  <a:pt x="4462" y="4870"/>
                </a:cubicBezTo>
                <a:cubicBezTo>
                  <a:pt x="4412" y="4865"/>
                  <a:pt x="4400" y="4889"/>
                  <a:pt x="4364" y="4870"/>
                </a:cubicBezTo>
                <a:cubicBezTo>
                  <a:pt x="4382" y="4862"/>
                  <a:pt x="4424" y="4834"/>
                  <a:pt x="4364" y="4838"/>
                </a:cubicBezTo>
                <a:close/>
                <a:moveTo>
                  <a:pt x="4636" y="4555"/>
                </a:moveTo>
                <a:cubicBezTo>
                  <a:pt x="4664" y="4559"/>
                  <a:pt x="4651" y="4583"/>
                  <a:pt x="4657" y="4642"/>
                </a:cubicBezTo>
                <a:cubicBezTo>
                  <a:pt x="4647" y="4642"/>
                  <a:pt x="4649" y="4629"/>
                  <a:pt x="4647" y="4620"/>
                </a:cubicBezTo>
                <a:cubicBezTo>
                  <a:pt x="4592" y="4620"/>
                  <a:pt x="4592" y="4620"/>
                  <a:pt x="4592" y="4620"/>
                </a:cubicBezTo>
                <a:cubicBezTo>
                  <a:pt x="4599" y="4631"/>
                  <a:pt x="4617" y="4632"/>
                  <a:pt x="4614" y="4653"/>
                </a:cubicBezTo>
                <a:cubicBezTo>
                  <a:pt x="4601" y="4641"/>
                  <a:pt x="4592" y="4644"/>
                  <a:pt x="4592" y="4664"/>
                </a:cubicBezTo>
                <a:cubicBezTo>
                  <a:pt x="4580" y="4666"/>
                  <a:pt x="4573" y="4662"/>
                  <a:pt x="4570" y="4653"/>
                </a:cubicBezTo>
                <a:cubicBezTo>
                  <a:pt x="4560" y="4656"/>
                  <a:pt x="4560" y="4682"/>
                  <a:pt x="4570" y="4686"/>
                </a:cubicBezTo>
                <a:cubicBezTo>
                  <a:pt x="4551" y="4694"/>
                  <a:pt x="4522" y="4689"/>
                  <a:pt x="4483" y="4686"/>
                </a:cubicBezTo>
                <a:cubicBezTo>
                  <a:pt x="4485" y="4666"/>
                  <a:pt x="4470" y="4663"/>
                  <a:pt x="4473" y="4642"/>
                </a:cubicBezTo>
                <a:cubicBezTo>
                  <a:pt x="4447" y="4650"/>
                  <a:pt x="4404" y="4667"/>
                  <a:pt x="4407" y="4620"/>
                </a:cubicBezTo>
                <a:cubicBezTo>
                  <a:pt x="4379" y="4621"/>
                  <a:pt x="4392" y="4671"/>
                  <a:pt x="4364" y="4642"/>
                </a:cubicBezTo>
                <a:cubicBezTo>
                  <a:pt x="4358" y="4599"/>
                  <a:pt x="4402" y="4654"/>
                  <a:pt x="4397" y="4599"/>
                </a:cubicBezTo>
                <a:cubicBezTo>
                  <a:pt x="4381" y="4581"/>
                  <a:pt x="4358" y="4572"/>
                  <a:pt x="4364" y="4533"/>
                </a:cubicBezTo>
                <a:cubicBezTo>
                  <a:pt x="4384" y="4537"/>
                  <a:pt x="4414" y="4557"/>
                  <a:pt x="4429" y="4523"/>
                </a:cubicBezTo>
                <a:cubicBezTo>
                  <a:pt x="4424" y="4507"/>
                  <a:pt x="4371" y="4556"/>
                  <a:pt x="4364" y="4501"/>
                </a:cubicBezTo>
                <a:cubicBezTo>
                  <a:pt x="4377" y="4513"/>
                  <a:pt x="4386" y="4510"/>
                  <a:pt x="4386" y="4490"/>
                </a:cubicBezTo>
                <a:cubicBezTo>
                  <a:pt x="4404" y="4488"/>
                  <a:pt x="4414" y="4509"/>
                  <a:pt x="4418" y="4490"/>
                </a:cubicBezTo>
                <a:cubicBezTo>
                  <a:pt x="4432" y="4495"/>
                  <a:pt x="4441" y="4504"/>
                  <a:pt x="4440" y="4523"/>
                </a:cubicBezTo>
                <a:cubicBezTo>
                  <a:pt x="4483" y="4503"/>
                  <a:pt x="4451" y="4476"/>
                  <a:pt x="4505" y="4468"/>
                </a:cubicBezTo>
                <a:cubicBezTo>
                  <a:pt x="4497" y="4458"/>
                  <a:pt x="4485" y="4452"/>
                  <a:pt x="4473" y="4447"/>
                </a:cubicBezTo>
                <a:cubicBezTo>
                  <a:pt x="4518" y="4418"/>
                  <a:pt x="4539" y="4425"/>
                  <a:pt x="4549" y="4370"/>
                </a:cubicBezTo>
                <a:cubicBezTo>
                  <a:pt x="4596" y="4374"/>
                  <a:pt x="4617" y="4404"/>
                  <a:pt x="4657" y="4414"/>
                </a:cubicBezTo>
                <a:cubicBezTo>
                  <a:pt x="4631" y="4510"/>
                  <a:pt x="4673" y="4481"/>
                  <a:pt x="4636" y="4555"/>
                </a:cubicBezTo>
                <a:close/>
                <a:moveTo>
                  <a:pt x="4483" y="4403"/>
                </a:moveTo>
                <a:cubicBezTo>
                  <a:pt x="4455" y="4403"/>
                  <a:pt x="4415" y="4413"/>
                  <a:pt x="4429" y="4370"/>
                </a:cubicBezTo>
                <a:cubicBezTo>
                  <a:pt x="4448" y="4366"/>
                  <a:pt x="4450" y="4379"/>
                  <a:pt x="4451" y="4392"/>
                </a:cubicBezTo>
                <a:cubicBezTo>
                  <a:pt x="4473" y="4386"/>
                  <a:pt x="4486" y="4369"/>
                  <a:pt x="4505" y="4360"/>
                </a:cubicBezTo>
                <a:cubicBezTo>
                  <a:pt x="4535" y="4340"/>
                  <a:pt x="4477" y="4378"/>
                  <a:pt x="4483" y="4403"/>
                </a:cubicBezTo>
                <a:close/>
                <a:moveTo>
                  <a:pt x="4668" y="4262"/>
                </a:moveTo>
                <a:cubicBezTo>
                  <a:pt x="4645" y="4275"/>
                  <a:pt x="4644" y="4264"/>
                  <a:pt x="4614" y="4283"/>
                </a:cubicBezTo>
                <a:cubicBezTo>
                  <a:pt x="4616" y="4297"/>
                  <a:pt x="4646" y="4298"/>
                  <a:pt x="4647" y="4283"/>
                </a:cubicBezTo>
                <a:cubicBezTo>
                  <a:pt x="4663" y="4288"/>
                  <a:pt x="4642" y="4297"/>
                  <a:pt x="4647" y="4316"/>
                </a:cubicBezTo>
                <a:cubicBezTo>
                  <a:pt x="4613" y="4324"/>
                  <a:pt x="4626" y="4286"/>
                  <a:pt x="4592" y="4294"/>
                </a:cubicBezTo>
                <a:cubicBezTo>
                  <a:pt x="4572" y="4343"/>
                  <a:pt x="4598" y="4296"/>
                  <a:pt x="4527" y="4316"/>
                </a:cubicBezTo>
                <a:cubicBezTo>
                  <a:pt x="4525" y="4288"/>
                  <a:pt x="4515" y="4234"/>
                  <a:pt x="4462" y="4262"/>
                </a:cubicBezTo>
                <a:cubicBezTo>
                  <a:pt x="4469" y="4240"/>
                  <a:pt x="4491" y="4233"/>
                  <a:pt x="4516" y="4229"/>
                </a:cubicBezTo>
                <a:cubicBezTo>
                  <a:pt x="4503" y="4213"/>
                  <a:pt x="4464" y="4215"/>
                  <a:pt x="4494" y="4186"/>
                </a:cubicBezTo>
                <a:cubicBezTo>
                  <a:pt x="4485" y="4194"/>
                  <a:pt x="4470" y="4197"/>
                  <a:pt x="4451" y="4196"/>
                </a:cubicBezTo>
                <a:cubicBezTo>
                  <a:pt x="4459" y="4159"/>
                  <a:pt x="4407" y="4183"/>
                  <a:pt x="4418" y="4142"/>
                </a:cubicBezTo>
                <a:cubicBezTo>
                  <a:pt x="4431" y="4130"/>
                  <a:pt x="4457" y="4130"/>
                  <a:pt x="4483" y="4131"/>
                </a:cubicBezTo>
                <a:cubicBezTo>
                  <a:pt x="4483" y="4099"/>
                  <a:pt x="4483" y="4099"/>
                  <a:pt x="4483" y="4099"/>
                </a:cubicBezTo>
                <a:cubicBezTo>
                  <a:pt x="4461" y="4105"/>
                  <a:pt x="4452" y="4126"/>
                  <a:pt x="4418" y="4120"/>
                </a:cubicBezTo>
                <a:cubicBezTo>
                  <a:pt x="4418" y="4078"/>
                  <a:pt x="4493" y="4079"/>
                  <a:pt x="4440" y="4044"/>
                </a:cubicBezTo>
                <a:cubicBezTo>
                  <a:pt x="4472" y="4037"/>
                  <a:pt x="4526" y="4038"/>
                  <a:pt x="4549" y="4066"/>
                </a:cubicBezTo>
                <a:cubicBezTo>
                  <a:pt x="4529" y="4067"/>
                  <a:pt x="4526" y="4053"/>
                  <a:pt x="4505" y="4055"/>
                </a:cubicBezTo>
                <a:cubicBezTo>
                  <a:pt x="4507" y="4064"/>
                  <a:pt x="4516" y="4066"/>
                  <a:pt x="4516" y="4077"/>
                </a:cubicBezTo>
                <a:cubicBezTo>
                  <a:pt x="4547" y="4086"/>
                  <a:pt x="4544" y="4062"/>
                  <a:pt x="4570" y="4066"/>
                </a:cubicBezTo>
                <a:cubicBezTo>
                  <a:pt x="4575" y="4127"/>
                  <a:pt x="4608" y="4159"/>
                  <a:pt x="4625" y="4207"/>
                </a:cubicBezTo>
                <a:cubicBezTo>
                  <a:pt x="4651" y="4212"/>
                  <a:pt x="4619" y="4158"/>
                  <a:pt x="4657" y="4175"/>
                </a:cubicBezTo>
                <a:cubicBezTo>
                  <a:pt x="4667" y="4213"/>
                  <a:pt x="4629" y="4231"/>
                  <a:pt x="4668" y="4240"/>
                </a:cubicBezTo>
                <a:cubicBezTo>
                  <a:pt x="4659" y="4252"/>
                  <a:pt x="4632" y="4239"/>
                  <a:pt x="4668" y="4262"/>
                </a:cubicBezTo>
                <a:close/>
                <a:moveTo>
                  <a:pt x="4701" y="1403"/>
                </a:moveTo>
                <a:cubicBezTo>
                  <a:pt x="4729" y="1454"/>
                  <a:pt x="4822" y="1457"/>
                  <a:pt x="4842" y="1544"/>
                </a:cubicBezTo>
                <a:cubicBezTo>
                  <a:pt x="4801" y="1546"/>
                  <a:pt x="4796" y="1585"/>
                  <a:pt x="4755" y="1587"/>
                </a:cubicBezTo>
                <a:cubicBezTo>
                  <a:pt x="4727" y="1563"/>
                  <a:pt x="4764" y="1515"/>
                  <a:pt x="4744" y="1500"/>
                </a:cubicBezTo>
                <a:cubicBezTo>
                  <a:pt x="4717" y="1489"/>
                  <a:pt x="4702" y="1551"/>
                  <a:pt x="4701" y="1500"/>
                </a:cubicBezTo>
                <a:cubicBezTo>
                  <a:pt x="4718" y="1503"/>
                  <a:pt x="4720" y="1490"/>
                  <a:pt x="4734" y="1489"/>
                </a:cubicBezTo>
                <a:cubicBezTo>
                  <a:pt x="4684" y="1495"/>
                  <a:pt x="4720" y="1469"/>
                  <a:pt x="4701" y="1435"/>
                </a:cubicBezTo>
                <a:cubicBezTo>
                  <a:pt x="4681" y="1399"/>
                  <a:pt x="4636" y="1437"/>
                  <a:pt x="4701" y="1403"/>
                </a:cubicBezTo>
                <a:close/>
                <a:moveTo>
                  <a:pt x="4734" y="1783"/>
                </a:moveTo>
                <a:cubicBezTo>
                  <a:pt x="4732" y="1745"/>
                  <a:pt x="4760" y="1737"/>
                  <a:pt x="4766" y="1707"/>
                </a:cubicBezTo>
                <a:cubicBezTo>
                  <a:pt x="4784" y="1704"/>
                  <a:pt x="4785" y="1717"/>
                  <a:pt x="4799" y="1718"/>
                </a:cubicBezTo>
                <a:cubicBezTo>
                  <a:pt x="4805" y="1767"/>
                  <a:pt x="4783" y="1789"/>
                  <a:pt x="4734" y="1783"/>
                </a:cubicBezTo>
                <a:close/>
                <a:moveTo>
                  <a:pt x="4799" y="2653"/>
                </a:moveTo>
                <a:cubicBezTo>
                  <a:pt x="4799" y="2669"/>
                  <a:pt x="4718" y="2677"/>
                  <a:pt x="4734" y="2642"/>
                </a:cubicBezTo>
                <a:cubicBezTo>
                  <a:pt x="4767" y="2634"/>
                  <a:pt x="4773" y="2653"/>
                  <a:pt x="4799" y="2653"/>
                </a:cubicBezTo>
                <a:close/>
                <a:moveTo>
                  <a:pt x="4766" y="1642"/>
                </a:moveTo>
                <a:cubicBezTo>
                  <a:pt x="4807" y="1643"/>
                  <a:pt x="4767" y="1684"/>
                  <a:pt x="4788" y="1685"/>
                </a:cubicBezTo>
                <a:cubicBezTo>
                  <a:pt x="4772" y="1703"/>
                  <a:pt x="4723" y="1717"/>
                  <a:pt x="4701" y="1696"/>
                </a:cubicBezTo>
                <a:cubicBezTo>
                  <a:pt x="4744" y="1657"/>
                  <a:pt x="4758" y="1703"/>
                  <a:pt x="4766" y="1642"/>
                </a:cubicBezTo>
                <a:close/>
                <a:moveTo>
                  <a:pt x="4777" y="1859"/>
                </a:moveTo>
                <a:cubicBezTo>
                  <a:pt x="4777" y="1892"/>
                  <a:pt x="4777" y="1892"/>
                  <a:pt x="4777" y="1892"/>
                </a:cubicBezTo>
                <a:cubicBezTo>
                  <a:pt x="4744" y="1905"/>
                  <a:pt x="4722" y="1855"/>
                  <a:pt x="4712" y="1881"/>
                </a:cubicBezTo>
                <a:cubicBezTo>
                  <a:pt x="4682" y="1840"/>
                  <a:pt x="4757" y="1881"/>
                  <a:pt x="4777" y="1859"/>
                </a:cubicBezTo>
                <a:close/>
                <a:moveTo>
                  <a:pt x="4777" y="2490"/>
                </a:moveTo>
                <a:cubicBezTo>
                  <a:pt x="4734" y="2490"/>
                  <a:pt x="4734" y="2490"/>
                  <a:pt x="4734" y="2490"/>
                </a:cubicBezTo>
                <a:cubicBezTo>
                  <a:pt x="4736" y="2481"/>
                  <a:pt x="4744" y="2479"/>
                  <a:pt x="4744" y="2468"/>
                </a:cubicBezTo>
                <a:cubicBezTo>
                  <a:pt x="4712" y="2468"/>
                  <a:pt x="4712" y="2468"/>
                  <a:pt x="4712" y="2468"/>
                </a:cubicBezTo>
                <a:cubicBezTo>
                  <a:pt x="4723" y="2444"/>
                  <a:pt x="4785" y="2459"/>
                  <a:pt x="4777" y="2490"/>
                </a:cubicBezTo>
                <a:close/>
                <a:moveTo>
                  <a:pt x="4744" y="5436"/>
                </a:moveTo>
                <a:cubicBezTo>
                  <a:pt x="4722" y="5444"/>
                  <a:pt x="4739" y="5318"/>
                  <a:pt x="4734" y="5273"/>
                </a:cubicBezTo>
                <a:cubicBezTo>
                  <a:pt x="4756" y="5265"/>
                  <a:pt x="4739" y="5390"/>
                  <a:pt x="4744" y="5436"/>
                </a:cubicBezTo>
                <a:close/>
                <a:moveTo>
                  <a:pt x="4723" y="5197"/>
                </a:moveTo>
                <a:cubicBezTo>
                  <a:pt x="4738" y="5164"/>
                  <a:pt x="4714" y="5160"/>
                  <a:pt x="4734" y="5131"/>
                </a:cubicBezTo>
                <a:cubicBezTo>
                  <a:pt x="4750" y="5132"/>
                  <a:pt x="4757" y="5212"/>
                  <a:pt x="4723" y="5197"/>
                </a:cubicBezTo>
                <a:close/>
                <a:moveTo>
                  <a:pt x="4723" y="5088"/>
                </a:moveTo>
                <a:cubicBezTo>
                  <a:pt x="4723" y="4947"/>
                  <a:pt x="4723" y="4947"/>
                  <a:pt x="4723" y="4947"/>
                </a:cubicBezTo>
                <a:cubicBezTo>
                  <a:pt x="4743" y="4963"/>
                  <a:pt x="4767" y="5077"/>
                  <a:pt x="4723" y="5088"/>
                </a:cubicBezTo>
                <a:close/>
                <a:moveTo>
                  <a:pt x="4744" y="2740"/>
                </a:moveTo>
                <a:cubicBezTo>
                  <a:pt x="4737" y="2734"/>
                  <a:pt x="4728" y="2698"/>
                  <a:pt x="4744" y="2674"/>
                </a:cubicBezTo>
                <a:cubicBezTo>
                  <a:pt x="4755" y="2686"/>
                  <a:pt x="4784" y="2678"/>
                  <a:pt x="4777" y="2707"/>
                </a:cubicBezTo>
                <a:cubicBezTo>
                  <a:pt x="4727" y="2690"/>
                  <a:pt x="4790" y="2712"/>
                  <a:pt x="4788" y="2740"/>
                </a:cubicBezTo>
                <a:cubicBezTo>
                  <a:pt x="4781" y="2737"/>
                  <a:pt x="4746" y="2713"/>
                  <a:pt x="4744" y="2740"/>
                </a:cubicBezTo>
                <a:close/>
                <a:moveTo>
                  <a:pt x="4831" y="3479"/>
                </a:moveTo>
                <a:cubicBezTo>
                  <a:pt x="4797" y="3481"/>
                  <a:pt x="4784" y="3461"/>
                  <a:pt x="4777" y="3435"/>
                </a:cubicBezTo>
                <a:cubicBezTo>
                  <a:pt x="4803" y="3442"/>
                  <a:pt x="4833" y="3445"/>
                  <a:pt x="4831" y="3479"/>
                </a:cubicBezTo>
                <a:close/>
                <a:moveTo>
                  <a:pt x="4853" y="4088"/>
                </a:moveTo>
                <a:cubicBezTo>
                  <a:pt x="4844" y="4112"/>
                  <a:pt x="4831" y="4131"/>
                  <a:pt x="4799" y="4131"/>
                </a:cubicBezTo>
                <a:cubicBezTo>
                  <a:pt x="4769" y="4088"/>
                  <a:pt x="4812" y="4071"/>
                  <a:pt x="4853" y="4088"/>
                </a:cubicBezTo>
                <a:close/>
                <a:moveTo>
                  <a:pt x="4820" y="4523"/>
                </a:moveTo>
                <a:cubicBezTo>
                  <a:pt x="4851" y="4525"/>
                  <a:pt x="4867" y="4542"/>
                  <a:pt x="4864" y="4577"/>
                </a:cubicBezTo>
                <a:cubicBezTo>
                  <a:pt x="4820" y="4577"/>
                  <a:pt x="4820" y="4577"/>
                  <a:pt x="4820" y="4577"/>
                </a:cubicBezTo>
                <a:cubicBezTo>
                  <a:pt x="4819" y="4568"/>
                  <a:pt x="4825" y="4567"/>
                  <a:pt x="4831" y="4566"/>
                </a:cubicBezTo>
                <a:cubicBezTo>
                  <a:pt x="4830" y="4553"/>
                  <a:pt x="4812" y="4557"/>
                  <a:pt x="4799" y="4555"/>
                </a:cubicBezTo>
                <a:cubicBezTo>
                  <a:pt x="4806" y="4544"/>
                  <a:pt x="4824" y="4544"/>
                  <a:pt x="4820" y="4523"/>
                </a:cubicBezTo>
                <a:close/>
                <a:moveTo>
                  <a:pt x="4810" y="4620"/>
                </a:moveTo>
                <a:cubicBezTo>
                  <a:pt x="4812" y="4608"/>
                  <a:pt x="4821" y="4614"/>
                  <a:pt x="4820" y="4620"/>
                </a:cubicBezTo>
                <a:cubicBezTo>
                  <a:pt x="4841" y="4616"/>
                  <a:pt x="4829" y="4578"/>
                  <a:pt x="4864" y="4588"/>
                </a:cubicBezTo>
                <a:cubicBezTo>
                  <a:pt x="4850" y="4622"/>
                  <a:pt x="4867" y="4619"/>
                  <a:pt x="4864" y="4664"/>
                </a:cubicBezTo>
                <a:cubicBezTo>
                  <a:pt x="4843" y="4659"/>
                  <a:pt x="4844" y="4633"/>
                  <a:pt x="4810" y="4642"/>
                </a:cubicBezTo>
                <a:cubicBezTo>
                  <a:pt x="4816" y="4633"/>
                  <a:pt x="4823" y="4623"/>
                  <a:pt x="4810" y="4620"/>
                </a:cubicBezTo>
                <a:close/>
                <a:moveTo>
                  <a:pt x="4831" y="5762"/>
                </a:moveTo>
                <a:cubicBezTo>
                  <a:pt x="4832" y="5693"/>
                  <a:pt x="4822" y="5615"/>
                  <a:pt x="4864" y="5588"/>
                </a:cubicBezTo>
                <a:cubicBezTo>
                  <a:pt x="4864" y="5569"/>
                  <a:pt x="4848" y="5580"/>
                  <a:pt x="4843" y="5594"/>
                </a:cubicBezTo>
                <a:cubicBezTo>
                  <a:pt x="4843" y="5599"/>
                  <a:pt x="4843" y="5605"/>
                  <a:pt x="4842" y="5610"/>
                </a:cubicBezTo>
                <a:cubicBezTo>
                  <a:pt x="4840" y="5605"/>
                  <a:pt x="4841" y="5599"/>
                  <a:pt x="4843" y="5594"/>
                </a:cubicBezTo>
                <a:cubicBezTo>
                  <a:pt x="4845" y="5476"/>
                  <a:pt x="4791" y="5332"/>
                  <a:pt x="4820" y="5240"/>
                </a:cubicBezTo>
                <a:cubicBezTo>
                  <a:pt x="4820" y="5241"/>
                  <a:pt x="4842" y="5252"/>
                  <a:pt x="4842" y="5251"/>
                </a:cubicBezTo>
                <a:cubicBezTo>
                  <a:pt x="4845" y="5177"/>
                  <a:pt x="4779" y="5093"/>
                  <a:pt x="4864" y="5077"/>
                </a:cubicBezTo>
                <a:cubicBezTo>
                  <a:pt x="4861" y="5049"/>
                  <a:pt x="4845" y="5092"/>
                  <a:pt x="4820" y="5077"/>
                </a:cubicBezTo>
                <a:cubicBezTo>
                  <a:pt x="4808" y="4980"/>
                  <a:pt x="4816" y="4870"/>
                  <a:pt x="4820" y="4849"/>
                </a:cubicBezTo>
                <a:cubicBezTo>
                  <a:pt x="4798" y="4826"/>
                  <a:pt x="4835" y="4833"/>
                  <a:pt x="4864" y="4838"/>
                </a:cubicBezTo>
                <a:cubicBezTo>
                  <a:pt x="4873" y="4918"/>
                  <a:pt x="4895" y="5153"/>
                  <a:pt x="4853" y="5218"/>
                </a:cubicBezTo>
                <a:cubicBezTo>
                  <a:pt x="4855" y="5231"/>
                  <a:pt x="4873" y="5228"/>
                  <a:pt x="4886" y="5229"/>
                </a:cubicBezTo>
                <a:cubicBezTo>
                  <a:pt x="4862" y="5402"/>
                  <a:pt x="4940" y="5675"/>
                  <a:pt x="4831" y="5762"/>
                </a:cubicBezTo>
                <a:close/>
                <a:moveTo>
                  <a:pt x="4897" y="3892"/>
                </a:moveTo>
                <a:cubicBezTo>
                  <a:pt x="4918" y="3910"/>
                  <a:pt x="4910" y="3891"/>
                  <a:pt x="4940" y="3892"/>
                </a:cubicBezTo>
                <a:cubicBezTo>
                  <a:pt x="4940" y="3925"/>
                  <a:pt x="4940" y="3925"/>
                  <a:pt x="4940" y="3925"/>
                </a:cubicBezTo>
                <a:cubicBezTo>
                  <a:pt x="4931" y="3923"/>
                  <a:pt x="4929" y="3914"/>
                  <a:pt x="4918" y="3914"/>
                </a:cubicBezTo>
                <a:cubicBezTo>
                  <a:pt x="4905" y="3916"/>
                  <a:pt x="4907" y="3935"/>
                  <a:pt x="4918" y="3936"/>
                </a:cubicBezTo>
                <a:cubicBezTo>
                  <a:pt x="4900" y="3974"/>
                  <a:pt x="4890" y="3914"/>
                  <a:pt x="4897" y="3892"/>
                </a:cubicBezTo>
                <a:close/>
                <a:moveTo>
                  <a:pt x="4918" y="4164"/>
                </a:moveTo>
                <a:cubicBezTo>
                  <a:pt x="4938" y="4183"/>
                  <a:pt x="4963" y="4234"/>
                  <a:pt x="4940" y="4262"/>
                </a:cubicBezTo>
                <a:cubicBezTo>
                  <a:pt x="4889" y="4270"/>
                  <a:pt x="4881" y="4178"/>
                  <a:pt x="4918" y="4164"/>
                </a:cubicBezTo>
                <a:close/>
                <a:moveTo>
                  <a:pt x="4907" y="4566"/>
                </a:moveTo>
                <a:cubicBezTo>
                  <a:pt x="4926" y="4580"/>
                  <a:pt x="4950" y="4589"/>
                  <a:pt x="4951" y="4620"/>
                </a:cubicBezTo>
                <a:cubicBezTo>
                  <a:pt x="4920" y="4619"/>
                  <a:pt x="4899" y="4607"/>
                  <a:pt x="4907" y="4566"/>
                </a:cubicBezTo>
                <a:close/>
                <a:moveTo>
                  <a:pt x="4907" y="4740"/>
                </a:moveTo>
                <a:cubicBezTo>
                  <a:pt x="4943" y="4729"/>
                  <a:pt x="4882" y="4676"/>
                  <a:pt x="4918" y="4631"/>
                </a:cubicBezTo>
                <a:cubicBezTo>
                  <a:pt x="4951" y="4631"/>
                  <a:pt x="4951" y="4631"/>
                  <a:pt x="4951" y="4631"/>
                </a:cubicBezTo>
                <a:cubicBezTo>
                  <a:pt x="4951" y="4751"/>
                  <a:pt x="4951" y="4751"/>
                  <a:pt x="4951" y="4751"/>
                </a:cubicBezTo>
                <a:cubicBezTo>
                  <a:pt x="4931" y="4752"/>
                  <a:pt x="4928" y="4738"/>
                  <a:pt x="4907" y="4740"/>
                </a:cubicBezTo>
                <a:close/>
                <a:moveTo>
                  <a:pt x="4951" y="5697"/>
                </a:moveTo>
                <a:cubicBezTo>
                  <a:pt x="4919" y="5470"/>
                  <a:pt x="4910" y="5111"/>
                  <a:pt x="4929" y="4838"/>
                </a:cubicBezTo>
                <a:cubicBezTo>
                  <a:pt x="4979" y="5041"/>
                  <a:pt x="4937" y="5422"/>
                  <a:pt x="4951" y="5697"/>
                </a:cubicBezTo>
                <a:close/>
                <a:moveTo>
                  <a:pt x="4984" y="468"/>
                </a:moveTo>
                <a:cubicBezTo>
                  <a:pt x="5009" y="464"/>
                  <a:pt x="5025" y="469"/>
                  <a:pt x="5038" y="478"/>
                </a:cubicBezTo>
                <a:cubicBezTo>
                  <a:pt x="5022" y="496"/>
                  <a:pt x="4978" y="513"/>
                  <a:pt x="4984" y="468"/>
                </a:cubicBezTo>
                <a:close/>
                <a:moveTo>
                  <a:pt x="5342" y="3229"/>
                </a:moveTo>
                <a:cubicBezTo>
                  <a:pt x="5363" y="3250"/>
                  <a:pt x="5382" y="3232"/>
                  <a:pt x="5408" y="3229"/>
                </a:cubicBezTo>
                <a:cubicBezTo>
                  <a:pt x="5391" y="3281"/>
                  <a:pt x="5457" y="3251"/>
                  <a:pt x="5451" y="3294"/>
                </a:cubicBezTo>
                <a:cubicBezTo>
                  <a:pt x="5394" y="3293"/>
                  <a:pt x="5348" y="3281"/>
                  <a:pt x="5342" y="3229"/>
                </a:cubicBezTo>
                <a:close/>
                <a:moveTo>
                  <a:pt x="5451" y="3555"/>
                </a:moveTo>
                <a:cubicBezTo>
                  <a:pt x="5451" y="3609"/>
                  <a:pt x="5451" y="3609"/>
                  <a:pt x="5451" y="3609"/>
                </a:cubicBezTo>
                <a:cubicBezTo>
                  <a:pt x="5438" y="3593"/>
                  <a:pt x="5406" y="3597"/>
                  <a:pt x="5408" y="3566"/>
                </a:cubicBezTo>
                <a:cubicBezTo>
                  <a:pt x="5417" y="3557"/>
                  <a:pt x="5432" y="3554"/>
                  <a:pt x="5451" y="3555"/>
                </a:cubicBezTo>
                <a:close/>
                <a:moveTo>
                  <a:pt x="5310" y="2066"/>
                </a:moveTo>
                <a:cubicBezTo>
                  <a:pt x="5299" y="2066"/>
                  <a:pt x="5301" y="2079"/>
                  <a:pt x="5299" y="2087"/>
                </a:cubicBezTo>
                <a:cubicBezTo>
                  <a:pt x="5276" y="2043"/>
                  <a:pt x="5243" y="2069"/>
                  <a:pt x="5234" y="2022"/>
                </a:cubicBezTo>
                <a:cubicBezTo>
                  <a:pt x="5270" y="2040"/>
                  <a:pt x="5271" y="2015"/>
                  <a:pt x="5310" y="2011"/>
                </a:cubicBezTo>
                <a:cubicBezTo>
                  <a:pt x="5324" y="2053"/>
                  <a:pt x="5335" y="2070"/>
                  <a:pt x="5310" y="2109"/>
                </a:cubicBezTo>
                <a:cubicBezTo>
                  <a:pt x="5277" y="2102"/>
                  <a:pt x="5320" y="2086"/>
                  <a:pt x="5310" y="2066"/>
                </a:cubicBezTo>
                <a:close/>
                <a:moveTo>
                  <a:pt x="5331" y="2348"/>
                </a:moveTo>
                <a:cubicBezTo>
                  <a:pt x="5346" y="2359"/>
                  <a:pt x="5372" y="2359"/>
                  <a:pt x="5386" y="2370"/>
                </a:cubicBezTo>
                <a:cubicBezTo>
                  <a:pt x="5376" y="2400"/>
                  <a:pt x="5331" y="2395"/>
                  <a:pt x="5299" y="2403"/>
                </a:cubicBezTo>
                <a:cubicBezTo>
                  <a:pt x="5288" y="2363"/>
                  <a:pt x="5352" y="2398"/>
                  <a:pt x="5331" y="2348"/>
                </a:cubicBezTo>
                <a:close/>
                <a:moveTo>
                  <a:pt x="5386" y="2446"/>
                </a:moveTo>
                <a:cubicBezTo>
                  <a:pt x="5382" y="2461"/>
                  <a:pt x="5359" y="2455"/>
                  <a:pt x="5342" y="2457"/>
                </a:cubicBezTo>
                <a:cubicBezTo>
                  <a:pt x="5345" y="2489"/>
                  <a:pt x="5385" y="2511"/>
                  <a:pt x="5364" y="2533"/>
                </a:cubicBezTo>
                <a:cubicBezTo>
                  <a:pt x="5338" y="2527"/>
                  <a:pt x="5340" y="2492"/>
                  <a:pt x="5331" y="2468"/>
                </a:cubicBezTo>
                <a:cubicBezTo>
                  <a:pt x="5309" y="2490"/>
                  <a:pt x="5310" y="2463"/>
                  <a:pt x="5288" y="2457"/>
                </a:cubicBezTo>
                <a:cubicBezTo>
                  <a:pt x="5295" y="2462"/>
                  <a:pt x="5353" y="2410"/>
                  <a:pt x="5386" y="2446"/>
                </a:cubicBezTo>
                <a:close/>
                <a:moveTo>
                  <a:pt x="5364" y="3109"/>
                </a:moveTo>
                <a:cubicBezTo>
                  <a:pt x="5346" y="3166"/>
                  <a:pt x="5262" y="3133"/>
                  <a:pt x="5266" y="3077"/>
                </a:cubicBezTo>
                <a:cubicBezTo>
                  <a:pt x="5289" y="3122"/>
                  <a:pt x="5315" y="3095"/>
                  <a:pt x="5364" y="3109"/>
                </a:cubicBezTo>
                <a:close/>
                <a:moveTo>
                  <a:pt x="5364" y="3142"/>
                </a:moveTo>
                <a:cubicBezTo>
                  <a:pt x="5395" y="3167"/>
                  <a:pt x="5321" y="3178"/>
                  <a:pt x="5288" y="3175"/>
                </a:cubicBezTo>
                <a:cubicBezTo>
                  <a:pt x="5299" y="3149"/>
                  <a:pt x="5351" y="3165"/>
                  <a:pt x="5364" y="3142"/>
                </a:cubicBezTo>
                <a:close/>
                <a:moveTo>
                  <a:pt x="5451" y="3262"/>
                </a:moveTo>
                <a:cubicBezTo>
                  <a:pt x="5440" y="3254"/>
                  <a:pt x="5440" y="3237"/>
                  <a:pt x="5418" y="3240"/>
                </a:cubicBezTo>
                <a:cubicBezTo>
                  <a:pt x="5411" y="3210"/>
                  <a:pt x="5440" y="3218"/>
                  <a:pt x="5440" y="3196"/>
                </a:cubicBezTo>
                <a:cubicBezTo>
                  <a:pt x="5433" y="3199"/>
                  <a:pt x="5391" y="3174"/>
                  <a:pt x="5386" y="3185"/>
                </a:cubicBezTo>
                <a:cubicBezTo>
                  <a:pt x="5347" y="3182"/>
                  <a:pt x="5424" y="3156"/>
                  <a:pt x="5386" y="3153"/>
                </a:cubicBezTo>
                <a:cubicBezTo>
                  <a:pt x="5402" y="3151"/>
                  <a:pt x="5410" y="3133"/>
                  <a:pt x="5451" y="3131"/>
                </a:cubicBezTo>
                <a:cubicBezTo>
                  <a:pt x="5453" y="3197"/>
                  <a:pt x="5442" y="3207"/>
                  <a:pt x="5451" y="3262"/>
                </a:cubicBezTo>
                <a:close/>
                <a:moveTo>
                  <a:pt x="5451" y="3077"/>
                </a:moveTo>
                <a:cubicBezTo>
                  <a:pt x="5432" y="3080"/>
                  <a:pt x="5429" y="3066"/>
                  <a:pt x="5440" y="3066"/>
                </a:cubicBezTo>
                <a:cubicBezTo>
                  <a:pt x="5436" y="3046"/>
                  <a:pt x="5403" y="3056"/>
                  <a:pt x="5406" y="3029"/>
                </a:cubicBezTo>
                <a:cubicBezTo>
                  <a:pt x="5402" y="3049"/>
                  <a:pt x="5396" y="3094"/>
                  <a:pt x="5397" y="3098"/>
                </a:cubicBezTo>
                <a:cubicBezTo>
                  <a:pt x="5392" y="3109"/>
                  <a:pt x="5312" y="3104"/>
                  <a:pt x="5331" y="3055"/>
                </a:cubicBezTo>
                <a:cubicBezTo>
                  <a:pt x="5382" y="3057"/>
                  <a:pt x="5349" y="3039"/>
                  <a:pt x="5364" y="3001"/>
                </a:cubicBezTo>
                <a:cubicBezTo>
                  <a:pt x="5394" y="3006"/>
                  <a:pt x="5442" y="3022"/>
                  <a:pt x="5451" y="3077"/>
                </a:cubicBezTo>
                <a:close/>
                <a:moveTo>
                  <a:pt x="5397" y="2022"/>
                </a:moveTo>
                <a:cubicBezTo>
                  <a:pt x="5399" y="2013"/>
                  <a:pt x="5392" y="2012"/>
                  <a:pt x="5386" y="2011"/>
                </a:cubicBezTo>
                <a:cubicBezTo>
                  <a:pt x="5391" y="1995"/>
                  <a:pt x="5400" y="2016"/>
                  <a:pt x="5418" y="2011"/>
                </a:cubicBezTo>
                <a:cubicBezTo>
                  <a:pt x="5418" y="2044"/>
                  <a:pt x="5418" y="2044"/>
                  <a:pt x="5418" y="2044"/>
                </a:cubicBezTo>
                <a:cubicBezTo>
                  <a:pt x="5391" y="2050"/>
                  <a:pt x="5382" y="2053"/>
                  <a:pt x="5342" y="2066"/>
                </a:cubicBezTo>
                <a:cubicBezTo>
                  <a:pt x="5353" y="2023"/>
                  <a:pt x="5373" y="2032"/>
                  <a:pt x="5397" y="2022"/>
                </a:cubicBezTo>
                <a:close/>
                <a:moveTo>
                  <a:pt x="5234" y="1903"/>
                </a:moveTo>
                <a:cubicBezTo>
                  <a:pt x="5236" y="1875"/>
                  <a:pt x="5252" y="1918"/>
                  <a:pt x="5277" y="1903"/>
                </a:cubicBezTo>
                <a:cubicBezTo>
                  <a:pt x="5266" y="1855"/>
                  <a:pt x="5265" y="1883"/>
                  <a:pt x="5310" y="1881"/>
                </a:cubicBezTo>
                <a:cubicBezTo>
                  <a:pt x="5269" y="1854"/>
                  <a:pt x="5342" y="1830"/>
                  <a:pt x="5310" y="1816"/>
                </a:cubicBezTo>
                <a:cubicBezTo>
                  <a:pt x="5330" y="1790"/>
                  <a:pt x="5365" y="1833"/>
                  <a:pt x="5342" y="1859"/>
                </a:cubicBezTo>
                <a:cubicBezTo>
                  <a:pt x="5325" y="1862"/>
                  <a:pt x="5324" y="1849"/>
                  <a:pt x="5310" y="1848"/>
                </a:cubicBezTo>
                <a:cubicBezTo>
                  <a:pt x="5347" y="1896"/>
                  <a:pt x="5314" y="1924"/>
                  <a:pt x="5331" y="1968"/>
                </a:cubicBezTo>
                <a:cubicBezTo>
                  <a:pt x="5294" y="1986"/>
                  <a:pt x="5285" y="2009"/>
                  <a:pt x="5234" y="1990"/>
                </a:cubicBezTo>
                <a:cubicBezTo>
                  <a:pt x="5289" y="1962"/>
                  <a:pt x="5212" y="1955"/>
                  <a:pt x="5212" y="1957"/>
                </a:cubicBezTo>
                <a:cubicBezTo>
                  <a:pt x="5207" y="1927"/>
                  <a:pt x="5259" y="1934"/>
                  <a:pt x="5234" y="1903"/>
                </a:cubicBezTo>
                <a:close/>
                <a:moveTo>
                  <a:pt x="5190" y="2087"/>
                </a:moveTo>
                <a:cubicBezTo>
                  <a:pt x="5222" y="2102"/>
                  <a:pt x="5242" y="2116"/>
                  <a:pt x="5266" y="2098"/>
                </a:cubicBezTo>
                <a:cubicBezTo>
                  <a:pt x="5290" y="2115"/>
                  <a:pt x="5258" y="2125"/>
                  <a:pt x="5277" y="2153"/>
                </a:cubicBezTo>
                <a:cubicBezTo>
                  <a:pt x="5261" y="2169"/>
                  <a:pt x="5221" y="2162"/>
                  <a:pt x="5190" y="2164"/>
                </a:cubicBezTo>
                <a:cubicBezTo>
                  <a:pt x="5212" y="2143"/>
                  <a:pt x="5195" y="2112"/>
                  <a:pt x="5190" y="2087"/>
                </a:cubicBezTo>
                <a:close/>
                <a:moveTo>
                  <a:pt x="5168" y="3609"/>
                </a:moveTo>
                <a:cubicBezTo>
                  <a:pt x="5212" y="3609"/>
                  <a:pt x="5212" y="3609"/>
                  <a:pt x="5212" y="3609"/>
                </a:cubicBezTo>
                <a:cubicBezTo>
                  <a:pt x="5210" y="3622"/>
                  <a:pt x="5214" y="3629"/>
                  <a:pt x="5223" y="3631"/>
                </a:cubicBezTo>
                <a:cubicBezTo>
                  <a:pt x="5218" y="3681"/>
                  <a:pt x="5176" y="3615"/>
                  <a:pt x="5168" y="3642"/>
                </a:cubicBezTo>
                <a:cubicBezTo>
                  <a:pt x="5152" y="3637"/>
                  <a:pt x="5173" y="3628"/>
                  <a:pt x="5168" y="3609"/>
                </a:cubicBezTo>
                <a:close/>
                <a:moveTo>
                  <a:pt x="5223" y="4218"/>
                </a:moveTo>
                <a:cubicBezTo>
                  <a:pt x="5217" y="4227"/>
                  <a:pt x="5211" y="4236"/>
                  <a:pt x="5212" y="4251"/>
                </a:cubicBezTo>
                <a:cubicBezTo>
                  <a:pt x="5190" y="4248"/>
                  <a:pt x="5191" y="4221"/>
                  <a:pt x="5168" y="4218"/>
                </a:cubicBezTo>
                <a:cubicBezTo>
                  <a:pt x="5171" y="4193"/>
                  <a:pt x="5216" y="4212"/>
                  <a:pt x="5223" y="4218"/>
                </a:cubicBezTo>
                <a:close/>
                <a:moveTo>
                  <a:pt x="5190" y="3936"/>
                </a:moveTo>
                <a:cubicBezTo>
                  <a:pt x="5222" y="3936"/>
                  <a:pt x="5219" y="4000"/>
                  <a:pt x="5179" y="3990"/>
                </a:cubicBezTo>
                <a:cubicBezTo>
                  <a:pt x="5176" y="3965"/>
                  <a:pt x="5181" y="3948"/>
                  <a:pt x="5190" y="3936"/>
                </a:cubicBezTo>
                <a:close/>
                <a:moveTo>
                  <a:pt x="5158" y="4283"/>
                </a:moveTo>
                <a:cubicBezTo>
                  <a:pt x="5130" y="4279"/>
                  <a:pt x="5168" y="4252"/>
                  <a:pt x="5190" y="4262"/>
                </a:cubicBezTo>
                <a:cubicBezTo>
                  <a:pt x="5176" y="4305"/>
                  <a:pt x="5173" y="4295"/>
                  <a:pt x="5168" y="4338"/>
                </a:cubicBezTo>
                <a:cubicBezTo>
                  <a:pt x="5124" y="4325"/>
                  <a:pt x="5162" y="4296"/>
                  <a:pt x="5168" y="4273"/>
                </a:cubicBezTo>
                <a:cubicBezTo>
                  <a:pt x="5159" y="4271"/>
                  <a:pt x="5158" y="4277"/>
                  <a:pt x="5158" y="4283"/>
                </a:cubicBezTo>
                <a:close/>
                <a:moveTo>
                  <a:pt x="5147" y="4338"/>
                </a:moveTo>
                <a:cubicBezTo>
                  <a:pt x="5159" y="4351"/>
                  <a:pt x="5192" y="4346"/>
                  <a:pt x="5190" y="4316"/>
                </a:cubicBezTo>
                <a:cubicBezTo>
                  <a:pt x="5229" y="4340"/>
                  <a:pt x="5137" y="4402"/>
                  <a:pt x="5147" y="4338"/>
                </a:cubicBezTo>
                <a:close/>
                <a:moveTo>
                  <a:pt x="5103" y="4164"/>
                </a:moveTo>
                <a:cubicBezTo>
                  <a:pt x="5059" y="4207"/>
                  <a:pt x="5053" y="4120"/>
                  <a:pt x="5060" y="4077"/>
                </a:cubicBezTo>
                <a:cubicBezTo>
                  <a:pt x="5089" y="4069"/>
                  <a:pt x="5082" y="4098"/>
                  <a:pt x="5103" y="4099"/>
                </a:cubicBezTo>
                <a:cubicBezTo>
                  <a:pt x="5116" y="4127"/>
                  <a:pt x="5082" y="4163"/>
                  <a:pt x="5103" y="4164"/>
                </a:cubicBezTo>
                <a:close/>
                <a:moveTo>
                  <a:pt x="5092" y="3348"/>
                </a:moveTo>
                <a:cubicBezTo>
                  <a:pt x="5077" y="3381"/>
                  <a:pt x="5099" y="3396"/>
                  <a:pt x="5092" y="3446"/>
                </a:cubicBezTo>
                <a:cubicBezTo>
                  <a:pt x="5054" y="3441"/>
                  <a:pt x="5057" y="3395"/>
                  <a:pt x="5049" y="3359"/>
                </a:cubicBezTo>
                <a:cubicBezTo>
                  <a:pt x="5058" y="3351"/>
                  <a:pt x="5073" y="3348"/>
                  <a:pt x="5092" y="3348"/>
                </a:cubicBezTo>
                <a:close/>
                <a:moveTo>
                  <a:pt x="5081" y="4218"/>
                </a:moveTo>
                <a:cubicBezTo>
                  <a:pt x="5115" y="4230"/>
                  <a:pt x="5098" y="4295"/>
                  <a:pt x="5103" y="4360"/>
                </a:cubicBezTo>
                <a:cubicBezTo>
                  <a:pt x="5035" y="4370"/>
                  <a:pt x="5053" y="4238"/>
                  <a:pt x="5081" y="4218"/>
                </a:cubicBezTo>
                <a:close/>
                <a:moveTo>
                  <a:pt x="5103" y="4447"/>
                </a:moveTo>
                <a:cubicBezTo>
                  <a:pt x="5088" y="4506"/>
                  <a:pt x="5128" y="4553"/>
                  <a:pt x="5071" y="4566"/>
                </a:cubicBezTo>
                <a:cubicBezTo>
                  <a:pt x="5071" y="4521"/>
                  <a:pt x="5035" y="4464"/>
                  <a:pt x="5103" y="4447"/>
                </a:cubicBezTo>
                <a:close/>
                <a:moveTo>
                  <a:pt x="5081" y="5686"/>
                </a:moveTo>
                <a:cubicBezTo>
                  <a:pt x="5073" y="5398"/>
                  <a:pt x="5074" y="4926"/>
                  <a:pt x="5081" y="4653"/>
                </a:cubicBezTo>
                <a:cubicBezTo>
                  <a:pt x="5119" y="4967"/>
                  <a:pt x="5121" y="5381"/>
                  <a:pt x="5103" y="5740"/>
                </a:cubicBezTo>
                <a:cubicBezTo>
                  <a:pt x="5032" y="5754"/>
                  <a:pt x="5081" y="5669"/>
                  <a:pt x="5081" y="5686"/>
                </a:cubicBezTo>
                <a:close/>
                <a:moveTo>
                  <a:pt x="5071" y="6012"/>
                </a:moveTo>
                <a:cubicBezTo>
                  <a:pt x="5119" y="5980"/>
                  <a:pt x="5028" y="5887"/>
                  <a:pt x="5103" y="5860"/>
                </a:cubicBezTo>
                <a:cubicBezTo>
                  <a:pt x="5097" y="5844"/>
                  <a:pt x="5086" y="5833"/>
                  <a:pt x="5071" y="5827"/>
                </a:cubicBezTo>
                <a:cubicBezTo>
                  <a:pt x="5073" y="5812"/>
                  <a:pt x="5103" y="5823"/>
                  <a:pt x="5103" y="5805"/>
                </a:cubicBezTo>
                <a:cubicBezTo>
                  <a:pt x="5114" y="5846"/>
                  <a:pt x="5126" y="6026"/>
                  <a:pt x="5071" y="6012"/>
                </a:cubicBezTo>
                <a:close/>
                <a:moveTo>
                  <a:pt x="5071" y="5795"/>
                </a:moveTo>
                <a:cubicBezTo>
                  <a:pt x="5079" y="5785"/>
                  <a:pt x="5082" y="5770"/>
                  <a:pt x="5081" y="5751"/>
                </a:cubicBezTo>
                <a:cubicBezTo>
                  <a:pt x="5114" y="5751"/>
                  <a:pt x="5114" y="5751"/>
                  <a:pt x="5114" y="5751"/>
                </a:cubicBezTo>
                <a:cubicBezTo>
                  <a:pt x="5119" y="5785"/>
                  <a:pt x="5105" y="5800"/>
                  <a:pt x="5071" y="5795"/>
                </a:cubicBezTo>
                <a:close/>
                <a:moveTo>
                  <a:pt x="5147" y="4425"/>
                </a:moveTo>
                <a:cubicBezTo>
                  <a:pt x="5159" y="4416"/>
                  <a:pt x="5176" y="4410"/>
                  <a:pt x="5201" y="4414"/>
                </a:cubicBezTo>
                <a:cubicBezTo>
                  <a:pt x="5194" y="4399"/>
                  <a:pt x="5178" y="4394"/>
                  <a:pt x="5158" y="4392"/>
                </a:cubicBezTo>
                <a:cubicBezTo>
                  <a:pt x="5150" y="4363"/>
                  <a:pt x="5209" y="4400"/>
                  <a:pt x="5201" y="4370"/>
                </a:cubicBezTo>
                <a:cubicBezTo>
                  <a:pt x="5226" y="4400"/>
                  <a:pt x="5205" y="4475"/>
                  <a:pt x="5212" y="4523"/>
                </a:cubicBezTo>
                <a:cubicBezTo>
                  <a:pt x="5196" y="4522"/>
                  <a:pt x="5181" y="4521"/>
                  <a:pt x="5179" y="4533"/>
                </a:cubicBezTo>
                <a:cubicBezTo>
                  <a:pt x="5168" y="4526"/>
                  <a:pt x="5168" y="4508"/>
                  <a:pt x="5147" y="4512"/>
                </a:cubicBezTo>
                <a:cubicBezTo>
                  <a:pt x="5173" y="4485"/>
                  <a:pt x="5139" y="4465"/>
                  <a:pt x="5147" y="4425"/>
                </a:cubicBezTo>
                <a:close/>
                <a:moveTo>
                  <a:pt x="5147" y="4555"/>
                </a:moveTo>
                <a:cubicBezTo>
                  <a:pt x="5147" y="4533"/>
                  <a:pt x="5147" y="4533"/>
                  <a:pt x="5147" y="4533"/>
                </a:cubicBezTo>
                <a:cubicBezTo>
                  <a:pt x="5183" y="4543"/>
                  <a:pt x="5211" y="4527"/>
                  <a:pt x="5212" y="4588"/>
                </a:cubicBezTo>
                <a:cubicBezTo>
                  <a:pt x="5197" y="4614"/>
                  <a:pt x="5179" y="4568"/>
                  <a:pt x="5168" y="4599"/>
                </a:cubicBezTo>
                <a:cubicBezTo>
                  <a:pt x="5145" y="4594"/>
                  <a:pt x="5189" y="4551"/>
                  <a:pt x="5201" y="4577"/>
                </a:cubicBezTo>
                <a:cubicBezTo>
                  <a:pt x="5209" y="4521"/>
                  <a:pt x="5155" y="4595"/>
                  <a:pt x="5147" y="4555"/>
                </a:cubicBezTo>
                <a:close/>
                <a:moveTo>
                  <a:pt x="5158" y="5947"/>
                </a:moveTo>
                <a:cubicBezTo>
                  <a:pt x="5164" y="5907"/>
                  <a:pt x="5169" y="5893"/>
                  <a:pt x="5158" y="5871"/>
                </a:cubicBezTo>
                <a:cubicBezTo>
                  <a:pt x="5182" y="5822"/>
                  <a:pt x="5199" y="5963"/>
                  <a:pt x="5158" y="5947"/>
                </a:cubicBezTo>
                <a:close/>
                <a:moveTo>
                  <a:pt x="5201" y="5458"/>
                </a:moveTo>
                <a:cubicBezTo>
                  <a:pt x="5144" y="5417"/>
                  <a:pt x="5172" y="5319"/>
                  <a:pt x="5168" y="5240"/>
                </a:cubicBezTo>
                <a:cubicBezTo>
                  <a:pt x="5161" y="5060"/>
                  <a:pt x="5133" y="4859"/>
                  <a:pt x="5168" y="4718"/>
                </a:cubicBezTo>
                <a:cubicBezTo>
                  <a:pt x="5161" y="4707"/>
                  <a:pt x="5143" y="4707"/>
                  <a:pt x="5147" y="4686"/>
                </a:cubicBezTo>
                <a:cubicBezTo>
                  <a:pt x="5158" y="4683"/>
                  <a:pt x="5154" y="4664"/>
                  <a:pt x="5168" y="4664"/>
                </a:cubicBezTo>
                <a:cubicBezTo>
                  <a:pt x="5159" y="4606"/>
                  <a:pt x="5215" y="4707"/>
                  <a:pt x="5190" y="4664"/>
                </a:cubicBezTo>
                <a:cubicBezTo>
                  <a:pt x="5253" y="4663"/>
                  <a:pt x="5190" y="4897"/>
                  <a:pt x="5190" y="4936"/>
                </a:cubicBezTo>
                <a:cubicBezTo>
                  <a:pt x="5190" y="4950"/>
                  <a:pt x="5207" y="4929"/>
                  <a:pt x="5212" y="4947"/>
                </a:cubicBezTo>
                <a:cubicBezTo>
                  <a:pt x="5253" y="5099"/>
                  <a:pt x="5167" y="5255"/>
                  <a:pt x="5201" y="5458"/>
                </a:cubicBezTo>
                <a:close/>
                <a:moveTo>
                  <a:pt x="5223" y="2272"/>
                </a:moveTo>
                <a:cubicBezTo>
                  <a:pt x="5209" y="2223"/>
                  <a:pt x="5261" y="2238"/>
                  <a:pt x="5266" y="2207"/>
                </a:cubicBezTo>
                <a:cubicBezTo>
                  <a:pt x="5302" y="2236"/>
                  <a:pt x="5236" y="2238"/>
                  <a:pt x="5266" y="2272"/>
                </a:cubicBezTo>
                <a:cubicBezTo>
                  <a:pt x="5296" y="2273"/>
                  <a:pt x="5288" y="2254"/>
                  <a:pt x="5310" y="2272"/>
                </a:cubicBezTo>
                <a:cubicBezTo>
                  <a:pt x="5276" y="2310"/>
                  <a:pt x="5256" y="2243"/>
                  <a:pt x="5223" y="2272"/>
                </a:cubicBezTo>
                <a:close/>
                <a:moveTo>
                  <a:pt x="5331" y="5762"/>
                </a:moveTo>
                <a:cubicBezTo>
                  <a:pt x="5347" y="5738"/>
                  <a:pt x="5366" y="5717"/>
                  <a:pt x="5386" y="5697"/>
                </a:cubicBezTo>
                <a:cubicBezTo>
                  <a:pt x="5398" y="5699"/>
                  <a:pt x="5392" y="5708"/>
                  <a:pt x="5386" y="5708"/>
                </a:cubicBezTo>
                <a:cubicBezTo>
                  <a:pt x="5381" y="5731"/>
                  <a:pt x="5401" y="5728"/>
                  <a:pt x="5418" y="5729"/>
                </a:cubicBezTo>
                <a:cubicBezTo>
                  <a:pt x="5399" y="5757"/>
                  <a:pt x="5365" y="5777"/>
                  <a:pt x="5331" y="5762"/>
                </a:cubicBezTo>
                <a:close/>
                <a:moveTo>
                  <a:pt x="5353" y="5686"/>
                </a:moveTo>
                <a:cubicBezTo>
                  <a:pt x="5324" y="5680"/>
                  <a:pt x="5398" y="5644"/>
                  <a:pt x="5331" y="5653"/>
                </a:cubicBezTo>
                <a:cubicBezTo>
                  <a:pt x="5357" y="5613"/>
                  <a:pt x="5318" y="5658"/>
                  <a:pt x="5299" y="5631"/>
                </a:cubicBezTo>
                <a:cubicBezTo>
                  <a:pt x="5310" y="5604"/>
                  <a:pt x="5403" y="5646"/>
                  <a:pt x="5418" y="5610"/>
                </a:cubicBezTo>
                <a:cubicBezTo>
                  <a:pt x="5410" y="5651"/>
                  <a:pt x="5388" y="5663"/>
                  <a:pt x="5353" y="5686"/>
                </a:cubicBezTo>
                <a:close/>
                <a:moveTo>
                  <a:pt x="5386" y="5392"/>
                </a:moveTo>
                <a:cubicBezTo>
                  <a:pt x="5388" y="5406"/>
                  <a:pt x="5418" y="5407"/>
                  <a:pt x="5418" y="5392"/>
                </a:cubicBezTo>
                <a:cubicBezTo>
                  <a:pt x="5452" y="5412"/>
                  <a:pt x="5371" y="5409"/>
                  <a:pt x="5386" y="5447"/>
                </a:cubicBezTo>
                <a:cubicBezTo>
                  <a:pt x="5431" y="5452"/>
                  <a:pt x="5417" y="5469"/>
                  <a:pt x="5375" y="5490"/>
                </a:cubicBezTo>
                <a:cubicBezTo>
                  <a:pt x="5385" y="5520"/>
                  <a:pt x="5413" y="5471"/>
                  <a:pt x="5429" y="5501"/>
                </a:cubicBezTo>
                <a:cubicBezTo>
                  <a:pt x="5396" y="5532"/>
                  <a:pt x="5375" y="5567"/>
                  <a:pt x="5364" y="5588"/>
                </a:cubicBezTo>
                <a:cubicBezTo>
                  <a:pt x="5361" y="5603"/>
                  <a:pt x="5337" y="5597"/>
                  <a:pt x="5321" y="5599"/>
                </a:cubicBezTo>
                <a:cubicBezTo>
                  <a:pt x="5333" y="5552"/>
                  <a:pt x="5273" y="5572"/>
                  <a:pt x="5288" y="5501"/>
                </a:cubicBezTo>
                <a:cubicBezTo>
                  <a:pt x="5332" y="5497"/>
                  <a:pt x="5315" y="5494"/>
                  <a:pt x="5353" y="5479"/>
                </a:cubicBezTo>
                <a:cubicBezTo>
                  <a:pt x="5355" y="5456"/>
                  <a:pt x="5315" y="5474"/>
                  <a:pt x="5299" y="5468"/>
                </a:cubicBezTo>
                <a:cubicBezTo>
                  <a:pt x="5291" y="5439"/>
                  <a:pt x="5321" y="5447"/>
                  <a:pt x="5331" y="5436"/>
                </a:cubicBezTo>
                <a:cubicBezTo>
                  <a:pt x="5318" y="5403"/>
                  <a:pt x="5290" y="5452"/>
                  <a:pt x="5277" y="5425"/>
                </a:cubicBezTo>
                <a:cubicBezTo>
                  <a:pt x="5277" y="5381"/>
                  <a:pt x="5277" y="5381"/>
                  <a:pt x="5277" y="5381"/>
                </a:cubicBezTo>
                <a:cubicBezTo>
                  <a:pt x="5291" y="5368"/>
                  <a:pt x="5294" y="5377"/>
                  <a:pt x="5310" y="5381"/>
                </a:cubicBezTo>
                <a:cubicBezTo>
                  <a:pt x="5298" y="5345"/>
                  <a:pt x="5277" y="5381"/>
                  <a:pt x="5244" y="5360"/>
                </a:cubicBezTo>
                <a:cubicBezTo>
                  <a:pt x="5254" y="5328"/>
                  <a:pt x="5261" y="5347"/>
                  <a:pt x="5288" y="5349"/>
                </a:cubicBezTo>
                <a:cubicBezTo>
                  <a:pt x="5300" y="5307"/>
                  <a:pt x="5250" y="5310"/>
                  <a:pt x="5277" y="5284"/>
                </a:cubicBezTo>
                <a:cubicBezTo>
                  <a:pt x="5275" y="5271"/>
                  <a:pt x="5257" y="5274"/>
                  <a:pt x="5244" y="5273"/>
                </a:cubicBezTo>
                <a:cubicBezTo>
                  <a:pt x="5270" y="5225"/>
                  <a:pt x="5221" y="5139"/>
                  <a:pt x="5277" y="5099"/>
                </a:cubicBezTo>
                <a:cubicBezTo>
                  <a:pt x="5244" y="5087"/>
                  <a:pt x="5241" y="4901"/>
                  <a:pt x="5277" y="4925"/>
                </a:cubicBezTo>
                <a:cubicBezTo>
                  <a:pt x="5236" y="4848"/>
                  <a:pt x="5268" y="4762"/>
                  <a:pt x="5255" y="4653"/>
                </a:cubicBezTo>
                <a:cubicBezTo>
                  <a:pt x="5281" y="4659"/>
                  <a:pt x="5339" y="4689"/>
                  <a:pt x="5342" y="4653"/>
                </a:cubicBezTo>
                <a:cubicBezTo>
                  <a:pt x="5324" y="4641"/>
                  <a:pt x="5306" y="4651"/>
                  <a:pt x="5266" y="4653"/>
                </a:cubicBezTo>
                <a:cubicBezTo>
                  <a:pt x="5268" y="4640"/>
                  <a:pt x="5264" y="4634"/>
                  <a:pt x="5255" y="4631"/>
                </a:cubicBezTo>
                <a:cubicBezTo>
                  <a:pt x="5274" y="4616"/>
                  <a:pt x="5306" y="4637"/>
                  <a:pt x="5342" y="4620"/>
                </a:cubicBezTo>
                <a:cubicBezTo>
                  <a:pt x="5247" y="4602"/>
                  <a:pt x="5266" y="4523"/>
                  <a:pt x="5280" y="4467"/>
                </a:cubicBezTo>
                <a:cubicBezTo>
                  <a:pt x="5279" y="4467"/>
                  <a:pt x="5278" y="4468"/>
                  <a:pt x="5277" y="4468"/>
                </a:cubicBezTo>
                <a:cubicBezTo>
                  <a:pt x="5231" y="4396"/>
                  <a:pt x="5300" y="4223"/>
                  <a:pt x="5266" y="4153"/>
                </a:cubicBezTo>
                <a:cubicBezTo>
                  <a:pt x="5281" y="4118"/>
                  <a:pt x="5271" y="4197"/>
                  <a:pt x="5299" y="4186"/>
                </a:cubicBezTo>
                <a:cubicBezTo>
                  <a:pt x="5308" y="4184"/>
                  <a:pt x="5310" y="4175"/>
                  <a:pt x="5321" y="4175"/>
                </a:cubicBezTo>
                <a:cubicBezTo>
                  <a:pt x="5316" y="4154"/>
                  <a:pt x="5278" y="4166"/>
                  <a:pt x="5288" y="4131"/>
                </a:cubicBezTo>
                <a:cubicBezTo>
                  <a:pt x="5304" y="4119"/>
                  <a:pt x="5315" y="4119"/>
                  <a:pt x="5331" y="4131"/>
                </a:cubicBezTo>
                <a:cubicBezTo>
                  <a:pt x="5330" y="4119"/>
                  <a:pt x="5334" y="4112"/>
                  <a:pt x="5342" y="4109"/>
                </a:cubicBezTo>
                <a:cubicBezTo>
                  <a:pt x="5338" y="4085"/>
                  <a:pt x="5289" y="4105"/>
                  <a:pt x="5266" y="4099"/>
                </a:cubicBezTo>
                <a:cubicBezTo>
                  <a:pt x="5271" y="4046"/>
                  <a:pt x="5255" y="3971"/>
                  <a:pt x="5277" y="3936"/>
                </a:cubicBezTo>
                <a:cubicBezTo>
                  <a:pt x="5271" y="3991"/>
                  <a:pt x="5314" y="3932"/>
                  <a:pt x="5331" y="3979"/>
                </a:cubicBezTo>
                <a:cubicBezTo>
                  <a:pt x="5359" y="3974"/>
                  <a:pt x="5320" y="3903"/>
                  <a:pt x="5375" y="3925"/>
                </a:cubicBezTo>
                <a:cubicBezTo>
                  <a:pt x="5349" y="3903"/>
                  <a:pt x="5364" y="3908"/>
                  <a:pt x="5353" y="3870"/>
                </a:cubicBezTo>
                <a:cubicBezTo>
                  <a:pt x="5363" y="3877"/>
                  <a:pt x="5393" y="3896"/>
                  <a:pt x="5386" y="3859"/>
                </a:cubicBezTo>
                <a:cubicBezTo>
                  <a:pt x="5376" y="3860"/>
                  <a:pt x="5319" y="3834"/>
                  <a:pt x="5353" y="3827"/>
                </a:cubicBezTo>
                <a:cubicBezTo>
                  <a:pt x="5337" y="3791"/>
                  <a:pt x="5327" y="3849"/>
                  <a:pt x="5299" y="3838"/>
                </a:cubicBezTo>
                <a:cubicBezTo>
                  <a:pt x="5300" y="3822"/>
                  <a:pt x="5301" y="3807"/>
                  <a:pt x="5288" y="3805"/>
                </a:cubicBezTo>
                <a:cubicBezTo>
                  <a:pt x="5314" y="3784"/>
                  <a:pt x="5345" y="3818"/>
                  <a:pt x="5375" y="3794"/>
                </a:cubicBezTo>
                <a:cubicBezTo>
                  <a:pt x="5355" y="3771"/>
                  <a:pt x="5311" y="3771"/>
                  <a:pt x="5266" y="3772"/>
                </a:cubicBezTo>
                <a:cubicBezTo>
                  <a:pt x="5265" y="3753"/>
                  <a:pt x="5280" y="3750"/>
                  <a:pt x="5277" y="3729"/>
                </a:cubicBezTo>
                <a:cubicBezTo>
                  <a:pt x="5312" y="3747"/>
                  <a:pt x="5325" y="3753"/>
                  <a:pt x="5353" y="3740"/>
                </a:cubicBezTo>
                <a:cubicBezTo>
                  <a:pt x="5330" y="3707"/>
                  <a:pt x="5285" y="3737"/>
                  <a:pt x="5266" y="3686"/>
                </a:cubicBezTo>
                <a:cubicBezTo>
                  <a:pt x="5315" y="3669"/>
                  <a:pt x="5300" y="3717"/>
                  <a:pt x="5342" y="3707"/>
                </a:cubicBezTo>
                <a:cubicBezTo>
                  <a:pt x="5338" y="3690"/>
                  <a:pt x="5308" y="3698"/>
                  <a:pt x="5321" y="3664"/>
                </a:cubicBezTo>
                <a:cubicBezTo>
                  <a:pt x="5338" y="3696"/>
                  <a:pt x="5374" y="3671"/>
                  <a:pt x="5353" y="3653"/>
                </a:cubicBezTo>
                <a:cubicBezTo>
                  <a:pt x="5360" y="3642"/>
                  <a:pt x="5418" y="3646"/>
                  <a:pt x="5440" y="3620"/>
                </a:cubicBezTo>
                <a:cubicBezTo>
                  <a:pt x="5453" y="3671"/>
                  <a:pt x="5437" y="3757"/>
                  <a:pt x="5451" y="3783"/>
                </a:cubicBezTo>
                <a:cubicBezTo>
                  <a:pt x="5440" y="3805"/>
                  <a:pt x="5401" y="3750"/>
                  <a:pt x="5386" y="3794"/>
                </a:cubicBezTo>
                <a:cubicBezTo>
                  <a:pt x="5390" y="3809"/>
                  <a:pt x="5405" y="3795"/>
                  <a:pt x="5408" y="3783"/>
                </a:cubicBezTo>
                <a:cubicBezTo>
                  <a:pt x="5450" y="3789"/>
                  <a:pt x="5394" y="3825"/>
                  <a:pt x="5451" y="3816"/>
                </a:cubicBezTo>
                <a:cubicBezTo>
                  <a:pt x="5432" y="3893"/>
                  <a:pt x="5485" y="3981"/>
                  <a:pt x="5416" y="3999"/>
                </a:cubicBezTo>
                <a:cubicBezTo>
                  <a:pt x="5486" y="3992"/>
                  <a:pt x="5437" y="4238"/>
                  <a:pt x="5440" y="4273"/>
                </a:cubicBezTo>
                <a:cubicBezTo>
                  <a:pt x="5407" y="4323"/>
                  <a:pt x="5392" y="4255"/>
                  <a:pt x="5364" y="4240"/>
                </a:cubicBezTo>
                <a:cubicBezTo>
                  <a:pt x="5346" y="4279"/>
                  <a:pt x="5320" y="4246"/>
                  <a:pt x="5277" y="4251"/>
                </a:cubicBezTo>
                <a:cubicBezTo>
                  <a:pt x="5276" y="4270"/>
                  <a:pt x="5290" y="4274"/>
                  <a:pt x="5288" y="4294"/>
                </a:cubicBezTo>
                <a:cubicBezTo>
                  <a:pt x="5328" y="4272"/>
                  <a:pt x="5316" y="4310"/>
                  <a:pt x="5364" y="4305"/>
                </a:cubicBezTo>
                <a:cubicBezTo>
                  <a:pt x="5357" y="4294"/>
                  <a:pt x="5339" y="4294"/>
                  <a:pt x="5342" y="4273"/>
                </a:cubicBezTo>
                <a:cubicBezTo>
                  <a:pt x="5382" y="4280"/>
                  <a:pt x="5369" y="4340"/>
                  <a:pt x="5397" y="4360"/>
                </a:cubicBezTo>
                <a:cubicBezTo>
                  <a:pt x="5426" y="4360"/>
                  <a:pt x="5420" y="4325"/>
                  <a:pt x="5451" y="4327"/>
                </a:cubicBezTo>
                <a:cubicBezTo>
                  <a:pt x="5444" y="4337"/>
                  <a:pt x="5438" y="4346"/>
                  <a:pt x="5451" y="4349"/>
                </a:cubicBezTo>
                <a:cubicBezTo>
                  <a:pt x="5445" y="4373"/>
                  <a:pt x="5434" y="4335"/>
                  <a:pt x="5418" y="4360"/>
                </a:cubicBezTo>
                <a:cubicBezTo>
                  <a:pt x="5416" y="4378"/>
                  <a:pt x="5437" y="4388"/>
                  <a:pt x="5418" y="4392"/>
                </a:cubicBezTo>
                <a:cubicBezTo>
                  <a:pt x="5417" y="4413"/>
                  <a:pt x="5446" y="4381"/>
                  <a:pt x="5451" y="4414"/>
                </a:cubicBezTo>
                <a:cubicBezTo>
                  <a:pt x="5470" y="4550"/>
                  <a:pt x="5430" y="5094"/>
                  <a:pt x="5408" y="5153"/>
                </a:cubicBezTo>
                <a:cubicBezTo>
                  <a:pt x="5448" y="5247"/>
                  <a:pt x="5429" y="5374"/>
                  <a:pt x="5386" y="5392"/>
                </a:cubicBezTo>
                <a:close/>
                <a:moveTo>
                  <a:pt x="5712" y="2316"/>
                </a:moveTo>
                <a:cubicBezTo>
                  <a:pt x="5734" y="2316"/>
                  <a:pt x="5734" y="2316"/>
                  <a:pt x="5734" y="2316"/>
                </a:cubicBezTo>
                <a:cubicBezTo>
                  <a:pt x="5716" y="2351"/>
                  <a:pt x="5676" y="2370"/>
                  <a:pt x="5712" y="2392"/>
                </a:cubicBezTo>
                <a:cubicBezTo>
                  <a:pt x="5708" y="2406"/>
                  <a:pt x="5693" y="2409"/>
                  <a:pt x="5690" y="2424"/>
                </a:cubicBezTo>
                <a:cubicBezTo>
                  <a:pt x="5632" y="2407"/>
                  <a:pt x="5682" y="2337"/>
                  <a:pt x="5712" y="2316"/>
                </a:cubicBezTo>
                <a:close/>
                <a:moveTo>
                  <a:pt x="5723" y="2685"/>
                </a:moveTo>
                <a:cubicBezTo>
                  <a:pt x="5721" y="2758"/>
                  <a:pt x="5711" y="2745"/>
                  <a:pt x="5723" y="2805"/>
                </a:cubicBezTo>
                <a:cubicBezTo>
                  <a:pt x="5690" y="2805"/>
                  <a:pt x="5690" y="2805"/>
                  <a:pt x="5690" y="2805"/>
                </a:cubicBezTo>
                <a:cubicBezTo>
                  <a:pt x="5701" y="2836"/>
                  <a:pt x="5729" y="2869"/>
                  <a:pt x="5668" y="2870"/>
                </a:cubicBezTo>
                <a:cubicBezTo>
                  <a:pt x="5691" y="2832"/>
                  <a:pt x="5631" y="2695"/>
                  <a:pt x="5701" y="2718"/>
                </a:cubicBezTo>
                <a:cubicBezTo>
                  <a:pt x="5692" y="2702"/>
                  <a:pt x="5685" y="2683"/>
                  <a:pt x="5658" y="2685"/>
                </a:cubicBezTo>
                <a:cubicBezTo>
                  <a:pt x="5669" y="2655"/>
                  <a:pt x="5704" y="2688"/>
                  <a:pt x="5723" y="2685"/>
                </a:cubicBezTo>
                <a:close/>
                <a:moveTo>
                  <a:pt x="5592" y="4468"/>
                </a:moveTo>
                <a:cubicBezTo>
                  <a:pt x="5616" y="4463"/>
                  <a:pt x="5613" y="4484"/>
                  <a:pt x="5614" y="4501"/>
                </a:cubicBezTo>
                <a:cubicBezTo>
                  <a:pt x="5627" y="4482"/>
                  <a:pt x="5635" y="4457"/>
                  <a:pt x="5658" y="4447"/>
                </a:cubicBezTo>
                <a:cubicBezTo>
                  <a:pt x="5677" y="4460"/>
                  <a:pt x="5679" y="4547"/>
                  <a:pt x="5636" y="4533"/>
                </a:cubicBezTo>
                <a:cubicBezTo>
                  <a:pt x="5634" y="4524"/>
                  <a:pt x="5640" y="4523"/>
                  <a:pt x="5647" y="4523"/>
                </a:cubicBezTo>
                <a:cubicBezTo>
                  <a:pt x="5639" y="4513"/>
                  <a:pt x="5575" y="4531"/>
                  <a:pt x="5592" y="4468"/>
                </a:cubicBezTo>
                <a:close/>
                <a:moveTo>
                  <a:pt x="5538" y="5142"/>
                </a:moveTo>
                <a:cubicBezTo>
                  <a:pt x="5504" y="5103"/>
                  <a:pt x="5531" y="4989"/>
                  <a:pt x="5538" y="4903"/>
                </a:cubicBezTo>
                <a:cubicBezTo>
                  <a:pt x="5575" y="5007"/>
                  <a:pt x="5528" y="5187"/>
                  <a:pt x="5527" y="5273"/>
                </a:cubicBezTo>
                <a:cubicBezTo>
                  <a:pt x="5527" y="5286"/>
                  <a:pt x="5545" y="5295"/>
                  <a:pt x="5560" y="5294"/>
                </a:cubicBezTo>
                <a:cubicBezTo>
                  <a:pt x="5556" y="5309"/>
                  <a:pt x="5533" y="5303"/>
                  <a:pt x="5516" y="5305"/>
                </a:cubicBezTo>
                <a:cubicBezTo>
                  <a:pt x="5542" y="5269"/>
                  <a:pt x="5495" y="5187"/>
                  <a:pt x="5538" y="5142"/>
                </a:cubicBezTo>
                <a:close/>
                <a:moveTo>
                  <a:pt x="5516" y="3686"/>
                </a:moveTo>
                <a:cubicBezTo>
                  <a:pt x="5526" y="3692"/>
                  <a:pt x="5556" y="3711"/>
                  <a:pt x="5549" y="3675"/>
                </a:cubicBezTo>
                <a:cubicBezTo>
                  <a:pt x="5563" y="3686"/>
                  <a:pt x="5582" y="3693"/>
                  <a:pt x="5592" y="3707"/>
                </a:cubicBezTo>
                <a:cubicBezTo>
                  <a:pt x="5594" y="3738"/>
                  <a:pt x="5556" y="3728"/>
                  <a:pt x="5571" y="3772"/>
                </a:cubicBezTo>
                <a:cubicBezTo>
                  <a:pt x="5597" y="3766"/>
                  <a:pt x="5632" y="3712"/>
                  <a:pt x="5614" y="3696"/>
                </a:cubicBezTo>
                <a:cubicBezTo>
                  <a:pt x="5617" y="3681"/>
                  <a:pt x="5647" y="3693"/>
                  <a:pt x="5647" y="3675"/>
                </a:cubicBezTo>
                <a:cubicBezTo>
                  <a:pt x="5661" y="3843"/>
                  <a:pt x="5697" y="4011"/>
                  <a:pt x="5636" y="4164"/>
                </a:cubicBezTo>
                <a:cubicBezTo>
                  <a:pt x="5642" y="4195"/>
                  <a:pt x="5652" y="4146"/>
                  <a:pt x="5658" y="4142"/>
                </a:cubicBezTo>
                <a:cubicBezTo>
                  <a:pt x="5682" y="4161"/>
                  <a:pt x="5662" y="4225"/>
                  <a:pt x="5668" y="4262"/>
                </a:cubicBezTo>
                <a:cubicBezTo>
                  <a:pt x="5648" y="4266"/>
                  <a:pt x="5649" y="4293"/>
                  <a:pt x="5614" y="4283"/>
                </a:cubicBezTo>
                <a:cubicBezTo>
                  <a:pt x="5656" y="4300"/>
                  <a:pt x="5583" y="4341"/>
                  <a:pt x="5614" y="4381"/>
                </a:cubicBezTo>
                <a:cubicBezTo>
                  <a:pt x="5629" y="4345"/>
                  <a:pt x="5633" y="4298"/>
                  <a:pt x="5658" y="4273"/>
                </a:cubicBezTo>
                <a:cubicBezTo>
                  <a:pt x="5688" y="4319"/>
                  <a:pt x="5651" y="4396"/>
                  <a:pt x="5668" y="4436"/>
                </a:cubicBezTo>
                <a:cubicBezTo>
                  <a:pt x="5649" y="4434"/>
                  <a:pt x="5646" y="4449"/>
                  <a:pt x="5625" y="4447"/>
                </a:cubicBezTo>
                <a:cubicBezTo>
                  <a:pt x="5620" y="4424"/>
                  <a:pt x="5632" y="4418"/>
                  <a:pt x="5636" y="4403"/>
                </a:cubicBezTo>
                <a:cubicBezTo>
                  <a:pt x="5627" y="4412"/>
                  <a:pt x="5606" y="4409"/>
                  <a:pt x="5603" y="4425"/>
                </a:cubicBezTo>
                <a:cubicBezTo>
                  <a:pt x="5578" y="4422"/>
                  <a:pt x="5597" y="4377"/>
                  <a:pt x="5603" y="4370"/>
                </a:cubicBezTo>
                <a:cubicBezTo>
                  <a:pt x="5575" y="4372"/>
                  <a:pt x="5586" y="4411"/>
                  <a:pt x="5571" y="4425"/>
                </a:cubicBezTo>
                <a:cubicBezTo>
                  <a:pt x="5536" y="4173"/>
                  <a:pt x="5532" y="3877"/>
                  <a:pt x="5516" y="3686"/>
                </a:cubicBezTo>
                <a:close/>
                <a:moveTo>
                  <a:pt x="5484" y="3816"/>
                </a:moveTo>
                <a:cubicBezTo>
                  <a:pt x="5522" y="3839"/>
                  <a:pt x="5499" y="3924"/>
                  <a:pt x="5505" y="3979"/>
                </a:cubicBezTo>
                <a:cubicBezTo>
                  <a:pt x="5470" y="3966"/>
                  <a:pt x="5489" y="3884"/>
                  <a:pt x="5484" y="3816"/>
                </a:cubicBezTo>
                <a:close/>
                <a:moveTo>
                  <a:pt x="5592" y="3490"/>
                </a:moveTo>
                <a:cubicBezTo>
                  <a:pt x="5618" y="3451"/>
                  <a:pt x="5606" y="3540"/>
                  <a:pt x="5658" y="3512"/>
                </a:cubicBezTo>
                <a:cubicBezTo>
                  <a:pt x="5673" y="3587"/>
                  <a:pt x="5580" y="3581"/>
                  <a:pt x="5560" y="3588"/>
                </a:cubicBezTo>
                <a:cubicBezTo>
                  <a:pt x="5540" y="3580"/>
                  <a:pt x="5558" y="3568"/>
                  <a:pt x="5560" y="3555"/>
                </a:cubicBezTo>
                <a:cubicBezTo>
                  <a:pt x="5540" y="3554"/>
                  <a:pt x="5537" y="3568"/>
                  <a:pt x="5516" y="3566"/>
                </a:cubicBezTo>
                <a:cubicBezTo>
                  <a:pt x="5521" y="3576"/>
                  <a:pt x="5526" y="3585"/>
                  <a:pt x="5538" y="3588"/>
                </a:cubicBezTo>
                <a:cubicBezTo>
                  <a:pt x="5487" y="3624"/>
                  <a:pt x="5524" y="3546"/>
                  <a:pt x="5505" y="3522"/>
                </a:cubicBezTo>
                <a:cubicBezTo>
                  <a:pt x="5554" y="3516"/>
                  <a:pt x="5607" y="3524"/>
                  <a:pt x="5592" y="3490"/>
                </a:cubicBezTo>
                <a:close/>
                <a:moveTo>
                  <a:pt x="5581" y="3642"/>
                </a:moveTo>
                <a:cubicBezTo>
                  <a:pt x="5580" y="3663"/>
                  <a:pt x="5541" y="3633"/>
                  <a:pt x="5527" y="3631"/>
                </a:cubicBezTo>
                <a:cubicBezTo>
                  <a:pt x="5564" y="3630"/>
                  <a:pt x="5570" y="3592"/>
                  <a:pt x="5625" y="3609"/>
                </a:cubicBezTo>
                <a:cubicBezTo>
                  <a:pt x="5634" y="3661"/>
                  <a:pt x="5555" y="3618"/>
                  <a:pt x="5581" y="3642"/>
                </a:cubicBezTo>
                <a:close/>
                <a:moveTo>
                  <a:pt x="5484" y="4012"/>
                </a:moveTo>
                <a:cubicBezTo>
                  <a:pt x="5529" y="4000"/>
                  <a:pt x="5544" y="4299"/>
                  <a:pt x="5484" y="4251"/>
                </a:cubicBezTo>
                <a:cubicBezTo>
                  <a:pt x="5505" y="4251"/>
                  <a:pt x="5505" y="4251"/>
                  <a:pt x="5505" y="4251"/>
                </a:cubicBezTo>
                <a:cubicBezTo>
                  <a:pt x="5460" y="4209"/>
                  <a:pt x="5494" y="4088"/>
                  <a:pt x="5484" y="4012"/>
                </a:cubicBezTo>
                <a:close/>
                <a:moveTo>
                  <a:pt x="5484" y="4316"/>
                </a:moveTo>
                <a:cubicBezTo>
                  <a:pt x="5556" y="4317"/>
                  <a:pt x="5523" y="4466"/>
                  <a:pt x="5505" y="4468"/>
                </a:cubicBezTo>
                <a:cubicBezTo>
                  <a:pt x="5458" y="4458"/>
                  <a:pt x="5496" y="4362"/>
                  <a:pt x="5484" y="4316"/>
                </a:cubicBezTo>
                <a:close/>
                <a:moveTo>
                  <a:pt x="5658" y="3153"/>
                </a:moveTo>
                <a:cubicBezTo>
                  <a:pt x="5658" y="3175"/>
                  <a:pt x="5658" y="3175"/>
                  <a:pt x="5658" y="3175"/>
                </a:cubicBezTo>
                <a:cubicBezTo>
                  <a:pt x="5624" y="3182"/>
                  <a:pt x="5618" y="3163"/>
                  <a:pt x="5592" y="3164"/>
                </a:cubicBezTo>
                <a:cubicBezTo>
                  <a:pt x="5585" y="3134"/>
                  <a:pt x="5644" y="3171"/>
                  <a:pt x="5636" y="3142"/>
                </a:cubicBezTo>
                <a:cubicBezTo>
                  <a:pt x="5645" y="3144"/>
                  <a:pt x="5647" y="3153"/>
                  <a:pt x="5658" y="3153"/>
                </a:cubicBezTo>
                <a:close/>
                <a:moveTo>
                  <a:pt x="5614" y="2696"/>
                </a:moveTo>
                <a:cubicBezTo>
                  <a:pt x="5653" y="2690"/>
                  <a:pt x="5647" y="2728"/>
                  <a:pt x="5647" y="2761"/>
                </a:cubicBezTo>
                <a:cubicBezTo>
                  <a:pt x="5610" y="2770"/>
                  <a:pt x="5633" y="2717"/>
                  <a:pt x="5592" y="2729"/>
                </a:cubicBezTo>
                <a:cubicBezTo>
                  <a:pt x="5596" y="2715"/>
                  <a:pt x="5611" y="2712"/>
                  <a:pt x="5614" y="2696"/>
                </a:cubicBezTo>
                <a:close/>
                <a:moveTo>
                  <a:pt x="5581" y="2772"/>
                </a:moveTo>
                <a:cubicBezTo>
                  <a:pt x="5590" y="2734"/>
                  <a:pt x="5633" y="2805"/>
                  <a:pt x="5636" y="2772"/>
                </a:cubicBezTo>
                <a:cubicBezTo>
                  <a:pt x="5660" y="2777"/>
                  <a:pt x="5640" y="2826"/>
                  <a:pt x="5647" y="2848"/>
                </a:cubicBezTo>
                <a:cubicBezTo>
                  <a:pt x="5626" y="2833"/>
                  <a:pt x="5616" y="2807"/>
                  <a:pt x="5581" y="2805"/>
                </a:cubicBezTo>
                <a:cubicBezTo>
                  <a:pt x="5589" y="2796"/>
                  <a:pt x="5598" y="2775"/>
                  <a:pt x="5581" y="2772"/>
                </a:cubicBezTo>
                <a:close/>
                <a:moveTo>
                  <a:pt x="5636" y="3131"/>
                </a:moveTo>
                <a:cubicBezTo>
                  <a:pt x="5604" y="3122"/>
                  <a:pt x="5624" y="3115"/>
                  <a:pt x="5625" y="3088"/>
                </a:cubicBezTo>
                <a:cubicBezTo>
                  <a:pt x="5589" y="3084"/>
                  <a:pt x="5613" y="3141"/>
                  <a:pt x="5560" y="3120"/>
                </a:cubicBezTo>
                <a:cubicBezTo>
                  <a:pt x="5576" y="3058"/>
                  <a:pt x="5552" y="3079"/>
                  <a:pt x="5538" y="3033"/>
                </a:cubicBezTo>
                <a:cubicBezTo>
                  <a:pt x="5587" y="3045"/>
                  <a:pt x="5665" y="3076"/>
                  <a:pt x="5636" y="3131"/>
                </a:cubicBezTo>
                <a:close/>
                <a:moveTo>
                  <a:pt x="5538" y="3218"/>
                </a:moveTo>
                <a:cubicBezTo>
                  <a:pt x="5557" y="3215"/>
                  <a:pt x="5560" y="3228"/>
                  <a:pt x="5549" y="3229"/>
                </a:cubicBezTo>
                <a:cubicBezTo>
                  <a:pt x="5545" y="3258"/>
                  <a:pt x="5610" y="3219"/>
                  <a:pt x="5592" y="3262"/>
                </a:cubicBezTo>
                <a:cubicBezTo>
                  <a:pt x="5561" y="3261"/>
                  <a:pt x="5531" y="3258"/>
                  <a:pt x="5538" y="3218"/>
                </a:cubicBezTo>
                <a:close/>
                <a:moveTo>
                  <a:pt x="5560" y="3338"/>
                </a:moveTo>
                <a:cubicBezTo>
                  <a:pt x="5562" y="3259"/>
                  <a:pt x="5599" y="3369"/>
                  <a:pt x="5636" y="3338"/>
                </a:cubicBezTo>
                <a:cubicBezTo>
                  <a:pt x="5662" y="3378"/>
                  <a:pt x="5668" y="3442"/>
                  <a:pt x="5603" y="3457"/>
                </a:cubicBezTo>
                <a:cubicBezTo>
                  <a:pt x="5595" y="3428"/>
                  <a:pt x="5625" y="3435"/>
                  <a:pt x="5625" y="3414"/>
                </a:cubicBezTo>
                <a:cubicBezTo>
                  <a:pt x="5606" y="3370"/>
                  <a:pt x="5530" y="3381"/>
                  <a:pt x="5505" y="3370"/>
                </a:cubicBezTo>
                <a:cubicBezTo>
                  <a:pt x="5516" y="3406"/>
                  <a:pt x="5566" y="3404"/>
                  <a:pt x="5560" y="3457"/>
                </a:cubicBezTo>
                <a:cubicBezTo>
                  <a:pt x="5540" y="3456"/>
                  <a:pt x="5537" y="3471"/>
                  <a:pt x="5516" y="3468"/>
                </a:cubicBezTo>
                <a:cubicBezTo>
                  <a:pt x="5450" y="3412"/>
                  <a:pt x="5542" y="3325"/>
                  <a:pt x="5484" y="3316"/>
                </a:cubicBezTo>
                <a:cubicBezTo>
                  <a:pt x="5495" y="3295"/>
                  <a:pt x="5548" y="3323"/>
                  <a:pt x="5560" y="3338"/>
                </a:cubicBezTo>
                <a:close/>
                <a:moveTo>
                  <a:pt x="5484" y="3153"/>
                </a:moveTo>
                <a:cubicBezTo>
                  <a:pt x="5504" y="3180"/>
                  <a:pt x="5483" y="3195"/>
                  <a:pt x="5495" y="3240"/>
                </a:cubicBezTo>
                <a:cubicBezTo>
                  <a:pt x="5466" y="3212"/>
                  <a:pt x="5476" y="3196"/>
                  <a:pt x="5484" y="3153"/>
                </a:cubicBezTo>
                <a:close/>
                <a:moveTo>
                  <a:pt x="5484" y="4501"/>
                </a:moveTo>
                <a:cubicBezTo>
                  <a:pt x="5492" y="4508"/>
                  <a:pt x="5513" y="4518"/>
                  <a:pt x="5516" y="4501"/>
                </a:cubicBezTo>
                <a:cubicBezTo>
                  <a:pt x="5567" y="4623"/>
                  <a:pt x="5518" y="4844"/>
                  <a:pt x="5516" y="5012"/>
                </a:cubicBezTo>
                <a:cubicBezTo>
                  <a:pt x="5447" y="4936"/>
                  <a:pt x="5501" y="4663"/>
                  <a:pt x="5484" y="4501"/>
                </a:cubicBezTo>
                <a:close/>
                <a:moveTo>
                  <a:pt x="5516" y="5697"/>
                </a:moveTo>
                <a:cubicBezTo>
                  <a:pt x="5536" y="5700"/>
                  <a:pt x="5539" y="5686"/>
                  <a:pt x="5527" y="5686"/>
                </a:cubicBezTo>
                <a:cubicBezTo>
                  <a:pt x="5552" y="5668"/>
                  <a:pt x="5557" y="5699"/>
                  <a:pt x="5560" y="5729"/>
                </a:cubicBezTo>
                <a:cubicBezTo>
                  <a:pt x="5531" y="5732"/>
                  <a:pt x="5513" y="5725"/>
                  <a:pt x="5516" y="5697"/>
                </a:cubicBezTo>
                <a:close/>
                <a:moveTo>
                  <a:pt x="5516" y="5577"/>
                </a:moveTo>
                <a:cubicBezTo>
                  <a:pt x="5488" y="5540"/>
                  <a:pt x="5528" y="5510"/>
                  <a:pt x="5516" y="5501"/>
                </a:cubicBezTo>
                <a:cubicBezTo>
                  <a:pt x="5520" y="5486"/>
                  <a:pt x="5543" y="5492"/>
                  <a:pt x="5560" y="5490"/>
                </a:cubicBezTo>
                <a:cubicBezTo>
                  <a:pt x="5558" y="5532"/>
                  <a:pt x="5573" y="5590"/>
                  <a:pt x="5516" y="5577"/>
                </a:cubicBezTo>
                <a:close/>
                <a:moveTo>
                  <a:pt x="5549" y="5414"/>
                </a:moveTo>
                <a:cubicBezTo>
                  <a:pt x="5516" y="5415"/>
                  <a:pt x="5518" y="5357"/>
                  <a:pt x="5527" y="5349"/>
                </a:cubicBezTo>
                <a:cubicBezTo>
                  <a:pt x="5560" y="5349"/>
                  <a:pt x="5560" y="5349"/>
                  <a:pt x="5560" y="5349"/>
                </a:cubicBezTo>
                <a:cubicBezTo>
                  <a:pt x="5553" y="5368"/>
                  <a:pt x="5573" y="5413"/>
                  <a:pt x="5549" y="5414"/>
                </a:cubicBezTo>
                <a:close/>
                <a:moveTo>
                  <a:pt x="5592" y="5545"/>
                </a:moveTo>
                <a:cubicBezTo>
                  <a:pt x="5585" y="5493"/>
                  <a:pt x="5632" y="5497"/>
                  <a:pt x="5668" y="5490"/>
                </a:cubicBezTo>
                <a:cubicBezTo>
                  <a:pt x="5633" y="5499"/>
                  <a:pt x="5636" y="5545"/>
                  <a:pt x="5592" y="5545"/>
                </a:cubicBezTo>
                <a:close/>
                <a:moveTo>
                  <a:pt x="5592" y="5490"/>
                </a:moveTo>
                <a:cubicBezTo>
                  <a:pt x="5592" y="5458"/>
                  <a:pt x="5592" y="5458"/>
                  <a:pt x="5592" y="5458"/>
                </a:cubicBezTo>
                <a:cubicBezTo>
                  <a:pt x="5636" y="5458"/>
                  <a:pt x="5636" y="5458"/>
                  <a:pt x="5636" y="5458"/>
                </a:cubicBezTo>
                <a:cubicBezTo>
                  <a:pt x="5639" y="5486"/>
                  <a:pt x="5613" y="5486"/>
                  <a:pt x="5592" y="5490"/>
                </a:cubicBezTo>
                <a:close/>
                <a:moveTo>
                  <a:pt x="5668" y="5316"/>
                </a:moveTo>
                <a:cubicBezTo>
                  <a:pt x="5677" y="5358"/>
                  <a:pt x="5637" y="5350"/>
                  <a:pt x="5636" y="5381"/>
                </a:cubicBezTo>
                <a:cubicBezTo>
                  <a:pt x="5641" y="5398"/>
                  <a:pt x="5650" y="5377"/>
                  <a:pt x="5668" y="5381"/>
                </a:cubicBezTo>
                <a:cubicBezTo>
                  <a:pt x="5678" y="5427"/>
                  <a:pt x="5607" y="5392"/>
                  <a:pt x="5614" y="5436"/>
                </a:cubicBezTo>
                <a:cubicBezTo>
                  <a:pt x="5561" y="5231"/>
                  <a:pt x="5580" y="4854"/>
                  <a:pt x="5571" y="4544"/>
                </a:cubicBezTo>
                <a:cubicBezTo>
                  <a:pt x="5611" y="4581"/>
                  <a:pt x="5610" y="4542"/>
                  <a:pt x="5668" y="4544"/>
                </a:cubicBezTo>
                <a:cubicBezTo>
                  <a:pt x="5663" y="4639"/>
                  <a:pt x="5667" y="4725"/>
                  <a:pt x="5668" y="4816"/>
                </a:cubicBezTo>
                <a:cubicBezTo>
                  <a:pt x="5660" y="4814"/>
                  <a:pt x="5658" y="4805"/>
                  <a:pt x="5647" y="4805"/>
                </a:cubicBezTo>
                <a:cubicBezTo>
                  <a:pt x="5638" y="4829"/>
                  <a:pt x="5699" y="4912"/>
                  <a:pt x="5636" y="4957"/>
                </a:cubicBezTo>
                <a:cubicBezTo>
                  <a:pt x="5638" y="4973"/>
                  <a:pt x="5668" y="4961"/>
                  <a:pt x="5668" y="4979"/>
                </a:cubicBezTo>
                <a:cubicBezTo>
                  <a:pt x="5674" y="5021"/>
                  <a:pt x="5630" y="5013"/>
                  <a:pt x="5614" y="5034"/>
                </a:cubicBezTo>
                <a:cubicBezTo>
                  <a:pt x="5613" y="5082"/>
                  <a:pt x="5670" y="5011"/>
                  <a:pt x="5668" y="5066"/>
                </a:cubicBezTo>
                <a:cubicBezTo>
                  <a:pt x="5653" y="5046"/>
                  <a:pt x="5616" y="5083"/>
                  <a:pt x="5592" y="5055"/>
                </a:cubicBezTo>
                <a:cubicBezTo>
                  <a:pt x="5597" y="5105"/>
                  <a:pt x="5627" y="5097"/>
                  <a:pt x="5668" y="5088"/>
                </a:cubicBezTo>
                <a:cubicBezTo>
                  <a:pt x="5671" y="5142"/>
                  <a:pt x="5673" y="5194"/>
                  <a:pt x="5636" y="5207"/>
                </a:cubicBezTo>
                <a:cubicBezTo>
                  <a:pt x="5637" y="5236"/>
                  <a:pt x="5682" y="5219"/>
                  <a:pt x="5668" y="5262"/>
                </a:cubicBezTo>
                <a:cubicBezTo>
                  <a:pt x="5603" y="5262"/>
                  <a:pt x="5603" y="5262"/>
                  <a:pt x="5603" y="5262"/>
                </a:cubicBezTo>
                <a:cubicBezTo>
                  <a:pt x="5615" y="5290"/>
                  <a:pt x="5658" y="5287"/>
                  <a:pt x="5668" y="5316"/>
                </a:cubicBezTo>
                <a:close/>
                <a:moveTo>
                  <a:pt x="5690" y="3088"/>
                </a:moveTo>
                <a:cubicBezTo>
                  <a:pt x="5673" y="3029"/>
                  <a:pt x="5662" y="2951"/>
                  <a:pt x="5701" y="2914"/>
                </a:cubicBezTo>
                <a:cubicBezTo>
                  <a:pt x="5740" y="2933"/>
                  <a:pt x="5732" y="3052"/>
                  <a:pt x="5700" y="3082"/>
                </a:cubicBezTo>
                <a:cubicBezTo>
                  <a:pt x="5706" y="3078"/>
                  <a:pt x="5714" y="3077"/>
                  <a:pt x="5723" y="3077"/>
                </a:cubicBezTo>
                <a:cubicBezTo>
                  <a:pt x="5742" y="3215"/>
                  <a:pt x="5671" y="3195"/>
                  <a:pt x="5723" y="3262"/>
                </a:cubicBezTo>
                <a:cubicBezTo>
                  <a:pt x="5694" y="3265"/>
                  <a:pt x="5714" y="3219"/>
                  <a:pt x="5679" y="3229"/>
                </a:cubicBezTo>
                <a:cubicBezTo>
                  <a:pt x="5684" y="3182"/>
                  <a:pt x="5667" y="3111"/>
                  <a:pt x="5694" y="3086"/>
                </a:cubicBezTo>
                <a:cubicBezTo>
                  <a:pt x="5693" y="3087"/>
                  <a:pt x="5691" y="3087"/>
                  <a:pt x="5690" y="3088"/>
                </a:cubicBezTo>
                <a:close/>
                <a:moveTo>
                  <a:pt x="5723" y="3359"/>
                </a:moveTo>
                <a:cubicBezTo>
                  <a:pt x="5728" y="3397"/>
                  <a:pt x="5719" y="3420"/>
                  <a:pt x="5712" y="3446"/>
                </a:cubicBezTo>
                <a:cubicBezTo>
                  <a:pt x="5678" y="3440"/>
                  <a:pt x="5655" y="3345"/>
                  <a:pt x="5723" y="3359"/>
                </a:cubicBezTo>
                <a:close/>
                <a:moveTo>
                  <a:pt x="5690" y="3533"/>
                </a:moveTo>
                <a:cubicBezTo>
                  <a:pt x="5703" y="3535"/>
                  <a:pt x="5710" y="3531"/>
                  <a:pt x="5712" y="3522"/>
                </a:cubicBezTo>
                <a:cubicBezTo>
                  <a:pt x="5737" y="3534"/>
                  <a:pt x="5716" y="3591"/>
                  <a:pt x="5723" y="3620"/>
                </a:cubicBezTo>
                <a:cubicBezTo>
                  <a:pt x="5701" y="3620"/>
                  <a:pt x="5701" y="3620"/>
                  <a:pt x="5701" y="3620"/>
                </a:cubicBezTo>
                <a:cubicBezTo>
                  <a:pt x="5703" y="3611"/>
                  <a:pt x="5697" y="3610"/>
                  <a:pt x="5690" y="3609"/>
                </a:cubicBezTo>
                <a:cubicBezTo>
                  <a:pt x="5731" y="3562"/>
                  <a:pt x="5678" y="3609"/>
                  <a:pt x="5690" y="3533"/>
                </a:cubicBezTo>
                <a:close/>
                <a:moveTo>
                  <a:pt x="5701" y="4381"/>
                </a:moveTo>
                <a:cubicBezTo>
                  <a:pt x="5725" y="4198"/>
                  <a:pt x="5667" y="3814"/>
                  <a:pt x="5712" y="3664"/>
                </a:cubicBezTo>
                <a:cubicBezTo>
                  <a:pt x="5725" y="3904"/>
                  <a:pt x="5763" y="4217"/>
                  <a:pt x="5701" y="4381"/>
                </a:cubicBezTo>
                <a:close/>
                <a:moveTo>
                  <a:pt x="5919" y="5860"/>
                </a:moveTo>
                <a:cubicBezTo>
                  <a:pt x="5919" y="5860"/>
                  <a:pt x="5919" y="5860"/>
                  <a:pt x="5920" y="5860"/>
                </a:cubicBezTo>
                <a:cubicBezTo>
                  <a:pt x="5920" y="5860"/>
                  <a:pt x="5920" y="5861"/>
                  <a:pt x="5920" y="5861"/>
                </a:cubicBezTo>
                <a:cubicBezTo>
                  <a:pt x="5919" y="5861"/>
                  <a:pt x="5919" y="5860"/>
                  <a:pt x="5919" y="5860"/>
                </a:cubicBezTo>
                <a:close/>
                <a:moveTo>
                  <a:pt x="5932" y="5817"/>
                </a:moveTo>
                <a:cubicBezTo>
                  <a:pt x="5927" y="5820"/>
                  <a:pt x="5923" y="5823"/>
                  <a:pt x="5919" y="5827"/>
                </a:cubicBezTo>
                <a:cubicBezTo>
                  <a:pt x="5900" y="5825"/>
                  <a:pt x="5894" y="5809"/>
                  <a:pt x="5897" y="5785"/>
                </a:cubicBezTo>
                <a:cubicBezTo>
                  <a:pt x="5907" y="5803"/>
                  <a:pt x="5924" y="5823"/>
                  <a:pt x="5935" y="5811"/>
                </a:cubicBezTo>
                <a:cubicBezTo>
                  <a:pt x="5934" y="5813"/>
                  <a:pt x="5933" y="5815"/>
                  <a:pt x="5932" y="5817"/>
                </a:cubicBezTo>
                <a:close/>
                <a:moveTo>
                  <a:pt x="5919" y="5708"/>
                </a:moveTo>
                <a:cubicBezTo>
                  <a:pt x="5921" y="5707"/>
                  <a:pt x="5924" y="5707"/>
                  <a:pt x="5927" y="5707"/>
                </a:cubicBezTo>
                <a:cubicBezTo>
                  <a:pt x="5926" y="5710"/>
                  <a:pt x="5926" y="5714"/>
                  <a:pt x="5924" y="5717"/>
                </a:cubicBezTo>
                <a:cubicBezTo>
                  <a:pt x="5922" y="5714"/>
                  <a:pt x="5920" y="5711"/>
                  <a:pt x="5919" y="5708"/>
                </a:cubicBezTo>
                <a:close/>
                <a:moveTo>
                  <a:pt x="5953" y="5613"/>
                </a:moveTo>
                <a:cubicBezTo>
                  <a:pt x="5952" y="5612"/>
                  <a:pt x="5951" y="5611"/>
                  <a:pt x="5951" y="5610"/>
                </a:cubicBezTo>
                <a:cubicBezTo>
                  <a:pt x="5952" y="5607"/>
                  <a:pt x="5953" y="5604"/>
                  <a:pt x="5955" y="5601"/>
                </a:cubicBezTo>
                <a:cubicBezTo>
                  <a:pt x="5956" y="5602"/>
                  <a:pt x="5958" y="5603"/>
                  <a:pt x="5959" y="5604"/>
                </a:cubicBezTo>
                <a:cubicBezTo>
                  <a:pt x="5961" y="5608"/>
                  <a:pt x="5958" y="5611"/>
                  <a:pt x="5953" y="5613"/>
                </a:cubicBezTo>
                <a:close/>
                <a:moveTo>
                  <a:pt x="5931" y="5492"/>
                </a:moveTo>
                <a:cubicBezTo>
                  <a:pt x="5930" y="5491"/>
                  <a:pt x="5930" y="5491"/>
                  <a:pt x="5929" y="5490"/>
                </a:cubicBezTo>
                <a:cubicBezTo>
                  <a:pt x="5932" y="5487"/>
                  <a:pt x="5934" y="5484"/>
                  <a:pt x="5936" y="5481"/>
                </a:cubicBezTo>
                <a:cubicBezTo>
                  <a:pt x="5940" y="5491"/>
                  <a:pt x="5965" y="5481"/>
                  <a:pt x="5975" y="5485"/>
                </a:cubicBezTo>
                <a:cubicBezTo>
                  <a:pt x="5974" y="5501"/>
                  <a:pt x="5946" y="5490"/>
                  <a:pt x="5931" y="5492"/>
                </a:cubicBezTo>
                <a:close/>
                <a:moveTo>
                  <a:pt x="5940" y="5453"/>
                </a:moveTo>
                <a:cubicBezTo>
                  <a:pt x="5943" y="5453"/>
                  <a:pt x="5947" y="5453"/>
                  <a:pt x="5951" y="5453"/>
                </a:cubicBezTo>
                <a:cubicBezTo>
                  <a:pt x="5968" y="5455"/>
                  <a:pt x="5948" y="5470"/>
                  <a:pt x="5938" y="5475"/>
                </a:cubicBezTo>
                <a:cubicBezTo>
                  <a:pt x="5941" y="5468"/>
                  <a:pt x="5941" y="5461"/>
                  <a:pt x="5940" y="5453"/>
                </a:cubicBezTo>
                <a:close/>
                <a:moveTo>
                  <a:pt x="5983" y="5445"/>
                </a:moveTo>
                <a:cubicBezTo>
                  <a:pt x="5977" y="5433"/>
                  <a:pt x="5954" y="5438"/>
                  <a:pt x="5936" y="5438"/>
                </a:cubicBezTo>
                <a:cubicBezTo>
                  <a:pt x="5931" y="5425"/>
                  <a:pt x="5924" y="5412"/>
                  <a:pt x="5919" y="5403"/>
                </a:cubicBezTo>
                <a:cubicBezTo>
                  <a:pt x="5930" y="5415"/>
                  <a:pt x="5945" y="5403"/>
                  <a:pt x="5958" y="5386"/>
                </a:cubicBezTo>
                <a:cubicBezTo>
                  <a:pt x="5966" y="5389"/>
                  <a:pt x="5976" y="5391"/>
                  <a:pt x="5983" y="5389"/>
                </a:cubicBezTo>
                <a:cubicBezTo>
                  <a:pt x="5977" y="5397"/>
                  <a:pt x="5968" y="5401"/>
                  <a:pt x="5959" y="5405"/>
                </a:cubicBezTo>
                <a:cubicBezTo>
                  <a:pt x="5961" y="5422"/>
                  <a:pt x="5994" y="5407"/>
                  <a:pt x="5999" y="5421"/>
                </a:cubicBezTo>
                <a:cubicBezTo>
                  <a:pt x="5995" y="5437"/>
                  <a:pt x="5976" y="5408"/>
                  <a:pt x="5983" y="5445"/>
                </a:cubicBezTo>
                <a:close/>
                <a:moveTo>
                  <a:pt x="6198" y="5771"/>
                </a:moveTo>
                <a:cubicBezTo>
                  <a:pt x="6222" y="5771"/>
                  <a:pt x="6222" y="5771"/>
                  <a:pt x="6222" y="5771"/>
                </a:cubicBezTo>
                <a:cubicBezTo>
                  <a:pt x="6228" y="5778"/>
                  <a:pt x="6230" y="5820"/>
                  <a:pt x="6206" y="5819"/>
                </a:cubicBezTo>
                <a:cubicBezTo>
                  <a:pt x="6188" y="5818"/>
                  <a:pt x="6203" y="5785"/>
                  <a:pt x="6198" y="5771"/>
                </a:cubicBezTo>
                <a:close/>
                <a:moveTo>
                  <a:pt x="6150" y="4497"/>
                </a:moveTo>
                <a:cubicBezTo>
                  <a:pt x="6191" y="4485"/>
                  <a:pt x="6195" y="4513"/>
                  <a:pt x="6222" y="4513"/>
                </a:cubicBezTo>
                <a:cubicBezTo>
                  <a:pt x="6212" y="4515"/>
                  <a:pt x="6183" y="4536"/>
                  <a:pt x="6182" y="4521"/>
                </a:cubicBezTo>
                <a:cubicBezTo>
                  <a:pt x="6202" y="4503"/>
                  <a:pt x="6144" y="4535"/>
                  <a:pt x="6150" y="4497"/>
                </a:cubicBezTo>
                <a:close/>
                <a:moveTo>
                  <a:pt x="6198" y="4139"/>
                </a:moveTo>
                <a:cubicBezTo>
                  <a:pt x="6159" y="4154"/>
                  <a:pt x="6177" y="4112"/>
                  <a:pt x="6150" y="4115"/>
                </a:cubicBezTo>
                <a:cubicBezTo>
                  <a:pt x="6151" y="4135"/>
                  <a:pt x="6165" y="4140"/>
                  <a:pt x="6142" y="4147"/>
                </a:cubicBezTo>
                <a:cubicBezTo>
                  <a:pt x="6121" y="4107"/>
                  <a:pt x="6178" y="4084"/>
                  <a:pt x="6214" y="4075"/>
                </a:cubicBezTo>
                <a:cubicBezTo>
                  <a:pt x="6204" y="4109"/>
                  <a:pt x="6186" y="4093"/>
                  <a:pt x="6198" y="4139"/>
                </a:cubicBezTo>
                <a:close/>
                <a:moveTo>
                  <a:pt x="6158" y="3828"/>
                </a:moveTo>
                <a:cubicBezTo>
                  <a:pt x="6160" y="3840"/>
                  <a:pt x="6171" y="3842"/>
                  <a:pt x="6174" y="3852"/>
                </a:cubicBezTo>
                <a:cubicBezTo>
                  <a:pt x="6144" y="3844"/>
                  <a:pt x="6161" y="3882"/>
                  <a:pt x="6134" y="3876"/>
                </a:cubicBezTo>
                <a:cubicBezTo>
                  <a:pt x="6134" y="3852"/>
                  <a:pt x="6130" y="3824"/>
                  <a:pt x="6158" y="3828"/>
                </a:cubicBezTo>
                <a:close/>
                <a:moveTo>
                  <a:pt x="6142" y="3884"/>
                </a:moveTo>
                <a:cubicBezTo>
                  <a:pt x="6145" y="3908"/>
                  <a:pt x="6176" y="3856"/>
                  <a:pt x="6182" y="3884"/>
                </a:cubicBezTo>
                <a:cubicBezTo>
                  <a:pt x="6170" y="3886"/>
                  <a:pt x="6176" y="3902"/>
                  <a:pt x="6182" y="3908"/>
                </a:cubicBezTo>
                <a:cubicBezTo>
                  <a:pt x="6157" y="3910"/>
                  <a:pt x="6149" y="3929"/>
                  <a:pt x="6134" y="3940"/>
                </a:cubicBezTo>
                <a:cubicBezTo>
                  <a:pt x="6139" y="3923"/>
                  <a:pt x="6124" y="3888"/>
                  <a:pt x="6142" y="3884"/>
                </a:cubicBezTo>
                <a:close/>
                <a:moveTo>
                  <a:pt x="6086" y="3550"/>
                </a:moveTo>
                <a:cubicBezTo>
                  <a:pt x="6109" y="3566"/>
                  <a:pt x="6145" y="3617"/>
                  <a:pt x="6102" y="3629"/>
                </a:cubicBezTo>
                <a:cubicBezTo>
                  <a:pt x="6100" y="3618"/>
                  <a:pt x="6089" y="3616"/>
                  <a:pt x="6086" y="3605"/>
                </a:cubicBezTo>
                <a:cubicBezTo>
                  <a:pt x="6113" y="3589"/>
                  <a:pt x="6083" y="3575"/>
                  <a:pt x="6071" y="3550"/>
                </a:cubicBezTo>
                <a:lnTo>
                  <a:pt x="6086" y="3550"/>
                </a:lnTo>
                <a:close/>
                <a:moveTo>
                  <a:pt x="6094" y="5063"/>
                </a:moveTo>
                <a:cubicBezTo>
                  <a:pt x="6049" y="4943"/>
                  <a:pt x="6077" y="4713"/>
                  <a:pt x="6086" y="4537"/>
                </a:cubicBezTo>
                <a:cubicBezTo>
                  <a:pt x="6119" y="4647"/>
                  <a:pt x="6077" y="4928"/>
                  <a:pt x="6094" y="5063"/>
                </a:cubicBezTo>
                <a:close/>
                <a:moveTo>
                  <a:pt x="6102" y="4497"/>
                </a:moveTo>
                <a:cubicBezTo>
                  <a:pt x="6098" y="4498"/>
                  <a:pt x="6093" y="4498"/>
                  <a:pt x="6094" y="4505"/>
                </a:cubicBezTo>
                <a:cubicBezTo>
                  <a:pt x="6078" y="4505"/>
                  <a:pt x="6078" y="4505"/>
                  <a:pt x="6078" y="4505"/>
                </a:cubicBezTo>
                <a:cubicBezTo>
                  <a:pt x="6083" y="4484"/>
                  <a:pt x="6068" y="4442"/>
                  <a:pt x="6086" y="4434"/>
                </a:cubicBezTo>
                <a:cubicBezTo>
                  <a:pt x="6088" y="4440"/>
                  <a:pt x="6093" y="4443"/>
                  <a:pt x="6102" y="4442"/>
                </a:cubicBezTo>
                <a:cubicBezTo>
                  <a:pt x="6112" y="4497"/>
                  <a:pt x="6072" y="4463"/>
                  <a:pt x="6102" y="4497"/>
                </a:cubicBezTo>
                <a:close/>
                <a:moveTo>
                  <a:pt x="6086" y="4378"/>
                </a:moveTo>
                <a:cubicBezTo>
                  <a:pt x="6082" y="4359"/>
                  <a:pt x="6075" y="4341"/>
                  <a:pt x="6078" y="4314"/>
                </a:cubicBezTo>
                <a:cubicBezTo>
                  <a:pt x="6128" y="4304"/>
                  <a:pt x="6111" y="4373"/>
                  <a:pt x="6086" y="4378"/>
                </a:cubicBezTo>
                <a:close/>
                <a:moveTo>
                  <a:pt x="6110" y="4219"/>
                </a:moveTo>
                <a:cubicBezTo>
                  <a:pt x="6085" y="4212"/>
                  <a:pt x="6099" y="4245"/>
                  <a:pt x="6078" y="4242"/>
                </a:cubicBezTo>
                <a:cubicBezTo>
                  <a:pt x="6116" y="4193"/>
                  <a:pt x="6064" y="4208"/>
                  <a:pt x="6078" y="4107"/>
                </a:cubicBezTo>
                <a:cubicBezTo>
                  <a:pt x="6086" y="4107"/>
                  <a:pt x="6091" y="4109"/>
                  <a:pt x="6096" y="4111"/>
                </a:cubicBezTo>
                <a:cubicBezTo>
                  <a:pt x="6072" y="4091"/>
                  <a:pt x="6065" y="4002"/>
                  <a:pt x="6094" y="3988"/>
                </a:cubicBezTo>
                <a:cubicBezTo>
                  <a:pt x="6123" y="4015"/>
                  <a:pt x="6115" y="4072"/>
                  <a:pt x="6102" y="4115"/>
                </a:cubicBezTo>
                <a:cubicBezTo>
                  <a:pt x="6101" y="4115"/>
                  <a:pt x="6100" y="4114"/>
                  <a:pt x="6099" y="4114"/>
                </a:cubicBezTo>
                <a:cubicBezTo>
                  <a:pt x="6120" y="4132"/>
                  <a:pt x="6107" y="4184"/>
                  <a:pt x="6110" y="4219"/>
                </a:cubicBezTo>
                <a:close/>
                <a:moveTo>
                  <a:pt x="6174" y="5915"/>
                </a:moveTo>
                <a:cubicBezTo>
                  <a:pt x="6142" y="5915"/>
                  <a:pt x="6144" y="5881"/>
                  <a:pt x="6118" y="5875"/>
                </a:cubicBezTo>
                <a:cubicBezTo>
                  <a:pt x="6145" y="5880"/>
                  <a:pt x="6180" y="5877"/>
                  <a:pt x="6174" y="5915"/>
                </a:cubicBezTo>
                <a:close/>
                <a:moveTo>
                  <a:pt x="6142" y="5851"/>
                </a:moveTo>
                <a:cubicBezTo>
                  <a:pt x="6174" y="5851"/>
                  <a:pt x="6174" y="5851"/>
                  <a:pt x="6174" y="5851"/>
                </a:cubicBezTo>
                <a:cubicBezTo>
                  <a:pt x="6174" y="5875"/>
                  <a:pt x="6174" y="5875"/>
                  <a:pt x="6174" y="5875"/>
                </a:cubicBezTo>
                <a:cubicBezTo>
                  <a:pt x="6159" y="5872"/>
                  <a:pt x="6140" y="5872"/>
                  <a:pt x="6142" y="5851"/>
                </a:cubicBezTo>
                <a:close/>
                <a:moveTo>
                  <a:pt x="6190" y="5182"/>
                </a:moveTo>
                <a:cubicBezTo>
                  <a:pt x="6183" y="5409"/>
                  <a:pt x="6197" y="5685"/>
                  <a:pt x="6158" y="5835"/>
                </a:cubicBezTo>
                <a:cubicBezTo>
                  <a:pt x="6163" y="5803"/>
                  <a:pt x="6111" y="5829"/>
                  <a:pt x="6118" y="5795"/>
                </a:cubicBezTo>
                <a:cubicBezTo>
                  <a:pt x="6132" y="5792"/>
                  <a:pt x="6139" y="5807"/>
                  <a:pt x="6142" y="5795"/>
                </a:cubicBezTo>
                <a:cubicBezTo>
                  <a:pt x="6142" y="5772"/>
                  <a:pt x="6112" y="5778"/>
                  <a:pt x="6118" y="5748"/>
                </a:cubicBezTo>
                <a:cubicBezTo>
                  <a:pt x="6126" y="5726"/>
                  <a:pt x="6157" y="5728"/>
                  <a:pt x="6166" y="5708"/>
                </a:cubicBezTo>
                <a:cubicBezTo>
                  <a:pt x="6118" y="5708"/>
                  <a:pt x="6118" y="5708"/>
                  <a:pt x="6118" y="5708"/>
                </a:cubicBezTo>
                <a:cubicBezTo>
                  <a:pt x="6108" y="5676"/>
                  <a:pt x="6142" y="5688"/>
                  <a:pt x="6142" y="5668"/>
                </a:cubicBezTo>
                <a:cubicBezTo>
                  <a:pt x="6115" y="5658"/>
                  <a:pt x="6116" y="5620"/>
                  <a:pt x="6118" y="5580"/>
                </a:cubicBezTo>
                <a:cubicBezTo>
                  <a:pt x="6149" y="5587"/>
                  <a:pt x="6171" y="5593"/>
                  <a:pt x="6174" y="5556"/>
                </a:cubicBezTo>
                <a:cubicBezTo>
                  <a:pt x="6157" y="5577"/>
                  <a:pt x="6130" y="5550"/>
                  <a:pt x="6118" y="5564"/>
                </a:cubicBezTo>
                <a:cubicBezTo>
                  <a:pt x="6117" y="5524"/>
                  <a:pt x="6159" y="5576"/>
                  <a:pt x="6158" y="5541"/>
                </a:cubicBezTo>
                <a:cubicBezTo>
                  <a:pt x="6146" y="5526"/>
                  <a:pt x="6114" y="5531"/>
                  <a:pt x="6118" y="5501"/>
                </a:cubicBezTo>
                <a:cubicBezTo>
                  <a:pt x="6118" y="5488"/>
                  <a:pt x="6140" y="5496"/>
                  <a:pt x="6142" y="5485"/>
                </a:cubicBezTo>
                <a:cubicBezTo>
                  <a:pt x="6096" y="5451"/>
                  <a:pt x="6141" y="5390"/>
                  <a:pt x="6134" y="5373"/>
                </a:cubicBezTo>
                <a:cubicBezTo>
                  <a:pt x="6126" y="5373"/>
                  <a:pt x="6125" y="5380"/>
                  <a:pt x="6118" y="5381"/>
                </a:cubicBezTo>
                <a:cubicBezTo>
                  <a:pt x="6119" y="5315"/>
                  <a:pt x="6122" y="5252"/>
                  <a:pt x="6118" y="5182"/>
                </a:cubicBezTo>
                <a:cubicBezTo>
                  <a:pt x="6161" y="5180"/>
                  <a:pt x="6161" y="5209"/>
                  <a:pt x="6190" y="5182"/>
                </a:cubicBezTo>
                <a:close/>
                <a:moveTo>
                  <a:pt x="6126" y="5110"/>
                </a:moveTo>
                <a:cubicBezTo>
                  <a:pt x="6143" y="5118"/>
                  <a:pt x="6148" y="5136"/>
                  <a:pt x="6158" y="5150"/>
                </a:cubicBezTo>
                <a:cubicBezTo>
                  <a:pt x="6159" y="5138"/>
                  <a:pt x="6157" y="5123"/>
                  <a:pt x="6174" y="5126"/>
                </a:cubicBezTo>
                <a:cubicBezTo>
                  <a:pt x="6187" y="5173"/>
                  <a:pt x="6140" y="5159"/>
                  <a:pt x="6134" y="5166"/>
                </a:cubicBezTo>
                <a:cubicBezTo>
                  <a:pt x="6139" y="5167"/>
                  <a:pt x="6144" y="5167"/>
                  <a:pt x="6142" y="5174"/>
                </a:cubicBezTo>
                <a:cubicBezTo>
                  <a:pt x="6110" y="5184"/>
                  <a:pt x="6112" y="5120"/>
                  <a:pt x="6126" y="5110"/>
                </a:cubicBezTo>
                <a:close/>
                <a:moveTo>
                  <a:pt x="6094" y="3844"/>
                </a:moveTo>
                <a:cubicBezTo>
                  <a:pt x="6146" y="3828"/>
                  <a:pt x="6102" y="3928"/>
                  <a:pt x="6118" y="3956"/>
                </a:cubicBezTo>
                <a:cubicBezTo>
                  <a:pt x="6074" y="3955"/>
                  <a:pt x="6095" y="3931"/>
                  <a:pt x="6102" y="3908"/>
                </a:cubicBezTo>
                <a:cubicBezTo>
                  <a:pt x="6078" y="3908"/>
                  <a:pt x="6078" y="3908"/>
                  <a:pt x="6078" y="3908"/>
                </a:cubicBezTo>
                <a:cubicBezTo>
                  <a:pt x="6087" y="3864"/>
                  <a:pt x="6080" y="3874"/>
                  <a:pt x="6078" y="3820"/>
                </a:cubicBezTo>
                <a:cubicBezTo>
                  <a:pt x="6092" y="3823"/>
                  <a:pt x="6118" y="3798"/>
                  <a:pt x="6126" y="3820"/>
                </a:cubicBezTo>
                <a:cubicBezTo>
                  <a:pt x="6106" y="3819"/>
                  <a:pt x="6101" y="3833"/>
                  <a:pt x="6094" y="3844"/>
                </a:cubicBezTo>
                <a:close/>
                <a:moveTo>
                  <a:pt x="6126" y="4179"/>
                </a:moveTo>
                <a:cubicBezTo>
                  <a:pt x="6126" y="4163"/>
                  <a:pt x="6126" y="4163"/>
                  <a:pt x="6126" y="4163"/>
                </a:cubicBezTo>
                <a:cubicBezTo>
                  <a:pt x="6134" y="4163"/>
                  <a:pt x="6136" y="4156"/>
                  <a:pt x="6142" y="4155"/>
                </a:cubicBezTo>
                <a:cubicBezTo>
                  <a:pt x="6137" y="4176"/>
                  <a:pt x="6180" y="4149"/>
                  <a:pt x="6174" y="4171"/>
                </a:cubicBezTo>
                <a:cubicBezTo>
                  <a:pt x="6155" y="4171"/>
                  <a:pt x="6151" y="4184"/>
                  <a:pt x="6126" y="4179"/>
                </a:cubicBezTo>
                <a:close/>
                <a:moveTo>
                  <a:pt x="6174" y="4242"/>
                </a:moveTo>
                <a:cubicBezTo>
                  <a:pt x="6161" y="4211"/>
                  <a:pt x="6208" y="4240"/>
                  <a:pt x="6206" y="4219"/>
                </a:cubicBezTo>
                <a:cubicBezTo>
                  <a:pt x="6198" y="4218"/>
                  <a:pt x="6200" y="4208"/>
                  <a:pt x="6214" y="4211"/>
                </a:cubicBezTo>
                <a:cubicBezTo>
                  <a:pt x="6219" y="4240"/>
                  <a:pt x="6197" y="4242"/>
                  <a:pt x="6174" y="4242"/>
                </a:cubicBezTo>
                <a:close/>
                <a:moveTo>
                  <a:pt x="2882" y="4643"/>
                </a:moveTo>
                <a:cubicBezTo>
                  <a:pt x="2881" y="4645"/>
                  <a:pt x="2880" y="4648"/>
                  <a:pt x="2880" y="4651"/>
                </a:cubicBezTo>
                <a:cubicBezTo>
                  <a:pt x="2884" y="4649"/>
                  <a:pt x="2884" y="4646"/>
                  <a:pt x="2882" y="4643"/>
                </a:cubicBezTo>
                <a:close/>
                <a:moveTo>
                  <a:pt x="2947" y="4280"/>
                </a:moveTo>
                <a:cubicBezTo>
                  <a:pt x="2948" y="4287"/>
                  <a:pt x="2949" y="4292"/>
                  <a:pt x="2957" y="4291"/>
                </a:cubicBezTo>
                <a:cubicBezTo>
                  <a:pt x="2953" y="4271"/>
                  <a:pt x="2912" y="4236"/>
                  <a:pt x="2897" y="4260"/>
                </a:cubicBezTo>
                <a:cubicBezTo>
                  <a:pt x="2935" y="4258"/>
                  <a:pt x="2920" y="4327"/>
                  <a:pt x="2947" y="4280"/>
                </a:cubicBezTo>
                <a:close/>
                <a:moveTo>
                  <a:pt x="2882" y="4643"/>
                </a:moveTo>
                <a:cubicBezTo>
                  <a:pt x="2885" y="4630"/>
                  <a:pt x="2887" y="4620"/>
                  <a:pt x="2887" y="4612"/>
                </a:cubicBezTo>
                <a:cubicBezTo>
                  <a:pt x="2854" y="4617"/>
                  <a:pt x="2876" y="4632"/>
                  <a:pt x="2882" y="4643"/>
                </a:cubicBezTo>
                <a:close/>
                <a:moveTo>
                  <a:pt x="241" y="5053"/>
                </a:moveTo>
                <a:cubicBezTo>
                  <a:pt x="241" y="5051"/>
                  <a:pt x="240" y="5049"/>
                  <a:pt x="240" y="5047"/>
                </a:cubicBezTo>
                <a:cubicBezTo>
                  <a:pt x="238" y="5049"/>
                  <a:pt x="238" y="5052"/>
                  <a:pt x="241" y="5053"/>
                </a:cubicBezTo>
                <a:close/>
                <a:moveTo>
                  <a:pt x="236" y="5022"/>
                </a:moveTo>
                <a:cubicBezTo>
                  <a:pt x="236" y="5029"/>
                  <a:pt x="237" y="5037"/>
                  <a:pt x="240" y="5047"/>
                </a:cubicBezTo>
                <a:cubicBezTo>
                  <a:pt x="245" y="5038"/>
                  <a:pt x="262" y="5026"/>
                  <a:pt x="236" y="5022"/>
                </a:cubicBezTo>
                <a:close/>
                <a:moveTo>
                  <a:pt x="228" y="4744"/>
                </a:moveTo>
                <a:cubicBezTo>
                  <a:pt x="216" y="4725"/>
                  <a:pt x="184" y="4752"/>
                  <a:pt x="180" y="4768"/>
                </a:cubicBezTo>
                <a:cubicBezTo>
                  <a:pt x="187" y="4769"/>
                  <a:pt x="187" y="4765"/>
                  <a:pt x="188" y="4760"/>
                </a:cubicBezTo>
                <a:cubicBezTo>
                  <a:pt x="209" y="4797"/>
                  <a:pt x="198" y="4742"/>
                  <a:pt x="228" y="4744"/>
                </a:cubicBezTo>
                <a:close/>
                <a:moveTo>
                  <a:pt x="2053" y="4753"/>
                </a:moveTo>
                <a:cubicBezTo>
                  <a:pt x="2070" y="4759"/>
                  <a:pt x="2112" y="4741"/>
                  <a:pt x="2113" y="4763"/>
                </a:cubicBezTo>
                <a:cubicBezTo>
                  <a:pt x="2098" y="4765"/>
                  <a:pt x="2076" y="4759"/>
                  <a:pt x="2073" y="4773"/>
                </a:cubicBezTo>
                <a:cubicBezTo>
                  <a:pt x="2102" y="4761"/>
                  <a:pt x="2110" y="4821"/>
                  <a:pt x="2123" y="4793"/>
                </a:cubicBezTo>
                <a:cubicBezTo>
                  <a:pt x="2117" y="4775"/>
                  <a:pt x="2196" y="4786"/>
                  <a:pt x="2123" y="4763"/>
                </a:cubicBezTo>
                <a:cubicBezTo>
                  <a:pt x="2147" y="4729"/>
                  <a:pt x="2169" y="4753"/>
                  <a:pt x="2203" y="4713"/>
                </a:cubicBezTo>
                <a:cubicBezTo>
                  <a:pt x="2143" y="4720"/>
                  <a:pt x="2059" y="4719"/>
                  <a:pt x="2053" y="4753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87526" y="1166710"/>
            <a:ext cx="1720850" cy="5076825"/>
          </a:xfrm>
          <a:custGeom>
            <a:avLst/>
            <a:gdLst>
              <a:gd name="T0" fmla="*/ 149 w 1960"/>
              <a:gd name="T1" fmla="*/ 219 h 5778"/>
              <a:gd name="T2" fmla="*/ 308 w 1960"/>
              <a:gd name="T3" fmla="*/ 344 h 5778"/>
              <a:gd name="T4" fmla="*/ 583 w 1960"/>
              <a:gd name="T5" fmla="*/ 128 h 5778"/>
              <a:gd name="T6" fmla="*/ 494 w 1960"/>
              <a:gd name="T7" fmla="*/ 148 h 5778"/>
              <a:gd name="T8" fmla="*/ 691 w 1960"/>
              <a:gd name="T9" fmla="*/ 0 h 5778"/>
              <a:gd name="T10" fmla="*/ 864 w 1960"/>
              <a:gd name="T11" fmla="*/ 198 h 5778"/>
              <a:gd name="T12" fmla="*/ 890 w 1960"/>
              <a:gd name="T13" fmla="*/ 79 h 5778"/>
              <a:gd name="T14" fmla="*/ 1133 w 1960"/>
              <a:gd name="T15" fmla="*/ 290 h 5778"/>
              <a:gd name="T16" fmla="*/ 1298 w 1960"/>
              <a:gd name="T17" fmla="*/ 6 h 5778"/>
              <a:gd name="T18" fmla="*/ 1546 w 1960"/>
              <a:gd name="T19" fmla="*/ 198 h 5778"/>
              <a:gd name="T20" fmla="*/ 1607 w 1960"/>
              <a:gd name="T21" fmla="*/ 3053 h 5778"/>
              <a:gd name="T22" fmla="*/ 1044 w 1960"/>
              <a:gd name="T23" fmla="*/ 1920 h 5778"/>
              <a:gd name="T24" fmla="*/ 1281 w 1960"/>
              <a:gd name="T25" fmla="*/ 3053 h 5778"/>
              <a:gd name="T26" fmla="*/ 1281 w 1960"/>
              <a:gd name="T27" fmla="*/ 2272 h 5778"/>
              <a:gd name="T28" fmla="*/ 718 w 1960"/>
              <a:gd name="T29" fmla="*/ 1835 h 5778"/>
              <a:gd name="T30" fmla="*/ 317 w 1960"/>
              <a:gd name="T31" fmla="*/ 3552 h 5778"/>
              <a:gd name="T32" fmla="*/ 538 w 1960"/>
              <a:gd name="T33" fmla="*/ 3361 h 5778"/>
              <a:gd name="T34" fmla="*/ 333 w 1960"/>
              <a:gd name="T35" fmla="*/ 3419 h 5778"/>
              <a:gd name="T36" fmla="*/ 560 w 1960"/>
              <a:gd name="T37" fmla="*/ 3842 h 5778"/>
              <a:gd name="T38" fmla="*/ 640 w 1960"/>
              <a:gd name="T39" fmla="*/ 3984 h 5778"/>
              <a:gd name="T40" fmla="*/ 473 w 1960"/>
              <a:gd name="T41" fmla="*/ 1060 h 5778"/>
              <a:gd name="T42" fmla="*/ 332 w 1960"/>
              <a:gd name="T43" fmla="*/ 789 h 5778"/>
              <a:gd name="T44" fmla="*/ 561 w 1960"/>
              <a:gd name="T45" fmla="*/ 1201 h 5778"/>
              <a:gd name="T46" fmla="*/ 1084 w 1960"/>
              <a:gd name="T47" fmla="*/ 1089 h 5778"/>
              <a:gd name="T48" fmla="*/ 1327 w 1960"/>
              <a:gd name="T49" fmla="*/ 599 h 5778"/>
              <a:gd name="T50" fmla="*/ 125 w 1960"/>
              <a:gd name="T51" fmla="*/ 1553 h 5778"/>
              <a:gd name="T52" fmla="*/ 158 w 1960"/>
              <a:gd name="T53" fmla="*/ 1450 h 5778"/>
              <a:gd name="T54" fmla="*/ 74 w 1960"/>
              <a:gd name="T55" fmla="*/ 1434 h 5778"/>
              <a:gd name="T56" fmla="*/ 0 w 1960"/>
              <a:gd name="T57" fmla="*/ 1428 h 5778"/>
              <a:gd name="T58" fmla="*/ 83 w 1960"/>
              <a:gd name="T59" fmla="*/ 1546 h 5778"/>
              <a:gd name="T60" fmla="*/ 453 w 1960"/>
              <a:gd name="T61" fmla="*/ 1538 h 5778"/>
              <a:gd name="T62" fmla="*/ 232 w 1960"/>
              <a:gd name="T63" fmla="*/ 1461 h 5778"/>
              <a:gd name="T64" fmla="*/ 502 w 1960"/>
              <a:gd name="T65" fmla="*/ 1552 h 5778"/>
              <a:gd name="T66" fmla="*/ 555 w 1960"/>
              <a:gd name="T67" fmla="*/ 1557 h 5778"/>
              <a:gd name="T68" fmla="*/ 618 w 1960"/>
              <a:gd name="T69" fmla="*/ 1494 h 5778"/>
              <a:gd name="T70" fmla="*/ 474 w 1960"/>
              <a:gd name="T71" fmla="*/ 1388 h 5778"/>
              <a:gd name="T72" fmla="*/ 889 w 1960"/>
              <a:gd name="T73" fmla="*/ 1546 h 5778"/>
              <a:gd name="T74" fmla="*/ 778 w 1960"/>
              <a:gd name="T75" fmla="*/ 1569 h 5778"/>
              <a:gd name="T76" fmla="*/ 696 w 1960"/>
              <a:gd name="T77" fmla="*/ 1460 h 5778"/>
              <a:gd name="T78" fmla="*/ 1059 w 1960"/>
              <a:gd name="T79" fmla="*/ 1547 h 5778"/>
              <a:gd name="T80" fmla="*/ 1103 w 1960"/>
              <a:gd name="T81" fmla="*/ 1490 h 5778"/>
              <a:gd name="T82" fmla="*/ 975 w 1960"/>
              <a:gd name="T83" fmla="*/ 1349 h 5778"/>
              <a:gd name="T84" fmla="*/ 1229 w 1960"/>
              <a:gd name="T85" fmla="*/ 1507 h 5778"/>
              <a:gd name="T86" fmla="*/ 1187 w 1960"/>
              <a:gd name="T87" fmla="*/ 1501 h 5778"/>
              <a:gd name="T88" fmla="*/ 1284 w 1960"/>
              <a:gd name="T89" fmla="*/ 1457 h 5778"/>
              <a:gd name="T90" fmla="*/ 1291 w 1960"/>
              <a:gd name="T91" fmla="*/ 1570 h 5778"/>
              <a:gd name="T92" fmla="*/ 1338 w 1960"/>
              <a:gd name="T93" fmla="*/ 1492 h 5778"/>
              <a:gd name="T94" fmla="*/ 1504 w 1960"/>
              <a:gd name="T95" fmla="*/ 1346 h 5778"/>
              <a:gd name="T96" fmla="*/ 1515 w 1960"/>
              <a:gd name="T97" fmla="*/ 1573 h 5778"/>
              <a:gd name="T98" fmla="*/ 1616 w 1960"/>
              <a:gd name="T99" fmla="*/ 1383 h 5778"/>
              <a:gd name="T100" fmla="*/ 1517 w 1960"/>
              <a:gd name="T101" fmla="*/ 3944 h 5778"/>
              <a:gd name="T102" fmla="*/ 915 w 1960"/>
              <a:gd name="T103" fmla="*/ 3413 h 5778"/>
              <a:gd name="T104" fmla="*/ 303 w 1960"/>
              <a:gd name="T105" fmla="*/ 4584 h 5778"/>
              <a:gd name="T106" fmla="*/ 602 w 1960"/>
              <a:gd name="T107" fmla="*/ 5147 h 5778"/>
              <a:gd name="T108" fmla="*/ 941 w 1960"/>
              <a:gd name="T109" fmla="*/ 5418 h 5778"/>
              <a:gd name="T110" fmla="*/ 1392 w 1960"/>
              <a:gd name="T111" fmla="*/ 5778 h 5778"/>
              <a:gd name="T112" fmla="*/ 1526 w 1960"/>
              <a:gd name="T113" fmla="*/ 5273 h 5778"/>
              <a:gd name="T114" fmla="*/ 1061 w 1960"/>
              <a:gd name="T115" fmla="*/ 5002 h 5778"/>
              <a:gd name="T116" fmla="*/ 1306 w 1960"/>
              <a:gd name="T117" fmla="*/ 3509 h 5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60" h="5778">
                <a:moveTo>
                  <a:pt x="115" y="273"/>
                </a:moveTo>
                <a:cubicBezTo>
                  <a:pt x="157" y="273"/>
                  <a:pt x="157" y="273"/>
                  <a:pt x="157" y="273"/>
                </a:cubicBezTo>
                <a:cubicBezTo>
                  <a:pt x="166" y="344"/>
                  <a:pt x="166" y="344"/>
                  <a:pt x="166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172" y="6"/>
                  <a:pt x="172" y="6"/>
                  <a:pt x="172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65" y="223"/>
                  <a:pt x="65" y="223"/>
                  <a:pt x="65" y="223"/>
                </a:cubicBezTo>
                <a:cubicBezTo>
                  <a:pt x="49" y="344"/>
                  <a:pt x="49" y="344"/>
                  <a:pt x="49" y="344"/>
                </a:cubicBezTo>
                <a:cubicBezTo>
                  <a:pt x="106" y="344"/>
                  <a:pt x="106" y="344"/>
                  <a:pt x="106" y="344"/>
                </a:cubicBezTo>
                <a:lnTo>
                  <a:pt x="115" y="273"/>
                </a:lnTo>
                <a:close/>
                <a:moveTo>
                  <a:pt x="136" y="117"/>
                </a:moveTo>
                <a:cubicBezTo>
                  <a:pt x="149" y="219"/>
                  <a:pt x="149" y="219"/>
                  <a:pt x="149" y="219"/>
                </a:cubicBezTo>
                <a:cubicBezTo>
                  <a:pt x="122" y="219"/>
                  <a:pt x="122" y="219"/>
                  <a:pt x="122" y="219"/>
                </a:cubicBezTo>
                <a:lnTo>
                  <a:pt x="136" y="117"/>
                </a:lnTo>
                <a:close/>
                <a:moveTo>
                  <a:pt x="308" y="198"/>
                </a:moveTo>
                <a:cubicBezTo>
                  <a:pt x="311" y="198"/>
                  <a:pt x="311" y="198"/>
                  <a:pt x="311" y="198"/>
                </a:cubicBezTo>
                <a:cubicBezTo>
                  <a:pt x="349" y="344"/>
                  <a:pt x="349" y="344"/>
                  <a:pt x="349" y="344"/>
                </a:cubicBezTo>
                <a:cubicBezTo>
                  <a:pt x="410" y="344"/>
                  <a:pt x="410" y="344"/>
                  <a:pt x="410" y="344"/>
                </a:cubicBezTo>
                <a:cubicBezTo>
                  <a:pt x="356" y="188"/>
                  <a:pt x="356" y="188"/>
                  <a:pt x="356" y="188"/>
                </a:cubicBezTo>
                <a:cubicBezTo>
                  <a:pt x="381" y="179"/>
                  <a:pt x="393" y="159"/>
                  <a:pt x="393" y="128"/>
                </a:cubicBezTo>
                <a:cubicBezTo>
                  <a:pt x="393" y="79"/>
                  <a:pt x="393" y="79"/>
                  <a:pt x="393" y="79"/>
                </a:cubicBezTo>
                <a:cubicBezTo>
                  <a:pt x="393" y="30"/>
                  <a:pt x="370" y="6"/>
                  <a:pt x="325" y="6"/>
                </a:cubicBezTo>
                <a:cubicBezTo>
                  <a:pt x="251" y="6"/>
                  <a:pt x="251" y="6"/>
                  <a:pt x="251" y="6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308" y="344"/>
                  <a:pt x="308" y="344"/>
                  <a:pt x="308" y="344"/>
                </a:cubicBezTo>
                <a:lnTo>
                  <a:pt x="308" y="198"/>
                </a:lnTo>
                <a:close/>
                <a:moveTo>
                  <a:pt x="308" y="59"/>
                </a:moveTo>
                <a:cubicBezTo>
                  <a:pt x="320" y="59"/>
                  <a:pt x="320" y="59"/>
                  <a:pt x="320" y="59"/>
                </a:cubicBezTo>
                <a:cubicBezTo>
                  <a:pt x="331" y="59"/>
                  <a:pt x="337" y="66"/>
                  <a:pt x="337" y="79"/>
                </a:cubicBezTo>
                <a:cubicBezTo>
                  <a:pt x="337" y="128"/>
                  <a:pt x="337" y="128"/>
                  <a:pt x="337" y="128"/>
                </a:cubicBezTo>
                <a:cubicBezTo>
                  <a:pt x="337" y="138"/>
                  <a:pt x="333" y="144"/>
                  <a:pt x="326" y="147"/>
                </a:cubicBezTo>
                <a:cubicBezTo>
                  <a:pt x="324" y="147"/>
                  <a:pt x="320" y="148"/>
                  <a:pt x="314" y="148"/>
                </a:cubicBezTo>
                <a:cubicBezTo>
                  <a:pt x="308" y="148"/>
                  <a:pt x="308" y="148"/>
                  <a:pt x="308" y="148"/>
                </a:cubicBezTo>
                <a:lnTo>
                  <a:pt x="308" y="59"/>
                </a:lnTo>
                <a:close/>
                <a:moveTo>
                  <a:pt x="583" y="271"/>
                </a:moveTo>
                <a:cubicBezTo>
                  <a:pt x="583" y="221"/>
                  <a:pt x="583" y="221"/>
                  <a:pt x="583" y="221"/>
                </a:cubicBezTo>
                <a:cubicBezTo>
                  <a:pt x="583" y="198"/>
                  <a:pt x="576" y="182"/>
                  <a:pt x="560" y="175"/>
                </a:cubicBezTo>
                <a:cubicBezTo>
                  <a:pt x="576" y="167"/>
                  <a:pt x="583" y="151"/>
                  <a:pt x="583" y="128"/>
                </a:cubicBezTo>
                <a:cubicBezTo>
                  <a:pt x="583" y="79"/>
                  <a:pt x="583" y="79"/>
                  <a:pt x="583" y="79"/>
                </a:cubicBezTo>
                <a:cubicBezTo>
                  <a:pt x="583" y="30"/>
                  <a:pt x="560" y="6"/>
                  <a:pt x="515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344"/>
                  <a:pt x="437" y="344"/>
                  <a:pt x="437" y="344"/>
                </a:cubicBezTo>
                <a:cubicBezTo>
                  <a:pt x="512" y="344"/>
                  <a:pt x="512" y="344"/>
                  <a:pt x="512" y="344"/>
                </a:cubicBezTo>
                <a:cubicBezTo>
                  <a:pt x="559" y="343"/>
                  <a:pt x="583" y="319"/>
                  <a:pt x="583" y="271"/>
                </a:cubicBezTo>
                <a:close/>
                <a:moveTo>
                  <a:pt x="494" y="59"/>
                </a:moveTo>
                <a:cubicBezTo>
                  <a:pt x="510" y="59"/>
                  <a:pt x="510" y="59"/>
                  <a:pt x="510" y="59"/>
                </a:cubicBezTo>
                <a:cubicBezTo>
                  <a:pt x="521" y="59"/>
                  <a:pt x="527" y="66"/>
                  <a:pt x="527" y="79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7" y="138"/>
                  <a:pt x="523" y="144"/>
                  <a:pt x="516" y="147"/>
                </a:cubicBezTo>
                <a:cubicBezTo>
                  <a:pt x="514" y="147"/>
                  <a:pt x="510" y="148"/>
                  <a:pt x="504" y="148"/>
                </a:cubicBezTo>
                <a:cubicBezTo>
                  <a:pt x="494" y="148"/>
                  <a:pt x="494" y="148"/>
                  <a:pt x="494" y="148"/>
                </a:cubicBezTo>
                <a:lnTo>
                  <a:pt x="494" y="59"/>
                </a:lnTo>
                <a:close/>
                <a:moveTo>
                  <a:pt x="494" y="290"/>
                </a:moveTo>
                <a:cubicBezTo>
                  <a:pt x="494" y="202"/>
                  <a:pt x="494" y="202"/>
                  <a:pt x="494" y="202"/>
                </a:cubicBezTo>
                <a:cubicBezTo>
                  <a:pt x="504" y="202"/>
                  <a:pt x="504" y="202"/>
                  <a:pt x="504" y="202"/>
                </a:cubicBezTo>
                <a:cubicBezTo>
                  <a:pt x="510" y="202"/>
                  <a:pt x="514" y="202"/>
                  <a:pt x="516" y="203"/>
                </a:cubicBezTo>
                <a:cubicBezTo>
                  <a:pt x="523" y="205"/>
                  <a:pt x="527" y="211"/>
                  <a:pt x="527" y="221"/>
                </a:cubicBezTo>
                <a:cubicBezTo>
                  <a:pt x="527" y="271"/>
                  <a:pt x="527" y="271"/>
                  <a:pt x="527" y="271"/>
                </a:cubicBezTo>
                <a:cubicBezTo>
                  <a:pt x="527" y="283"/>
                  <a:pt x="521" y="290"/>
                  <a:pt x="510" y="290"/>
                </a:cubicBezTo>
                <a:lnTo>
                  <a:pt x="494" y="290"/>
                </a:lnTo>
                <a:close/>
                <a:moveTo>
                  <a:pt x="691" y="349"/>
                </a:moveTo>
                <a:cubicBezTo>
                  <a:pt x="740" y="349"/>
                  <a:pt x="764" y="324"/>
                  <a:pt x="764" y="276"/>
                </a:cubicBezTo>
                <a:cubicBezTo>
                  <a:pt x="764" y="73"/>
                  <a:pt x="764" y="73"/>
                  <a:pt x="764" y="73"/>
                </a:cubicBezTo>
                <a:cubicBezTo>
                  <a:pt x="764" y="25"/>
                  <a:pt x="740" y="0"/>
                  <a:pt x="691" y="0"/>
                </a:cubicBezTo>
                <a:cubicBezTo>
                  <a:pt x="643" y="0"/>
                  <a:pt x="619" y="25"/>
                  <a:pt x="619" y="73"/>
                </a:cubicBezTo>
                <a:cubicBezTo>
                  <a:pt x="619" y="276"/>
                  <a:pt x="619" y="276"/>
                  <a:pt x="619" y="276"/>
                </a:cubicBezTo>
                <a:cubicBezTo>
                  <a:pt x="619" y="325"/>
                  <a:pt x="643" y="349"/>
                  <a:pt x="691" y="349"/>
                </a:cubicBezTo>
                <a:close/>
                <a:moveTo>
                  <a:pt x="675" y="73"/>
                </a:moveTo>
                <a:cubicBezTo>
                  <a:pt x="675" y="61"/>
                  <a:pt x="680" y="54"/>
                  <a:pt x="691" y="54"/>
                </a:cubicBezTo>
                <a:cubicBezTo>
                  <a:pt x="691" y="54"/>
                  <a:pt x="691" y="54"/>
                  <a:pt x="691" y="54"/>
                </a:cubicBezTo>
                <a:cubicBezTo>
                  <a:pt x="702" y="54"/>
                  <a:pt x="708" y="61"/>
                  <a:pt x="708" y="73"/>
                </a:cubicBezTo>
                <a:cubicBezTo>
                  <a:pt x="708" y="276"/>
                  <a:pt x="708" y="276"/>
                  <a:pt x="708" y="276"/>
                </a:cubicBezTo>
                <a:cubicBezTo>
                  <a:pt x="708" y="289"/>
                  <a:pt x="702" y="295"/>
                  <a:pt x="691" y="295"/>
                </a:cubicBezTo>
                <a:cubicBezTo>
                  <a:pt x="680" y="295"/>
                  <a:pt x="675" y="289"/>
                  <a:pt x="675" y="276"/>
                </a:cubicBezTo>
                <a:lnTo>
                  <a:pt x="675" y="73"/>
                </a:lnTo>
                <a:close/>
                <a:moveTo>
                  <a:pt x="861" y="198"/>
                </a:moveTo>
                <a:cubicBezTo>
                  <a:pt x="864" y="198"/>
                  <a:pt x="864" y="198"/>
                  <a:pt x="864" y="198"/>
                </a:cubicBezTo>
                <a:cubicBezTo>
                  <a:pt x="903" y="344"/>
                  <a:pt x="903" y="344"/>
                  <a:pt x="903" y="344"/>
                </a:cubicBezTo>
                <a:cubicBezTo>
                  <a:pt x="964" y="344"/>
                  <a:pt x="964" y="344"/>
                  <a:pt x="964" y="344"/>
                </a:cubicBezTo>
                <a:cubicBezTo>
                  <a:pt x="910" y="188"/>
                  <a:pt x="910" y="188"/>
                  <a:pt x="910" y="188"/>
                </a:cubicBezTo>
                <a:cubicBezTo>
                  <a:pt x="934" y="179"/>
                  <a:pt x="946" y="159"/>
                  <a:pt x="946" y="128"/>
                </a:cubicBezTo>
                <a:cubicBezTo>
                  <a:pt x="946" y="79"/>
                  <a:pt x="946" y="79"/>
                  <a:pt x="946" y="79"/>
                </a:cubicBezTo>
                <a:cubicBezTo>
                  <a:pt x="946" y="30"/>
                  <a:pt x="924" y="6"/>
                  <a:pt x="879" y="6"/>
                </a:cubicBezTo>
                <a:cubicBezTo>
                  <a:pt x="805" y="6"/>
                  <a:pt x="805" y="6"/>
                  <a:pt x="805" y="6"/>
                </a:cubicBezTo>
                <a:cubicBezTo>
                  <a:pt x="805" y="344"/>
                  <a:pt x="805" y="344"/>
                  <a:pt x="805" y="344"/>
                </a:cubicBezTo>
                <a:cubicBezTo>
                  <a:pt x="861" y="344"/>
                  <a:pt x="861" y="344"/>
                  <a:pt x="861" y="344"/>
                </a:cubicBezTo>
                <a:lnTo>
                  <a:pt x="861" y="198"/>
                </a:lnTo>
                <a:close/>
                <a:moveTo>
                  <a:pt x="861" y="59"/>
                </a:moveTo>
                <a:cubicBezTo>
                  <a:pt x="874" y="59"/>
                  <a:pt x="874" y="59"/>
                  <a:pt x="874" y="59"/>
                </a:cubicBezTo>
                <a:cubicBezTo>
                  <a:pt x="885" y="59"/>
                  <a:pt x="890" y="66"/>
                  <a:pt x="890" y="79"/>
                </a:cubicBezTo>
                <a:cubicBezTo>
                  <a:pt x="890" y="128"/>
                  <a:pt x="890" y="128"/>
                  <a:pt x="890" y="128"/>
                </a:cubicBezTo>
                <a:cubicBezTo>
                  <a:pt x="890" y="138"/>
                  <a:pt x="887" y="144"/>
                  <a:pt x="880" y="147"/>
                </a:cubicBezTo>
                <a:cubicBezTo>
                  <a:pt x="878" y="147"/>
                  <a:pt x="874" y="148"/>
                  <a:pt x="868" y="148"/>
                </a:cubicBezTo>
                <a:cubicBezTo>
                  <a:pt x="861" y="148"/>
                  <a:pt x="861" y="148"/>
                  <a:pt x="861" y="148"/>
                </a:cubicBezTo>
                <a:lnTo>
                  <a:pt x="861" y="59"/>
                </a:lnTo>
                <a:close/>
                <a:moveTo>
                  <a:pt x="1222" y="271"/>
                </a:moveTo>
                <a:cubicBezTo>
                  <a:pt x="1222" y="79"/>
                  <a:pt x="1222" y="79"/>
                  <a:pt x="1222" y="79"/>
                </a:cubicBezTo>
                <a:cubicBezTo>
                  <a:pt x="1222" y="30"/>
                  <a:pt x="1200" y="6"/>
                  <a:pt x="1154" y="6"/>
                </a:cubicBezTo>
                <a:cubicBezTo>
                  <a:pt x="1077" y="6"/>
                  <a:pt x="1077" y="6"/>
                  <a:pt x="1077" y="6"/>
                </a:cubicBezTo>
                <a:cubicBezTo>
                  <a:pt x="1077" y="344"/>
                  <a:pt x="1077" y="344"/>
                  <a:pt x="1077" y="344"/>
                </a:cubicBezTo>
                <a:cubicBezTo>
                  <a:pt x="1152" y="344"/>
                  <a:pt x="1152" y="344"/>
                  <a:pt x="1152" y="344"/>
                </a:cubicBezTo>
                <a:cubicBezTo>
                  <a:pt x="1199" y="343"/>
                  <a:pt x="1222" y="319"/>
                  <a:pt x="1222" y="271"/>
                </a:cubicBezTo>
                <a:close/>
                <a:moveTo>
                  <a:pt x="1133" y="290"/>
                </a:moveTo>
                <a:cubicBezTo>
                  <a:pt x="1133" y="59"/>
                  <a:pt x="1133" y="59"/>
                  <a:pt x="1133" y="59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61" y="59"/>
                  <a:pt x="1166" y="66"/>
                  <a:pt x="1166" y="79"/>
                </a:cubicBezTo>
                <a:cubicBezTo>
                  <a:pt x="1166" y="271"/>
                  <a:pt x="1166" y="271"/>
                  <a:pt x="1166" y="271"/>
                </a:cubicBezTo>
                <a:cubicBezTo>
                  <a:pt x="1166" y="283"/>
                  <a:pt x="1161" y="290"/>
                  <a:pt x="1149" y="290"/>
                </a:cubicBezTo>
                <a:lnTo>
                  <a:pt x="1133" y="290"/>
                </a:lnTo>
                <a:close/>
                <a:moveTo>
                  <a:pt x="1314" y="273"/>
                </a:moveTo>
                <a:cubicBezTo>
                  <a:pt x="1355" y="273"/>
                  <a:pt x="1355" y="273"/>
                  <a:pt x="1355" y="273"/>
                </a:cubicBezTo>
                <a:cubicBezTo>
                  <a:pt x="1364" y="344"/>
                  <a:pt x="1364" y="344"/>
                  <a:pt x="1364" y="344"/>
                </a:cubicBezTo>
                <a:cubicBezTo>
                  <a:pt x="1421" y="344"/>
                  <a:pt x="1421" y="344"/>
                  <a:pt x="1421" y="344"/>
                </a:cubicBezTo>
                <a:cubicBezTo>
                  <a:pt x="1405" y="222"/>
                  <a:pt x="1405" y="222"/>
                  <a:pt x="1405" y="222"/>
                </a:cubicBezTo>
                <a:cubicBezTo>
                  <a:pt x="1371" y="6"/>
                  <a:pt x="1371" y="6"/>
                  <a:pt x="1371" y="6"/>
                </a:cubicBezTo>
                <a:cubicBezTo>
                  <a:pt x="1298" y="6"/>
                  <a:pt x="1298" y="6"/>
                  <a:pt x="1298" y="6"/>
                </a:cubicBezTo>
                <a:cubicBezTo>
                  <a:pt x="1264" y="223"/>
                  <a:pt x="1264" y="223"/>
                  <a:pt x="1264" y="223"/>
                </a:cubicBezTo>
                <a:cubicBezTo>
                  <a:pt x="1248" y="344"/>
                  <a:pt x="1248" y="344"/>
                  <a:pt x="1248" y="344"/>
                </a:cubicBezTo>
                <a:cubicBezTo>
                  <a:pt x="1304" y="344"/>
                  <a:pt x="1304" y="344"/>
                  <a:pt x="1304" y="344"/>
                </a:cubicBezTo>
                <a:lnTo>
                  <a:pt x="1314" y="273"/>
                </a:lnTo>
                <a:close/>
                <a:moveTo>
                  <a:pt x="1334" y="117"/>
                </a:moveTo>
                <a:cubicBezTo>
                  <a:pt x="1348" y="219"/>
                  <a:pt x="1348" y="219"/>
                  <a:pt x="1348" y="219"/>
                </a:cubicBezTo>
                <a:cubicBezTo>
                  <a:pt x="1321" y="219"/>
                  <a:pt x="1321" y="219"/>
                  <a:pt x="1321" y="219"/>
                </a:cubicBezTo>
                <a:lnTo>
                  <a:pt x="1334" y="117"/>
                </a:lnTo>
                <a:close/>
                <a:moveTo>
                  <a:pt x="1489" y="201"/>
                </a:moveTo>
                <a:cubicBezTo>
                  <a:pt x="1489" y="344"/>
                  <a:pt x="1489" y="344"/>
                  <a:pt x="1489" y="344"/>
                </a:cubicBezTo>
                <a:cubicBezTo>
                  <a:pt x="1545" y="344"/>
                  <a:pt x="1545" y="344"/>
                  <a:pt x="1545" y="344"/>
                </a:cubicBezTo>
                <a:cubicBezTo>
                  <a:pt x="1545" y="201"/>
                  <a:pt x="1545" y="201"/>
                  <a:pt x="1545" y="201"/>
                </a:cubicBezTo>
                <a:cubicBezTo>
                  <a:pt x="1546" y="198"/>
                  <a:pt x="1546" y="198"/>
                  <a:pt x="1546" y="198"/>
                </a:cubicBezTo>
                <a:cubicBezTo>
                  <a:pt x="1605" y="6"/>
                  <a:pt x="1605" y="6"/>
                  <a:pt x="1605" y="6"/>
                </a:cubicBezTo>
                <a:cubicBezTo>
                  <a:pt x="1546" y="6"/>
                  <a:pt x="1546" y="6"/>
                  <a:pt x="1546" y="6"/>
                </a:cubicBezTo>
                <a:cubicBezTo>
                  <a:pt x="1517" y="136"/>
                  <a:pt x="1517" y="136"/>
                  <a:pt x="1517" y="136"/>
                </a:cubicBezTo>
                <a:cubicBezTo>
                  <a:pt x="1487" y="6"/>
                  <a:pt x="1487" y="6"/>
                  <a:pt x="1487" y="6"/>
                </a:cubicBezTo>
                <a:cubicBezTo>
                  <a:pt x="1428" y="6"/>
                  <a:pt x="1428" y="6"/>
                  <a:pt x="1428" y="6"/>
                </a:cubicBezTo>
                <a:cubicBezTo>
                  <a:pt x="1487" y="198"/>
                  <a:pt x="1487" y="198"/>
                  <a:pt x="1487" y="198"/>
                </a:cubicBezTo>
                <a:lnTo>
                  <a:pt x="1489" y="201"/>
                </a:lnTo>
                <a:close/>
                <a:moveTo>
                  <a:pt x="533" y="2079"/>
                </a:moveTo>
                <a:cubicBezTo>
                  <a:pt x="550" y="3150"/>
                  <a:pt x="550" y="3150"/>
                  <a:pt x="550" y="3150"/>
                </a:cubicBezTo>
                <a:cubicBezTo>
                  <a:pt x="744" y="3150"/>
                  <a:pt x="744" y="3150"/>
                  <a:pt x="744" y="3150"/>
                </a:cubicBezTo>
                <a:cubicBezTo>
                  <a:pt x="715" y="2079"/>
                  <a:pt x="715" y="2079"/>
                  <a:pt x="715" y="2079"/>
                </a:cubicBezTo>
                <a:lnTo>
                  <a:pt x="533" y="2079"/>
                </a:lnTo>
                <a:close/>
                <a:moveTo>
                  <a:pt x="1607" y="3053"/>
                </a:moveTo>
                <a:cubicBezTo>
                  <a:pt x="1536" y="3053"/>
                  <a:pt x="1536" y="3053"/>
                  <a:pt x="1536" y="3053"/>
                </a:cubicBezTo>
                <a:cubicBezTo>
                  <a:pt x="1536" y="2009"/>
                  <a:pt x="1536" y="2009"/>
                  <a:pt x="1536" y="2009"/>
                </a:cubicBezTo>
                <a:cubicBezTo>
                  <a:pt x="1298" y="2009"/>
                  <a:pt x="1298" y="2009"/>
                  <a:pt x="1298" y="2009"/>
                </a:cubicBezTo>
                <a:cubicBezTo>
                  <a:pt x="1298" y="1920"/>
                  <a:pt x="1298" y="1920"/>
                  <a:pt x="1298" y="1920"/>
                </a:cubicBezTo>
                <a:cubicBezTo>
                  <a:pt x="1536" y="1920"/>
                  <a:pt x="1536" y="1920"/>
                  <a:pt x="1536" y="1920"/>
                </a:cubicBezTo>
                <a:cubicBezTo>
                  <a:pt x="1601" y="1750"/>
                  <a:pt x="1601" y="1750"/>
                  <a:pt x="1601" y="1750"/>
                </a:cubicBezTo>
                <a:cubicBezTo>
                  <a:pt x="1302" y="1750"/>
                  <a:pt x="1302" y="1750"/>
                  <a:pt x="1302" y="1750"/>
                </a:cubicBezTo>
                <a:cubicBezTo>
                  <a:pt x="1302" y="1671"/>
                  <a:pt x="1302" y="1671"/>
                  <a:pt x="1302" y="1671"/>
                </a:cubicBezTo>
                <a:cubicBezTo>
                  <a:pt x="1048" y="1671"/>
                  <a:pt x="1048" y="1671"/>
                  <a:pt x="1048" y="1671"/>
                </a:cubicBezTo>
                <a:cubicBezTo>
                  <a:pt x="1048" y="1750"/>
                  <a:pt x="1048" y="1750"/>
                  <a:pt x="1048" y="1750"/>
                </a:cubicBezTo>
                <a:cubicBezTo>
                  <a:pt x="765" y="1750"/>
                  <a:pt x="765" y="1750"/>
                  <a:pt x="765" y="1750"/>
                </a:cubicBezTo>
                <a:cubicBezTo>
                  <a:pt x="765" y="1920"/>
                  <a:pt x="765" y="1920"/>
                  <a:pt x="765" y="1920"/>
                </a:cubicBezTo>
                <a:cubicBezTo>
                  <a:pt x="1044" y="1920"/>
                  <a:pt x="1044" y="1920"/>
                  <a:pt x="1044" y="1920"/>
                </a:cubicBezTo>
                <a:cubicBezTo>
                  <a:pt x="1044" y="2009"/>
                  <a:pt x="1044" y="2009"/>
                  <a:pt x="1044" y="2009"/>
                </a:cubicBezTo>
                <a:cubicBezTo>
                  <a:pt x="799" y="2009"/>
                  <a:pt x="799" y="2009"/>
                  <a:pt x="799" y="2009"/>
                </a:cubicBezTo>
                <a:cubicBezTo>
                  <a:pt x="799" y="3053"/>
                  <a:pt x="799" y="3053"/>
                  <a:pt x="799" y="3053"/>
                </a:cubicBezTo>
                <a:cubicBezTo>
                  <a:pt x="764" y="3053"/>
                  <a:pt x="764" y="3053"/>
                  <a:pt x="764" y="3053"/>
                </a:cubicBezTo>
                <a:cubicBezTo>
                  <a:pt x="764" y="3223"/>
                  <a:pt x="764" y="3223"/>
                  <a:pt x="764" y="3223"/>
                </a:cubicBezTo>
                <a:cubicBezTo>
                  <a:pt x="1542" y="3223"/>
                  <a:pt x="1542" y="3223"/>
                  <a:pt x="1542" y="3223"/>
                </a:cubicBezTo>
                <a:lnTo>
                  <a:pt x="1607" y="3053"/>
                </a:lnTo>
                <a:close/>
                <a:moveTo>
                  <a:pt x="1281" y="3053"/>
                </a:moveTo>
                <a:cubicBezTo>
                  <a:pt x="1054" y="3053"/>
                  <a:pt x="1054" y="3053"/>
                  <a:pt x="1054" y="3053"/>
                </a:cubicBezTo>
                <a:cubicBezTo>
                  <a:pt x="1054" y="2964"/>
                  <a:pt x="1054" y="2964"/>
                  <a:pt x="1054" y="2964"/>
                </a:cubicBezTo>
                <a:cubicBezTo>
                  <a:pt x="1241" y="2964"/>
                  <a:pt x="1241" y="2964"/>
                  <a:pt x="1241" y="2964"/>
                </a:cubicBezTo>
                <a:cubicBezTo>
                  <a:pt x="1281" y="2843"/>
                  <a:pt x="1281" y="2843"/>
                  <a:pt x="1281" y="2843"/>
                </a:cubicBezTo>
                <a:lnTo>
                  <a:pt x="1281" y="3053"/>
                </a:lnTo>
                <a:close/>
                <a:moveTo>
                  <a:pt x="1281" y="2803"/>
                </a:moveTo>
                <a:cubicBezTo>
                  <a:pt x="1054" y="2803"/>
                  <a:pt x="1054" y="2803"/>
                  <a:pt x="1054" y="2803"/>
                </a:cubicBezTo>
                <a:cubicBezTo>
                  <a:pt x="1054" y="2703"/>
                  <a:pt x="1054" y="2703"/>
                  <a:pt x="1054" y="2703"/>
                </a:cubicBezTo>
                <a:cubicBezTo>
                  <a:pt x="1247" y="2703"/>
                  <a:pt x="1247" y="2703"/>
                  <a:pt x="1247" y="2703"/>
                </a:cubicBezTo>
                <a:cubicBezTo>
                  <a:pt x="1281" y="2595"/>
                  <a:pt x="1281" y="2595"/>
                  <a:pt x="1281" y="2595"/>
                </a:cubicBezTo>
                <a:lnTo>
                  <a:pt x="1281" y="2803"/>
                </a:lnTo>
                <a:close/>
                <a:moveTo>
                  <a:pt x="1281" y="2541"/>
                </a:moveTo>
                <a:cubicBezTo>
                  <a:pt x="1054" y="2541"/>
                  <a:pt x="1054" y="2541"/>
                  <a:pt x="1054" y="2541"/>
                </a:cubicBezTo>
                <a:cubicBezTo>
                  <a:pt x="1054" y="2431"/>
                  <a:pt x="1054" y="2431"/>
                  <a:pt x="1054" y="2431"/>
                </a:cubicBezTo>
                <a:cubicBezTo>
                  <a:pt x="1239" y="2431"/>
                  <a:pt x="1239" y="2431"/>
                  <a:pt x="1239" y="2431"/>
                </a:cubicBezTo>
                <a:cubicBezTo>
                  <a:pt x="1281" y="2302"/>
                  <a:pt x="1281" y="2302"/>
                  <a:pt x="1281" y="2302"/>
                </a:cubicBezTo>
                <a:lnTo>
                  <a:pt x="1281" y="2541"/>
                </a:lnTo>
                <a:close/>
                <a:moveTo>
                  <a:pt x="1281" y="2272"/>
                </a:moveTo>
                <a:cubicBezTo>
                  <a:pt x="1054" y="2272"/>
                  <a:pt x="1054" y="2272"/>
                  <a:pt x="1054" y="2272"/>
                </a:cubicBezTo>
                <a:cubicBezTo>
                  <a:pt x="1054" y="2173"/>
                  <a:pt x="1054" y="2173"/>
                  <a:pt x="1054" y="2173"/>
                </a:cubicBezTo>
                <a:cubicBezTo>
                  <a:pt x="1281" y="2173"/>
                  <a:pt x="1281" y="2173"/>
                  <a:pt x="1281" y="2173"/>
                </a:cubicBezTo>
                <a:lnTo>
                  <a:pt x="1281" y="2272"/>
                </a:lnTo>
                <a:close/>
                <a:moveTo>
                  <a:pt x="275" y="2079"/>
                </a:moveTo>
                <a:cubicBezTo>
                  <a:pt x="88" y="2079"/>
                  <a:pt x="88" y="2079"/>
                  <a:pt x="88" y="2079"/>
                </a:cubicBezTo>
                <a:cubicBezTo>
                  <a:pt x="28" y="3156"/>
                  <a:pt x="28" y="3156"/>
                  <a:pt x="28" y="3156"/>
                </a:cubicBezTo>
                <a:cubicBezTo>
                  <a:pt x="231" y="3156"/>
                  <a:pt x="231" y="3156"/>
                  <a:pt x="231" y="3156"/>
                </a:cubicBezTo>
                <a:lnTo>
                  <a:pt x="275" y="2079"/>
                </a:lnTo>
                <a:close/>
                <a:moveTo>
                  <a:pt x="514" y="3153"/>
                </a:moveTo>
                <a:cubicBezTo>
                  <a:pt x="514" y="2007"/>
                  <a:pt x="514" y="2007"/>
                  <a:pt x="514" y="2007"/>
                </a:cubicBezTo>
                <a:cubicBezTo>
                  <a:pt x="629" y="2007"/>
                  <a:pt x="629" y="2007"/>
                  <a:pt x="629" y="2007"/>
                </a:cubicBezTo>
                <a:cubicBezTo>
                  <a:pt x="718" y="1835"/>
                  <a:pt x="718" y="1835"/>
                  <a:pt x="718" y="1835"/>
                </a:cubicBezTo>
                <a:cubicBezTo>
                  <a:pt x="514" y="1835"/>
                  <a:pt x="514" y="1835"/>
                  <a:pt x="514" y="1835"/>
                </a:cubicBezTo>
                <a:cubicBezTo>
                  <a:pt x="514" y="1666"/>
                  <a:pt x="514" y="1666"/>
                  <a:pt x="514" y="1666"/>
                </a:cubicBezTo>
                <a:cubicBezTo>
                  <a:pt x="294" y="1666"/>
                  <a:pt x="294" y="1666"/>
                  <a:pt x="294" y="1666"/>
                </a:cubicBezTo>
                <a:cubicBezTo>
                  <a:pt x="294" y="1835"/>
                  <a:pt x="294" y="1835"/>
                  <a:pt x="294" y="1835"/>
                </a:cubicBezTo>
                <a:cubicBezTo>
                  <a:pt x="70" y="1835"/>
                  <a:pt x="70" y="1835"/>
                  <a:pt x="70" y="1835"/>
                </a:cubicBezTo>
                <a:cubicBezTo>
                  <a:pt x="70" y="2007"/>
                  <a:pt x="70" y="2007"/>
                  <a:pt x="70" y="2007"/>
                </a:cubicBezTo>
                <a:cubicBezTo>
                  <a:pt x="294" y="2007"/>
                  <a:pt x="294" y="2007"/>
                  <a:pt x="294" y="2007"/>
                </a:cubicBezTo>
                <a:cubicBezTo>
                  <a:pt x="294" y="3244"/>
                  <a:pt x="294" y="3244"/>
                  <a:pt x="294" y="3244"/>
                </a:cubicBezTo>
                <a:lnTo>
                  <a:pt x="514" y="3153"/>
                </a:lnTo>
                <a:close/>
                <a:moveTo>
                  <a:pt x="255" y="3552"/>
                </a:moveTo>
                <a:cubicBezTo>
                  <a:pt x="270" y="4046"/>
                  <a:pt x="270" y="4046"/>
                  <a:pt x="270" y="4046"/>
                </a:cubicBezTo>
                <a:cubicBezTo>
                  <a:pt x="337" y="4046"/>
                  <a:pt x="337" y="4046"/>
                  <a:pt x="337" y="4046"/>
                </a:cubicBezTo>
                <a:cubicBezTo>
                  <a:pt x="317" y="3552"/>
                  <a:pt x="317" y="3552"/>
                  <a:pt x="317" y="3552"/>
                </a:cubicBezTo>
                <a:lnTo>
                  <a:pt x="255" y="3552"/>
                </a:lnTo>
                <a:close/>
                <a:moveTo>
                  <a:pt x="45" y="4045"/>
                </a:moveTo>
                <a:cubicBezTo>
                  <a:pt x="117" y="4045"/>
                  <a:pt x="117" y="4045"/>
                  <a:pt x="117" y="4045"/>
                </a:cubicBezTo>
                <a:cubicBezTo>
                  <a:pt x="131" y="3552"/>
                  <a:pt x="131" y="3552"/>
                  <a:pt x="131" y="3552"/>
                </a:cubicBezTo>
                <a:cubicBezTo>
                  <a:pt x="67" y="3552"/>
                  <a:pt x="67" y="3552"/>
                  <a:pt x="67" y="3552"/>
                </a:cubicBezTo>
                <a:lnTo>
                  <a:pt x="45" y="4045"/>
                </a:lnTo>
                <a:close/>
                <a:moveTo>
                  <a:pt x="431" y="4070"/>
                </a:moveTo>
                <a:cubicBezTo>
                  <a:pt x="448" y="3976"/>
                  <a:pt x="448" y="3976"/>
                  <a:pt x="448" y="3976"/>
                </a:cubicBezTo>
                <a:cubicBezTo>
                  <a:pt x="471" y="4070"/>
                  <a:pt x="471" y="4070"/>
                  <a:pt x="471" y="4070"/>
                </a:cubicBezTo>
                <a:cubicBezTo>
                  <a:pt x="552" y="4070"/>
                  <a:pt x="552" y="4070"/>
                  <a:pt x="552" y="4070"/>
                </a:cubicBezTo>
                <a:cubicBezTo>
                  <a:pt x="481" y="3779"/>
                  <a:pt x="481" y="3779"/>
                  <a:pt x="481" y="3779"/>
                </a:cubicBezTo>
                <a:cubicBezTo>
                  <a:pt x="538" y="3449"/>
                  <a:pt x="538" y="3449"/>
                  <a:pt x="538" y="3449"/>
                </a:cubicBezTo>
                <a:cubicBezTo>
                  <a:pt x="538" y="3361"/>
                  <a:pt x="538" y="3361"/>
                  <a:pt x="538" y="3361"/>
                </a:cubicBezTo>
                <a:cubicBezTo>
                  <a:pt x="346" y="3361"/>
                  <a:pt x="346" y="3361"/>
                  <a:pt x="346" y="3361"/>
                </a:cubicBezTo>
                <a:cubicBezTo>
                  <a:pt x="346" y="3447"/>
                  <a:pt x="346" y="3447"/>
                  <a:pt x="346" y="3447"/>
                </a:cubicBezTo>
                <a:cubicBezTo>
                  <a:pt x="454" y="3447"/>
                  <a:pt x="454" y="3447"/>
                  <a:pt x="454" y="3447"/>
                </a:cubicBezTo>
                <a:cubicBezTo>
                  <a:pt x="432" y="3576"/>
                  <a:pt x="432" y="3576"/>
                  <a:pt x="432" y="3576"/>
                </a:cubicBezTo>
                <a:cubicBezTo>
                  <a:pt x="412" y="3494"/>
                  <a:pt x="412" y="3494"/>
                  <a:pt x="412" y="3494"/>
                </a:cubicBezTo>
                <a:cubicBezTo>
                  <a:pt x="330" y="3494"/>
                  <a:pt x="330" y="3494"/>
                  <a:pt x="330" y="3494"/>
                </a:cubicBezTo>
                <a:cubicBezTo>
                  <a:pt x="398" y="3773"/>
                  <a:pt x="398" y="3773"/>
                  <a:pt x="398" y="3773"/>
                </a:cubicBezTo>
                <a:cubicBezTo>
                  <a:pt x="347" y="4070"/>
                  <a:pt x="347" y="4070"/>
                  <a:pt x="347" y="4070"/>
                </a:cubicBezTo>
                <a:lnTo>
                  <a:pt x="431" y="4070"/>
                </a:lnTo>
                <a:close/>
                <a:moveTo>
                  <a:pt x="240" y="4041"/>
                </a:moveTo>
                <a:cubicBezTo>
                  <a:pt x="240" y="3506"/>
                  <a:pt x="240" y="3506"/>
                  <a:pt x="240" y="3506"/>
                </a:cubicBezTo>
                <a:cubicBezTo>
                  <a:pt x="304" y="3506"/>
                  <a:pt x="304" y="3506"/>
                  <a:pt x="304" y="3506"/>
                </a:cubicBezTo>
                <a:cubicBezTo>
                  <a:pt x="333" y="3419"/>
                  <a:pt x="333" y="3419"/>
                  <a:pt x="333" y="3419"/>
                </a:cubicBezTo>
                <a:cubicBezTo>
                  <a:pt x="240" y="3419"/>
                  <a:pt x="240" y="3419"/>
                  <a:pt x="240" y="3419"/>
                </a:cubicBezTo>
                <a:cubicBezTo>
                  <a:pt x="240" y="3350"/>
                  <a:pt x="240" y="3350"/>
                  <a:pt x="240" y="3350"/>
                </a:cubicBezTo>
                <a:cubicBezTo>
                  <a:pt x="145" y="3350"/>
                  <a:pt x="145" y="3350"/>
                  <a:pt x="145" y="3350"/>
                </a:cubicBezTo>
                <a:cubicBezTo>
                  <a:pt x="145" y="3419"/>
                  <a:pt x="145" y="3419"/>
                  <a:pt x="145" y="3419"/>
                </a:cubicBezTo>
                <a:cubicBezTo>
                  <a:pt x="49" y="3419"/>
                  <a:pt x="49" y="3419"/>
                  <a:pt x="49" y="3419"/>
                </a:cubicBezTo>
                <a:cubicBezTo>
                  <a:pt x="49" y="3506"/>
                  <a:pt x="49" y="3506"/>
                  <a:pt x="49" y="3506"/>
                </a:cubicBezTo>
                <a:cubicBezTo>
                  <a:pt x="145" y="3506"/>
                  <a:pt x="145" y="3506"/>
                  <a:pt x="145" y="3506"/>
                </a:cubicBezTo>
                <a:cubicBezTo>
                  <a:pt x="145" y="4082"/>
                  <a:pt x="145" y="4082"/>
                  <a:pt x="145" y="4082"/>
                </a:cubicBezTo>
                <a:lnTo>
                  <a:pt x="240" y="4041"/>
                </a:lnTo>
                <a:close/>
                <a:moveTo>
                  <a:pt x="633" y="3842"/>
                </a:moveTo>
                <a:cubicBezTo>
                  <a:pt x="614" y="3599"/>
                  <a:pt x="614" y="3599"/>
                  <a:pt x="614" y="3599"/>
                </a:cubicBezTo>
                <a:cubicBezTo>
                  <a:pt x="542" y="3599"/>
                  <a:pt x="542" y="3599"/>
                  <a:pt x="542" y="3599"/>
                </a:cubicBezTo>
                <a:cubicBezTo>
                  <a:pt x="560" y="3842"/>
                  <a:pt x="560" y="3842"/>
                  <a:pt x="560" y="3842"/>
                </a:cubicBezTo>
                <a:lnTo>
                  <a:pt x="633" y="3842"/>
                </a:lnTo>
                <a:close/>
                <a:moveTo>
                  <a:pt x="742" y="3979"/>
                </a:moveTo>
                <a:cubicBezTo>
                  <a:pt x="742" y="3488"/>
                  <a:pt x="742" y="3488"/>
                  <a:pt x="742" y="3488"/>
                </a:cubicBezTo>
                <a:cubicBezTo>
                  <a:pt x="748" y="3488"/>
                  <a:pt x="748" y="3488"/>
                  <a:pt x="748" y="3488"/>
                </a:cubicBezTo>
                <a:cubicBezTo>
                  <a:pt x="781" y="3402"/>
                  <a:pt x="781" y="3402"/>
                  <a:pt x="781" y="3402"/>
                </a:cubicBezTo>
                <a:cubicBezTo>
                  <a:pt x="742" y="3402"/>
                  <a:pt x="742" y="3402"/>
                  <a:pt x="742" y="3402"/>
                </a:cubicBezTo>
                <a:cubicBezTo>
                  <a:pt x="742" y="3353"/>
                  <a:pt x="742" y="3353"/>
                  <a:pt x="742" y="3353"/>
                </a:cubicBezTo>
                <a:cubicBezTo>
                  <a:pt x="640" y="3353"/>
                  <a:pt x="640" y="3353"/>
                  <a:pt x="640" y="3353"/>
                </a:cubicBezTo>
                <a:cubicBezTo>
                  <a:pt x="640" y="3402"/>
                  <a:pt x="640" y="3402"/>
                  <a:pt x="640" y="3402"/>
                </a:cubicBezTo>
                <a:cubicBezTo>
                  <a:pt x="562" y="3402"/>
                  <a:pt x="562" y="3402"/>
                  <a:pt x="562" y="3402"/>
                </a:cubicBezTo>
                <a:cubicBezTo>
                  <a:pt x="562" y="3488"/>
                  <a:pt x="562" y="3488"/>
                  <a:pt x="562" y="3488"/>
                </a:cubicBezTo>
                <a:cubicBezTo>
                  <a:pt x="640" y="3488"/>
                  <a:pt x="640" y="3488"/>
                  <a:pt x="640" y="3488"/>
                </a:cubicBezTo>
                <a:cubicBezTo>
                  <a:pt x="640" y="3984"/>
                  <a:pt x="640" y="3984"/>
                  <a:pt x="640" y="3984"/>
                </a:cubicBezTo>
                <a:cubicBezTo>
                  <a:pt x="583" y="3985"/>
                  <a:pt x="583" y="3985"/>
                  <a:pt x="583" y="3985"/>
                </a:cubicBezTo>
                <a:cubicBezTo>
                  <a:pt x="583" y="4070"/>
                  <a:pt x="583" y="4070"/>
                  <a:pt x="583" y="4070"/>
                </a:cubicBezTo>
                <a:cubicBezTo>
                  <a:pt x="660" y="4070"/>
                  <a:pt x="660" y="4070"/>
                  <a:pt x="660" y="4070"/>
                </a:cubicBezTo>
                <a:lnTo>
                  <a:pt x="742" y="3979"/>
                </a:lnTo>
                <a:close/>
                <a:moveTo>
                  <a:pt x="1625" y="429"/>
                </a:moveTo>
                <a:cubicBezTo>
                  <a:pt x="14" y="429"/>
                  <a:pt x="14" y="429"/>
                  <a:pt x="14" y="429"/>
                </a:cubicBezTo>
                <a:cubicBezTo>
                  <a:pt x="14" y="1272"/>
                  <a:pt x="14" y="1272"/>
                  <a:pt x="14" y="1272"/>
                </a:cubicBezTo>
                <a:cubicBezTo>
                  <a:pt x="1625" y="1272"/>
                  <a:pt x="1625" y="1272"/>
                  <a:pt x="1625" y="1272"/>
                </a:cubicBezTo>
                <a:lnTo>
                  <a:pt x="1625" y="429"/>
                </a:lnTo>
                <a:close/>
                <a:moveTo>
                  <a:pt x="473" y="751"/>
                </a:moveTo>
                <a:cubicBezTo>
                  <a:pt x="473" y="798"/>
                  <a:pt x="457" y="830"/>
                  <a:pt x="426" y="846"/>
                </a:cubicBezTo>
                <a:cubicBezTo>
                  <a:pt x="457" y="863"/>
                  <a:pt x="473" y="895"/>
                  <a:pt x="473" y="942"/>
                </a:cubicBezTo>
                <a:cubicBezTo>
                  <a:pt x="473" y="1060"/>
                  <a:pt x="473" y="1060"/>
                  <a:pt x="473" y="1060"/>
                </a:cubicBezTo>
                <a:cubicBezTo>
                  <a:pt x="473" y="1161"/>
                  <a:pt x="422" y="1212"/>
                  <a:pt x="321" y="1212"/>
                </a:cubicBezTo>
                <a:cubicBezTo>
                  <a:pt x="220" y="1212"/>
                  <a:pt x="170" y="1161"/>
                  <a:pt x="170" y="1060"/>
                </a:cubicBezTo>
                <a:cubicBezTo>
                  <a:pt x="170" y="960"/>
                  <a:pt x="170" y="960"/>
                  <a:pt x="170" y="960"/>
                </a:cubicBezTo>
                <a:cubicBezTo>
                  <a:pt x="286" y="960"/>
                  <a:pt x="286" y="960"/>
                  <a:pt x="286" y="960"/>
                </a:cubicBezTo>
                <a:cubicBezTo>
                  <a:pt x="286" y="1060"/>
                  <a:pt x="286" y="1060"/>
                  <a:pt x="286" y="1060"/>
                </a:cubicBezTo>
                <a:cubicBezTo>
                  <a:pt x="286" y="1086"/>
                  <a:pt x="298" y="1099"/>
                  <a:pt x="321" y="1099"/>
                </a:cubicBezTo>
                <a:cubicBezTo>
                  <a:pt x="344" y="1099"/>
                  <a:pt x="356" y="1086"/>
                  <a:pt x="357" y="1060"/>
                </a:cubicBezTo>
                <a:cubicBezTo>
                  <a:pt x="357" y="942"/>
                  <a:pt x="357" y="942"/>
                  <a:pt x="357" y="942"/>
                </a:cubicBezTo>
                <a:cubicBezTo>
                  <a:pt x="357" y="920"/>
                  <a:pt x="353" y="907"/>
                  <a:pt x="346" y="904"/>
                </a:cubicBezTo>
                <a:cubicBezTo>
                  <a:pt x="342" y="902"/>
                  <a:pt x="334" y="901"/>
                  <a:pt x="324" y="901"/>
                </a:cubicBezTo>
                <a:cubicBezTo>
                  <a:pt x="281" y="901"/>
                  <a:pt x="281" y="901"/>
                  <a:pt x="281" y="901"/>
                </a:cubicBezTo>
                <a:cubicBezTo>
                  <a:pt x="281" y="789"/>
                  <a:pt x="281" y="789"/>
                  <a:pt x="281" y="789"/>
                </a:cubicBezTo>
                <a:cubicBezTo>
                  <a:pt x="332" y="789"/>
                  <a:pt x="332" y="789"/>
                  <a:pt x="332" y="789"/>
                </a:cubicBezTo>
                <a:cubicBezTo>
                  <a:pt x="339" y="789"/>
                  <a:pt x="345" y="788"/>
                  <a:pt x="348" y="786"/>
                </a:cubicBezTo>
                <a:cubicBezTo>
                  <a:pt x="354" y="783"/>
                  <a:pt x="357" y="771"/>
                  <a:pt x="357" y="750"/>
                </a:cubicBezTo>
                <a:cubicBezTo>
                  <a:pt x="357" y="638"/>
                  <a:pt x="357" y="638"/>
                  <a:pt x="357" y="638"/>
                </a:cubicBezTo>
                <a:cubicBezTo>
                  <a:pt x="356" y="612"/>
                  <a:pt x="344" y="599"/>
                  <a:pt x="321" y="599"/>
                </a:cubicBezTo>
                <a:cubicBezTo>
                  <a:pt x="298" y="599"/>
                  <a:pt x="286" y="612"/>
                  <a:pt x="286" y="638"/>
                </a:cubicBezTo>
                <a:cubicBezTo>
                  <a:pt x="286" y="738"/>
                  <a:pt x="286" y="738"/>
                  <a:pt x="286" y="738"/>
                </a:cubicBezTo>
                <a:cubicBezTo>
                  <a:pt x="170" y="738"/>
                  <a:pt x="170" y="738"/>
                  <a:pt x="170" y="738"/>
                </a:cubicBezTo>
                <a:cubicBezTo>
                  <a:pt x="170" y="638"/>
                  <a:pt x="170" y="638"/>
                  <a:pt x="170" y="638"/>
                </a:cubicBezTo>
                <a:cubicBezTo>
                  <a:pt x="170" y="537"/>
                  <a:pt x="220" y="487"/>
                  <a:pt x="321" y="486"/>
                </a:cubicBezTo>
                <a:cubicBezTo>
                  <a:pt x="422" y="486"/>
                  <a:pt x="473" y="537"/>
                  <a:pt x="473" y="638"/>
                </a:cubicBezTo>
                <a:lnTo>
                  <a:pt x="473" y="751"/>
                </a:lnTo>
                <a:close/>
                <a:moveTo>
                  <a:pt x="693" y="1201"/>
                </a:moveTo>
                <a:cubicBezTo>
                  <a:pt x="561" y="1201"/>
                  <a:pt x="561" y="1201"/>
                  <a:pt x="561" y="1201"/>
                </a:cubicBezTo>
                <a:cubicBezTo>
                  <a:pt x="561" y="1073"/>
                  <a:pt x="561" y="1073"/>
                  <a:pt x="561" y="1073"/>
                </a:cubicBezTo>
                <a:cubicBezTo>
                  <a:pt x="693" y="1073"/>
                  <a:pt x="693" y="1073"/>
                  <a:pt x="693" y="1073"/>
                </a:cubicBezTo>
                <a:lnTo>
                  <a:pt x="693" y="1201"/>
                </a:lnTo>
                <a:close/>
                <a:moveTo>
                  <a:pt x="1084" y="1201"/>
                </a:moveTo>
                <a:cubicBezTo>
                  <a:pt x="780" y="1201"/>
                  <a:pt x="780" y="1201"/>
                  <a:pt x="780" y="1201"/>
                </a:cubicBezTo>
                <a:cubicBezTo>
                  <a:pt x="780" y="1089"/>
                  <a:pt x="780" y="1089"/>
                  <a:pt x="780" y="1089"/>
                </a:cubicBezTo>
                <a:cubicBezTo>
                  <a:pt x="873" y="1089"/>
                  <a:pt x="873" y="1089"/>
                  <a:pt x="873" y="1089"/>
                </a:cubicBezTo>
                <a:cubicBezTo>
                  <a:pt x="873" y="610"/>
                  <a:pt x="873" y="610"/>
                  <a:pt x="873" y="610"/>
                </a:cubicBezTo>
                <a:cubicBezTo>
                  <a:pt x="780" y="610"/>
                  <a:pt x="780" y="610"/>
                  <a:pt x="780" y="610"/>
                </a:cubicBezTo>
                <a:cubicBezTo>
                  <a:pt x="780" y="498"/>
                  <a:pt x="780" y="498"/>
                  <a:pt x="780" y="498"/>
                </a:cubicBezTo>
                <a:cubicBezTo>
                  <a:pt x="990" y="498"/>
                  <a:pt x="990" y="498"/>
                  <a:pt x="990" y="498"/>
                </a:cubicBezTo>
                <a:cubicBezTo>
                  <a:pt x="990" y="1089"/>
                  <a:pt x="990" y="1089"/>
                  <a:pt x="990" y="1089"/>
                </a:cubicBezTo>
                <a:cubicBezTo>
                  <a:pt x="1084" y="1089"/>
                  <a:pt x="1084" y="1089"/>
                  <a:pt x="1084" y="1089"/>
                </a:cubicBezTo>
                <a:lnTo>
                  <a:pt x="1084" y="1201"/>
                </a:lnTo>
                <a:close/>
                <a:moveTo>
                  <a:pt x="1478" y="776"/>
                </a:moveTo>
                <a:cubicBezTo>
                  <a:pt x="1478" y="842"/>
                  <a:pt x="1446" y="897"/>
                  <a:pt x="1382" y="943"/>
                </a:cubicBezTo>
                <a:cubicBezTo>
                  <a:pt x="1322" y="986"/>
                  <a:pt x="1292" y="1023"/>
                  <a:pt x="1292" y="1054"/>
                </a:cubicBezTo>
                <a:cubicBezTo>
                  <a:pt x="1292" y="1089"/>
                  <a:pt x="1292" y="1089"/>
                  <a:pt x="1292" y="1089"/>
                </a:cubicBezTo>
                <a:cubicBezTo>
                  <a:pt x="1478" y="1089"/>
                  <a:pt x="1478" y="1089"/>
                  <a:pt x="1478" y="1089"/>
                </a:cubicBezTo>
                <a:cubicBezTo>
                  <a:pt x="1478" y="1201"/>
                  <a:pt x="1478" y="1201"/>
                  <a:pt x="1478" y="1201"/>
                </a:cubicBezTo>
                <a:cubicBezTo>
                  <a:pt x="1175" y="1201"/>
                  <a:pt x="1175" y="1201"/>
                  <a:pt x="1175" y="1201"/>
                </a:cubicBezTo>
                <a:cubicBezTo>
                  <a:pt x="1175" y="1046"/>
                  <a:pt x="1175" y="1046"/>
                  <a:pt x="1175" y="1046"/>
                </a:cubicBezTo>
                <a:cubicBezTo>
                  <a:pt x="1175" y="982"/>
                  <a:pt x="1207" y="927"/>
                  <a:pt x="1271" y="881"/>
                </a:cubicBezTo>
                <a:cubicBezTo>
                  <a:pt x="1331" y="838"/>
                  <a:pt x="1361" y="803"/>
                  <a:pt x="1361" y="774"/>
                </a:cubicBezTo>
                <a:cubicBezTo>
                  <a:pt x="1361" y="638"/>
                  <a:pt x="1361" y="638"/>
                  <a:pt x="1361" y="638"/>
                </a:cubicBezTo>
                <a:cubicBezTo>
                  <a:pt x="1361" y="612"/>
                  <a:pt x="1350" y="599"/>
                  <a:pt x="1327" y="599"/>
                </a:cubicBezTo>
                <a:cubicBezTo>
                  <a:pt x="1326" y="599"/>
                  <a:pt x="1326" y="599"/>
                  <a:pt x="1326" y="599"/>
                </a:cubicBezTo>
                <a:cubicBezTo>
                  <a:pt x="1303" y="599"/>
                  <a:pt x="1292" y="612"/>
                  <a:pt x="1292" y="638"/>
                </a:cubicBezTo>
                <a:cubicBezTo>
                  <a:pt x="1292" y="738"/>
                  <a:pt x="1292" y="738"/>
                  <a:pt x="1292" y="738"/>
                </a:cubicBezTo>
                <a:cubicBezTo>
                  <a:pt x="1175" y="738"/>
                  <a:pt x="1175" y="738"/>
                  <a:pt x="1175" y="738"/>
                </a:cubicBezTo>
                <a:cubicBezTo>
                  <a:pt x="1175" y="638"/>
                  <a:pt x="1175" y="638"/>
                  <a:pt x="1175" y="638"/>
                </a:cubicBezTo>
                <a:cubicBezTo>
                  <a:pt x="1175" y="537"/>
                  <a:pt x="1225" y="486"/>
                  <a:pt x="1326" y="486"/>
                </a:cubicBezTo>
                <a:cubicBezTo>
                  <a:pt x="1427" y="486"/>
                  <a:pt x="1478" y="537"/>
                  <a:pt x="1478" y="638"/>
                </a:cubicBezTo>
                <a:lnTo>
                  <a:pt x="1478" y="776"/>
                </a:lnTo>
                <a:close/>
                <a:moveTo>
                  <a:pt x="74" y="1434"/>
                </a:moveTo>
                <a:cubicBezTo>
                  <a:pt x="74" y="1450"/>
                  <a:pt x="74" y="1450"/>
                  <a:pt x="74" y="1450"/>
                </a:cubicBezTo>
                <a:cubicBezTo>
                  <a:pt x="141" y="1450"/>
                  <a:pt x="141" y="1450"/>
                  <a:pt x="141" y="1450"/>
                </a:cubicBezTo>
                <a:cubicBezTo>
                  <a:pt x="141" y="1537"/>
                  <a:pt x="141" y="1537"/>
                  <a:pt x="141" y="1537"/>
                </a:cubicBezTo>
                <a:cubicBezTo>
                  <a:pt x="141" y="1547"/>
                  <a:pt x="136" y="1553"/>
                  <a:pt x="125" y="1553"/>
                </a:cubicBezTo>
                <a:cubicBezTo>
                  <a:pt x="118" y="1553"/>
                  <a:pt x="109" y="1552"/>
                  <a:pt x="97" y="1551"/>
                </a:cubicBezTo>
                <a:cubicBezTo>
                  <a:pt x="98" y="1558"/>
                  <a:pt x="99" y="1564"/>
                  <a:pt x="100" y="1570"/>
                </a:cubicBezTo>
                <a:cubicBezTo>
                  <a:pt x="113" y="1570"/>
                  <a:pt x="123" y="1570"/>
                  <a:pt x="130" y="1570"/>
                </a:cubicBezTo>
                <a:cubicBezTo>
                  <a:pt x="149" y="1570"/>
                  <a:pt x="158" y="1560"/>
                  <a:pt x="158" y="1541"/>
                </a:cubicBezTo>
                <a:cubicBezTo>
                  <a:pt x="158" y="1495"/>
                  <a:pt x="158" y="1495"/>
                  <a:pt x="158" y="1495"/>
                </a:cubicBezTo>
                <a:cubicBezTo>
                  <a:pt x="171" y="1521"/>
                  <a:pt x="189" y="1540"/>
                  <a:pt x="211" y="1552"/>
                </a:cubicBezTo>
                <a:cubicBezTo>
                  <a:pt x="216" y="1547"/>
                  <a:pt x="221" y="1543"/>
                  <a:pt x="226" y="1538"/>
                </a:cubicBezTo>
                <a:cubicBezTo>
                  <a:pt x="209" y="1531"/>
                  <a:pt x="195" y="1520"/>
                  <a:pt x="183" y="1505"/>
                </a:cubicBezTo>
                <a:cubicBezTo>
                  <a:pt x="197" y="1493"/>
                  <a:pt x="209" y="1482"/>
                  <a:pt x="220" y="1471"/>
                </a:cubicBezTo>
                <a:cubicBezTo>
                  <a:pt x="206" y="1460"/>
                  <a:pt x="206" y="1460"/>
                  <a:pt x="206" y="1460"/>
                </a:cubicBezTo>
                <a:cubicBezTo>
                  <a:pt x="196" y="1471"/>
                  <a:pt x="185" y="1482"/>
                  <a:pt x="173" y="1492"/>
                </a:cubicBezTo>
                <a:cubicBezTo>
                  <a:pt x="167" y="1482"/>
                  <a:pt x="162" y="1471"/>
                  <a:pt x="158" y="1460"/>
                </a:cubicBezTo>
                <a:cubicBezTo>
                  <a:pt x="158" y="1450"/>
                  <a:pt x="158" y="1450"/>
                  <a:pt x="158" y="1450"/>
                </a:cubicBezTo>
                <a:cubicBezTo>
                  <a:pt x="225" y="1450"/>
                  <a:pt x="225" y="1450"/>
                  <a:pt x="225" y="1450"/>
                </a:cubicBezTo>
                <a:cubicBezTo>
                  <a:pt x="225" y="1434"/>
                  <a:pt x="225" y="1434"/>
                  <a:pt x="225" y="1434"/>
                </a:cubicBezTo>
                <a:cubicBezTo>
                  <a:pt x="198" y="1434"/>
                  <a:pt x="198" y="1434"/>
                  <a:pt x="198" y="1434"/>
                </a:cubicBezTo>
                <a:cubicBezTo>
                  <a:pt x="203" y="1361"/>
                  <a:pt x="203" y="1361"/>
                  <a:pt x="203" y="1361"/>
                </a:cubicBezTo>
                <a:cubicBezTo>
                  <a:pt x="86" y="1361"/>
                  <a:pt x="86" y="1361"/>
                  <a:pt x="86" y="1361"/>
                </a:cubicBezTo>
                <a:cubicBezTo>
                  <a:pt x="86" y="1377"/>
                  <a:pt x="86" y="1377"/>
                  <a:pt x="86" y="1377"/>
                </a:cubicBezTo>
                <a:cubicBezTo>
                  <a:pt x="185" y="1377"/>
                  <a:pt x="185" y="1377"/>
                  <a:pt x="185" y="1377"/>
                </a:cubicBezTo>
                <a:cubicBezTo>
                  <a:pt x="183" y="1398"/>
                  <a:pt x="183" y="1398"/>
                  <a:pt x="183" y="1398"/>
                </a:cubicBezTo>
                <a:cubicBezTo>
                  <a:pt x="90" y="1398"/>
                  <a:pt x="90" y="1398"/>
                  <a:pt x="90" y="1398"/>
                </a:cubicBezTo>
                <a:cubicBezTo>
                  <a:pt x="90" y="1413"/>
                  <a:pt x="90" y="1413"/>
                  <a:pt x="90" y="1413"/>
                </a:cubicBezTo>
                <a:cubicBezTo>
                  <a:pt x="182" y="1413"/>
                  <a:pt x="182" y="1413"/>
                  <a:pt x="182" y="1413"/>
                </a:cubicBezTo>
                <a:cubicBezTo>
                  <a:pt x="181" y="1434"/>
                  <a:pt x="181" y="1434"/>
                  <a:pt x="181" y="1434"/>
                </a:cubicBezTo>
                <a:lnTo>
                  <a:pt x="74" y="1434"/>
                </a:lnTo>
                <a:close/>
                <a:moveTo>
                  <a:pt x="37" y="1441"/>
                </a:moveTo>
                <a:cubicBezTo>
                  <a:pt x="23" y="1464"/>
                  <a:pt x="12" y="1480"/>
                  <a:pt x="4" y="1488"/>
                </a:cubicBezTo>
                <a:cubicBezTo>
                  <a:pt x="8" y="1505"/>
                  <a:pt x="8" y="1505"/>
                  <a:pt x="8" y="1505"/>
                </a:cubicBezTo>
                <a:cubicBezTo>
                  <a:pt x="29" y="1502"/>
                  <a:pt x="50" y="1498"/>
                  <a:pt x="70" y="1495"/>
                </a:cubicBezTo>
                <a:cubicBezTo>
                  <a:pt x="71" y="1490"/>
                  <a:pt x="71" y="1484"/>
                  <a:pt x="72" y="1478"/>
                </a:cubicBezTo>
                <a:cubicBezTo>
                  <a:pt x="57" y="1481"/>
                  <a:pt x="42" y="1483"/>
                  <a:pt x="28" y="1485"/>
                </a:cubicBezTo>
                <a:cubicBezTo>
                  <a:pt x="43" y="1462"/>
                  <a:pt x="61" y="1434"/>
                  <a:pt x="80" y="1400"/>
                </a:cubicBezTo>
                <a:cubicBezTo>
                  <a:pt x="63" y="1393"/>
                  <a:pt x="63" y="1393"/>
                  <a:pt x="63" y="1393"/>
                </a:cubicBezTo>
                <a:cubicBezTo>
                  <a:pt x="57" y="1405"/>
                  <a:pt x="51" y="1416"/>
                  <a:pt x="45" y="1426"/>
                </a:cubicBezTo>
                <a:cubicBezTo>
                  <a:pt x="37" y="1426"/>
                  <a:pt x="28" y="1426"/>
                  <a:pt x="20" y="1426"/>
                </a:cubicBezTo>
                <a:cubicBezTo>
                  <a:pt x="31" y="1410"/>
                  <a:pt x="44" y="1386"/>
                  <a:pt x="59" y="1355"/>
                </a:cubicBezTo>
                <a:cubicBezTo>
                  <a:pt x="42" y="1348"/>
                  <a:pt x="42" y="1348"/>
                  <a:pt x="42" y="1348"/>
                </a:cubicBezTo>
                <a:cubicBezTo>
                  <a:pt x="28" y="1383"/>
                  <a:pt x="14" y="1410"/>
                  <a:pt x="0" y="1428"/>
                </a:cubicBezTo>
                <a:cubicBezTo>
                  <a:pt x="5" y="1443"/>
                  <a:pt x="5" y="1443"/>
                  <a:pt x="5" y="1443"/>
                </a:cubicBezTo>
                <a:cubicBezTo>
                  <a:pt x="13" y="1442"/>
                  <a:pt x="23" y="1442"/>
                  <a:pt x="37" y="1441"/>
                </a:cubicBezTo>
                <a:close/>
                <a:moveTo>
                  <a:pt x="70" y="1522"/>
                </a:moveTo>
                <a:cubicBezTo>
                  <a:pt x="43" y="1529"/>
                  <a:pt x="20" y="1534"/>
                  <a:pt x="0" y="1538"/>
                </a:cubicBezTo>
                <a:cubicBezTo>
                  <a:pt x="4" y="1556"/>
                  <a:pt x="4" y="1556"/>
                  <a:pt x="4" y="1556"/>
                </a:cubicBezTo>
                <a:cubicBezTo>
                  <a:pt x="27" y="1549"/>
                  <a:pt x="48" y="1544"/>
                  <a:pt x="69" y="1539"/>
                </a:cubicBezTo>
                <a:cubicBezTo>
                  <a:pt x="69" y="1536"/>
                  <a:pt x="69" y="1530"/>
                  <a:pt x="70" y="1522"/>
                </a:cubicBezTo>
                <a:close/>
                <a:moveTo>
                  <a:pt x="108" y="1497"/>
                </a:moveTo>
                <a:cubicBezTo>
                  <a:pt x="112" y="1493"/>
                  <a:pt x="117" y="1489"/>
                  <a:pt x="121" y="1485"/>
                </a:cubicBezTo>
                <a:cubicBezTo>
                  <a:pt x="111" y="1475"/>
                  <a:pt x="100" y="1466"/>
                  <a:pt x="90" y="1458"/>
                </a:cubicBezTo>
                <a:cubicBezTo>
                  <a:pt x="79" y="1468"/>
                  <a:pt x="79" y="1468"/>
                  <a:pt x="79" y="1468"/>
                </a:cubicBezTo>
                <a:cubicBezTo>
                  <a:pt x="88" y="1476"/>
                  <a:pt x="98" y="1486"/>
                  <a:pt x="108" y="1497"/>
                </a:cubicBezTo>
                <a:close/>
                <a:moveTo>
                  <a:pt x="83" y="1546"/>
                </a:moveTo>
                <a:cubicBezTo>
                  <a:pt x="105" y="1531"/>
                  <a:pt x="123" y="1519"/>
                  <a:pt x="137" y="1510"/>
                </a:cubicBezTo>
                <a:cubicBezTo>
                  <a:pt x="134" y="1506"/>
                  <a:pt x="132" y="1500"/>
                  <a:pt x="130" y="1495"/>
                </a:cubicBezTo>
                <a:cubicBezTo>
                  <a:pt x="111" y="1507"/>
                  <a:pt x="92" y="1520"/>
                  <a:pt x="72" y="1531"/>
                </a:cubicBezTo>
                <a:lnTo>
                  <a:pt x="83" y="1546"/>
                </a:lnTo>
                <a:close/>
                <a:moveTo>
                  <a:pt x="351" y="1353"/>
                </a:moveTo>
                <a:cubicBezTo>
                  <a:pt x="351" y="1457"/>
                  <a:pt x="351" y="1457"/>
                  <a:pt x="351" y="1457"/>
                </a:cubicBezTo>
                <a:cubicBezTo>
                  <a:pt x="334" y="1469"/>
                  <a:pt x="315" y="1480"/>
                  <a:pt x="295" y="1489"/>
                </a:cubicBezTo>
                <a:cubicBezTo>
                  <a:pt x="299" y="1495"/>
                  <a:pt x="303" y="1500"/>
                  <a:pt x="306" y="1505"/>
                </a:cubicBezTo>
                <a:cubicBezTo>
                  <a:pt x="322" y="1498"/>
                  <a:pt x="337" y="1489"/>
                  <a:pt x="351" y="1480"/>
                </a:cubicBezTo>
                <a:cubicBezTo>
                  <a:pt x="351" y="1533"/>
                  <a:pt x="351" y="1533"/>
                  <a:pt x="351" y="1533"/>
                </a:cubicBezTo>
                <a:cubicBezTo>
                  <a:pt x="351" y="1554"/>
                  <a:pt x="361" y="1564"/>
                  <a:pt x="382" y="1564"/>
                </a:cubicBezTo>
                <a:cubicBezTo>
                  <a:pt x="420" y="1564"/>
                  <a:pt x="420" y="1564"/>
                  <a:pt x="420" y="1564"/>
                </a:cubicBezTo>
                <a:cubicBezTo>
                  <a:pt x="439" y="1564"/>
                  <a:pt x="450" y="1555"/>
                  <a:pt x="453" y="1538"/>
                </a:cubicBezTo>
                <a:cubicBezTo>
                  <a:pt x="455" y="1527"/>
                  <a:pt x="456" y="1515"/>
                  <a:pt x="458" y="1503"/>
                </a:cubicBezTo>
                <a:cubicBezTo>
                  <a:pt x="451" y="1501"/>
                  <a:pt x="444" y="1499"/>
                  <a:pt x="438" y="1496"/>
                </a:cubicBezTo>
                <a:cubicBezTo>
                  <a:pt x="437" y="1510"/>
                  <a:pt x="436" y="1521"/>
                  <a:pt x="434" y="1532"/>
                </a:cubicBezTo>
                <a:cubicBezTo>
                  <a:pt x="432" y="1542"/>
                  <a:pt x="426" y="1546"/>
                  <a:pt x="416" y="1546"/>
                </a:cubicBezTo>
                <a:cubicBezTo>
                  <a:pt x="387" y="1546"/>
                  <a:pt x="387" y="1546"/>
                  <a:pt x="387" y="1546"/>
                </a:cubicBezTo>
                <a:cubicBezTo>
                  <a:pt x="376" y="1546"/>
                  <a:pt x="370" y="1541"/>
                  <a:pt x="370" y="1531"/>
                </a:cubicBezTo>
                <a:cubicBezTo>
                  <a:pt x="370" y="1467"/>
                  <a:pt x="370" y="1467"/>
                  <a:pt x="370" y="1467"/>
                </a:cubicBezTo>
                <a:cubicBezTo>
                  <a:pt x="401" y="1445"/>
                  <a:pt x="427" y="1419"/>
                  <a:pt x="449" y="1390"/>
                </a:cubicBezTo>
                <a:cubicBezTo>
                  <a:pt x="432" y="1378"/>
                  <a:pt x="432" y="1378"/>
                  <a:pt x="432" y="1378"/>
                </a:cubicBezTo>
                <a:cubicBezTo>
                  <a:pt x="414" y="1403"/>
                  <a:pt x="394" y="1424"/>
                  <a:pt x="370" y="1443"/>
                </a:cubicBezTo>
                <a:cubicBezTo>
                  <a:pt x="370" y="1353"/>
                  <a:pt x="370" y="1353"/>
                  <a:pt x="370" y="1353"/>
                </a:cubicBezTo>
                <a:lnTo>
                  <a:pt x="351" y="1353"/>
                </a:lnTo>
                <a:close/>
                <a:moveTo>
                  <a:pt x="232" y="1461"/>
                </a:moveTo>
                <a:cubicBezTo>
                  <a:pt x="235" y="1468"/>
                  <a:pt x="238" y="1475"/>
                  <a:pt x="240" y="1481"/>
                </a:cubicBezTo>
                <a:cubicBezTo>
                  <a:pt x="250" y="1469"/>
                  <a:pt x="259" y="1456"/>
                  <a:pt x="267" y="1443"/>
                </a:cubicBezTo>
                <a:cubicBezTo>
                  <a:pt x="267" y="1571"/>
                  <a:pt x="267" y="1571"/>
                  <a:pt x="267" y="1571"/>
                </a:cubicBezTo>
                <a:cubicBezTo>
                  <a:pt x="286" y="1571"/>
                  <a:pt x="286" y="1571"/>
                  <a:pt x="286" y="1571"/>
                </a:cubicBezTo>
                <a:cubicBezTo>
                  <a:pt x="286" y="1409"/>
                  <a:pt x="286" y="1409"/>
                  <a:pt x="286" y="1409"/>
                </a:cubicBezTo>
                <a:cubicBezTo>
                  <a:pt x="294" y="1392"/>
                  <a:pt x="302" y="1374"/>
                  <a:pt x="309" y="1356"/>
                </a:cubicBezTo>
                <a:cubicBezTo>
                  <a:pt x="290" y="1350"/>
                  <a:pt x="290" y="1350"/>
                  <a:pt x="290" y="1350"/>
                </a:cubicBezTo>
                <a:cubicBezTo>
                  <a:pt x="277" y="1389"/>
                  <a:pt x="258" y="1426"/>
                  <a:pt x="232" y="1461"/>
                </a:cubicBezTo>
                <a:close/>
                <a:moveTo>
                  <a:pt x="463" y="1483"/>
                </a:moveTo>
                <a:cubicBezTo>
                  <a:pt x="468" y="1502"/>
                  <a:pt x="468" y="1502"/>
                  <a:pt x="468" y="1502"/>
                </a:cubicBezTo>
                <a:cubicBezTo>
                  <a:pt x="483" y="1500"/>
                  <a:pt x="498" y="1497"/>
                  <a:pt x="513" y="1494"/>
                </a:cubicBezTo>
                <a:cubicBezTo>
                  <a:pt x="513" y="1541"/>
                  <a:pt x="513" y="1541"/>
                  <a:pt x="513" y="1541"/>
                </a:cubicBezTo>
                <a:cubicBezTo>
                  <a:pt x="513" y="1548"/>
                  <a:pt x="509" y="1552"/>
                  <a:pt x="502" y="1552"/>
                </a:cubicBezTo>
                <a:cubicBezTo>
                  <a:pt x="493" y="1552"/>
                  <a:pt x="483" y="1551"/>
                  <a:pt x="472" y="1549"/>
                </a:cubicBezTo>
                <a:cubicBezTo>
                  <a:pt x="474" y="1555"/>
                  <a:pt x="475" y="1562"/>
                  <a:pt x="476" y="1569"/>
                </a:cubicBezTo>
                <a:cubicBezTo>
                  <a:pt x="486" y="1569"/>
                  <a:pt x="496" y="1570"/>
                  <a:pt x="506" y="1569"/>
                </a:cubicBezTo>
                <a:cubicBezTo>
                  <a:pt x="523" y="1569"/>
                  <a:pt x="531" y="1561"/>
                  <a:pt x="531" y="1543"/>
                </a:cubicBezTo>
                <a:cubicBezTo>
                  <a:pt x="531" y="1490"/>
                  <a:pt x="531" y="1490"/>
                  <a:pt x="531" y="1490"/>
                </a:cubicBezTo>
                <a:cubicBezTo>
                  <a:pt x="547" y="1487"/>
                  <a:pt x="562" y="1484"/>
                  <a:pt x="578" y="1481"/>
                </a:cubicBezTo>
                <a:cubicBezTo>
                  <a:pt x="578" y="1476"/>
                  <a:pt x="578" y="1470"/>
                  <a:pt x="578" y="1463"/>
                </a:cubicBezTo>
                <a:cubicBezTo>
                  <a:pt x="562" y="1466"/>
                  <a:pt x="546" y="1469"/>
                  <a:pt x="531" y="1472"/>
                </a:cubicBezTo>
                <a:cubicBezTo>
                  <a:pt x="531" y="1434"/>
                  <a:pt x="531" y="1434"/>
                  <a:pt x="531" y="1434"/>
                </a:cubicBezTo>
                <a:cubicBezTo>
                  <a:pt x="590" y="1434"/>
                  <a:pt x="590" y="1434"/>
                  <a:pt x="590" y="1434"/>
                </a:cubicBezTo>
                <a:cubicBezTo>
                  <a:pt x="592" y="1462"/>
                  <a:pt x="596" y="1487"/>
                  <a:pt x="602" y="1507"/>
                </a:cubicBezTo>
                <a:cubicBezTo>
                  <a:pt x="585" y="1520"/>
                  <a:pt x="565" y="1532"/>
                  <a:pt x="544" y="1542"/>
                </a:cubicBezTo>
                <a:cubicBezTo>
                  <a:pt x="548" y="1546"/>
                  <a:pt x="551" y="1551"/>
                  <a:pt x="555" y="1557"/>
                </a:cubicBezTo>
                <a:cubicBezTo>
                  <a:pt x="575" y="1547"/>
                  <a:pt x="592" y="1537"/>
                  <a:pt x="609" y="1524"/>
                </a:cubicBezTo>
                <a:cubicBezTo>
                  <a:pt x="613" y="1533"/>
                  <a:pt x="617" y="1541"/>
                  <a:pt x="623" y="1548"/>
                </a:cubicBezTo>
                <a:cubicBezTo>
                  <a:pt x="634" y="1564"/>
                  <a:pt x="647" y="1571"/>
                  <a:pt x="660" y="1571"/>
                </a:cubicBezTo>
                <a:cubicBezTo>
                  <a:pt x="671" y="1571"/>
                  <a:pt x="678" y="1565"/>
                  <a:pt x="682" y="1553"/>
                </a:cubicBezTo>
                <a:cubicBezTo>
                  <a:pt x="684" y="1544"/>
                  <a:pt x="687" y="1531"/>
                  <a:pt x="690" y="1514"/>
                </a:cubicBezTo>
                <a:cubicBezTo>
                  <a:pt x="685" y="1512"/>
                  <a:pt x="679" y="1510"/>
                  <a:pt x="672" y="1507"/>
                </a:cubicBezTo>
                <a:cubicBezTo>
                  <a:pt x="670" y="1525"/>
                  <a:pt x="668" y="1537"/>
                  <a:pt x="666" y="1545"/>
                </a:cubicBezTo>
                <a:cubicBezTo>
                  <a:pt x="665" y="1550"/>
                  <a:pt x="662" y="1553"/>
                  <a:pt x="659" y="1553"/>
                </a:cubicBezTo>
                <a:cubicBezTo>
                  <a:pt x="653" y="1553"/>
                  <a:pt x="647" y="1548"/>
                  <a:pt x="639" y="1539"/>
                </a:cubicBezTo>
                <a:cubicBezTo>
                  <a:pt x="633" y="1532"/>
                  <a:pt x="628" y="1524"/>
                  <a:pt x="624" y="1513"/>
                </a:cubicBezTo>
                <a:cubicBezTo>
                  <a:pt x="644" y="1496"/>
                  <a:pt x="661" y="1477"/>
                  <a:pt x="677" y="1456"/>
                </a:cubicBezTo>
                <a:cubicBezTo>
                  <a:pt x="661" y="1445"/>
                  <a:pt x="661" y="1445"/>
                  <a:pt x="661" y="1445"/>
                </a:cubicBezTo>
                <a:cubicBezTo>
                  <a:pt x="649" y="1463"/>
                  <a:pt x="634" y="1479"/>
                  <a:pt x="618" y="1494"/>
                </a:cubicBezTo>
                <a:cubicBezTo>
                  <a:pt x="613" y="1477"/>
                  <a:pt x="610" y="1457"/>
                  <a:pt x="608" y="1434"/>
                </a:cubicBezTo>
                <a:cubicBezTo>
                  <a:pt x="690" y="1434"/>
                  <a:pt x="690" y="1434"/>
                  <a:pt x="690" y="1434"/>
                </a:cubicBezTo>
                <a:cubicBezTo>
                  <a:pt x="690" y="1417"/>
                  <a:pt x="690" y="1417"/>
                  <a:pt x="690" y="1417"/>
                </a:cubicBezTo>
                <a:cubicBezTo>
                  <a:pt x="607" y="1417"/>
                  <a:pt x="607" y="1417"/>
                  <a:pt x="607" y="1417"/>
                </a:cubicBezTo>
                <a:cubicBezTo>
                  <a:pt x="606" y="1397"/>
                  <a:pt x="605" y="1374"/>
                  <a:pt x="605" y="1350"/>
                </a:cubicBezTo>
                <a:cubicBezTo>
                  <a:pt x="586" y="1350"/>
                  <a:pt x="586" y="1350"/>
                  <a:pt x="586" y="1350"/>
                </a:cubicBezTo>
                <a:cubicBezTo>
                  <a:pt x="587" y="1376"/>
                  <a:pt x="588" y="1399"/>
                  <a:pt x="589" y="1417"/>
                </a:cubicBezTo>
                <a:cubicBezTo>
                  <a:pt x="531" y="1417"/>
                  <a:pt x="531" y="1417"/>
                  <a:pt x="531" y="1417"/>
                </a:cubicBezTo>
                <a:cubicBezTo>
                  <a:pt x="531" y="1380"/>
                  <a:pt x="531" y="1380"/>
                  <a:pt x="531" y="1380"/>
                </a:cubicBezTo>
                <a:cubicBezTo>
                  <a:pt x="546" y="1378"/>
                  <a:pt x="559" y="1376"/>
                  <a:pt x="570" y="1374"/>
                </a:cubicBezTo>
                <a:cubicBezTo>
                  <a:pt x="565" y="1356"/>
                  <a:pt x="565" y="1356"/>
                  <a:pt x="565" y="1356"/>
                </a:cubicBezTo>
                <a:cubicBezTo>
                  <a:pt x="538" y="1362"/>
                  <a:pt x="506" y="1366"/>
                  <a:pt x="469" y="1370"/>
                </a:cubicBezTo>
                <a:cubicBezTo>
                  <a:pt x="471" y="1376"/>
                  <a:pt x="473" y="1382"/>
                  <a:pt x="474" y="1388"/>
                </a:cubicBezTo>
                <a:cubicBezTo>
                  <a:pt x="488" y="1386"/>
                  <a:pt x="501" y="1384"/>
                  <a:pt x="513" y="1383"/>
                </a:cubicBezTo>
                <a:cubicBezTo>
                  <a:pt x="513" y="1417"/>
                  <a:pt x="513" y="1417"/>
                  <a:pt x="513" y="1417"/>
                </a:cubicBezTo>
                <a:cubicBezTo>
                  <a:pt x="464" y="1417"/>
                  <a:pt x="464" y="1417"/>
                  <a:pt x="464" y="1417"/>
                </a:cubicBezTo>
                <a:cubicBezTo>
                  <a:pt x="464" y="1434"/>
                  <a:pt x="464" y="1434"/>
                  <a:pt x="464" y="1434"/>
                </a:cubicBezTo>
                <a:cubicBezTo>
                  <a:pt x="513" y="1434"/>
                  <a:pt x="513" y="1434"/>
                  <a:pt x="513" y="1434"/>
                </a:cubicBezTo>
                <a:cubicBezTo>
                  <a:pt x="513" y="1475"/>
                  <a:pt x="513" y="1475"/>
                  <a:pt x="513" y="1475"/>
                </a:cubicBezTo>
                <a:cubicBezTo>
                  <a:pt x="495" y="1478"/>
                  <a:pt x="479" y="1480"/>
                  <a:pt x="463" y="1483"/>
                </a:cubicBezTo>
                <a:close/>
                <a:moveTo>
                  <a:pt x="635" y="1358"/>
                </a:moveTo>
                <a:cubicBezTo>
                  <a:pt x="623" y="1370"/>
                  <a:pt x="623" y="1370"/>
                  <a:pt x="623" y="1370"/>
                </a:cubicBezTo>
                <a:cubicBezTo>
                  <a:pt x="636" y="1382"/>
                  <a:pt x="649" y="1394"/>
                  <a:pt x="662" y="1406"/>
                </a:cubicBezTo>
                <a:cubicBezTo>
                  <a:pt x="676" y="1392"/>
                  <a:pt x="676" y="1392"/>
                  <a:pt x="676" y="1392"/>
                </a:cubicBezTo>
                <a:cubicBezTo>
                  <a:pt x="662" y="1380"/>
                  <a:pt x="648" y="1368"/>
                  <a:pt x="635" y="1358"/>
                </a:cubicBezTo>
                <a:close/>
                <a:moveTo>
                  <a:pt x="889" y="1546"/>
                </a:moveTo>
                <a:cubicBezTo>
                  <a:pt x="886" y="1550"/>
                  <a:pt x="881" y="1552"/>
                  <a:pt x="874" y="1552"/>
                </a:cubicBezTo>
                <a:cubicBezTo>
                  <a:pt x="864" y="1552"/>
                  <a:pt x="852" y="1551"/>
                  <a:pt x="839" y="1551"/>
                </a:cubicBezTo>
                <a:cubicBezTo>
                  <a:pt x="841" y="1558"/>
                  <a:pt x="842" y="1564"/>
                  <a:pt x="843" y="1569"/>
                </a:cubicBezTo>
                <a:cubicBezTo>
                  <a:pt x="857" y="1570"/>
                  <a:pt x="869" y="1570"/>
                  <a:pt x="878" y="1569"/>
                </a:cubicBezTo>
                <a:cubicBezTo>
                  <a:pt x="890" y="1569"/>
                  <a:pt x="898" y="1566"/>
                  <a:pt x="903" y="1561"/>
                </a:cubicBezTo>
                <a:cubicBezTo>
                  <a:pt x="908" y="1555"/>
                  <a:pt x="910" y="1546"/>
                  <a:pt x="910" y="1533"/>
                </a:cubicBezTo>
                <a:cubicBezTo>
                  <a:pt x="910" y="1369"/>
                  <a:pt x="910" y="1369"/>
                  <a:pt x="910" y="1369"/>
                </a:cubicBezTo>
                <a:cubicBezTo>
                  <a:pt x="833" y="1369"/>
                  <a:pt x="833" y="1369"/>
                  <a:pt x="833" y="1369"/>
                </a:cubicBezTo>
                <a:cubicBezTo>
                  <a:pt x="833" y="1387"/>
                  <a:pt x="833" y="1387"/>
                  <a:pt x="833" y="1387"/>
                </a:cubicBezTo>
                <a:cubicBezTo>
                  <a:pt x="891" y="1387"/>
                  <a:pt x="891" y="1387"/>
                  <a:pt x="891" y="1387"/>
                </a:cubicBezTo>
                <a:cubicBezTo>
                  <a:pt x="891" y="1532"/>
                  <a:pt x="891" y="1532"/>
                  <a:pt x="891" y="1532"/>
                </a:cubicBezTo>
                <a:cubicBezTo>
                  <a:pt x="891" y="1539"/>
                  <a:pt x="891" y="1544"/>
                  <a:pt x="889" y="1546"/>
                </a:cubicBezTo>
                <a:close/>
                <a:moveTo>
                  <a:pt x="778" y="1569"/>
                </a:moveTo>
                <a:cubicBezTo>
                  <a:pt x="796" y="1569"/>
                  <a:pt x="796" y="1569"/>
                  <a:pt x="796" y="1569"/>
                </a:cubicBezTo>
                <a:cubicBezTo>
                  <a:pt x="796" y="1402"/>
                  <a:pt x="796" y="1402"/>
                  <a:pt x="796" y="1402"/>
                </a:cubicBezTo>
                <a:cubicBezTo>
                  <a:pt x="778" y="1402"/>
                  <a:pt x="778" y="1402"/>
                  <a:pt x="778" y="1402"/>
                </a:cubicBezTo>
                <a:lnTo>
                  <a:pt x="778" y="1569"/>
                </a:lnTo>
                <a:close/>
                <a:moveTo>
                  <a:pt x="820" y="1385"/>
                </a:moveTo>
                <a:cubicBezTo>
                  <a:pt x="815" y="1378"/>
                  <a:pt x="805" y="1366"/>
                  <a:pt x="792" y="1350"/>
                </a:cubicBezTo>
                <a:cubicBezTo>
                  <a:pt x="778" y="1360"/>
                  <a:pt x="778" y="1360"/>
                  <a:pt x="778" y="1360"/>
                </a:cubicBezTo>
                <a:cubicBezTo>
                  <a:pt x="790" y="1375"/>
                  <a:pt x="799" y="1387"/>
                  <a:pt x="805" y="1396"/>
                </a:cubicBezTo>
                <a:lnTo>
                  <a:pt x="820" y="1385"/>
                </a:lnTo>
                <a:close/>
                <a:moveTo>
                  <a:pt x="745" y="1408"/>
                </a:moveTo>
                <a:cubicBezTo>
                  <a:pt x="752" y="1392"/>
                  <a:pt x="758" y="1375"/>
                  <a:pt x="764" y="1358"/>
                </a:cubicBezTo>
                <a:cubicBezTo>
                  <a:pt x="746" y="1351"/>
                  <a:pt x="746" y="1351"/>
                  <a:pt x="746" y="1351"/>
                </a:cubicBezTo>
                <a:cubicBezTo>
                  <a:pt x="736" y="1388"/>
                  <a:pt x="719" y="1425"/>
                  <a:pt x="696" y="1460"/>
                </a:cubicBezTo>
                <a:cubicBezTo>
                  <a:pt x="699" y="1467"/>
                  <a:pt x="702" y="1474"/>
                  <a:pt x="703" y="1481"/>
                </a:cubicBezTo>
                <a:cubicBezTo>
                  <a:pt x="712" y="1469"/>
                  <a:pt x="719" y="1456"/>
                  <a:pt x="727" y="1443"/>
                </a:cubicBezTo>
                <a:cubicBezTo>
                  <a:pt x="727" y="1571"/>
                  <a:pt x="727" y="1571"/>
                  <a:pt x="727" y="1571"/>
                </a:cubicBezTo>
                <a:cubicBezTo>
                  <a:pt x="745" y="1571"/>
                  <a:pt x="745" y="1571"/>
                  <a:pt x="745" y="1571"/>
                </a:cubicBezTo>
                <a:lnTo>
                  <a:pt x="745" y="1408"/>
                </a:lnTo>
                <a:close/>
                <a:moveTo>
                  <a:pt x="1065" y="1349"/>
                </a:moveTo>
                <a:cubicBezTo>
                  <a:pt x="1055" y="1382"/>
                  <a:pt x="1043" y="1411"/>
                  <a:pt x="1029" y="1433"/>
                </a:cubicBezTo>
                <a:cubicBezTo>
                  <a:pt x="1035" y="1436"/>
                  <a:pt x="1041" y="1439"/>
                  <a:pt x="1045" y="1441"/>
                </a:cubicBezTo>
                <a:cubicBezTo>
                  <a:pt x="1052" y="1430"/>
                  <a:pt x="1059" y="1417"/>
                  <a:pt x="1065" y="1403"/>
                </a:cubicBezTo>
                <a:cubicBezTo>
                  <a:pt x="1126" y="1403"/>
                  <a:pt x="1126" y="1403"/>
                  <a:pt x="1126" y="1403"/>
                </a:cubicBezTo>
                <a:cubicBezTo>
                  <a:pt x="1125" y="1464"/>
                  <a:pt x="1124" y="1506"/>
                  <a:pt x="1122" y="1528"/>
                </a:cubicBezTo>
                <a:cubicBezTo>
                  <a:pt x="1121" y="1543"/>
                  <a:pt x="1114" y="1550"/>
                  <a:pt x="1100" y="1550"/>
                </a:cubicBezTo>
                <a:cubicBezTo>
                  <a:pt x="1088" y="1550"/>
                  <a:pt x="1074" y="1549"/>
                  <a:pt x="1059" y="1547"/>
                </a:cubicBezTo>
                <a:cubicBezTo>
                  <a:pt x="1058" y="1547"/>
                  <a:pt x="1058" y="1547"/>
                  <a:pt x="1058" y="1547"/>
                </a:cubicBezTo>
                <a:cubicBezTo>
                  <a:pt x="1059" y="1553"/>
                  <a:pt x="1061" y="1559"/>
                  <a:pt x="1062" y="1567"/>
                </a:cubicBezTo>
                <a:cubicBezTo>
                  <a:pt x="1076" y="1568"/>
                  <a:pt x="1090" y="1568"/>
                  <a:pt x="1104" y="1568"/>
                </a:cubicBezTo>
                <a:cubicBezTo>
                  <a:pt x="1127" y="1568"/>
                  <a:pt x="1140" y="1556"/>
                  <a:pt x="1141" y="1533"/>
                </a:cubicBezTo>
                <a:cubicBezTo>
                  <a:pt x="1142" y="1513"/>
                  <a:pt x="1144" y="1464"/>
                  <a:pt x="1145" y="1386"/>
                </a:cubicBezTo>
                <a:cubicBezTo>
                  <a:pt x="1072" y="1386"/>
                  <a:pt x="1072" y="1386"/>
                  <a:pt x="1072" y="1386"/>
                </a:cubicBezTo>
                <a:cubicBezTo>
                  <a:pt x="1076" y="1376"/>
                  <a:pt x="1080" y="1365"/>
                  <a:pt x="1084" y="1354"/>
                </a:cubicBezTo>
                <a:lnTo>
                  <a:pt x="1065" y="1349"/>
                </a:lnTo>
                <a:close/>
                <a:moveTo>
                  <a:pt x="1103" y="1490"/>
                </a:moveTo>
                <a:cubicBezTo>
                  <a:pt x="1093" y="1475"/>
                  <a:pt x="1080" y="1458"/>
                  <a:pt x="1063" y="1438"/>
                </a:cubicBezTo>
                <a:cubicBezTo>
                  <a:pt x="1049" y="1448"/>
                  <a:pt x="1049" y="1448"/>
                  <a:pt x="1049" y="1448"/>
                </a:cubicBezTo>
                <a:cubicBezTo>
                  <a:pt x="1063" y="1466"/>
                  <a:pt x="1076" y="1484"/>
                  <a:pt x="1086" y="1502"/>
                </a:cubicBezTo>
                <a:lnTo>
                  <a:pt x="1103" y="1490"/>
                </a:lnTo>
                <a:close/>
                <a:moveTo>
                  <a:pt x="975" y="1349"/>
                </a:moveTo>
                <a:cubicBezTo>
                  <a:pt x="971" y="1360"/>
                  <a:pt x="967" y="1373"/>
                  <a:pt x="961" y="1387"/>
                </a:cubicBezTo>
                <a:cubicBezTo>
                  <a:pt x="938" y="1387"/>
                  <a:pt x="938" y="1387"/>
                  <a:pt x="938" y="1387"/>
                </a:cubicBezTo>
                <a:cubicBezTo>
                  <a:pt x="938" y="1569"/>
                  <a:pt x="938" y="1569"/>
                  <a:pt x="938" y="1569"/>
                </a:cubicBezTo>
                <a:cubicBezTo>
                  <a:pt x="956" y="1569"/>
                  <a:pt x="956" y="1569"/>
                  <a:pt x="956" y="1569"/>
                </a:cubicBezTo>
                <a:cubicBezTo>
                  <a:pt x="956" y="1549"/>
                  <a:pt x="956" y="1549"/>
                  <a:pt x="956" y="1549"/>
                </a:cubicBezTo>
                <a:cubicBezTo>
                  <a:pt x="1008" y="1549"/>
                  <a:pt x="1008" y="1549"/>
                  <a:pt x="1008" y="1549"/>
                </a:cubicBezTo>
                <a:cubicBezTo>
                  <a:pt x="1008" y="1567"/>
                  <a:pt x="1008" y="1567"/>
                  <a:pt x="1008" y="1567"/>
                </a:cubicBezTo>
                <a:cubicBezTo>
                  <a:pt x="1026" y="1567"/>
                  <a:pt x="1026" y="1567"/>
                  <a:pt x="1026" y="1567"/>
                </a:cubicBezTo>
                <a:cubicBezTo>
                  <a:pt x="1026" y="1387"/>
                  <a:pt x="1026" y="1387"/>
                  <a:pt x="1026" y="1387"/>
                </a:cubicBezTo>
                <a:cubicBezTo>
                  <a:pt x="980" y="1387"/>
                  <a:pt x="980" y="1387"/>
                  <a:pt x="980" y="1387"/>
                </a:cubicBezTo>
                <a:cubicBezTo>
                  <a:pt x="985" y="1377"/>
                  <a:pt x="989" y="1366"/>
                  <a:pt x="994" y="1354"/>
                </a:cubicBezTo>
                <a:lnTo>
                  <a:pt x="975" y="1349"/>
                </a:lnTo>
                <a:close/>
                <a:moveTo>
                  <a:pt x="1008" y="1532"/>
                </a:moveTo>
                <a:cubicBezTo>
                  <a:pt x="956" y="1532"/>
                  <a:pt x="956" y="1532"/>
                  <a:pt x="956" y="1532"/>
                </a:cubicBezTo>
                <a:cubicBezTo>
                  <a:pt x="956" y="1475"/>
                  <a:pt x="956" y="1475"/>
                  <a:pt x="956" y="1475"/>
                </a:cubicBezTo>
                <a:cubicBezTo>
                  <a:pt x="1008" y="1475"/>
                  <a:pt x="1008" y="1475"/>
                  <a:pt x="1008" y="1475"/>
                </a:cubicBezTo>
                <a:lnTo>
                  <a:pt x="1008" y="1532"/>
                </a:lnTo>
                <a:close/>
                <a:moveTo>
                  <a:pt x="1008" y="1404"/>
                </a:moveTo>
                <a:cubicBezTo>
                  <a:pt x="1008" y="1459"/>
                  <a:pt x="1008" y="1459"/>
                  <a:pt x="1008" y="1459"/>
                </a:cubicBezTo>
                <a:cubicBezTo>
                  <a:pt x="956" y="1459"/>
                  <a:pt x="956" y="1459"/>
                  <a:pt x="956" y="1459"/>
                </a:cubicBezTo>
                <a:cubicBezTo>
                  <a:pt x="956" y="1404"/>
                  <a:pt x="956" y="1404"/>
                  <a:pt x="956" y="1404"/>
                </a:cubicBezTo>
                <a:lnTo>
                  <a:pt x="1008" y="1404"/>
                </a:lnTo>
                <a:close/>
                <a:moveTo>
                  <a:pt x="1160" y="1508"/>
                </a:moveTo>
                <a:cubicBezTo>
                  <a:pt x="1163" y="1527"/>
                  <a:pt x="1163" y="1527"/>
                  <a:pt x="1163" y="1527"/>
                </a:cubicBezTo>
                <a:cubicBezTo>
                  <a:pt x="1182" y="1521"/>
                  <a:pt x="1204" y="1514"/>
                  <a:pt x="1229" y="1507"/>
                </a:cubicBezTo>
                <a:cubicBezTo>
                  <a:pt x="1229" y="1502"/>
                  <a:pt x="1229" y="1496"/>
                  <a:pt x="1229" y="1489"/>
                </a:cubicBezTo>
                <a:cubicBezTo>
                  <a:pt x="1220" y="1491"/>
                  <a:pt x="1212" y="1494"/>
                  <a:pt x="1204" y="1496"/>
                </a:cubicBezTo>
                <a:cubicBezTo>
                  <a:pt x="1204" y="1423"/>
                  <a:pt x="1204" y="1423"/>
                  <a:pt x="1204" y="1423"/>
                </a:cubicBezTo>
                <a:cubicBezTo>
                  <a:pt x="1229" y="1423"/>
                  <a:pt x="1229" y="1423"/>
                  <a:pt x="1229" y="1423"/>
                </a:cubicBezTo>
                <a:cubicBezTo>
                  <a:pt x="1229" y="1407"/>
                  <a:pt x="1229" y="1407"/>
                  <a:pt x="1229" y="1407"/>
                </a:cubicBezTo>
                <a:cubicBezTo>
                  <a:pt x="1204" y="1407"/>
                  <a:pt x="1204" y="1407"/>
                  <a:pt x="1204" y="1407"/>
                </a:cubicBezTo>
                <a:cubicBezTo>
                  <a:pt x="1204" y="1352"/>
                  <a:pt x="1204" y="1352"/>
                  <a:pt x="1204" y="1352"/>
                </a:cubicBezTo>
                <a:cubicBezTo>
                  <a:pt x="1187" y="1352"/>
                  <a:pt x="1187" y="1352"/>
                  <a:pt x="1187" y="1352"/>
                </a:cubicBezTo>
                <a:cubicBezTo>
                  <a:pt x="1187" y="1407"/>
                  <a:pt x="1187" y="1407"/>
                  <a:pt x="1187" y="1407"/>
                </a:cubicBezTo>
                <a:cubicBezTo>
                  <a:pt x="1162" y="1407"/>
                  <a:pt x="1162" y="1407"/>
                  <a:pt x="1162" y="1407"/>
                </a:cubicBezTo>
                <a:cubicBezTo>
                  <a:pt x="1162" y="1423"/>
                  <a:pt x="1162" y="1423"/>
                  <a:pt x="1162" y="1423"/>
                </a:cubicBezTo>
                <a:cubicBezTo>
                  <a:pt x="1187" y="1423"/>
                  <a:pt x="1187" y="1423"/>
                  <a:pt x="1187" y="1423"/>
                </a:cubicBezTo>
                <a:cubicBezTo>
                  <a:pt x="1187" y="1501"/>
                  <a:pt x="1187" y="1501"/>
                  <a:pt x="1187" y="1501"/>
                </a:cubicBezTo>
                <a:cubicBezTo>
                  <a:pt x="1177" y="1503"/>
                  <a:pt x="1168" y="1506"/>
                  <a:pt x="1160" y="1508"/>
                </a:cubicBezTo>
                <a:close/>
                <a:moveTo>
                  <a:pt x="1349" y="1350"/>
                </a:moveTo>
                <a:cubicBezTo>
                  <a:pt x="1339" y="1361"/>
                  <a:pt x="1339" y="1361"/>
                  <a:pt x="1339" y="1361"/>
                </a:cubicBezTo>
                <a:cubicBezTo>
                  <a:pt x="1348" y="1369"/>
                  <a:pt x="1357" y="1377"/>
                  <a:pt x="1366" y="1385"/>
                </a:cubicBezTo>
                <a:cubicBezTo>
                  <a:pt x="1377" y="1373"/>
                  <a:pt x="1377" y="1373"/>
                  <a:pt x="1377" y="1373"/>
                </a:cubicBezTo>
                <a:cubicBezTo>
                  <a:pt x="1368" y="1365"/>
                  <a:pt x="1359" y="1357"/>
                  <a:pt x="1349" y="1350"/>
                </a:cubicBezTo>
                <a:close/>
                <a:moveTo>
                  <a:pt x="1238" y="1441"/>
                </a:moveTo>
                <a:cubicBezTo>
                  <a:pt x="1238" y="1474"/>
                  <a:pt x="1236" y="1498"/>
                  <a:pt x="1232" y="1513"/>
                </a:cubicBezTo>
                <a:cubicBezTo>
                  <a:pt x="1228" y="1528"/>
                  <a:pt x="1220" y="1544"/>
                  <a:pt x="1208" y="1560"/>
                </a:cubicBezTo>
                <a:cubicBezTo>
                  <a:pt x="1213" y="1564"/>
                  <a:pt x="1217" y="1568"/>
                  <a:pt x="1222" y="1573"/>
                </a:cubicBezTo>
                <a:cubicBezTo>
                  <a:pt x="1235" y="1556"/>
                  <a:pt x="1243" y="1538"/>
                  <a:pt x="1248" y="1520"/>
                </a:cubicBezTo>
                <a:cubicBezTo>
                  <a:pt x="1252" y="1505"/>
                  <a:pt x="1254" y="1484"/>
                  <a:pt x="1255" y="1457"/>
                </a:cubicBezTo>
                <a:cubicBezTo>
                  <a:pt x="1284" y="1457"/>
                  <a:pt x="1284" y="1457"/>
                  <a:pt x="1284" y="1457"/>
                </a:cubicBezTo>
                <a:cubicBezTo>
                  <a:pt x="1284" y="1475"/>
                  <a:pt x="1284" y="1492"/>
                  <a:pt x="1283" y="1507"/>
                </a:cubicBezTo>
                <a:cubicBezTo>
                  <a:pt x="1282" y="1517"/>
                  <a:pt x="1278" y="1522"/>
                  <a:pt x="1269" y="1522"/>
                </a:cubicBezTo>
                <a:cubicBezTo>
                  <a:pt x="1264" y="1522"/>
                  <a:pt x="1258" y="1522"/>
                  <a:pt x="1251" y="1521"/>
                </a:cubicBezTo>
                <a:cubicBezTo>
                  <a:pt x="1253" y="1528"/>
                  <a:pt x="1254" y="1534"/>
                  <a:pt x="1255" y="1539"/>
                </a:cubicBezTo>
                <a:cubicBezTo>
                  <a:pt x="1260" y="1539"/>
                  <a:pt x="1266" y="1539"/>
                  <a:pt x="1272" y="1539"/>
                </a:cubicBezTo>
                <a:cubicBezTo>
                  <a:pt x="1289" y="1539"/>
                  <a:pt x="1298" y="1529"/>
                  <a:pt x="1299" y="1511"/>
                </a:cubicBezTo>
                <a:cubicBezTo>
                  <a:pt x="1300" y="1491"/>
                  <a:pt x="1300" y="1468"/>
                  <a:pt x="1301" y="1442"/>
                </a:cubicBezTo>
                <a:cubicBezTo>
                  <a:pt x="1255" y="1442"/>
                  <a:pt x="1255" y="1442"/>
                  <a:pt x="1255" y="1442"/>
                </a:cubicBezTo>
                <a:cubicBezTo>
                  <a:pt x="1255" y="1406"/>
                  <a:pt x="1255" y="1406"/>
                  <a:pt x="1255" y="1406"/>
                </a:cubicBezTo>
                <a:cubicBezTo>
                  <a:pt x="1314" y="1406"/>
                  <a:pt x="1314" y="1406"/>
                  <a:pt x="1314" y="1406"/>
                </a:cubicBezTo>
                <a:cubicBezTo>
                  <a:pt x="1316" y="1454"/>
                  <a:pt x="1319" y="1489"/>
                  <a:pt x="1325" y="1512"/>
                </a:cubicBezTo>
                <a:cubicBezTo>
                  <a:pt x="1311" y="1529"/>
                  <a:pt x="1296" y="1544"/>
                  <a:pt x="1279" y="1556"/>
                </a:cubicBezTo>
                <a:cubicBezTo>
                  <a:pt x="1284" y="1561"/>
                  <a:pt x="1288" y="1565"/>
                  <a:pt x="1291" y="1570"/>
                </a:cubicBezTo>
                <a:cubicBezTo>
                  <a:pt x="1305" y="1559"/>
                  <a:pt x="1318" y="1547"/>
                  <a:pt x="1331" y="1532"/>
                </a:cubicBezTo>
                <a:cubicBezTo>
                  <a:pt x="1334" y="1541"/>
                  <a:pt x="1337" y="1548"/>
                  <a:pt x="1342" y="1554"/>
                </a:cubicBezTo>
                <a:cubicBezTo>
                  <a:pt x="1349" y="1564"/>
                  <a:pt x="1358" y="1569"/>
                  <a:pt x="1367" y="1569"/>
                </a:cubicBezTo>
                <a:cubicBezTo>
                  <a:pt x="1376" y="1569"/>
                  <a:pt x="1382" y="1562"/>
                  <a:pt x="1385" y="1548"/>
                </a:cubicBezTo>
                <a:cubicBezTo>
                  <a:pt x="1387" y="1542"/>
                  <a:pt x="1388" y="1531"/>
                  <a:pt x="1389" y="1516"/>
                </a:cubicBezTo>
                <a:cubicBezTo>
                  <a:pt x="1384" y="1515"/>
                  <a:pt x="1379" y="1513"/>
                  <a:pt x="1373" y="1510"/>
                </a:cubicBezTo>
                <a:cubicBezTo>
                  <a:pt x="1372" y="1524"/>
                  <a:pt x="1371" y="1535"/>
                  <a:pt x="1369" y="1542"/>
                </a:cubicBezTo>
                <a:cubicBezTo>
                  <a:pt x="1369" y="1546"/>
                  <a:pt x="1367" y="1548"/>
                  <a:pt x="1364" y="1548"/>
                </a:cubicBezTo>
                <a:cubicBezTo>
                  <a:pt x="1361" y="1548"/>
                  <a:pt x="1357" y="1545"/>
                  <a:pt x="1353" y="1539"/>
                </a:cubicBezTo>
                <a:cubicBezTo>
                  <a:pt x="1349" y="1533"/>
                  <a:pt x="1346" y="1525"/>
                  <a:pt x="1343" y="1515"/>
                </a:cubicBezTo>
                <a:cubicBezTo>
                  <a:pt x="1358" y="1494"/>
                  <a:pt x="1371" y="1470"/>
                  <a:pt x="1382" y="1442"/>
                </a:cubicBezTo>
                <a:cubicBezTo>
                  <a:pt x="1366" y="1434"/>
                  <a:pt x="1366" y="1434"/>
                  <a:pt x="1366" y="1434"/>
                </a:cubicBezTo>
                <a:cubicBezTo>
                  <a:pt x="1358" y="1456"/>
                  <a:pt x="1349" y="1475"/>
                  <a:pt x="1338" y="1492"/>
                </a:cubicBezTo>
                <a:cubicBezTo>
                  <a:pt x="1335" y="1470"/>
                  <a:pt x="1332" y="1442"/>
                  <a:pt x="1331" y="1406"/>
                </a:cubicBezTo>
                <a:cubicBezTo>
                  <a:pt x="1386" y="1406"/>
                  <a:pt x="1386" y="1406"/>
                  <a:pt x="1386" y="1406"/>
                </a:cubicBezTo>
                <a:cubicBezTo>
                  <a:pt x="1386" y="1390"/>
                  <a:pt x="1386" y="1390"/>
                  <a:pt x="1386" y="1390"/>
                </a:cubicBezTo>
                <a:cubicBezTo>
                  <a:pt x="1330" y="1390"/>
                  <a:pt x="1330" y="1390"/>
                  <a:pt x="1330" y="1390"/>
                </a:cubicBezTo>
                <a:cubicBezTo>
                  <a:pt x="1330" y="1377"/>
                  <a:pt x="1330" y="1363"/>
                  <a:pt x="1330" y="1349"/>
                </a:cubicBezTo>
                <a:cubicBezTo>
                  <a:pt x="1312" y="1349"/>
                  <a:pt x="1312" y="1349"/>
                  <a:pt x="1312" y="1349"/>
                </a:cubicBezTo>
                <a:cubicBezTo>
                  <a:pt x="1312" y="1363"/>
                  <a:pt x="1313" y="1377"/>
                  <a:pt x="1313" y="1390"/>
                </a:cubicBezTo>
                <a:cubicBezTo>
                  <a:pt x="1238" y="1390"/>
                  <a:pt x="1238" y="1390"/>
                  <a:pt x="1238" y="1390"/>
                </a:cubicBezTo>
                <a:lnTo>
                  <a:pt x="1238" y="1441"/>
                </a:lnTo>
                <a:close/>
                <a:moveTo>
                  <a:pt x="1616" y="1383"/>
                </a:moveTo>
                <a:cubicBezTo>
                  <a:pt x="1507" y="1383"/>
                  <a:pt x="1507" y="1383"/>
                  <a:pt x="1507" y="1383"/>
                </a:cubicBezTo>
                <a:cubicBezTo>
                  <a:pt x="1522" y="1376"/>
                  <a:pt x="1522" y="1376"/>
                  <a:pt x="1522" y="1376"/>
                </a:cubicBezTo>
                <a:cubicBezTo>
                  <a:pt x="1516" y="1366"/>
                  <a:pt x="1510" y="1356"/>
                  <a:pt x="1504" y="1346"/>
                </a:cubicBezTo>
                <a:cubicBezTo>
                  <a:pt x="1486" y="1355"/>
                  <a:pt x="1486" y="1355"/>
                  <a:pt x="1486" y="1355"/>
                </a:cubicBezTo>
                <a:cubicBezTo>
                  <a:pt x="1493" y="1364"/>
                  <a:pt x="1498" y="1374"/>
                  <a:pt x="1503" y="1383"/>
                </a:cubicBezTo>
                <a:cubicBezTo>
                  <a:pt x="1397" y="1383"/>
                  <a:pt x="1397" y="1383"/>
                  <a:pt x="1397" y="1383"/>
                </a:cubicBezTo>
                <a:cubicBezTo>
                  <a:pt x="1397" y="1400"/>
                  <a:pt x="1397" y="1400"/>
                  <a:pt x="1397" y="1400"/>
                </a:cubicBezTo>
                <a:cubicBezTo>
                  <a:pt x="1497" y="1400"/>
                  <a:pt x="1497" y="1400"/>
                  <a:pt x="1497" y="1400"/>
                </a:cubicBezTo>
                <a:cubicBezTo>
                  <a:pt x="1497" y="1432"/>
                  <a:pt x="1497" y="1432"/>
                  <a:pt x="1497" y="1432"/>
                </a:cubicBezTo>
                <a:cubicBezTo>
                  <a:pt x="1416" y="1432"/>
                  <a:pt x="1416" y="1432"/>
                  <a:pt x="1416" y="1432"/>
                </a:cubicBezTo>
                <a:cubicBezTo>
                  <a:pt x="1416" y="1549"/>
                  <a:pt x="1416" y="1549"/>
                  <a:pt x="1416" y="1549"/>
                </a:cubicBezTo>
                <a:cubicBezTo>
                  <a:pt x="1434" y="1549"/>
                  <a:pt x="1434" y="1549"/>
                  <a:pt x="1434" y="1549"/>
                </a:cubicBezTo>
                <a:cubicBezTo>
                  <a:pt x="1434" y="1448"/>
                  <a:pt x="1434" y="1448"/>
                  <a:pt x="1434" y="1448"/>
                </a:cubicBezTo>
                <a:cubicBezTo>
                  <a:pt x="1497" y="1448"/>
                  <a:pt x="1497" y="1448"/>
                  <a:pt x="1497" y="1448"/>
                </a:cubicBezTo>
                <a:cubicBezTo>
                  <a:pt x="1497" y="1573"/>
                  <a:pt x="1497" y="1573"/>
                  <a:pt x="1497" y="1573"/>
                </a:cubicBezTo>
                <a:cubicBezTo>
                  <a:pt x="1515" y="1573"/>
                  <a:pt x="1515" y="1573"/>
                  <a:pt x="1515" y="1573"/>
                </a:cubicBezTo>
                <a:cubicBezTo>
                  <a:pt x="1515" y="1448"/>
                  <a:pt x="1515" y="1448"/>
                  <a:pt x="1515" y="1448"/>
                </a:cubicBezTo>
                <a:cubicBezTo>
                  <a:pt x="1580" y="1448"/>
                  <a:pt x="1580" y="1448"/>
                  <a:pt x="1580" y="1448"/>
                </a:cubicBezTo>
                <a:cubicBezTo>
                  <a:pt x="1580" y="1513"/>
                  <a:pt x="1580" y="1513"/>
                  <a:pt x="1580" y="1513"/>
                </a:cubicBezTo>
                <a:cubicBezTo>
                  <a:pt x="1580" y="1523"/>
                  <a:pt x="1575" y="1528"/>
                  <a:pt x="1565" y="1528"/>
                </a:cubicBezTo>
                <a:cubicBezTo>
                  <a:pt x="1558" y="1528"/>
                  <a:pt x="1548" y="1527"/>
                  <a:pt x="1535" y="1527"/>
                </a:cubicBezTo>
                <a:cubicBezTo>
                  <a:pt x="1536" y="1534"/>
                  <a:pt x="1537" y="1540"/>
                  <a:pt x="1538" y="1545"/>
                </a:cubicBezTo>
                <a:cubicBezTo>
                  <a:pt x="1552" y="1545"/>
                  <a:pt x="1562" y="1545"/>
                  <a:pt x="1571" y="1545"/>
                </a:cubicBezTo>
                <a:cubicBezTo>
                  <a:pt x="1589" y="1545"/>
                  <a:pt x="1598" y="1536"/>
                  <a:pt x="1598" y="1517"/>
                </a:cubicBezTo>
                <a:cubicBezTo>
                  <a:pt x="1598" y="1432"/>
                  <a:pt x="1598" y="1432"/>
                  <a:pt x="1598" y="1432"/>
                </a:cubicBezTo>
                <a:cubicBezTo>
                  <a:pt x="1515" y="1432"/>
                  <a:pt x="1515" y="1432"/>
                  <a:pt x="1515" y="1432"/>
                </a:cubicBezTo>
                <a:cubicBezTo>
                  <a:pt x="1515" y="1400"/>
                  <a:pt x="1515" y="1400"/>
                  <a:pt x="1515" y="1400"/>
                </a:cubicBezTo>
                <a:cubicBezTo>
                  <a:pt x="1616" y="1400"/>
                  <a:pt x="1616" y="1400"/>
                  <a:pt x="1616" y="1400"/>
                </a:cubicBezTo>
                <a:lnTo>
                  <a:pt x="1616" y="1383"/>
                </a:lnTo>
                <a:close/>
                <a:moveTo>
                  <a:pt x="1960" y="4985"/>
                </a:moveTo>
                <a:cubicBezTo>
                  <a:pt x="1625" y="4937"/>
                  <a:pt x="1625" y="4937"/>
                  <a:pt x="1625" y="4937"/>
                </a:cubicBezTo>
                <a:cubicBezTo>
                  <a:pt x="1619" y="4932"/>
                  <a:pt x="1619" y="4932"/>
                  <a:pt x="1619" y="4932"/>
                </a:cubicBezTo>
                <a:cubicBezTo>
                  <a:pt x="1420" y="4884"/>
                  <a:pt x="1420" y="4884"/>
                  <a:pt x="1420" y="4884"/>
                </a:cubicBezTo>
                <a:cubicBezTo>
                  <a:pt x="1397" y="4761"/>
                  <a:pt x="1397" y="4761"/>
                  <a:pt x="1397" y="4761"/>
                </a:cubicBezTo>
                <a:cubicBezTo>
                  <a:pt x="1182" y="4437"/>
                  <a:pt x="1182" y="4437"/>
                  <a:pt x="1182" y="4437"/>
                </a:cubicBezTo>
                <a:cubicBezTo>
                  <a:pt x="1182" y="3689"/>
                  <a:pt x="1182" y="3689"/>
                  <a:pt x="1182" y="3689"/>
                </a:cubicBezTo>
                <a:cubicBezTo>
                  <a:pt x="1395" y="3689"/>
                  <a:pt x="1395" y="3689"/>
                  <a:pt x="1395" y="3689"/>
                </a:cubicBezTo>
                <a:cubicBezTo>
                  <a:pt x="1395" y="3949"/>
                  <a:pt x="1395" y="3949"/>
                  <a:pt x="1395" y="3949"/>
                </a:cubicBezTo>
                <a:cubicBezTo>
                  <a:pt x="1291" y="3949"/>
                  <a:pt x="1291" y="3949"/>
                  <a:pt x="1291" y="3949"/>
                </a:cubicBezTo>
                <a:cubicBezTo>
                  <a:pt x="1291" y="4050"/>
                  <a:pt x="1291" y="4050"/>
                  <a:pt x="1291" y="4050"/>
                </a:cubicBezTo>
                <a:cubicBezTo>
                  <a:pt x="1395" y="4050"/>
                  <a:pt x="1395" y="4050"/>
                  <a:pt x="1395" y="4050"/>
                </a:cubicBezTo>
                <a:cubicBezTo>
                  <a:pt x="1517" y="3944"/>
                  <a:pt x="1517" y="3944"/>
                  <a:pt x="1517" y="3944"/>
                </a:cubicBezTo>
                <a:cubicBezTo>
                  <a:pt x="1517" y="3595"/>
                  <a:pt x="1517" y="3595"/>
                  <a:pt x="1517" y="3595"/>
                </a:cubicBezTo>
                <a:cubicBezTo>
                  <a:pt x="1427" y="3595"/>
                  <a:pt x="1427" y="3595"/>
                  <a:pt x="1427" y="3595"/>
                </a:cubicBezTo>
                <a:cubicBezTo>
                  <a:pt x="1427" y="3509"/>
                  <a:pt x="1427" y="3509"/>
                  <a:pt x="1427" y="3509"/>
                </a:cubicBezTo>
                <a:cubicBezTo>
                  <a:pt x="1498" y="3509"/>
                  <a:pt x="1498" y="3509"/>
                  <a:pt x="1498" y="3509"/>
                </a:cubicBezTo>
                <a:cubicBezTo>
                  <a:pt x="1540" y="3413"/>
                  <a:pt x="1540" y="3413"/>
                  <a:pt x="1540" y="3413"/>
                </a:cubicBezTo>
                <a:cubicBezTo>
                  <a:pt x="1427" y="3413"/>
                  <a:pt x="1427" y="3413"/>
                  <a:pt x="1427" y="3413"/>
                </a:cubicBezTo>
                <a:cubicBezTo>
                  <a:pt x="1427" y="3360"/>
                  <a:pt x="1427" y="3360"/>
                  <a:pt x="1427" y="3360"/>
                </a:cubicBezTo>
                <a:cubicBezTo>
                  <a:pt x="1305" y="3360"/>
                  <a:pt x="1305" y="3360"/>
                  <a:pt x="1305" y="3360"/>
                </a:cubicBezTo>
                <a:cubicBezTo>
                  <a:pt x="1305" y="3413"/>
                  <a:pt x="1305" y="3413"/>
                  <a:pt x="1305" y="3413"/>
                </a:cubicBezTo>
                <a:cubicBezTo>
                  <a:pt x="1037" y="3413"/>
                  <a:pt x="1037" y="3413"/>
                  <a:pt x="1037" y="3413"/>
                </a:cubicBezTo>
                <a:cubicBezTo>
                  <a:pt x="1037" y="3357"/>
                  <a:pt x="1037" y="3357"/>
                  <a:pt x="1037" y="3357"/>
                </a:cubicBezTo>
                <a:cubicBezTo>
                  <a:pt x="915" y="3357"/>
                  <a:pt x="915" y="3357"/>
                  <a:pt x="915" y="3357"/>
                </a:cubicBezTo>
                <a:cubicBezTo>
                  <a:pt x="915" y="3413"/>
                  <a:pt x="915" y="3413"/>
                  <a:pt x="915" y="3413"/>
                </a:cubicBezTo>
                <a:cubicBezTo>
                  <a:pt x="832" y="3413"/>
                  <a:pt x="832" y="3413"/>
                  <a:pt x="832" y="3413"/>
                </a:cubicBezTo>
                <a:cubicBezTo>
                  <a:pt x="832" y="3509"/>
                  <a:pt x="832" y="3509"/>
                  <a:pt x="832" y="3509"/>
                </a:cubicBezTo>
                <a:cubicBezTo>
                  <a:pt x="915" y="3509"/>
                  <a:pt x="915" y="3509"/>
                  <a:pt x="915" y="3509"/>
                </a:cubicBezTo>
                <a:cubicBezTo>
                  <a:pt x="915" y="3595"/>
                  <a:pt x="915" y="3595"/>
                  <a:pt x="915" y="3595"/>
                </a:cubicBezTo>
                <a:cubicBezTo>
                  <a:pt x="828" y="3595"/>
                  <a:pt x="828" y="3595"/>
                  <a:pt x="828" y="3595"/>
                </a:cubicBezTo>
                <a:cubicBezTo>
                  <a:pt x="828" y="3689"/>
                  <a:pt x="828" y="3689"/>
                  <a:pt x="828" y="3689"/>
                </a:cubicBezTo>
                <a:cubicBezTo>
                  <a:pt x="1061" y="3689"/>
                  <a:pt x="1061" y="3689"/>
                  <a:pt x="1061" y="3689"/>
                </a:cubicBezTo>
                <a:cubicBezTo>
                  <a:pt x="1061" y="4158"/>
                  <a:pt x="1061" y="4158"/>
                  <a:pt x="1061" y="4158"/>
                </a:cubicBezTo>
                <a:cubicBezTo>
                  <a:pt x="786" y="4455"/>
                  <a:pt x="786" y="4455"/>
                  <a:pt x="786" y="4455"/>
                </a:cubicBezTo>
                <a:cubicBezTo>
                  <a:pt x="704" y="4473"/>
                  <a:pt x="704" y="4473"/>
                  <a:pt x="704" y="4473"/>
                </a:cubicBezTo>
                <a:cubicBezTo>
                  <a:pt x="536" y="4360"/>
                  <a:pt x="536" y="4360"/>
                  <a:pt x="536" y="4360"/>
                </a:cubicBezTo>
                <a:cubicBezTo>
                  <a:pt x="652" y="4491"/>
                  <a:pt x="652" y="4491"/>
                  <a:pt x="652" y="4491"/>
                </a:cubicBezTo>
                <a:cubicBezTo>
                  <a:pt x="303" y="4584"/>
                  <a:pt x="303" y="4584"/>
                  <a:pt x="303" y="4584"/>
                </a:cubicBezTo>
                <a:cubicBezTo>
                  <a:pt x="813" y="4500"/>
                  <a:pt x="813" y="4500"/>
                  <a:pt x="813" y="4500"/>
                </a:cubicBezTo>
                <a:cubicBezTo>
                  <a:pt x="1061" y="4232"/>
                  <a:pt x="1061" y="4232"/>
                  <a:pt x="1061" y="4232"/>
                </a:cubicBezTo>
                <a:cubicBezTo>
                  <a:pt x="1061" y="4431"/>
                  <a:pt x="1061" y="4431"/>
                  <a:pt x="1061" y="4431"/>
                </a:cubicBezTo>
                <a:cubicBezTo>
                  <a:pt x="826" y="4769"/>
                  <a:pt x="826" y="4769"/>
                  <a:pt x="826" y="4769"/>
                </a:cubicBezTo>
                <a:cubicBezTo>
                  <a:pt x="576" y="4867"/>
                  <a:pt x="576" y="4867"/>
                  <a:pt x="576" y="4867"/>
                </a:cubicBezTo>
                <a:cubicBezTo>
                  <a:pt x="804" y="4824"/>
                  <a:pt x="804" y="4824"/>
                  <a:pt x="804" y="4824"/>
                </a:cubicBezTo>
                <a:cubicBezTo>
                  <a:pt x="745" y="5025"/>
                  <a:pt x="745" y="5025"/>
                  <a:pt x="745" y="5025"/>
                </a:cubicBezTo>
                <a:cubicBezTo>
                  <a:pt x="730" y="5084"/>
                  <a:pt x="730" y="5084"/>
                  <a:pt x="730" y="5084"/>
                </a:cubicBezTo>
                <a:cubicBezTo>
                  <a:pt x="728" y="5086"/>
                  <a:pt x="728" y="5086"/>
                  <a:pt x="728" y="5086"/>
                </a:cubicBezTo>
                <a:cubicBezTo>
                  <a:pt x="652" y="5070"/>
                  <a:pt x="652" y="5070"/>
                  <a:pt x="652" y="5070"/>
                </a:cubicBezTo>
                <a:cubicBezTo>
                  <a:pt x="638" y="5092"/>
                  <a:pt x="638" y="5092"/>
                  <a:pt x="638" y="5092"/>
                </a:cubicBezTo>
                <a:cubicBezTo>
                  <a:pt x="373" y="5173"/>
                  <a:pt x="373" y="5173"/>
                  <a:pt x="373" y="5173"/>
                </a:cubicBezTo>
                <a:cubicBezTo>
                  <a:pt x="602" y="5147"/>
                  <a:pt x="602" y="5147"/>
                  <a:pt x="602" y="5147"/>
                </a:cubicBezTo>
                <a:cubicBezTo>
                  <a:pt x="458" y="5367"/>
                  <a:pt x="458" y="5367"/>
                  <a:pt x="458" y="5367"/>
                </a:cubicBezTo>
                <a:cubicBezTo>
                  <a:pt x="218" y="5469"/>
                  <a:pt x="218" y="5469"/>
                  <a:pt x="218" y="5469"/>
                </a:cubicBezTo>
                <a:cubicBezTo>
                  <a:pt x="492" y="5407"/>
                  <a:pt x="492" y="5407"/>
                  <a:pt x="492" y="5407"/>
                </a:cubicBezTo>
                <a:cubicBezTo>
                  <a:pt x="676" y="5126"/>
                  <a:pt x="676" y="5126"/>
                  <a:pt x="676" y="5126"/>
                </a:cubicBezTo>
                <a:cubicBezTo>
                  <a:pt x="717" y="5135"/>
                  <a:pt x="717" y="5135"/>
                  <a:pt x="717" y="5135"/>
                </a:cubicBezTo>
                <a:cubicBezTo>
                  <a:pt x="634" y="5468"/>
                  <a:pt x="634" y="5468"/>
                  <a:pt x="634" y="5468"/>
                </a:cubicBezTo>
                <a:cubicBezTo>
                  <a:pt x="691" y="5639"/>
                  <a:pt x="691" y="5639"/>
                  <a:pt x="691" y="5639"/>
                </a:cubicBezTo>
                <a:cubicBezTo>
                  <a:pt x="686" y="5466"/>
                  <a:pt x="686" y="5466"/>
                  <a:pt x="686" y="5466"/>
                </a:cubicBezTo>
                <a:cubicBezTo>
                  <a:pt x="766" y="5145"/>
                  <a:pt x="766" y="5145"/>
                  <a:pt x="766" y="5145"/>
                </a:cubicBezTo>
                <a:cubicBezTo>
                  <a:pt x="858" y="5165"/>
                  <a:pt x="858" y="5165"/>
                  <a:pt x="858" y="5165"/>
                </a:cubicBezTo>
                <a:cubicBezTo>
                  <a:pt x="890" y="5415"/>
                  <a:pt x="890" y="5415"/>
                  <a:pt x="890" y="5415"/>
                </a:cubicBezTo>
                <a:cubicBezTo>
                  <a:pt x="833" y="5650"/>
                  <a:pt x="833" y="5650"/>
                  <a:pt x="833" y="5650"/>
                </a:cubicBezTo>
                <a:cubicBezTo>
                  <a:pt x="941" y="5418"/>
                  <a:pt x="941" y="5418"/>
                  <a:pt x="941" y="5418"/>
                </a:cubicBezTo>
                <a:cubicBezTo>
                  <a:pt x="905" y="5137"/>
                  <a:pt x="905" y="5137"/>
                  <a:pt x="905" y="5137"/>
                </a:cubicBezTo>
                <a:cubicBezTo>
                  <a:pt x="1061" y="5058"/>
                  <a:pt x="1061" y="5058"/>
                  <a:pt x="1061" y="5058"/>
                </a:cubicBezTo>
                <a:cubicBezTo>
                  <a:pt x="1061" y="5376"/>
                  <a:pt x="1061" y="5376"/>
                  <a:pt x="1061" y="5376"/>
                </a:cubicBezTo>
                <a:cubicBezTo>
                  <a:pt x="979" y="5486"/>
                  <a:pt x="979" y="5486"/>
                  <a:pt x="979" y="5486"/>
                </a:cubicBezTo>
                <a:cubicBezTo>
                  <a:pt x="1075" y="5441"/>
                  <a:pt x="1075" y="5441"/>
                  <a:pt x="1075" y="5441"/>
                </a:cubicBezTo>
                <a:cubicBezTo>
                  <a:pt x="1071" y="5508"/>
                  <a:pt x="1071" y="5508"/>
                  <a:pt x="1071" y="5508"/>
                </a:cubicBezTo>
                <a:cubicBezTo>
                  <a:pt x="1196" y="5758"/>
                  <a:pt x="1196" y="5758"/>
                  <a:pt x="1196" y="5758"/>
                </a:cubicBezTo>
                <a:cubicBezTo>
                  <a:pt x="1122" y="5502"/>
                  <a:pt x="1122" y="5502"/>
                  <a:pt x="1122" y="5502"/>
                </a:cubicBezTo>
                <a:cubicBezTo>
                  <a:pt x="1128" y="5398"/>
                  <a:pt x="1128" y="5398"/>
                  <a:pt x="1128" y="5398"/>
                </a:cubicBezTo>
                <a:cubicBezTo>
                  <a:pt x="1171" y="5377"/>
                  <a:pt x="1171" y="5377"/>
                  <a:pt x="1171" y="5377"/>
                </a:cubicBezTo>
                <a:cubicBezTo>
                  <a:pt x="1209" y="5464"/>
                  <a:pt x="1209" y="5464"/>
                  <a:pt x="1209" y="5464"/>
                </a:cubicBezTo>
                <a:cubicBezTo>
                  <a:pt x="1314" y="5581"/>
                  <a:pt x="1314" y="5581"/>
                  <a:pt x="1314" y="5581"/>
                </a:cubicBezTo>
                <a:cubicBezTo>
                  <a:pt x="1392" y="5778"/>
                  <a:pt x="1392" y="5778"/>
                  <a:pt x="1392" y="5778"/>
                </a:cubicBezTo>
                <a:cubicBezTo>
                  <a:pt x="1357" y="5554"/>
                  <a:pt x="1357" y="5554"/>
                  <a:pt x="1357" y="5554"/>
                </a:cubicBezTo>
                <a:cubicBezTo>
                  <a:pt x="1252" y="5436"/>
                  <a:pt x="1252" y="5436"/>
                  <a:pt x="1252" y="5436"/>
                </a:cubicBezTo>
                <a:cubicBezTo>
                  <a:pt x="1182" y="5277"/>
                  <a:pt x="1182" y="5277"/>
                  <a:pt x="1182" y="5277"/>
                </a:cubicBezTo>
                <a:cubicBezTo>
                  <a:pt x="1182" y="5205"/>
                  <a:pt x="1182" y="5205"/>
                  <a:pt x="1182" y="5205"/>
                </a:cubicBezTo>
                <a:cubicBezTo>
                  <a:pt x="1311" y="5357"/>
                  <a:pt x="1311" y="5357"/>
                  <a:pt x="1311" y="5357"/>
                </a:cubicBezTo>
                <a:cubicBezTo>
                  <a:pt x="1475" y="5439"/>
                  <a:pt x="1475" y="5439"/>
                  <a:pt x="1475" y="5439"/>
                </a:cubicBezTo>
                <a:cubicBezTo>
                  <a:pt x="1343" y="5317"/>
                  <a:pt x="1343" y="5317"/>
                  <a:pt x="1343" y="5317"/>
                </a:cubicBezTo>
                <a:cubicBezTo>
                  <a:pt x="1182" y="5127"/>
                  <a:pt x="1182" y="5127"/>
                  <a:pt x="1182" y="5127"/>
                </a:cubicBezTo>
                <a:cubicBezTo>
                  <a:pt x="1182" y="4934"/>
                  <a:pt x="1182" y="4934"/>
                  <a:pt x="1182" y="4934"/>
                </a:cubicBezTo>
                <a:cubicBezTo>
                  <a:pt x="1283" y="5047"/>
                  <a:pt x="1283" y="5047"/>
                  <a:pt x="1283" y="5047"/>
                </a:cubicBezTo>
                <a:cubicBezTo>
                  <a:pt x="1318" y="5206"/>
                  <a:pt x="1318" y="5206"/>
                  <a:pt x="1318" y="5206"/>
                </a:cubicBezTo>
                <a:cubicBezTo>
                  <a:pt x="1518" y="5261"/>
                  <a:pt x="1518" y="5261"/>
                  <a:pt x="1518" y="5261"/>
                </a:cubicBezTo>
                <a:cubicBezTo>
                  <a:pt x="1526" y="5273"/>
                  <a:pt x="1526" y="5273"/>
                  <a:pt x="1526" y="5273"/>
                </a:cubicBezTo>
                <a:cubicBezTo>
                  <a:pt x="1536" y="5266"/>
                  <a:pt x="1536" y="5266"/>
                  <a:pt x="1536" y="5266"/>
                </a:cubicBezTo>
                <a:cubicBezTo>
                  <a:pt x="1727" y="5319"/>
                  <a:pt x="1727" y="5319"/>
                  <a:pt x="1727" y="5319"/>
                </a:cubicBezTo>
                <a:cubicBezTo>
                  <a:pt x="1587" y="5228"/>
                  <a:pt x="1587" y="5228"/>
                  <a:pt x="1587" y="5228"/>
                </a:cubicBezTo>
                <a:cubicBezTo>
                  <a:pt x="1689" y="5090"/>
                  <a:pt x="1689" y="5090"/>
                  <a:pt x="1689" y="5090"/>
                </a:cubicBezTo>
                <a:cubicBezTo>
                  <a:pt x="1526" y="5211"/>
                  <a:pt x="1526" y="5211"/>
                  <a:pt x="1526" y="5211"/>
                </a:cubicBezTo>
                <a:cubicBezTo>
                  <a:pt x="1361" y="5166"/>
                  <a:pt x="1361" y="5166"/>
                  <a:pt x="1361" y="5166"/>
                </a:cubicBezTo>
                <a:cubicBezTo>
                  <a:pt x="1341" y="5078"/>
                  <a:pt x="1341" y="5078"/>
                  <a:pt x="1341" y="5078"/>
                </a:cubicBezTo>
                <a:cubicBezTo>
                  <a:pt x="1453" y="4989"/>
                  <a:pt x="1453" y="4989"/>
                  <a:pt x="1453" y="4989"/>
                </a:cubicBezTo>
                <a:cubicBezTo>
                  <a:pt x="1608" y="4987"/>
                  <a:pt x="1608" y="4987"/>
                  <a:pt x="1608" y="4987"/>
                </a:cubicBezTo>
                <a:cubicBezTo>
                  <a:pt x="1848" y="5172"/>
                  <a:pt x="1848" y="5172"/>
                  <a:pt x="1848" y="5172"/>
                </a:cubicBezTo>
                <a:cubicBezTo>
                  <a:pt x="1690" y="4987"/>
                  <a:pt x="1690" y="4987"/>
                  <a:pt x="1690" y="4987"/>
                </a:cubicBezTo>
                <a:lnTo>
                  <a:pt x="1960" y="4985"/>
                </a:lnTo>
                <a:close/>
                <a:moveTo>
                  <a:pt x="1061" y="5002"/>
                </a:moveTo>
                <a:cubicBezTo>
                  <a:pt x="851" y="5109"/>
                  <a:pt x="851" y="5109"/>
                  <a:pt x="851" y="5109"/>
                </a:cubicBezTo>
                <a:cubicBezTo>
                  <a:pt x="851" y="5112"/>
                  <a:pt x="851" y="5112"/>
                  <a:pt x="851" y="5112"/>
                </a:cubicBezTo>
                <a:cubicBezTo>
                  <a:pt x="784" y="5098"/>
                  <a:pt x="784" y="5098"/>
                  <a:pt x="784" y="5098"/>
                </a:cubicBezTo>
                <a:cubicBezTo>
                  <a:pt x="1061" y="4775"/>
                  <a:pt x="1061" y="4775"/>
                  <a:pt x="1061" y="4775"/>
                </a:cubicBezTo>
                <a:lnTo>
                  <a:pt x="1061" y="5002"/>
                </a:lnTo>
                <a:close/>
                <a:moveTo>
                  <a:pt x="1061" y="4697"/>
                </a:moveTo>
                <a:cubicBezTo>
                  <a:pt x="806" y="4995"/>
                  <a:pt x="806" y="4995"/>
                  <a:pt x="806" y="4995"/>
                </a:cubicBezTo>
                <a:cubicBezTo>
                  <a:pt x="863" y="4803"/>
                  <a:pt x="863" y="4803"/>
                  <a:pt x="863" y="4803"/>
                </a:cubicBezTo>
                <a:cubicBezTo>
                  <a:pt x="1061" y="4519"/>
                  <a:pt x="1061" y="4519"/>
                  <a:pt x="1061" y="4519"/>
                </a:cubicBezTo>
                <a:lnTo>
                  <a:pt x="1061" y="4697"/>
                </a:lnTo>
                <a:close/>
                <a:moveTo>
                  <a:pt x="1037" y="3595"/>
                </a:moveTo>
                <a:cubicBezTo>
                  <a:pt x="1037" y="3509"/>
                  <a:pt x="1037" y="3509"/>
                  <a:pt x="1037" y="3509"/>
                </a:cubicBezTo>
                <a:cubicBezTo>
                  <a:pt x="1306" y="3509"/>
                  <a:pt x="1306" y="3509"/>
                  <a:pt x="1306" y="3509"/>
                </a:cubicBezTo>
                <a:cubicBezTo>
                  <a:pt x="1306" y="3595"/>
                  <a:pt x="1306" y="3595"/>
                  <a:pt x="1306" y="3595"/>
                </a:cubicBezTo>
                <a:lnTo>
                  <a:pt x="1037" y="3595"/>
                </a:lnTo>
                <a:close/>
                <a:moveTo>
                  <a:pt x="1329" y="5023"/>
                </a:moveTo>
                <a:cubicBezTo>
                  <a:pt x="1182" y="4859"/>
                  <a:pt x="1182" y="4859"/>
                  <a:pt x="1182" y="4859"/>
                </a:cubicBezTo>
                <a:cubicBezTo>
                  <a:pt x="1182" y="4528"/>
                  <a:pt x="1182" y="4528"/>
                  <a:pt x="1182" y="4528"/>
                </a:cubicBezTo>
                <a:cubicBezTo>
                  <a:pt x="1349" y="4780"/>
                  <a:pt x="1349" y="4780"/>
                  <a:pt x="1349" y="4780"/>
                </a:cubicBezTo>
                <a:cubicBezTo>
                  <a:pt x="1376" y="4926"/>
                  <a:pt x="1376" y="4926"/>
                  <a:pt x="1376" y="4926"/>
                </a:cubicBezTo>
                <a:cubicBezTo>
                  <a:pt x="1434" y="4939"/>
                  <a:pt x="1434" y="4939"/>
                  <a:pt x="1434" y="4939"/>
                </a:cubicBezTo>
                <a:lnTo>
                  <a:pt x="1329" y="50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146070" y="2557332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46070" y="3480843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6070" y="4404354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46070" y="5327866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46070" y="2114360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6069" y="302076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068" y="394427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6068" y="486778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7177" y="213682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17177" y="306033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17177" y="398384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7177" y="4910939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5"/>
          <p:cNvSpPr/>
          <p:nvPr/>
        </p:nvSpPr>
        <p:spPr>
          <a:xfrm flipV="1">
            <a:off x="0" y="3093812"/>
            <a:ext cx="12168188" cy="3780024"/>
          </a:xfrm>
          <a:prstGeom prst="rect">
            <a:avLst/>
          </a:prstGeom>
          <a:solidFill>
            <a:srgbClr val="16856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2"/>
          <p:cNvSpPr/>
          <p:nvPr/>
        </p:nvSpPr>
        <p:spPr>
          <a:xfrm>
            <a:off x="1263529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58"/>
          <p:cNvSpPr/>
          <p:nvPr/>
        </p:nvSpPr>
        <p:spPr>
          <a:xfrm>
            <a:off x="3927633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6419137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3"/>
          <p:cNvSpPr/>
          <p:nvPr/>
        </p:nvSpPr>
        <p:spPr>
          <a:xfrm>
            <a:off x="9062801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66" y="2423929"/>
            <a:ext cx="1481456" cy="1481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70" y="2417832"/>
            <a:ext cx="1481456" cy="1487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25" y="2430026"/>
            <a:ext cx="1487553" cy="14814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89" y="2423929"/>
            <a:ext cx="1487553" cy="14875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321246" y="4454259"/>
            <a:ext cx="1472754" cy="902843"/>
            <a:chOff x="2078788" y="4527104"/>
            <a:chExt cx="1472754" cy="845151"/>
          </a:xfrm>
        </p:grpSpPr>
        <p:sp>
          <p:nvSpPr>
            <p:cNvPr id="18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9670" y="4454259"/>
            <a:ext cx="1472754" cy="902843"/>
            <a:chOff x="2078788" y="4527104"/>
            <a:chExt cx="1472754" cy="845151"/>
          </a:xfrm>
        </p:grpSpPr>
        <p:sp>
          <p:nvSpPr>
            <p:cNvPr id="21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2924" y="4454259"/>
            <a:ext cx="1472754" cy="902843"/>
            <a:chOff x="2078788" y="4527104"/>
            <a:chExt cx="1472754" cy="845151"/>
          </a:xfrm>
        </p:grpSpPr>
        <p:sp>
          <p:nvSpPr>
            <p:cNvPr id="24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42786" y="4454259"/>
            <a:ext cx="1472754" cy="902843"/>
            <a:chOff x="2078788" y="4527104"/>
            <a:chExt cx="1472754" cy="845151"/>
          </a:xfrm>
        </p:grpSpPr>
        <p:sp>
          <p:nvSpPr>
            <p:cNvPr id="27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9"/>
          <p:cNvSpPr/>
          <p:nvPr/>
        </p:nvSpPr>
        <p:spPr>
          <a:xfrm>
            <a:off x="14579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5" y="2503586"/>
            <a:ext cx="542424" cy="469404"/>
          </a:xfrm>
          <a:prstGeom prst="rect">
            <a:avLst/>
          </a:prstGeom>
          <a:noFill/>
        </p:spPr>
      </p:pic>
      <p:sp>
        <p:nvSpPr>
          <p:cNvPr id="10" name="Oval 24"/>
          <p:cNvSpPr/>
          <p:nvPr/>
        </p:nvSpPr>
        <p:spPr>
          <a:xfrm>
            <a:off x="4702771" y="2375698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6" y="2471687"/>
            <a:ext cx="542421" cy="469404"/>
          </a:xfrm>
          <a:prstGeom prst="rect">
            <a:avLst/>
          </a:prstGeom>
          <a:noFill/>
        </p:spPr>
      </p:pic>
      <p:sp>
        <p:nvSpPr>
          <p:cNvPr id="12" name="Oval 27"/>
          <p:cNvSpPr/>
          <p:nvPr/>
        </p:nvSpPr>
        <p:spPr>
          <a:xfrm>
            <a:off x="79476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0" y="2492851"/>
            <a:ext cx="491755" cy="469403"/>
          </a:xfrm>
          <a:prstGeom prst="rect">
            <a:avLst/>
          </a:prstGeom>
          <a:noFill/>
        </p:spPr>
      </p:pic>
      <p:sp>
        <p:nvSpPr>
          <p:cNvPr id="14" name="Oval 30"/>
          <p:cNvSpPr/>
          <p:nvPr/>
        </p:nvSpPr>
        <p:spPr>
          <a:xfrm>
            <a:off x="14579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0" y="4349139"/>
            <a:ext cx="458434" cy="469404"/>
          </a:xfrm>
          <a:prstGeom prst="rect">
            <a:avLst/>
          </a:prstGeom>
          <a:noFill/>
        </p:spPr>
      </p:pic>
      <p:sp>
        <p:nvSpPr>
          <p:cNvPr id="16" name="Oval 33"/>
          <p:cNvSpPr/>
          <p:nvPr/>
        </p:nvSpPr>
        <p:spPr>
          <a:xfrm>
            <a:off x="4702771" y="4239671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6" y="4349139"/>
            <a:ext cx="542421" cy="469403"/>
          </a:xfrm>
          <a:prstGeom prst="rect">
            <a:avLst/>
          </a:prstGeom>
          <a:noFill/>
        </p:spPr>
      </p:pic>
      <p:sp>
        <p:nvSpPr>
          <p:cNvPr id="18" name="Oval 36"/>
          <p:cNvSpPr/>
          <p:nvPr/>
        </p:nvSpPr>
        <p:spPr>
          <a:xfrm>
            <a:off x="79476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2" y="4305368"/>
            <a:ext cx="571228" cy="556947"/>
          </a:xfrm>
          <a:prstGeom prst="rect">
            <a:avLst/>
          </a:prstGeom>
          <a:noFill/>
        </p:spPr>
      </p:pic>
      <p:sp>
        <p:nvSpPr>
          <p:cNvPr id="20" name="TextBox 13"/>
          <p:cNvSpPr txBox="1"/>
          <p:nvPr/>
        </p:nvSpPr>
        <p:spPr>
          <a:xfrm>
            <a:off x="2322367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22367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561721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561721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01075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801075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22367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22367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561721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561721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01075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01075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470" y="3277678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3652"/>
          <a:stretch>
            <a:fillRect/>
          </a:stretch>
        </p:blipFill>
        <p:spPr>
          <a:xfrm>
            <a:off x="6193868" y="2085975"/>
            <a:ext cx="5112306" cy="2924174"/>
          </a:xfrm>
          <a:prstGeom prst="rect">
            <a:avLst/>
          </a:prstGeom>
        </p:spPr>
      </p:pic>
      <p:sp>
        <p:nvSpPr>
          <p:cNvPr id="10" name="Oval 5"/>
          <p:cNvSpPr/>
          <p:nvPr/>
        </p:nvSpPr>
        <p:spPr>
          <a:xfrm>
            <a:off x="8179315" y="2950091"/>
            <a:ext cx="1148317" cy="114831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</a:p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</a:t>
            </a:r>
          </a:p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867095" y="2950091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5"/>
          <p:cNvSpPr/>
          <p:nvPr/>
        </p:nvSpPr>
        <p:spPr>
          <a:xfrm>
            <a:off x="1522701" y="2716008"/>
            <a:ext cx="3279515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53947" y="2765806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8" name="Elbow Connector 35"/>
          <p:cNvCxnSpPr/>
          <p:nvPr/>
        </p:nvCxnSpPr>
        <p:spPr>
          <a:xfrm flipV="1">
            <a:off x="7664752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Elbow Connector 92"/>
          <p:cNvCxnSpPr/>
          <p:nvPr/>
        </p:nvCxnSpPr>
        <p:spPr>
          <a:xfrm flipH="1" flipV="1">
            <a:off x="3660697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0" name="Elbow Connector 150"/>
          <p:cNvCxnSpPr/>
          <p:nvPr/>
        </p:nvCxnSpPr>
        <p:spPr>
          <a:xfrm flipH="1">
            <a:off x="3660697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1" name="Elbow Connector 207"/>
          <p:cNvCxnSpPr/>
          <p:nvPr/>
        </p:nvCxnSpPr>
        <p:spPr>
          <a:xfrm>
            <a:off x="7685041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sp>
        <p:nvSpPr>
          <p:cNvPr id="12" name="Freeform 5"/>
          <p:cNvSpPr/>
          <p:nvPr/>
        </p:nvSpPr>
        <p:spPr bwMode="auto">
          <a:xfrm>
            <a:off x="6101715" y="1795617"/>
            <a:ext cx="2143119" cy="2188767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4182041" y="1562565"/>
            <a:ext cx="2193573" cy="2155131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953793" y="3448606"/>
            <a:ext cx="2147921" cy="2183962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5827819" y="3818606"/>
            <a:ext cx="2188767" cy="2018182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90700" y="2320368"/>
            <a:ext cx="38985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92162" y="2333815"/>
            <a:ext cx="71205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W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40079" y="4445548"/>
            <a:ext cx="62228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O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94637" y="4445548"/>
            <a:ext cx="5229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T</a:t>
            </a:r>
          </a:p>
        </p:txBody>
      </p:sp>
      <p:sp>
        <p:nvSpPr>
          <p:cNvPr id="20" name="Oval 94"/>
          <p:cNvSpPr/>
          <p:nvPr/>
        </p:nvSpPr>
        <p:spPr>
          <a:xfrm flipH="1">
            <a:off x="3018437" y="1720715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"/>
          <p:cNvSpPr>
            <a:spLocks noChangeArrowheads="1"/>
          </p:cNvSpPr>
          <p:nvPr/>
        </p:nvSpPr>
        <p:spPr bwMode="auto">
          <a:xfrm>
            <a:off x="3141249" y="1836306"/>
            <a:ext cx="350634" cy="350634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37"/>
          <p:cNvSpPr/>
          <p:nvPr/>
        </p:nvSpPr>
        <p:spPr>
          <a:xfrm>
            <a:off x="8546677" y="1720715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"/>
          <p:cNvSpPr>
            <a:spLocks noChangeArrowheads="1"/>
          </p:cNvSpPr>
          <p:nvPr/>
        </p:nvSpPr>
        <p:spPr bwMode="auto">
          <a:xfrm>
            <a:off x="8659546" y="1880514"/>
            <a:ext cx="349571" cy="268326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09"/>
          <p:cNvSpPr/>
          <p:nvPr/>
        </p:nvSpPr>
        <p:spPr>
          <a:xfrm flipV="1">
            <a:off x="8566966" y="5089636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1"/>
          <p:cNvSpPr>
            <a:spLocks noEditPoints="1"/>
          </p:cNvSpPr>
          <p:nvPr/>
        </p:nvSpPr>
        <p:spPr bwMode="auto">
          <a:xfrm>
            <a:off x="8759086" y="5225743"/>
            <a:ext cx="196869" cy="298758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52"/>
          <p:cNvSpPr/>
          <p:nvPr/>
        </p:nvSpPr>
        <p:spPr>
          <a:xfrm flipH="1" flipV="1">
            <a:off x="3018437" y="5089636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227"/>
          <p:cNvSpPr/>
          <p:nvPr/>
        </p:nvSpPr>
        <p:spPr>
          <a:xfrm>
            <a:off x="3147688" y="5209782"/>
            <a:ext cx="318855" cy="34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274827" y="17499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278908" y="20358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274827" y="509662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78908" y="538253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1325" y="17673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05406" y="205329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01325" y="511410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05406" y="54000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Shape 2729"/>
          <p:cNvSpPr/>
          <p:nvPr/>
        </p:nvSpPr>
        <p:spPr>
          <a:xfrm>
            <a:off x="1511061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9" name="Shape 2730"/>
          <p:cNvSpPr/>
          <p:nvPr/>
        </p:nvSpPr>
        <p:spPr>
          <a:xfrm>
            <a:off x="3846156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0" name="Shape 2731"/>
          <p:cNvSpPr/>
          <p:nvPr/>
        </p:nvSpPr>
        <p:spPr>
          <a:xfrm>
            <a:off x="6181251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1" name="Shape 2732"/>
          <p:cNvSpPr/>
          <p:nvPr/>
        </p:nvSpPr>
        <p:spPr>
          <a:xfrm>
            <a:off x="8504900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2" name="Shape 2733"/>
          <p:cNvSpPr/>
          <p:nvPr/>
        </p:nvSpPr>
        <p:spPr>
          <a:xfrm>
            <a:off x="2907540" y="3623028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3" name="Shape 2734"/>
          <p:cNvSpPr/>
          <p:nvPr/>
        </p:nvSpPr>
        <p:spPr>
          <a:xfrm>
            <a:off x="5242635" y="3623028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4" name="Shape 2735"/>
          <p:cNvSpPr/>
          <p:nvPr/>
        </p:nvSpPr>
        <p:spPr>
          <a:xfrm>
            <a:off x="7566283" y="3623028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6495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6903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12980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117062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46100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46508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809031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813113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51381" y="4839065"/>
            <a:ext cx="8459740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51683" y="5739618"/>
            <a:ext cx="668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让我们行动起来，使世界更美好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304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079825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13926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982447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85069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53590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r="22460"/>
          <a:stretch>
            <a:fillRect/>
          </a:stretch>
        </p:blipFill>
        <p:spPr>
          <a:xfrm>
            <a:off x="7820731" y="1021358"/>
            <a:ext cx="4371269" cy="31459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3817"/>
          <a:stretch>
            <a:fillRect/>
          </a:stretch>
        </p:blipFill>
        <p:spPr>
          <a:xfrm>
            <a:off x="-709" y="1021358"/>
            <a:ext cx="4371975" cy="3145981"/>
          </a:xfrm>
          <a:prstGeom prst="rect">
            <a:avLst/>
          </a:prstGeom>
        </p:spPr>
      </p:pic>
      <p:sp>
        <p:nvSpPr>
          <p:cNvPr id="16" name="Rectangle 37"/>
          <p:cNvSpPr/>
          <p:nvPr/>
        </p:nvSpPr>
        <p:spPr>
          <a:xfrm>
            <a:off x="4371267" y="1021358"/>
            <a:ext cx="3449466" cy="3146842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17" name="矩形 16"/>
          <p:cNvSpPr/>
          <p:nvPr/>
        </p:nvSpPr>
        <p:spPr>
          <a:xfrm>
            <a:off x="4982447" y="2060902"/>
            <a:ext cx="2421325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9909" y="1636328"/>
            <a:ext cx="149557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1828800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3496236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5163672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2"/>
          <p:cNvSpPr/>
          <p:nvPr/>
        </p:nvSpPr>
        <p:spPr>
          <a:xfrm>
            <a:off x="6831108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7"/>
          <p:cNvSpPr/>
          <p:nvPr/>
        </p:nvSpPr>
        <p:spPr>
          <a:xfrm>
            <a:off x="8498541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04793" y="2732209"/>
            <a:ext cx="382413" cy="616639"/>
            <a:chOff x="6967538" y="6365875"/>
            <a:chExt cx="127000" cy="204787"/>
          </a:xfrm>
          <a:solidFill>
            <a:schemeClr val="bg1"/>
          </a:solidFill>
        </p:grpSpPr>
        <p:sp>
          <p:nvSpPr>
            <p:cNvPr id="14" name="Freeform 626"/>
            <p:cNvSpPr/>
            <p:nvPr/>
          </p:nvSpPr>
          <p:spPr bwMode="auto">
            <a:xfrm>
              <a:off x="6967538" y="6423025"/>
              <a:ext cx="127000" cy="147637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27"/>
            <p:cNvSpPr/>
            <p:nvPr/>
          </p:nvSpPr>
          <p:spPr bwMode="auto">
            <a:xfrm>
              <a:off x="7000875" y="6365875"/>
              <a:ext cx="61912" cy="134937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203"/>
          <p:cNvSpPr/>
          <p:nvPr/>
        </p:nvSpPr>
        <p:spPr bwMode="auto">
          <a:xfrm>
            <a:off x="2415503" y="2802158"/>
            <a:ext cx="616639" cy="43021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>
            <a:spLocks noEditPoints="1"/>
          </p:cNvSpPr>
          <p:nvPr/>
        </p:nvSpPr>
        <p:spPr bwMode="auto">
          <a:xfrm>
            <a:off x="7412020" y="2728062"/>
            <a:ext cx="640541" cy="607081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02"/>
          <p:cNvSpPr/>
          <p:nvPr/>
        </p:nvSpPr>
        <p:spPr bwMode="auto">
          <a:xfrm>
            <a:off x="4157553" y="2830892"/>
            <a:ext cx="611859" cy="3824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310291" y="2761148"/>
            <a:ext cx="333716" cy="573995"/>
            <a:chOff x="8193088" y="6365876"/>
            <a:chExt cx="119062" cy="204788"/>
          </a:xfrm>
          <a:solidFill>
            <a:schemeClr val="bg1"/>
          </a:solidFill>
        </p:grpSpPr>
        <p:sp>
          <p:nvSpPr>
            <p:cNvPr id="20" name="Freeform 561"/>
            <p:cNvSpPr>
              <a:spLocks noEditPoints="1"/>
            </p:cNvSpPr>
            <p:nvPr/>
          </p:nvSpPr>
          <p:spPr bwMode="auto">
            <a:xfrm>
              <a:off x="8193088" y="6365876"/>
              <a:ext cx="119062" cy="163513"/>
            </a:xfrm>
            <a:custGeom>
              <a:avLst/>
              <a:gdLst>
                <a:gd name="T0" fmla="*/ 86 w 170"/>
                <a:gd name="T1" fmla="*/ 0 h 230"/>
                <a:gd name="T2" fmla="*/ 85 w 170"/>
                <a:gd name="T3" fmla="*/ 0 h 230"/>
                <a:gd name="T4" fmla="*/ 84 w 170"/>
                <a:gd name="T5" fmla="*/ 0 h 230"/>
                <a:gd name="T6" fmla="*/ 0 w 170"/>
                <a:gd name="T7" fmla="*/ 96 h 230"/>
                <a:gd name="T8" fmla="*/ 50 w 170"/>
                <a:gd name="T9" fmla="*/ 230 h 230"/>
                <a:gd name="T10" fmla="*/ 120 w 170"/>
                <a:gd name="T11" fmla="*/ 230 h 230"/>
                <a:gd name="T12" fmla="*/ 170 w 170"/>
                <a:gd name="T13" fmla="*/ 96 h 230"/>
                <a:gd name="T14" fmla="*/ 86 w 170"/>
                <a:gd name="T15" fmla="*/ 0 h 230"/>
                <a:gd name="T16" fmla="*/ 105 w 170"/>
                <a:gd name="T17" fmla="*/ 210 h 230"/>
                <a:gd name="T18" fmla="*/ 97 w 170"/>
                <a:gd name="T19" fmla="*/ 210 h 230"/>
                <a:gd name="T20" fmla="*/ 97 w 170"/>
                <a:gd name="T21" fmla="*/ 159 h 230"/>
                <a:gd name="T22" fmla="*/ 73 w 170"/>
                <a:gd name="T23" fmla="*/ 159 h 230"/>
                <a:gd name="T24" fmla="*/ 73 w 170"/>
                <a:gd name="T25" fmla="*/ 210 h 230"/>
                <a:gd name="T26" fmla="*/ 65 w 170"/>
                <a:gd name="T27" fmla="*/ 210 h 230"/>
                <a:gd name="T28" fmla="*/ 49 w 170"/>
                <a:gd name="T29" fmla="*/ 176 h 230"/>
                <a:gd name="T30" fmla="*/ 20 w 170"/>
                <a:gd name="T31" fmla="*/ 96 h 230"/>
                <a:gd name="T32" fmla="*/ 49 w 170"/>
                <a:gd name="T33" fmla="*/ 30 h 230"/>
                <a:gd name="T34" fmla="*/ 84 w 170"/>
                <a:gd name="T35" fmla="*/ 20 h 230"/>
                <a:gd name="T36" fmla="*/ 84 w 170"/>
                <a:gd name="T37" fmla="*/ 20 h 230"/>
                <a:gd name="T38" fmla="*/ 85 w 170"/>
                <a:gd name="T39" fmla="*/ 20 h 230"/>
                <a:gd name="T40" fmla="*/ 86 w 170"/>
                <a:gd name="T41" fmla="*/ 20 h 230"/>
                <a:gd name="T42" fmla="*/ 86 w 170"/>
                <a:gd name="T43" fmla="*/ 20 h 230"/>
                <a:gd name="T44" fmla="*/ 121 w 170"/>
                <a:gd name="T45" fmla="*/ 30 h 230"/>
                <a:gd name="T46" fmla="*/ 150 w 170"/>
                <a:gd name="T47" fmla="*/ 96 h 230"/>
                <a:gd name="T48" fmla="*/ 121 w 170"/>
                <a:gd name="T49" fmla="*/ 176 h 230"/>
                <a:gd name="T50" fmla="*/ 105 w 170"/>
                <a:gd name="T51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230">
                  <a:moveTo>
                    <a:pt x="8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74" y="0"/>
                    <a:pt x="0" y="3"/>
                    <a:pt x="0" y="96"/>
                  </a:cubicBezTo>
                  <a:cubicBezTo>
                    <a:pt x="0" y="136"/>
                    <a:pt x="50" y="210"/>
                    <a:pt x="50" y="230"/>
                  </a:cubicBezTo>
                  <a:cubicBezTo>
                    <a:pt x="120" y="230"/>
                    <a:pt x="120" y="230"/>
                    <a:pt x="120" y="230"/>
                  </a:cubicBezTo>
                  <a:cubicBezTo>
                    <a:pt x="120" y="210"/>
                    <a:pt x="170" y="136"/>
                    <a:pt x="170" y="96"/>
                  </a:cubicBezTo>
                  <a:cubicBezTo>
                    <a:pt x="170" y="3"/>
                    <a:pt x="96" y="0"/>
                    <a:pt x="86" y="0"/>
                  </a:cubicBezTo>
                  <a:close/>
                  <a:moveTo>
                    <a:pt x="105" y="210"/>
                  </a:moveTo>
                  <a:cubicBezTo>
                    <a:pt x="97" y="210"/>
                    <a:pt x="97" y="210"/>
                    <a:pt x="97" y="210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2" y="201"/>
                    <a:pt x="56" y="190"/>
                    <a:pt x="49" y="176"/>
                  </a:cubicBezTo>
                  <a:cubicBezTo>
                    <a:pt x="37" y="150"/>
                    <a:pt x="20" y="115"/>
                    <a:pt x="20" y="96"/>
                  </a:cubicBezTo>
                  <a:cubicBezTo>
                    <a:pt x="20" y="64"/>
                    <a:pt x="30" y="42"/>
                    <a:pt x="49" y="30"/>
                  </a:cubicBezTo>
                  <a:cubicBezTo>
                    <a:pt x="65" y="20"/>
                    <a:pt x="82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20"/>
                    <a:pt x="105" y="20"/>
                    <a:pt x="121" y="30"/>
                  </a:cubicBezTo>
                  <a:cubicBezTo>
                    <a:pt x="140" y="42"/>
                    <a:pt x="150" y="64"/>
                    <a:pt x="150" y="96"/>
                  </a:cubicBezTo>
                  <a:cubicBezTo>
                    <a:pt x="150" y="115"/>
                    <a:pt x="133" y="150"/>
                    <a:pt x="121" y="176"/>
                  </a:cubicBezTo>
                  <a:cubicBezTo>
                    <a:pt x="114" y="190"/>
                    <a:pt x="108" y="201"/>
                    <a:pt x="10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562"/>
            <p:cNvSpPr>
              <a:spLocks noChangeArrowheads="1"/>
            </p:cNvSpPr>
            <p:nvPr/>
          </p:nvSpPr>
          <p:spPr bwMode="auto">
            <a:xfrm>
              <a:off x="8228013" y="6535738"/>
              <a:ext cx="49212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563"/>
            <p:cNvSpPr>
              <a:spLocks noChangeArrowheads="1"/>
            </p:cNvSpPr>
            <p:nvPr/>
          </p:nvSpPr>
          <p:spPr bwMode="auto">
            <a:xfrm>
              <a:off x="8240713" y="6556376"/>
              <a:ext cx="254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019300" y="4419600"/>
            <a:ext cx="8277225" cy="0"/>
          </a:xfrm>
          <a:prstGeom prst="line">
            <a:avLst/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19861" y="5007817"/>
            <a:ext cx="834333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019861" y="4685867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30790" y="2823631"/>
            <a:ext cx="4228044" cy="17716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itchFamily="34" charset="0"/>
              </a:rPr>
              <a:t>Business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27947E"/>
                </a:solidFill>
                <a:latin typeface="Bebas Neue" pitchFamily="34" charset="0"/>
              </a:rPr>
              <a:t>Presentations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itchFamily="34" charset="0"/>
              </a:rPr>
              <a:t>All ready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8151814" y="4743451"/>
            <a:ext cx="1191684" cy="1191684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8314797" y="4906435"/>
            <a:ext cx="865717" cy="86571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9648298" y="3930305"/>
            <a:ext cx="1191684" cy="1191684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9813398" y="4093288"/>
            <a:ext cx="863600" cy="865717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9674755" y="2326218"/>
            <a:ext cx="1191684" cy="1191684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9837738" y="2491318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156193" y="1464731"/>
            <a:ext cx="1191684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8319176" y="1627715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6694781" y="2326894"/>
            <a:ext cx="1191684" cy="1189566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6857764" y="2489878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6710363" y="3744383"/>
            <a:ext cx="1193800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6875463" y="3907366"/>
            <a:ext cx="865717" cy="865717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7902435" y="2802466"/>
            <a:ext cx="1794157" cy="1792816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27947E"/>
          </a:solidFill>
          <a:ln w="3810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7104737" y="2659209"/>
            <a:ext cx="331552" cy="482603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03960" y="1835995"/>
            <a:ext cx="334251" cy="411056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0" y="239"/>
                </a:lnTo>
                <a:lnTo>
                  <a:pt x="1" y="236"/>
                </a:lnTo>
                <a:lnTo>
                  <a:pt x="1" y="236"/>
                </a:lnTo>
                <a:lnTo>
                  <a:pt x="1" y="234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8520112" y="5162205"/>
            <a:ext cx="455085" cy="322648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10130500" y="2698708"/>
            <a:ext cx="320408" cy="406487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0110812" y="4355446"/>
            <a:ext cx="306867" cy="381616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7078328" y="4130371"/>
            <a:ext cx="417653" cy="415472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8491313" y="3365245"/>
            <a:ext cx="616400" cy="667259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1925" y="4450724"/>
            <a:ext cx="428977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Group 33"/>
          <p:cNvGrpSpPr/>
          <p:nvPr/>
        </p:nvGrpSpPr>
        <p:grpSpPr>
          <a:xfrm>
            <a:off x="4232459" y="1912204"/>
            <a:ext cx="3703270" cy="4755311"/>
            <a:chOff x="3105150" y="1431925"/>
            <a:chExt cx="2782888" cy="3573463"/>
          </a:xfrm>
          <a:solidFill>
            <a:srgbClr val="ADBACA"/>
          </a:solidFill>
        </p:grpSpPr>
        <p:sp>
          <p:nvSpPr>
            <p:cNvPr id="9" name="Freeform 6@|5FFC:0|FBC:0|LFC:16777215|LBC:16777215"/>
            <p:cNvSpPr/>
            <p:nvPr/>
          </p:nvSpPr>
          <p:spPr bwMode="auto">
            <a:xfrm>
              <a:off x="449580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6@|5FFC:0|FBC:0|LFC:16777215|LBC:16777215"/>
            <p:cNvSpPr/>
            <p:nvPr/>
          </p:nvSpPr>
          <p:spPr bwMode="auto">
            <a:xfrm flipH="1">
              <a:off x="310515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1"/>
          <p:cNvSpPr/>
          <p:nvPr/>
        </p:nvSpPr>
        <p:spPr bwMode="auto">
          <a:xfrm>
            <a:off x="3346252" y="6204209"/>
            <a:ext cx="5475684" cy="628929"/>
          </a:xfrm>
          <a:custGeom>
            <a:avLst/>
            <a:gdLst/>
            <a:ahLst/>
            <a:cxnLst>
              <a:cxn ang="0">
                <a:pos x="1229" y="237"/>
              </a:cxn>
              <a:cxn ang="0">
                <a:pos x="0" y="272"/>
              </a:cxn>
              <a:cxn ang="0">
                <a:pos x="1229" y="237"/>
              </a:cxn>
            </a:cxnLst>
            <a:rect l="0" t="0" r="r" b="b"/>
            <a:pathLst>
              <a:path w="1229" h="272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>
          <a:xfrm flipV="1">
            <a:off x="5749440" y="133043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900540" y="1486900"/>
            <a:ext cx="367109" cy="356373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9"/>
          <p:cNvSpPr/>
          <p:nvPr/>
        </p:nvSpPr>
        <p:spPr>
          <a:xfrm flipV="1">
            <a:off x="7618790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77"/>
          <p:cNvSpPr>
            <a:spLocks noEditPoints="1"/>
          </p:cNvSpPr>
          <p:nvPr/>
        </p:nvSpPr>
        <p:spPr bwMode="auto">
          <a:xfrm>
            <a:off x="7763847" y="4171230"/>
            <a:ext cx="379195" cy="398595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2"/>
          <p:cNvSpPr/>
          <p:nvPr/>
        </p:nvSpPr>
        <p:spPr>
          <a:xfrm flipV="1">
            <a:off x="3866932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4064661" y="4170487"/>
            <a:ext cx="273851" cy="40008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/>
          <p:nvPr/>
        </p:nvSpPr>
        <p:spPr>
          <a:xfrm flipV="1">
            <a:off x="6756621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70"/>
          <p:cNvSpPr>
            <a:spLocks noEditPoints="1"/>
          </p:cNvSpPr>
          <p:nvPr/>
        </p:nvSpPr>
        <p:spPr bwMode="auto">
          <a:xfrm>
            <a:off x="6911351" y="1885547"/>
            <a:ext cx="359851" cy="304159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5"/>
          <p:cNvSpPr/>
          <p:nvPr/>
        </p:nvSpPr>
        <p:spPr>
          <a:xfrm flipV="1">
            <a:off x="4742262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4901965" y="1886742"/>
            <a:ext cx="349902" cy="301767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6"/>
          <p:cNvSpPr/>
          <p:nvPr/>
        </p:nvSpPr>
        <p:spPr>
          <a:xfrm flipV="1">
            <a:off x="3899974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4042194" y="2929055"/>
            <a:ext cx="384870" cy="417105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>
          <a:xfrm flipV="1">
            <a:off x="7591446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06"/>
          <p:cNvSpPr>
            <a:spLocks noEditPoints="1"/>
          </p:cNvSpPr>
          <p:nvPr/>
        </p:nvSpPr>
        <p:spPr bwMode="auto">
          <a:xfrm>
            <a:off x="7742268" y="2953775"/>
            <a:ext cx="367665" cy="367666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95096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399177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1743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55824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220074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224155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 flipH="1">
            <a:off x="8416424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 flipH="1">
            <a:off x="8416424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 flipH="1">
            <a:off x="8459777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 flipH="1">
            <a:off x="8459777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 flipH="1">
            <a:off x="7591446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 flipH="1">
            <a:off x="7591446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4664075" y="2077245"/>
            <a:ext cx="256382" cy="632619"/>
          </a:xfrm>
          <a:custGeom>
            <a:avLst/>
            <a:gdLst>
              <a:gd name="T0" fmla="*/ 8584982 w 21600"/>
              <a:gd name="T1" fmla="*/ 6018194 h 21600"/>
              <a:gd name="T2" fmla="*/ 7815766 w 21600"/>
              <a:gd name="T3" fmla="*/ 10766874 h 21600"/>
              <a:gd name="T4" fmla="*/ 6021998 w 21600"/>
              <a:gd name="T5" fmla="*/ 12667717 h 21600"/>
              <a:gd name="T6" fmla="*/ 4228253 w 21600"/>
              <a:gd name="T7" fmla="*/ 10766874 h 21600"/>
              <a:gd name="T8" fmla="*/ 3587513 w 21600"/>
              <a:gd name="T9" fmla="*/ 6018194 h 21600"/>
              <a:gd name="T10" fmla="*/ 4228253 w 21600"/>
              <a:gd name="T11" fmla="*/ 1900843 h 21600"/>
              <a:gd name="T12" fmla="*/ 6021998 w 21600"/>
              <a:gd name="T13" fmla="*/ 0 h 21600"/>
              <a:gd name="T14" fmla="*/ 7815766 w 21600"/>
              <a:gd name="T15" fmla="*/ 1900843 h 21600"/>
              <a:gd name="T16" fmla="*/ 8584982 w 21600"/>
              <a:gd name="T17" fmla="*/ 6018194 h 21600"/>
              <a:gd name="T18" fmla="*/ 12172495 w 21600"/>
              <a:gd name="T19" fmla="*/ 42439564 h 21600"/>
              <a:gd name="T20" fmla="*/ 11019491 w 21600"/>
              <a:gd name="T21" fmla="*/ 45290799 h 21600"/>
              <a:gd name="T22" fmla="*/ 9865916 w 21600"/>
              <a:gd name="T23" fmla="*/ 42439564 h 21600"/>
              <a:gd name="T24" fmla="*/ 9865916 w 21600"/>
              <a:gd name="T25" fmla="*/ 21852810 h 21600"/>
              <a:gd name="T26" fmla="*/ 9353652 w 21600"/>
              <a:gd name="T27" fmla="*/ 21852810 h 21600"/>
              <a:gd name="T28" fmla="*/ 9353652 w 21600"/>
              <a:gd name="T29" fmla="*/ 70945353 h 21600"/>
              <a:gd name="T30" fmla="*/ 7815766 w 21600"/>
              <a:gd name="T31" fmla="*/ 74112253 h 21600"/>
              <a:gd name="T32" fmla="*/ 6406333 w 21600"/>
              <a:gd name="T33" fmla="*/ 70945353 h 21600"/>
              <a:gd name="T34" fmla="*/ 6406333 w 21600"/>
              <a:gd name="T35" fmla="*/ 42123899 h 21600"/>
              <a:gd name="T36" fmla="*/ 5766162 w 21600"/>
              <a:gd name="T37" fmla="*/ 42123899 h 21600"/>
              <a:gd name="T38" fmla="*/ 5766162 w 21600"/>
              <a:gd name="T39" fmla="*/ 70945353 h 21600"/>
              <a:gd name="T40" fmla="*/ 4228253 w 21600"/>
              <a:gd name="T41" fmla="*/ 74112253 h 21600"/>
              <a:gd name="T42" fmla="*/ 2818843 w 21600"/>
              <a:gd name="T43" fmla="*/ 70945353 h 21600"/>
              <a:gd name="T44" fmla="*/ 2818843 w 21600"/>
              <a:gd name="T45" fmla="*/ 21852810 h 21600"/>
              <a:gd name="T46" fmla="*/ 2306579 w 21600"/>
              <a:gd name="T47" fmla="*/ 21852810 h 21600"/>
              <a:gd name="T48" fmla="*/ 2306579 w 21600"/>
              <a:gd name="T49" fmla="*/ 42439564 h 21600"/>
              <a:gd name="T50" fmla="*/ 115300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75249 w 21600"/>
              <a:gd name="T57" fmla="*/ 13302444 h 21600"/>
              <a:gd name="T58" fmla="*/ 9097246 w 21600"/>
              <a:gd name="T59" fmla="*/ 13302444 h 21600"/>
              <a:gd name="T60" fmla="*/ 12172495 w 21600"/>
              <a:gd name="T61" fmla="*/ 19001575 h 21600"/>
              <a:gd name="T62" fmla="*/ 12172495 w 21600"/>
              <a:gd name="T63" fmla="*/ 42439564 h 21600"/>
              <a:gd name="T64" fmla="*/ 1217249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3027363" y="2077245"/>
            <a:ext cx="257175" cy="632619"/>
          </a:xfrm>
          <a:custGeom>
            <a:avLst/>
            <a:gdLst>
              <a:gd name="T0" fmla="*/ 8675632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675632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424065 w 21600"/>
              <a:gd name="T47" fmla="*/ 21852810 h 21600"/>
              <a:gd name="T48" fmla="*/ 2424065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2486025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AutoShape 5"/>
          <p:cNvSpPr/>
          <p:nvPr/>
        </p:nvSpPr>
        <p:spPr bwMode="auto">
          <a:xfrm>
            <a:off x="52093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50254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7912825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707672 w 21600"/>
              <a:gd name="T37" fmla="*/ 42123899 h 21600"/>
              <a:gd name="T38" fmla="*/ 5707672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3571875" y="2077245"/>
            <a:ext cx="260350" cy="632619"/>
          </a:xfrm>
          <a:custGeom>
            <a:avLst/>
            <a:gdLst>
              <a:gd name="T0" fmla="*/ 8891169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891169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198705 w 21600"/>
              <a:gd name="T23" fmla="*/ 42439564 h 21600"/>
              <a:gd name="T24" fmla="*/ 10198705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"/>
          <p:cNvSpPr/>
          <p:nvPr/>
        </p:nvSpPr>
        <p:spPr bwMode="auto">
          <a:xfrm>
            <a:off x="41171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63205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8042908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837755 w 21600"/>
              <a:gd name="T37" fmla="*/ 42123899 h 21600"/>
              <a:gd name="T38" fmla="*/ 5837755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8"/>
          <p:cNvSpPr/>
          <p:nvPr/>
        </p:nvSpPr>
        <p:spPr bwMode="auto">
          <a:xfrm>
            <a:off x="4939507" y="2077245"/>
            <a:ext cx="260350" cy="632619"/>
          </a:xfrm>
          <a:custGeom>
            <a:avLst/>
            <a:gdLst>
              <a:gd name="T0" fmla="*/ 8760416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760416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067951 w 21600"/>
              <a:gd name="T23" fmla="*/ 42439564 h 21600"/>
              <a:gd name="T24" fmla="*/ 10067951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9"/>
          <p:cNvSpPr/>
          <p:nvPr/>
        </p:nvSpPr>
        <p:spPr bwMode="auto">
          <a:xfrm>
            <a:off x="3304382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329794 w 21600"/>
              <a:gd name="T7" fmla="*/ 10766874 h 21600"/>
              <a:gd name="T8" fmla="*/ 3565327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895122 w 21600"/>
              <a:gd name="T31" fmla="*/ 74112253 h 21600"/>
              <a:gd name="T32" fmla="*/ 6494407 w 21600"/>
              <a:gd name="T33" fmla="*/ 70945353 h 21600"/>
              <a:gd name="T34" fmla="*/ 6494407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329794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3366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0"/>
          <p:cNvSpPr/>
          <p:nvPr/>
        </p:nvSpPr>
        <p:spPr bwMode="auto">
          <a:xfrm>
            <a:off x="2761457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792732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792732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006629 w 21600"/>
              <a:gd name="T23" fmla="*/ 42439564 h 21600"/>
              <a:gd name="T24" fmla="*/ 1000662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/>
          <p:nvPr/>
        </p:nvSpPr>
        <p:spPr bwMode="auto">
          <a:xfrm>
            <a:off x="5484813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176287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/>
          <p:nvPr/>
        </p:nvSpPr>
        <p:spPr bwMode="auto">
          <a:xfrm>
            <a:off x="3849688" y="2077245"/>
            <a:ext cx="257969" cy="632619"/>
          </a:xfrm>
          <a:custGeom>
            <a:avLst/>
            <a:gdLst>
              <a:gd name="T0" fmla="*/ 8691644 w 21600"/>
              <a:gd name="T1" fmla="*/ 6018194 h 21600"/>
              <a:gd name="T2" fmla="*/ 7912841 w 21600"/>
              <a:gd name="T3" fmla="*/ 10766874 h 21600"/>
              <a:gd name="T4" fmla="*/ 6096811 w 21600"/>
              <a:gd name="T5" fmla="*/ 12667717 h 21600"/>
              <a:gd name="T6" fmla="*/ 4280781 w 21600"/>
              <a:gd name="T7" fmla="*/ 10766874 h 21600"/>
              <a:gd name="T8" fmla="*/ 3632060 w 21600"/>
              <a:gd name="T9" fmla="*/ 6018194 h 21600"/>
              <a:gd name="T10" fmla="*/ 4280781 w 21600"/>
              <a:gd name="T11" fmla="*/ 1900843 h 21600"/>
              <a:gd name="T12" fmla="*/ 6096811 w 21600"/>
              <a:gd name="T13" fmla="*/ 0 h 21600"/>
              <a:gd name="T14" fmla="*/ 7912841 w 21600"/>
              <a:gd name="T15" fmla="*/ 1900843 h 21600"/>
              <a:gd name="T16" fmla="*/ 8691644 w 21600"/>
              <a:gd name="T17" fmla="*/ 6018194 h 21600"/>
              <a:gd name="T18" fmla="*/ 12323705 w 21600"/>
              <a:gd name="T19" fmla="*/ 42439564 h 21600"/>
              <a:gd name="T20" fmla="*/ 11156371 w 21600"/>
              <a:gd name="T21" fmla="*/ 45290799 h 21600"/>
              <a:gd name="T22" fmla="*/ 9988488 w 21600"/>
              <a:gd name="T23" fmla="*/ 42439564 h 21600"/>
              <a:gd name="T24" fmla="*/ 9988488 w 21600"/>
              <a:gd name="T25" fmla="*/ 21852810 h 21600"/>
              <a:gd name="T26" fmla="*/ 9469851 w 21600"/>
              <a:gd name="T27" fmla="*/ 21852810 h 21600"/>
              <a:gd name="T28" fmla="*/ 9469851 w 21600"/>
              <a:gd name="T29" fmla="*/ 70945353 h 21600"/>
              <a:gd name="T30" fmla="*/ 8042924 w 21600"/>
              <a:gd name="T31" fmla="*/ 74112253 h 21600"/>
              <a:gd name="T32" fmla="*/ 6485914 w 21600"/>
              <a:gd name="T33" fmla="*/ 70945353 h 21600"/>
              <a:gd name="T34" fmla="*/ 6485914 w 21600"/>
              <a:gd name="T35" fmla="*/ 42123899 h 21600"/>
              <a:gd name="T36" fmla="*/ 5837791 w 21600"/>
              <a:gd name="T37" fmla="*/ 42123899 h 21600"/>
              <a:gd name="T38" fmla="*/ 5837791 w 21600"/>
              <a:gd name="T39" fmla="*/ 70945353 h 21600"/>
              <a:gd name="T40" fmla="*/ 4280781 w 21600"/>
              <a:gd name="T41" fmla="*/ 74112253 h 21600"/>
              <a:gd name="T42" fmla="*/ 2853854 w 21600"/>
              <a:gd name="T43" fmla="*/ 70945353 h 21600"/>
              <a:gd name="T44" fmla="*/ 2853854 w 21600"/>
              <a:gd name="T45" fmla="*/ 21852810 h 21600"/>
              <a:gd name="T46" fmla="*/ 2335217 w 21600"/>
              <a:gd name="T47" fmla="*/ 21852810 h 21600"/>
              <a:gd name="T48" fmla="*/ 2335217 w 21600"/>
              <a:gd name="T49" fmla="*/ 42439564 h 21600"/>
              <a:gd name="T50" fmla="*/ 116733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2957 w 21600"/>
              <a:gd name="T57" fmla="*/ 13302444 h 21600"/>
              <a:gd name="T58" fmla="*/ 9210258 w 21600"/>
              <a:gd name="T59" fmla="*/ 13302444 h 21600"/>
              <a:gd name="T60" fmla="*/ 12323705 w 21600"/>
              <a:gd name="T61" fmla="*/ 19001575 h 21600"/>
              <a:gd name="T62" fmla="*/ 12323705 w 21600"/>
              <a:gd name="T63" fmla="*/ 42439564 h 21600"/>
              <a:gd name="T64" fmla="*/ 1232370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/>
          <p:nvPr/>
        </p:nvSpPr>
        <p:spPr bwMode="auto">
          <a:xfrm>
            <a:off x="4394994" y="2077245"/>
            <a:ext cx="257175" cy="632619"/>
          </a:xfrm>
          <a:custGeom>
            <a:avLst/>
            <a:gdLst>
              <a:gd name="T0" fmla="*/ 8548045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548045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296501 w 21600"/>
              <a:gd name="T47" fmla="*/ 21852810 h 21600"/>
              <a:gd name="T48" fmla="*/ 2296501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4"/>
          <p:cNvSpPr/>
          <p:nvPr/>
        </p:nvSpPr>
        <p:spPr bwMode="auto">
          <a:xfrm>
            <a:off x="5778500" y="2077245"/>
            <a:ext cx="257175" cy="632619"/>
          </a:xfrm>
          <a:custGeom>
            <a:avLst/>
            <a:gdLst>
              <a:gd name="T0" fmla="*/ 8638223 w 21600"/>
              <a:gd name="T1" fmla="*/ 6018194 h 21600"/>
              <a:gd name="T2" fmla="*/ 7864221 w 21600"/>
              <a:gd name="T3" fmla="*/ 10766874 h 21600"/>
              <a:gd name="T4" fmla="*/ 6059329 w 21600"/>
              <a:gd name="T5" fmla="*/ 12667717 h 21600"/>
              <a:gd name="T6" fmla="*/ 4254460 w 21600"/>
              <a:gd name="T7" fmla="*/ 10766874 h 21600"/>
              <a:gd name="T8" fmla="*/ 3609737 w 21600"/>
              <a:gd name="T9" fmla="*/ 6018194 h 21600"/>
              <a:gd name="T10" fmla="*/ 4254460 w 21600"/>
              <a:gd name="T11" fmla="*/ 1900843 h 21600"/>
              <a:gd name="T12" fmla="*/ 6059329 w 21600"/>
              <a:gd name="T13" fmla="*/ 0 h 21600"/>
              <a:gd name="T14" fmla="*/ 7864221 w 21600"/>
              <a:gd name="T15" fmla="*/ 1900843 h 21600"/>
              <a:gd name="T16" fmla="*/ 8638223 w 21600"/>
              <a:gd name="T17" fmla="*/ 6018194 h 21600"/>
              <a:gd name="T18" fmla="*/ 12247959 w 21600"/>
              <a:gd name="T19" fmla="*/ 42439564 h 21600"/>
              <a:gd name="T20" fmla="*/ 11087814 w 21600"/>
              <a:gd name="T21" fmla="*/ 45290799 h 21600"/>
              <a:gd name="T22" fmla="*/ 9927074 w 21600"/>
              <a:gd name="T23" fmla="*/ 42439564 h 21600"/>
              <a:gd name="T24" fmla="*/ 9927074 w 21600"/>
              <a:gd name="T25" fmla="*/ 21852810 h 21600"/>
              <a:gd name="T26" fmla="*/ 9411653 w 21600"/>
              <a:gd name="T27" fmla="*/ 21852810 h 21600"/>
              <a:gd name="T28" fmla="*/ 9411653 w 21600"/>
              <a:gd name="T29" fmla="*/ 70945353 h 21600"/>
              <a:gd name="T30" fmla="*/ 7993499 w 21600"/>
              <a:gd name="T31" fmla="*/ 74112253 h 21600"/>
              <a:gd name="T32" fmla="*/ 6446068 w 21600"/>
              <a:gd name="T33" fmla="*/ 70945353 h 21600"/>
              <a:gd name="T34" fmla="*/ 6446068 w 21600"/>
              <a:gd name="T35" fmla="*/ 42123899 h 21600"/>
              <a:gd name="T36" fmla="*/ 5801916 w 21600"/>
              <a:gd name="T37" fmla="*/ 42123899 h 21600"/>
              <a:gd name="T38" fmla="*/ 5801916 w 21600"/>
              <a:gd name="T39" fmla="*/ 70945353 h 21600"/>
              <a:gd name="T40" fmla="*/ 4254460 w 21600"/>
              <a:gd name="T41" fmla="*/ 74112253 h 21600"/>
              <a:gd name="T42" fmla="*/ 2836307 w 21600"/>
              <a:gd name="T43" fmla="*/ 70945353 h 21600"/>
              <a:gd name="T44" fmla="*/ 2836307 w 21600"/>
              <a:gd name="T45" fmla="*/ 21852810 h 21600"/>
              <a:gd name="T46" fmla="*/ 2320885 w 21600"/>
              <a:gd name="T47" fmla="*/ 21852810 h 21600"/>
              <a:gd name="T48" fmla="*/ 2320885 w 21600"/>
              <a:gd name="T49" fmla="*/ 42439564 h 21600"/>
              <a:gd name="T50" fmla="*/ 116014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94315 w 21600"/>
              <a:gd name="T57" fmla="*/ 13302444 h 21600"/>
              <a:gd name="T58" fmla="*/ 915364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5"/>
          <p:cNvSpPr/>
          <p:nvPr/>
        </p:nvSpPr>
        <p:spPr bwMode="auto">
          <a:xfrm>
            <a:off x="6325394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6"/>
          <p:cNvSpPr/>
          <p:nvPr/>
        </p:nvSpPr>
        <p:spPr bwMode="auto">
          <a:xfrm>
            <a:off x="6053932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805729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805729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136599 w 21600"/>
              <a:gd name="T23" fmla="*/ 42439564 h 21600"/>
              <a:gd name="T24" fmla="*/ 1013659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7"/>
          <p:cNvSpPr/>
          <p:nvPr/>
        </p:nvSpPr>
        <p:spPr bwMode="auto">
          <a:xfrm>
            <a:off x="6600825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306233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8"/>
          <p:cNvSpPr/>
          <p:nvPr/>
        </p:nvSpPr>
        <p:spPr bwMode="auto">
          <a:xfrm>
            <a:off x="4664075" y="3298033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19"/>
          <p:cNvSpPr/>
          <p:nvPr/>
        </p:nvSpPr>
        <p:spPr bwMode="auto">
          <a:xfrm>
            <a:off x="3027363" y="3298033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0"/>
          <p:cNvSpPr/>
          <p:nvPr/>
        </p:nvSpPr>
        <p:spPr bwMode="auto">
          <a:xfrm>
            <a:off x="2486025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AutoShape 21"/>
          <p:cNvSpPr/>
          <p:nvPr/>
        </p:nvSpPr>
        <p:spPr bwMode="auto">
          <a:xfrm>
            <a:off x="52093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2"/>
          <p:cNvSpPr/>
          <p:nvPr/>
        </p:nvSpPr>
        <p:spPr bwMode="auto">
          <a:xfrm>
            <a:off x="3571875" y="3298033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3"/>
          <p:cNvSpPr/>
          <p:nvPr/>
        </p:nvSpPr>
        <p:spPr bwMode="auto">
          <a:xfrm>
            <a:off x="41171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4"/>
          <p:cNvSpPr/>
          <p:nvPr/>
        </p:nvSpPr>
        <p:spPr bwMode="auto">
          <a:xfrm>
            <a:off x="4939507" y="3298033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25"/>
          <p:cNvSpPr/>
          <p:nvPr/>
        </p:nvSpPr>
        <p:spPr bwMode="auto">
          <a:xfrm>
            <a:off x="3304382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26"/>
          <p:cNvSpPr/>
          <p:nvPr/>
        </p:nvSpPr>
        <p:spPr bwMode="auto">
          <a:xfrm>
            <a:off x="2761457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utoShape 27"/>
          <p:cNvSpPr/>
          <p:nvPr/>
        </p:nvSpPr>
        <p:spPr bwMode="auto">
          <a:xfrm>
            <a:off x="5484813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28"/>
          <p:cNvSpPr/>
          <p:nvPr/>
        </p:nvSpPr>
        <p:spPr bwMode="auto">
          <a:xfrm>
            <a:off x="3849688" y="3298033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29"/>
          <p:cNvSpPr/>
          <p:nvPr/>
        </p:nvSpPr>
        <p:spPr bwMode="auto">
          <a:xfrm>
            <a:off x="4394994" y="3298033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30"/>
          <p:cNvSpPr/>
          <p:nvPr/>
        </p:nvSpPr>
        <p:spPr bwMode="auto">
          <a:xfrm>
            <a:off x="5778500" y="3298033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31"/>
          <p:cNvSpPr/>
          <p:nvPr/>
        </p:nvSpPr>
        <p:spPr bwMode="auto">
          <a:xfrm>
            <a:off x="6325394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32"/>
          <p:cNvSpPr/>
          <p:nvPr/>
        </p:nvSpPr>
        <p:spPr bwMode="auto">
          <a:xfrm>
            <a:off x="6053932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33"/>
          <p:cNvSpPr/>
          <p:nvPr/>
        </p:nvSpPr>
        <p:spPr bwMode="auto">
          <a:xfrm>
            <a:off x="6600825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34"/>
          <p:cNvSpPr/>
          <p:nvPr/>
        </p:nvSpPr>
        <p:spPr bwMode="auto">
          <a:xfrm>
            <a:off x="4664075" y="4518820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35"/>
          <p:cNvSpPr/>
          <p:nvPr/>
        </p:nvSpPr>
        <p:spPr bwMode="auto">
          <a:xfrm>
            <a:off x="3027363" y="4518820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36"/>
          <p:cNvSpPr/>
          <p:nvPr/>
        </p:nvSpPr>
        <p:spPr bwMode="auto">
          <a:xfrm>
            <a:off x="2486025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AutoShape 37"/>
          <p:cNvSpPr/>
          <p:nvPr/>
        </p:nvSpPr>
        <p:spPr bwMode="auto">
          <a:xfrm>
            <a:off x="52093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38"/>
          <p:cNvSpPr/>
          <p:nvPr/>
        </p:nvSpPr>
        <p:spPr bwMode="auto">
          <a:xfrm>
            <a:off x="3571875" y="4518820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39"/>
          <p:cNvSpPr/>
          <p:nvPr/>
        </p:nvSpPr>
        <p:spPr bwMode="auto">
          <a:xfrm>
            <a:off x="41171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40"/>
          <p:cNvSpPr/>
          <p:nvPr/>
        </p:nvSpPr>
        <p:spPr bwMode="auto">
          <a:xfrm>
            <a:off x="4939507" y="4518820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41"/>
          <p:cNvSpPr/>
          <p:nvPr/>
        </p:nvSpPr>
        <p:spPr bwMode="auto">
          <a:xfrm>
            <a:off x="3304382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42"/>
          <p:cNvSpPr/>
          <p:nvPr/>
        </p:nvSpPr>
        <p:spPr bwMode="auto">
          <a:xfrm>
            <a:off x="2761457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AutoShape 43"/>
          <p:cNvSpPr/>
          <p:nvPr/>
        </p:nvSpPr>
        <p:spPr bwMode="auto">
          <a:xfrm>
            <a:off x="5484813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44"/>
          <p:cNvSpPr/>
          <p:nvPr/>
        </p:nvSpPr>
        <p:spPr bwMode="auto">
          <a:xfrm>
            <a:off x="3849688" y="4518820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45"/>
          <p:cNvSpPr/>
          <p:nvPr/>
        </p:nvSpPr>
        <p:spPr bwMode="auto">
          <a:xfrm>
            <a:off x="4394994" y="4518820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46"/>
          <p:cNvSpPr/>
          <p:nvPr/>
        </p:nvSpPr>
        <p:spPr bwMode="auto">
          <a:xfrm>
            <a:off x="5778500" y="4518820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AutoShape 47"/>
          <p:cNvSpPr/>
          <p:nvPr/>
        </p:nvSpPr>
        <p:spPr bwMode="auto">
          <a:xfrm>
            <a:off x="6325394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AutoShape 48"/>
          <p:cNvSpPr/>
          <p:nvPr/>
        </p:nvSpPr>
        <p:spPr bwMode="auto">
          <a:xfrm>
            <a:off x="6053932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49"/>
          <p:cNvSpPr/>
          <p:nvPr/>
        </p:nvSpPr>
        <p:spPr bwMode="auto">
          <a:xfrm>
            <a:off x="6600825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53"/>
          <p:cNvSpPr/>
          <p:nvPr/>
        </p:nvSpPr>
        <p:spPr bwMode="auto">
          <a:xfrm>
            <a:off x="1503363" y="20248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AutoShape 54"/>
          <p:cNvSpPr/>
          <p:nvPr/>
        </p:nvSpPr>
        <p:spPr bwMode="auto">
          <a:xfrm>
            <a:off x="1503363" y="32440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AutoShape 55"/>
          <p:cNvSpPr/>
          <p:nvPr/>
        </p:nvSpPr>
        <p:spPr bwMode="auto">
          <a:xfrm>
            <a:off x="1503363" y="443150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9"/>
          <p:cNvSpPr/>
          <p:nvPr/>
        </p:nvSpPr>
        <p:spPr bwMode="auto">
          <a:xfrm>
            <a:off x="1644867" y="34420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644867" y="4651687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1" name="Rectangle 59"/>
          <p:cNvSpPr/>
          <p:nvPr/>
        </p:nvSpPr>
        <p:spPr bwMode="auto">
          <a:xfrm>
            <a:off x="1644867" y="22228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62" name="TextBox 13"/>
          <p:cNvSpPr txBox="1"/>
          <p:nvPr/>
        </p:nvSpPr>
        <p:spPr>
          <a:xfrm>
            <a:off x="7349695" y="208994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7353776" y="237584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7345614" y="329803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7349695" y="3583938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341533" y="451771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7345614" y="480361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Straight Connector 280"/>
          <p:cNvCxnSpPr/>
          <p:nvPr/>
        </p:nvCxnSpPr>
        <p:spPr>
          <a:xfrm>
            <a:off x="3798625" y="305338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81"/>
          <p:cNvCxnSpPr/>
          <p:nvPr/>
        </p:nvCxnSpPr>
        <p:spPr>
          <a:xfrm>
            <a:off x="6252376" y="2228978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90"/>
          <p:cNvCxnSpPr/>
          <p:nvPr/>
        </p:nvCxnSpPr>
        <p:spPr>
          <a:xfrm>
            <a:off x="6972756" y="442147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91"/>
          <p:cNvCxnSpPr/>
          <p:nvPr/>
        </p:nvCxnSpPr>
        <p:spPr>
          <a:xfrm>
            <a:off x="4298012" y="5345925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"/>
          <p:cNvSpPr/>
          <p:nvPr/>
        </p:nvSpPr>
        <p:spPr bwMode="auto">
          <a:xfrm rot="3221378">
            <a:off x="5169712" y="2306297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72"/>
          <p:cNvSpPr/>
          <p:nvPr/>
        </p:nvSpPr>
        <p:spPr bwMode="auto">
          <a:xfrm rot="8621378">
            <a:off x="5909858" y="3311518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 rot="3221378">
            <a:off x="4906560" y="4050199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74"/>
          <p:cNvSpPr/>
          <p:nvPr/>
        </p:nvSpPr>
        <p:spPr bwMode="auto">
          <a:xfrm rot="8621378">
            <a:off x="4166340" y="3043625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275"/>
          <p:cNvSpPr txBox="1"/>
          <p:nvPr/>
        </p:nvSpPr>
        <p:spPr>
          <a:xfrm rot="3141781">
            <a:off x="5606290" y="2792978"/>
            <a:ext cx="124656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63" name="TextBox 276"/>
          <p:cNvSpPr txBox="1"/>
          <p:nvPr/>
        </p:nvSpPr>
        <p:spPr>
          <a:xfrm rot="19519074">
            <a:off x="6515222" y="3807632"/>
            <a:ext cx="89658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4" name="TextBox 277"/>
          <p:cNvSpPr txBox="1"/>
          <p:nvPr/>
        </p:nvSpPr>
        <p:spPr>
          <a:xfrm rot="3141781">
            <a:off x="5474517" y="4536877"/>
            <a:ext cx="97715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5" name="TextBox 278"/>
          <p:cNvSpPr txBox="1"/>
          <p:nvPr/>
        </p:nvSpPr>
        <p:spPr>
          <a:xfrm rot="19519074">
            <a:off x="4689992" y="3537783"/>
            <a:ext cx="10743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099288" y="209640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8103369" y="238231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716274" y="42983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8720355" y="45842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197060" y="28775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201141" y="31634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775365" y="51952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779446" y="548119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宽屏</PresentationFormat>
  <Paragraphs>212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Bebas Neue</vt:lpstr>
      <vt:lpstr>Open Sans</vt:lpstr>
      <vt:lpstr>Roboto</vt:lpstr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2020-07-10T09:37:21Z</dcterms:created>
  <dcterms:modified xsi:type="dcterms:W3CDTF">2021-01-06T06:55:02Z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