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315F"/>
    <a:srgbClr val="B53B6B"/>
    <a:srgbClr val="9F3261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5AE72EB-37D8-451A-81FA-BEEB53D49FA0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2021/1/6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A486A77-2950-412E-A85B-8EA9D12E8FE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3069-OV3B3U-846"/>
          <p:cNvPicPr>
            <a:picLocks noChangeAspect="1"/>
          </p:cNvPicPr>
          <p:nvPr userDrawn="1"/>
        </p:nvPicPr>
        <p:blipFill>
          <a:blip r:embed="rId5"/>
          <a:srcRect t="21136" r="7556" b="31319"/>
          <a:stretch>
            <a:fillRect/>
          </a:stretch>
        </p:blipFill>
        <p:spPr>
          <a:xfrm>
            <a:off x="-1332865" y="-41275"/>
            <a:ext cx="13517880" cy="6940550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rgbClr val="9C315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rgbClr val="9C315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rgbClr val="9C315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rgbClr val="9C315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花花"/>
          <p:cNvPicPr>
            <a:picLocks noChangeAspect="1"/>
          </p:cNvPicPr>
          <p:nvPr/>
        </p:nvPicPr>
        <p:blipFill>
          <a:blip r:embed="rId3"/>
          <a:srcRect t="49446"/>
          <a:stretch>
            <a:fillRect/>
          </a:stretch>
        </p:blipFill>
        <p:spPr>
          <a:xfrm>
            <a:off x="2206625" y="1299845"/>
            <a:ext cx="8197215" cy="3523615"/>
          </a:xfrm>
          <a:prstGeom prst="rect">
            <a:avLst/>
          </a:prstGeom>
        </p:spPr>
      </p:pic>
      <p:pic>
        <p:nvPicPr>
          <p:cNvPr id="6" name="图片 5" descr="月亮"/>
          <p:cNvPicPr>
            <a:picLocks noChangeAspect="1"/>
          </p:cNvPicPr>
          <p:nvPr/>
        </p:nvPicPr>
        <p:blipFill>
          <a:blip r:embed="rId4"/>
          <a:srcRect l="67681" b="72713"/>
          <a:stretch>
            <a:fillRect/>
          </a:stretch>
        </p:blipFill>
        <p:spPr>
          <a:xfrm>
            <a:off x="8904605" y="450215"/>
            <a:ext cx="3229610" cy="2406650"/>
          </a:xfrm>
          <a:prstGeom prst="rect">
            <a:avLst/>
          </a:prstGeom>
        </p:spPr>
      </p:pic>
      <p:pic>
        <p:nvPicPr>
          <p:cNvPr id="5" name="图片 4" descr="花花"/>
          <p:cNvPicPr>
            <a:picLocks noChangeAspect="1"/>
          </p:cNvPicPr>
          <p:nvPr/>
        </p:nvPicPr>
        <p:blipFill>
          <a:blip r:embed="rId3"/>
          <a:srcRect b="64562"/>
          <a:stretch>
            <a:fillRect/>
          </a:stretch>
        </p:blipFill>
        <p:spPr>
          <a:xfrm>
            <a:off x="-1904365" y="190500"/>
            <a:ext cx="7212965" cy="2173605"/>
          </a:xfrm>
          <a:prstGeom prst="rect">
            <a:avLst/>
          </a:prstGeom>
        </p:spPr>
      </p:pic>
      <p:pic>
        <p:nvPicPr>
          <p:cNvPr id="8" name="图片 7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1383665" y="1541145"/>
            <a:ext cx="1924050" cy="1172845"/>
          </a:xfrm>
          <a:prstGeom prst="rect">
            <a:avLst/>
          </a:prstGeom>
        </p:spPr>
      </p:pic>
      <p:pic>
        <p:nvPicPr>
          <p:cNvPr id="9" name="图片 8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8607425" y="1922145"/>
            <a:ext cx="1924050" cy="1172845"/>
          </a:xfrm>
          <a:prstGeom prst="rect">
            <a:avLst/>
          </a:prstGeom>
        </p:spPr>
      </p:pic>
      <p:pic>
        <p:nvPicPr>
          <p:cNvPr id="10" name="图片 9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5134610" y="2475230"/>
            <a:ext cx="1924050" cy="1172845"/>
          </a:xfrm>
          <a:prstGeom prst="rect">
            <a:avLst/>
          </a:prstGeom>
        </p:spPr>
      </p:pic>
      <p:pic>
        <p:nvPicPr>
          <p:cNvPr id="11" name="图片 10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5308600" y="1281430"/>
            <a:ext cx="1222375" cy="744855"/>
          </a:xfrm>
          <a:prstGeom prst="rect">
            <a:avLst/>
          </a:prstGeom>
        </p:spPr>
      </p:pic>
      <p:pic>
        <p:nvPicPr>
          <p:cNvPr id="12" name="图片 11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10041890" y="2842260"/>
            <a:ext cx="1924050" cy="1172845"/>
          </a:xfrm>
          <a:prstGeom prst="rect">
            <a:avLst/>
          </a:prstGeom>
        </p:spPr>
      </p:pic>
      <p:pic>
        <p:nvPicPr>
          <p:cNvPr id="13" name="图片 12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7666355" y="3648075"/>
            <a:ext cx="1767840" cy="1077595"/>
          </a:xfrm>
          <a:prstGeom prst="rect">
            <a:avLst/>
          </a:prstGeom>
        </p:spPr>
      </p:pic>
      <p:pic>
        <p:nvPicPr>
          <p:cNvPr id="15" name="图片 14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2511425" y="3094990"/>
            <a:ext cx="1924050" cy="1172845"/>
          </a:xfrm>
          <a:prstGeom prst="rect">
            <a:avLst/>
          </a:prstGeom>
        </p:spPr>
      </p:pic>
      <p:pic>
        <p:nvPicPr>
          <p:cNvPr id="16" name="图片 15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6980555" y="1066800"/>
            <a:ext cx="1627505" cy="991870"/>
          </a:xfrm>
          <a:prstGeom prst="rect">
            <a:avLst/>
          </a:prstGeom>
        </p:spPr>
      </p:pic>
      <p:pic>
        <p:nvPicPr>
          <p:cNvPr id="17" name="图片 16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-74295" y="2364105"/>
            <a:ext cx="1457960" cy="889000"/>
          </a:xfrm>
          <a:prstGeom prst="rect">
            <a:avLst/>
          </a:prstGeom>
        </p:spPr>
      </p:pic>
      <p:pic>
        <p:nvPicPr>
          <p:cNvPr id="20" name="图片 19" descr="玉兔"/>
          <p:cNvPicPr>
            <a:picLocks noChangeAspect="1"/>
          </p:cNvPicPr>
          <p:nvPr/>
        </p:nvPicPr>
        <p:blipFill>
          <a:blip r:embed="rId5"/>
          <a:srcRect b="52841"/>
          <a:stretch>
            <a:fillRect/>
          </a:stretch>
        </p:blipFill>
        <p:spPr>
          <a:xfrm>
            <a:off x="-74295" y="2364105"/>
            <a:ext cx="6183630" cy="4150360"/>
          </a:xfrm>
          <a:prstGeom prst="rect">
            <a:avLst/>
          </a:prstGeom>
        </p:spPr>
      </p:pic>
      <p:pic>
        <p:nvPicPr>
          <p:cNvPr id="22" name="图片 21" descr="玉兔"/>
          <p:cNvPicPr>
            <a:picLocks noChangeAspect="1"/>
          </p:cNvPicPr>
          <p:nvPr/>
        </p:nvPicPr>
        <p:blipFill>
          <a:blip r:embed="rId5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pic>
        <p:nvPicPr>
          <p:cNvPr id="23" name="图片 22" descr="玉兔"/>
          <p:cNvPicPr>
            <a:picLocks noChangeAspect="1"/>
          </p:cNvPicPr>
          <p:nvPr/>
        </p:nvPicPr>
        <p:blipFill>
          <a:blip r:embed="rId5"/>
          <a:srcRect t="42803" r="-6200" b="36364"/>
          <a:stretch>
            <a:fillRect/>
          </a:stretch>
        </p:blipFill>
        <p:spPr>
          <a:xfrm>
            <a:off x="4797425" y="626188"/>
            <a:ext cx="7505700" cy="2095500"/>
          </a:xfrm>
          <a:prstGeom prst="rect">
            <a:avLst/>
          </a:prstGeom>
        </p:spPr>
      </p:pic>
      <p:pic>
        <p:nvPicPr>
          <p:cNvPr id="24" name="图片 23" descr="玉兔"/>
          <p:cNvPicPr>
            <a:picLocks noChangeAspect="1"/>
          </p:cNvPicPr>
          <p:nvPr/>
        </p:nvPicPr>
        <p:blipFill>
          <a:blip r:embed="rId5"/>
          <a:srcRect t="42803" r="-6200" b="36364"/>
          <a:stretch>
            <a:fillRect/>
          </a:stretch>
        </p:blipFill>
        <p:spPr>
          <a:xfrm rot="9180000">
            <a:off x="5521325" y="2508250"/>
            <a:ext cx="7505700" cy="2095500"/>
          </a:xfrm>
          <a:prstGeom prst="rect">
            <a:avLst/>
          </a:prstGeom>
        </p:spPr>
      </p:pic>
      <p:pic>
        <p:nvPicPr>
          <p:cNvPr id="25" name="图片 24" descr="玉兔"/>
          <p:cNvPicPr>
            <a:picLocks noChangeAspect="1"/>
          </p:cNvPicPr>
          <p:nvPr/>
        </p:nvPicPr>
        <p:blipFill>
          <a:blip r:embed="rId5"/>
          <a:srcRect l="68195" t="73674" r="1347" b="5303"/>
          <a:stretch>
            <a:fillRect/>
          </a:stretch>
        </p:blipFill>
        <p:spPr>
          <a:xfrm>
            <a:off x="1006475" y="2713990"/>
            <a:ext cx="1200150" cy="1179195"/>
          </a:xfrm>
          <a:prstGeom prst="rect">
            <a:avLst/>
          </a:prstGeom>
        </p:spPr>
      </p:pic>
      <p:pic>
        <p:nvPicPr>
          <p:cNvPr id="26" name="图片 25" descr="玉兔"/>
          <p:cNvPicPr>
            <a:picLocks noChangeAspect="1"/>
          </p:cNvPicPr>
          <p:nvPr/>
        </p:nvPicPr>
        <p:blipFill>
          <a:blip r:embed="rId5"/>
          <a:srcRect l="39892" t="63068" r="36388" b="14962"/>
          <a:stretch>
            <a:fillRect/>
          </a:stretch>
        </p:blipFill>
        <p:spPr>
          <a:xfrm>
            <a:off x="5905500" y="1281430"/>
            <a:ext cx="799465" cy="1054100"/>
          </a:xfrm>
          <a:prstGeom prst="rect">
            <a:avLst/>
          </a:prstGeom>
        </p:spPr>
      </p:pic>
      <p:pic>
        <p:nvPicPr>
          <p:cNvPr id="27" name="图片 26" descr="玉兔"/>
          <p:cNvPicPr>
            <a:picLocks noChangeAspect="1"/>
          </p:cNvPicPr>
          <p:nvPr/>
        </p:nvPicPr>
        <p:blipFill>
          <a:blip r:embed="rId5"/>
          <a:srcRect t="63068" r="59838" b="5303"/>
          <a:stretch>
            <a:fillRect/>
          </a:stretch>
        </p:blipFill>
        <p:spPr>
          <a:xfrm>
            <a:off x="10531475" y="78740"/>
            <a:ext cx="1737360" cy="1947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8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8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2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29" tmFilter="0, 0; 0.125,0.2665; 0.25,0.4; 0.375,0.465; 0.5,0.5;  0.625,0.535; 0.75,0.6; 0.875,0.7335; 1,1">
                                          <p:stCondLst>
                                            <p:cond delay="102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15" tmFilter="0, 0; 0.125,0.2665; 0.25,0.4; 0.375,0.465; 0.5,0.5;  0.625,0.535; 0.75,0.6; 0.875,0.7335; 1,1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4" tmFilter="0, 0; 0.125,0.2665; 0.25,0.4; 0.375,0.465; 0.5,0.5;  0.625,0.535; 0.75,0.6; 0.875,0.7335; 1,1">
                                          <p:stCondLst>
                                            <p:cond delay="256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40">
                                          <p:stCondLst>
                                            <p:cond delay="100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257" decel="50000">
                                          <p:stCondLst>
                                            <p:cond delay="104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40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257" decel="50000">
                                          <p:stCondLst>
                                            <p:cond delay="20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40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257" decel="50000">
                                          <p:stCondLst>
                                            <p:cond delay="25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40">
                                          <p:stCondLst>
                                            <p:cond delay="280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257" decel="50000">
                                          <p:stCondLst>
                                            <p:cond delay="284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4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498975" y="4346575"/>
            <a:ext cx="7505700" cy="20955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166745" y="3314700"/>
            <a:ext cx="64122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海上明月共潮生，千里相思随云去，遥寄祝福千万，化作清风入梦里，中秋节快乐！</a:t>
            </a:r>
          </a:p>
        </p:txBody>
      </p:sp>
      <p:pic>
        <p:nvPicPr>
          <p:cNvPr id="2" name="图片 1" descr="灯笼花"/>
          <p:cNvPicPr>
            <a:picLocks noChangeAspect="1"/>
          </p:cNvPicPr>
          <p:nvPr/>
        </p:nvPicPr>
        <p:blipFill>
          <a:blip r:embed="rId5"/>
          <a:srcRect l="10471" t="47831" r="53564" b="9628"/>
          <a:stretch>
            <a:fillRect/>
          </a:stretch>
        </p:blipFill>
        <p:spPr>
          <a:xfrm>
            <a:off x="-835025" y="3571875"/>
            <a:ext cx="4258945" cy="3266440"/>
          </a:xfrm>
          <a:prstGeom prst="rect">
            <a:avLst/>
          </a:prstGeom>
        </p:spPr>
      </p:pic>
      <p:pic>
        <p:nvPicPr>
          <p:cNvPr id="3" name="图片 2" descr="玉兔"/>
          <p:cNvPicPr>
            <a:picLocks noChangeAspect="1"/>
          </p:cNvPicPr>
          <p:nvPr/>
        </p:nvPicPr>
        <p:blipFill>
          <a:blip r:embed="rId3"/>
          <a:srcRect l="39892" t="63068" r="36388" b="14962"/>
          <a:stretch>
            <a:fillRect/>
          </a:stretch>
        </p:blipFill>
        <p:spPr>
          <a:xfrm>
            <a:off x="9578975" y="3212465"/>
            <a:ext cx="1827530" cy="2409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花花"/>
          <p:cNvPicPr>
            <a:picLocks noChangeAspect="1"/>
          </p:cNvPicPr>
          <p:nvPr/>
        </p:nvPicPr>
        <p:blipFill>
          <a:blip r:embed="rId3"/>
          <a:srcRect t="49446"/>
          <a:stretch>
            <a:fillRect/>
          </a:stretch>
        </p:blipFill>
        <p:spPr>
          <a:xfrm>
            <a:off x="2206625" y="1299845"/>
            <a:ext cx="8197215" cy="3523615"/>
          </a:xfrm>
          <a:prstGeom prst="rect">
            <a:avLst/>
          </a:prstGeom>
        </p:spPr>
      </p:pic>
      <p:pic>
        <p:nvPicPr>
          <p:cNvPr id="6" name="图片 5" descr="月亮"/>
          <p:cNvPicPr>
            <a:picLocks noChangeAspect="1"/>
          </p:cNvPicPr>
          <p:nvPr/>
        </p:nvPicPr>
        <p:blipFill>
          <a:blip r:embed="rId4"/>
          <a:srcRect l="67681" b="72713"/>
          <a:stretch>
            <a:fillRect/>
          </a:stretch>
        </p:blipFill>
        <p:spPr>
          <a:xfrm>
            <a:off x="8904605" y="450215"/>
            <a:ext cx="3229610" cy="2406650"/>
          </a:xfrm>
          <a:prstGeom prst="rect">
            <a:avLst/>
          </a:prstGeom>
        </p:spPr>
      </p:pic>
      <p:pic>
        <p:nvPicPr>
          <p:cNvPr id="5" name="图片 4" descr="花花"/>
          <p:cNvPicPr>
            <a:picLocks noChangeAspect="1"/>
          </p:cNvPicPr>
          <p:nvPr/>
        </p:nvPicPr>
        <p:blipFill>
          <a:blip r:embed="rId3"/>
          <a:srcRect b="64562"/>
          <a:stretch>
            <a:fillRect/>
          </a:stretch>
        </p:blipFill>
        <p:spPr>
          <a:xfrm>
            <a:off x="-1904365" y="190500"/>
            <a:ext cx="7212965" cy="2173605"/>
          </a:xfrm>
          <a:prstGeom prst="rect">
            <a:avLst/>
          </a:prstGeom>
        </p:spPr>
      </p:pic>
      <p:pic>
        <p:nvPicPr>
          <p:cNvPr id="8" name="图片 7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1383665" y="1541145"/>
            <a:ext cx="1924050" cy="1172845"/>
          </a:xfrm>
          <a:prstGeom prst="rect">
            <a:avLst/>
          </a:prstGeom>
        </p:spPr>
      </p:pic>
      <p:pic>
        <p:nvPicPr>
          <p:cNvPr id="9" name="图片 8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8607425" y="1922145"/>
            <a:ext cx="1924050" cy="1172845"/>
          </a:xfrm>
          <a:prstGeom prst="rect">
            <a:avLst/>
          </a:prstGeom>
        </p:spPr>
      </p:pic>
      <p:pic>
        <p:nvPicPr>
          <p:cNvPr id="10" name="图片 9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5134610" y="2475230"/>
            <a:ext cx="1924050" cy="1172845"/>
          </a:xfrm>
          <a:prstGeom prst="rect">
            <a:avLst/>
          </a:prstGeom>
        </p:spPr>
      </p:pic>
      <p:pic>
        <p:nvPicPr>
          <p:cNvPr id="11" name="图片 10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5308600" y="1281430"/>
            <a:ext cx="1222375" cy="744855"/>
          </a:xfrm>
          <a:prstGeom prst="rect">
            <a:avLst/>
          </a:prstGeom>
        </p:spPr>
      </p:pic>
      <p:pic>
        <p:nvPicPr>
          <p:cNvPr id="12" name="图片 11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10041890" y="2842260"/>
            <a:ext cx="1924050" cy="1172845"/>
          </a:xfrm>
          <a:prstGeom prst="rect">
            <a:avLst/>
          </a:prstGeom>
        </p:spPr>
      </p:pic>
      <p:pic>
        <p:nvPicPr>
          <p:cNvPr id="13" name="图片 12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7666355" y="3648075"/>
            <a:ext cx="1767840" cy="1077595"/>
          </a:xfrm>
          <a:prstGeom prst="rect">
            <a:avLst/>
          </a:prstGeom>
        </p:spPr>
      </p:pic>
      <p:pic>
        <p:nvPicPr>
          <p:cNvPr id="15" name="图片 14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831797" y="2745261"/>
            <a:ext cx="1924050" cy="1172845"/>
          </a:xfrm>
          <a:prstGeom prst="rect">
            <a:avLst/>
          </a:prstGeom>
        </p:spPr>
      </p:pic>
      <p:pic>
        <p:nvPicPr>
          <p:cNvPr id="16" name="图片 15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6980555" y="1066800"/>
            <a:ext cx="1627505" cy="991870"/>
          </a:xfrm>
          <a:prstGeom prst="rect">
            <a:avLst/>
          </a:prstGeom>
        </p:spPr>
      </p:pic>
      <p:pic>
        <p:nvPicPr>
          <p:cNvPr id="17" name="图片 16" descr="花花"/>
          <p:cNvPicPr>
            <a:picLocks noChangeAspect="1"/>
          </p:cNvPicPr>
          <p:nvPr/>
        </p:nvPicPr>
        <p:blipFill>
          <a:blip r:embed="rId3"/>
          <a:srcRect l="19060" t="30459" r="54265" b="50419"/>
          <a:stretch>
            <a:fillRect/>
          </a:stretch>
        </p:blipFill>
        <p:spPr>
          <a:xfrm>
            <a:off x="-74295" y="2364105"/>
            <a:ext cx="1457960" cy="889000"/>
          </a:xfrm>
          <a:prstGeom prst="rect">
            <a:avLst/>
          </a:prstGeom>
        </p:spPr>
      </p:pic>
      <p:pic>
        <p:nvPicPr>
          <p:cNvPr id="22" name="图片 21" descr="玉兔"/>
          <p:cNvPicPr>
            <a:picLocks noChangeAspect="1"/>
          </p:cNvPicPr>
          <p:nvPr/>
        </p:nvPicPr>
        <p:blipFill>
          <a:blip r:embed="rId5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pic>
        <p:nvPicPr>
          <p:cNvPr id="23" name="图片 22" descr="玉兔"/>
          <p:cNvPicPr>
            <a:picLocks noChangeAspect="1"/>
          </p:cNvPicPr>
          <p:nvPr/>
        </p:nvPicPr>
        <p:blipFill>
          <a:blip r:embed="rId5"/>
          <a:srcRect t="42803" r="-6200" b="36364"/>
          <a:stretch>
            <a:fillRect/>
          </a:stretch>
        </p:blipFill>
        <p:spPr>
          <a:xfrm>
            <a:off x="4797425" y="626188"/>
            <a:ext cx="7505700" cy="2095500"/>
          </a:xfrm>
          <a:prstGeom prst="rect">
            <a:avLst/>
          </a:prstGeom>
        </p:spPr>
      </p:pic>
      <p:pic>
        <p:nvPicPr>
          <p:cNvPr id="24" name="图片 23" descr="玉兔"/>
          <p:cNvPicPr>
            <a:picLocks noChangeAspect="1"/>
          </p:cNvPicPr>
          <p:nvPr/>
        </p:nvPicPr>
        <p:blipFill>
          <a:blip r:embed="rId5"/>
          <a:srcRect t="42803" r="-6200" b="36364"/>
          <a:stretch>
            <a:fillRect/>
          </a:stretch>
        </p:blipFill>
        <p:spPr>
          <a:xfrm rot="9180000">
            <a:off x="5521325" y="2508250"/>
            <a:ext cx="7505700" cy="2095500"/>
          </a:xfrm>
          <a:prstGeom prst="rect">
            <a:avLst/>
          </a:prstGeom>
        </p:spPr>
      </p:pic>
      <p:pic>
        <p:nvPicPr>
          <p:cNvPr id="25" name="图片 24" descr="玉兔"/>
          <p:cNvPicPr>
            <a:picLocks noChangeAspect="1"/>
          </p:cNvPicPr>
          <p:nvPr/>
        </p:nvPicPr>
        <p:blipFill>
          <a:blip r:embed="rId5"/>
          <a:srcRect l="68195" t="73674" r="1347" b="5303"/>
          <a:stretch>
            <a:fillRect/>
          </a:stretch>
        </p:blipFill>
        <p:spPr>
          <a:xfrm rot="19286916">
            <a:off x="8736745" y="-43420"/>
            <a:ext cx="1489038" cy="1463039"/>
          </a:xfrm>
          <a:prstGeom prst="rect">
            <a:avLst/>
          </a:prstGeom>
        </p:spPr>
      </p:pic>
      <p:pic>
        <p:nvPicPr>
          <p:cNvPr id="26" name="图片 25" descr="玉兔"/>
          <p:cNvPicPr>
            <a:picLocks noChangeAspect="1"/>
          </p:cNvPicPr>
          <p:nvPr/>
        </p:nvPicPr>
        <p:blipFill>
          <a:blip r:embed="rId5"/>
          <a:srcRect l="39892" t="63068" r="36388" b="14962"/>
          <a:stretch>
            <a:fillRect/>
          </a:stretch>
        </p:blipFill>
        <p:spPr>
          <a:xfrm>
            <a:off x="5600019" y="423698"/>
            <a:ext cx="1467576" cy="1935009"/>
          </a:xfrm>
          <a:prstGeom prst="rect">
            <a:avLst/>
          </a:prstGeom>
        </p:spPr>
      </p:pic>
      <p:pic>
        <p:nvPicPr>
          <p:cNvPr id="27" name="图片 26" descr="玉兔"/>
          <p:cNvPicPr>
            <a:picLocks noChangeAspect="1"/>
          </p:cNvPicPr>
          <p:nvPr/>
        </p:nvPicPr>
        <p:blipFill>
          <a:blip r:embed="rId5"/>
          <a:srcRect t="63068" r="59838" b="5303"/>
          <a:stretch>
            <a:fillRect/>
          </a:stretch>
        </p:blipFill>
        <p:spPr>
          <a:xfrm>
            <a:off x="424222" y="1015300"/>
            <a:ext cx="2154258" cy="2414879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3915999" y="4582950"/>
            <a:ext cx="5518196" cy="1234953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54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中秋佳节快乐！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8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8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2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29" tmFilter="0, 0; 0.125,0.2665; 0.25,0.4; 0.375,0.465; 0.5,0.5;  0.625,0.535; 0.75,0.6; 0.875,0.7335; 1,1">
                                          <p:stCondLst>
                                            <p:cond delay="102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15" tmFilter="0, 0; 0.125,0.2665; 0.25,0.4; 0.375,0.465; 0.5,0.5;  0.625,0.535; 0.75,0.6; 0.875,0.7335; 1,1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4" tmFilter="0, 0; 0.125,0.2665; 0.25,0.4; 0.375,0.465; 0.5,0.5;  0.625,0.535; 0.75,0.6; 0.875,0.7335; 1,1">
                                          <p:stCondLst>
                                            <p:cond delay="256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40">
                                          <p:stCondLst>
                                            <p:cond delay="100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257" decel="50000">
                                          <p:stCondLst>
                                            <p:cond delay="104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40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257" decel="50000">
                                          <p:stCondLst>
                                            <p:cond delay="20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40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257" decel="50000">
                                          <p:stCondLst>
                                            <p:cond delay="25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40">
                                          <p:stCondLst>
                                            <p:cond delay="280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257" decel="50000">
                                          <p:stCondLst>
                                            <p:cond delay="284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5" name="图片 4" descr="灯笼花"/>
          <p:cNvPicPr>
            <a:picLocks noChangeAspect="1"/>
          </p:cNvPicPr>
          <p:nvPr/>
        </p:nvPicPr>
        <p:blipFill>
          <a:blip r:embed="rId4"/>
          <a:srcRect l="57768" t="52227" r="16132"/>
          <a:stretch>
            <a:fillRect/>
          </a:stretch>
        </p:blipFill>
        <p:spPr>
          <a:xfrm>
            <a:off x="8933180" y="3794125"/>
            <a:ext cx="3428365" cy="4068445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5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11" name="图片 10" descr="玉兔"/>
          <p:cNvPicPr>
            <a:picLocks noChangeAspect="1"/>
          </p:cNvPicPr>
          <p:nvPr/>
        </p:nvPicPr>
        <p:blipFill>
          <a:blip r:embed="rId3"/>
          <a:srcRect l="68195" t="73674" r="1347" b="5303"/>
          <a:stretch>
            <a:fillRect/>
          </a:stretch>
        </p:blipFill>
        <p:spPr>
          <a:xfrm>
            <a:off x="9570720" y="4651375"/>
            <a:ext cx="2152650" cy="2114550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2237105" y="3194685"/>
            <a:ext cx="50596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中秋节</a:t>
            </a: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月更明</a:t>
            </a:r>
          </a:p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天上的星空望着我独自成欢</a:t>
            </a:r>
          </a:p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佳节邀明月，</a:t>
            </a:r>
            <a:r>
              <a:rPr lang="zh-CN" altLang="en-US" sz="28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与君同尽欢！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9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4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9" name="图片 8" descr="玉兔"/>
          <p:cNvPicPr>
            <a:picLocks noChangeAspect="1"/>
          </p:cNvPicPr>
          <p:nvPr/>
        </p:nvPicPr>
        <p:blipFill>
          <a:blip r:embed="rId3"/>
          <a:srcRect t="63068" r="59838" b="5303"/>
          <a:stretch>
            <a:fillRect/>
          </a:stretch>
        </p:blipFill>
        <p:spPr>
          <a:xfrm>
            <a:off x="9006205" y="3375025"/>
            <a:ext cx="2838450" cy="3181350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689225" y="4032250"/>
            <a:ext cx="7505700" cy="2095500"/>
          </a:xfrm>
          <a:prstGeom prst="rect">
            <a:avLst/>
          </a:prstGeom>
        </p:spPr>
      </p:pic>
      <p:pic>
        <p:nvPicPr>
          <p:cNvPr id="2" name="图片 1" descr="灯笼花"/>
          <p:cNvPicPr>
            <a:picLocks noChangeAspect="1"/>
          </p:cNvPicPr>
          <p:nvPr/>
        </p:nvPicPr>
        <p:blipFill>
          <a:blip r:embed="rId5"/>
          <a:srcRect l="10471" t="47831" r="53564" b="9628"/>
          <a:stretch>
            <a:fillRect/>
          </a:stretch>
        </p:blipFill>
        <p:spPr>
          <a:xfrm>
            <a:off x="-835025" y="3571875"/>
            <a:ext cx="4258945" cy="326644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442970" y="3375025"/>
            <a:ext cx="53073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佳节喜相逢，明月来相照，祝福随送到，祝你中秋节，快乐家圆心更甜。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5" name="图片 4" descr="灯笼花"/>
          <p:cNvPicPr>
            <a:picLocks noChangeAspect="1"/>
          </p:cNvPicPr>
          <p:nvPr/>
        </p:nvPicPr>
        <p:blipFill>
          <a:blip r:embed="rId4"/>
          <a:srcRect l="57768" t="52227" r="16132"/>
          <a:stretch>
            <a:fillRect/>
          </a:stretch>
        </p:blipFill>
        <p:spPr>
          <a:xfrm>
            <a:off x="8933180" y="3794125"/>
            <a:ext cx="3428365" cy="4068445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5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10" name="图片 9" descr="玉兔"/>
          <p:cNvPicPr>
            <a:picLocks noChangeAspect="1"/>
          </p:cNvPicPr>
          <p:nvPr/>
        </p:nvPicPr>
        <p:blipFill>
          <a:blip r:embed="rId3"/>
          <a:srcRect l="39892" t="63068" r="36388" b="14962"/>
          <a:stretch>
            <a:fillRect/>
          </a:stretch>
        </p:blipFill>
        <p:spPr>
          <a:xfrm>
            <a:off x="1431925" y="3212465"/>
            <a:ext cx="1827530" cy="2409190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35330" y="46132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294380" y="3212465"/>
            <a:ext cx="3475990" cy="3342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龙腾虎跃庆国庆，</a:t>
            </a:r>
          </a:p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国富山河壮江山；</a:t>
            </a:r>
          </a:p>
          <a:p>
            <a:pPr algn="l"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燕舞莺歌迎中秋，</a:t>
            </a: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合家欢乐众喜庆。</a:t>
            </a:r>
          </a:p>
          <a:p>
            <a:endParaRPr lang="zh-CN" altLang="en-US" sz="2800" dirty="0">
              <a:solidFill>
                <a:schemeClr val="bg1"/>
              </a:solidFill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4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11" name="图片 10" descr="玉兔"/>
          <p:cNvPicPr>
            <a:picLocks noChangeAspect="1"/>
          </p:cNvPicPr>
          <p:nvPr/>
        </p:nvPicPr>
        <p:blipFill>
          <a:blip r:embed="rId3"/>
          <a:srcRect l="68195" t="73674" r="1347" b="5303"/>
          <a:stretch>
            <a:fillRect/>
          </a:stretch>
        </p:blipFill>
        <p:spPr>
          <a:xfrm rot="600000" flipH="1">
            <a:off x="8291830" y="2621915"/>
            <a:ext cx="2244090" cy="2114550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6321425" y="1511935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5033010" y="4157345"/>
            <a:ext cx="7505700" cy="20955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490595" y="3571875"/>
            <a:ext cx="52120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中秋佳节到，祝福不迟到，祝您：月圆，人圆，事事圆；好花，好景，好事连。</a:t>
            </a:r>
          </a:p>
        </p:txBody>
      </p:sp>
      <p:pic>
        <p:nvPicPr>
          <p:cNvPr id="2" name="图片 1" descr="灯笼花"/>
          <p:cNvPicPr>
            <a:picLocks noChangeAspect="1"/>
          </p:cNvPicPr>
          <p:nvPr/>
        </p:nvPicPr>
        <p:blipFill>
          <a:blip r:embed="rId5"/>
          <a:srcRect l="10471" t="47831" r="53564" b="9628"/>
          <a:stretch>
            <a:fillRect/>
          </a:stretch>
        </p:blipFill>
        <p:spPr>
          <a:xfrm>
            <a:off x="-835025" y="3571875"/>
            <a:ext cx="4258945" cy="3266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4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9" name="图片 8" descr="玉兔"/>
          <p:cNvPicPr>
            <a:picLocks noChangeAspect="1"/>
          </p:cNvPicPr>
          <p:nvPr/>
        </p:nvPicPr>
        <p:blipFill>
          <a:blip r:embed="rId3"/>
          <a:srcRect t="63068" r="59838" b="5303"/>
          <a:stretch>
            <a:fillRect/>
          </a:stretch>
        </p:blipFill>
        <p:spPr>
          <a:xfrm>
            <a:off x="8037830" y="2320290"/>
            <a:ext cx="2610485" cy="2926080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327025" y="44989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855845" y="4346575"/>
            <a:ext cx="7505700" cy="20955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1483360" y="3748405"/>
            <a:ext cx="76498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千好万好事事好，月圆情圆人团圆，</a:t>
            </a:r>
          </a:p>
          <a:p>
            <a:pPr algn="l">
              <a:lnSpc>
                <a:spcPct val="150000"/>
              </a:lnSpc>
            </a:pPr>
            <a:r>
              <a:rPr lang="zh-CN" altLang="en-US" sz="28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祝：中秋节快乐，万事如意，心想事成！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5" name="图片 4" descr="灯笼花"/>
          <p:cNvPicPr>
            <a:picLocks noChangeAspect="1"/>
          </p:cNvPicPr>
          <p:nvPr/>
        </p:nvPicPr>
        <p:blipFill>
          <a:blip r:embed="rId4"/>
          <a:srcRect l="57768" t="52227" r="16132"/>
          <a:stretch>
            <a:fillRect/>
          </a:stretch>
        </p:blipFill>
        <p:spPr>
          <a:xfrm>
            <a:off x="8933180" y="3794125"/>
            <a:ext cx="3428365" cy="4068445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5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pic>
        <p:nvPicPr>
          <p:cNvPr id="2" name="图片 1" descr="灯笼花"/>
          <p:cNvPicPr>
            <a:picLocks noChangeAspect="1"/>
          </p:cNvPicPr>
          <p:nvPr/>
        </p:nvPicPr>
        <p:blipFill>
          <a:blip r:embed="rId4"/>
          <a:srcRect l="10471" t="47831" r="53564" b="9628"/>
          <a:stretch>
            <a:fillRect/>
          </a:stretch>
        </p:blipFill>
        <p:spPr>
          <a:xfrm>
            <a:off x="-835025" y="3571875"/>
            <a:ext cx="4258945" cy="32664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11220" y="3105785"/>
            <a:ext cx="4307205" cy="2936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月近中秋月近圆</a:t>
            </a:r>
          </a:p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情至中秋情至酣</a:t>
            </a:r>
          </a:p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短信千里传思念</a:t>
            </a:r>
          </a:p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只言片语慰心田</a:t>
            </a:r>
          </a:p>
          <a:p>
            <a:pPr algn="l">
              <a:lnSpc>
                <a:spcPct val="150000"/>
              </a:lnSpc>
            </a:pPr>
            <a:endParaRPr lang="zh-CN" altLang="en-US" sz="3200">
              <a:solidFill>
                <a:schemeClr val="bg1"/>
              </a:solidFill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  <a:p>
            <a:endParaRPr lang="zh-CN" altLang="en-US" sz="2800">
              <a:solidFill>
                <a:schemeClr val="bg1"/>
              </a:solidFill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  <p:pic>
        <p:nvPicPr>
          <p:cNvPr id="4" name="图片 3" descr="玉兔"/>
          <p:cNvPicPr>
            <a:picLocks noChangeAspect="1"/>
          </p:cNvPicPr>
          <p:nvPr/>
        </p:nvPicPr>
        <p:blipFill>
          <a:blip r:embed="rId3"/>
          <a:srcRect l="39892" t="63068" r="36388" b="14962"/>
          <a:stretch>
            <a:fillRect/>
          </a:stretch>
        </p:blipFill>
        <p:spPr>
          <a:xfrm>
            <a:off x="1825625" y="2971165"/>
            <a:ext cx="1332865" cy="17564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5" name="图片 4" descr="灯笼花"/>
          <p:cNvPicPr>
            <a:picLocks noChangeAspect="1"/>
          </p:cNvPicPr>
          <p:nvPr/>
        </p:nvPicPr>
        <p:blipFill>
          <a:blip r:embed="rId4"/>
          <a:srcRect l="57768" t="52227" r="16132"/>
          <a:stretch>
            <a:fillRect/>
          </a:stretch>
        </p:blipFill>
        <p:spPr>
          <a:xfrm>
            <a:off x="8933180" y="3794125"/>
            <a:ext cx="3428365" cy="4068445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5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11" name="图片 10" descr="玉兔"/>
          <p:cNvPicPr>
            <a:picLocks noChangeAspect="1"/>
          </p:cNvPicPr>
          <p:nvPr/>
        </p:nvPicPr>
        <p:blipFill>
          <a:blip r:embed="rId3"/>
          <a:srcRect l="68195" t="73674" r="1347" b="5303"/>
          <a:stretch>
            <a:fillRect/>
          </a:stretch>
        </p:blipFill>
        <p:spPr>
          <a:xfrm rot="20700000">
            <a:off x="1207770" y="-377825"/>
            <a:ext cx="1932305" cy="1898015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2237105" y="3194685"/>
            <a:ext cx="50596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月月有十五，中秋月更圆；年年庆国庆，零九年最欢；双节同祝福，家国共康安！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-720725" y="1936750"/>
            <a:ext cx="7505700" cy="2095500"/>
          </a:xfrm>
          <a:prstGeom prst="rect">
            <a:avLst/>
          </a:prstGeom>
        </p:spPr>
      </p:pic>
      <p:pic>
        <p:nvPicPr>
          <p:cNvPr id="5" name="图片 4" descr="灯笼花"/>
          <p:cNvPicPr>
            <a:picLocks noChangeAspect="1"/>
          </p:cNvPicPr>
          <p:nvPr/>
        </p:nvPicPr>
        <p:blipFill>
          <a:blip r:embed="rId4"/>
          <a:srcRect l="57768" t="52227" r="16132"/>
          <a:stretch>
            <a:fillRect/>
          </a:stretch>
        </p:blipFill>
        <p:spPr>
          <a:xfrm>
            <a:off x="8933180" y="3794125"/>
            <a:ext cx="3428365" cy="4068445"/>
          </a:xfrm>
          <a:prstGeom prst="rect">
            <a:avLst/>
          </a:prstGeom>
        </p:spPr>
      </p:pic>
      <p:pic>
        <p:nvPicPr>
          <p:cNvPr id="6" name="图片 5" descr="花花"/>
          <p:cNvPicPr>
            <a:picLocks noChangeAspect="1"/>
          </p:cNvPicPr>
          <p:nvPr/>
        </p:nvPicPr>
        <p:blipFill>
          <a:blip r:embed="rId5"/>
          <a:srcRect t="49446"/>
          <a:stretch>
            <a:fillRect/>
          </a:stretch>
        </p:blipFill>
        <p:spPr>
          <a:xfrm>
            <a:off x="1997710" y="-77470"/>
            <a:ext cx="8197215" cy="3523615"/>
          </a:xfrm>
          <a:prstGeom prst="rect">
            <a:avLst/>
          </a:prstGeom>
        </p:spPr>
      </p:pic>
      <p:pic>
        <p:nvPicPr>
          <p:cNvPr id="9" name="图片 8" descr="玉兔"/>
          <p:cNvPicPr>
            <a:picLocks noChangeAspect="1"/>
          </p:cNvPicPr>
          <p:nvPr/>
        </p:nvPicPr>
        <p:blipFill>
          <a:blip r:embed="rId3"/>
          <a:srcRect t="63068" r="59838" b="5303"/>
          <a:stretch>
            <a:fillRect/>
          </a:stretch>
        </p:blipFill>
        <p:spPr>
          <a:xfrm flipH="1">
            <a:off x="755650" y="1689100"/>
            <a:ext cx="2818765" cy="3181350"/>
          </a:xfrm>
          <a:prstGeom prst="rect">
            <a:avLst/>
          </a:prstGeom>
        </p:spPr>
      </p:pic>
      <p:pic>
        <p:nvPicPr>
          <p:cNvPr id="10" name="图片 9" descr="玉兔"/>
          <p:cNvPicPr>
            <a:picLocks noChangeAspect="1"/>
          </p:cNvPicPr>
          <p:nvPr/>
        </p:nvPicPr>
        <p:blipFill>
          <a:blip r:embed="rId3"/>
          <a:srcRect l="39892" t="63068" r="36388" b="14962"/>
          <a:stretch>
            <a:fillRect/>
          </a:stretch>
        </p:blipFill>
        <p:spPr>
          <a:xfrm>
            <a:off x="12361545" y="6556375"/>
            <a:ext cx="1676400" cy="2209800"/>
          </a:xfrm>
          <a:prstGeom prst="rect">
            <a:avLst/>
          </a:prstGeom>
        </p:spPr>
      </p:pic>
      <p:pic>
        <p:nvPicPr>
          <p:cNvPr id="13" name="图片 12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 rot="9180000">
            <a:off x="5311775" y="1936750"/>
            <a:ext cx="7505700" cy="2095500"/>
          </a:xfrm>
          <a:prstGeom prst="rect">
            <a:avLst/>
          </a:prstGeom>
        </p:spPr>
      </p:pic>
      <p:pic>
        <p:nvPicPr>
          <p:cNvPr id="14" name="图片 13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987675" y="347345"/>
            <a:ext cx="7505700" cy="2095500"/>
          </a:xfrm>
          <a:prstGeom prst="rect">
            <a:avLst/>
          </a:prstGeom>
        </p:spPr>
      </p:pic>
      <p:pic>
        <p:nvPicPr>
          <p:cNvPr id="15" name="图片 14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212725" y="4346575"/>
            <a:ext cx="7505700" cy="2095500"/>
          </a:xfrm>
          <a:prstGeom prst="rect">
            <a:avLst/>
          </a:prstGeom>
        </p:spPr>
      </p:pic>
      <p:pic>
        <p:nvPicPr>
          <p:cNvPr id="16" name="图片 15" descr="玉兔"/>
          <p:cNvPicPr>
            <a:picLocks noChangeAspect="1"/>
          </p:cNvPicPr>
          <p:nvPr/>
        </p:nvPicPr>
        <p:blipFill>
          <a:blip r:embed="rId3"/>
          <a:srcRect t="42803" r="-6200" b="36364"/>
          <a:stretch>
            <a:fillRect/>
          </a:stretch>
        </p:blipFill>
        <p:spPr>
          <a:xfrm>
            <a:off x="4365625" y="3526155"/>
            <a:ext cx="7505700" cy="20955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298825" y="3526155"/>
            <a:ext cx="597344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甜蜜到来，圆满到来，</a:t>
            </a:r>
          </a:p>
          <a:p>
            <a:pPr algn="l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心意到来，事业爱情统统到来，天天让你展开甜美的笑脸！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宽屏</PresentationFormat>
  <Paragraphs>31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华文隶书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天 下</cp:lastModifiedBy>
  <cp:revision>23</cp:revision>
  <dcterms:created xsi:type="dcterms:W3CDTF">2017-08-18T03:02:00Z</dcterms:created>
  <dcterms:modified xsi:type="dcterms:W3CDTF">2021-01-06T08:37:09Z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