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9" r:id="rId2"/>
    <p:sldId id="266" r:id="rId3"/>
    <p:sldId id="270" r:id="rId4"/>
    <p:sldId id="271" r:id="rId5"/>
    <p:sldId id="269" r:id="rId6"/>
    <p:sldId id="268" r:id="rId7"/>
    <p:sldId id="267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89F36-6F18-4684-956A-C9D1472D09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42C94-1239-486E-ABE6-FEECF38932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57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57" y="0"/>
            <a:ext cx="3379936" cy="457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11" y="-1012371"/>
            <a:ext cx="3379936" cy="457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54" y="0"/>
            <a:ext cx="337993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8" y="1638300"/>
            <a:ext cx="614216" cy="10786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11" y="244432"/>
            <a:ext cx="3093489" cy="54324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96868" y="2824532"/>
            <a:ext cx="6001643" cy="28523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皓月当空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月华流泻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每逢佳节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常怀感恩之心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常念相助之人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常感相识之缘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常忆朋友之情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值此中秋节来临之际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真诚祝福各位及家人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身体健康！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工作顺利！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合家欢乐！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万事如意！</a:t>
            </a:r>
            <a:endParaRPr lang="en-US" altLang="zh-CN" spc="3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中秋快乐！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8835">
            <a:off x="333928" y="2146300"/>
            <a:ext cx="2824362" cy="471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837411" y="1204913"/>
            <a:ext cx="626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8000" dirty="0">
                <a:solidFill>
                  <a:schemeClr val="bg1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中秋祝福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7016" y="1692104"/>
            <a:ext cx="614216" cy="10786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078" y="0"/>
            <a:ext cx="2378093" cy="22352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32532" y="1814078"/>
            <a:ext cx="9550082" cy="4150685"/>
            <a:chOff x="1320957" y="1814078"/>
            <a:chExt cx="9550082" cy="4150685"/>
          </a:xfrm>
        </p:grpSpPr>
        <p:sp>
          <p:nvSpPr>
            <p:cNvPr id="4" name="任意多边形 4"/>
            <p:cNvSpPr/>
            <p:nvPr/>
          </p:nvSpPr>
          <p:spPr>
            <a:xfrm>
              <a:off x="1320957" y="1814078"/>
              <a:ext cx="9550082" cy="4150685"/>
            </a:xfrm>
            <a:custGeom>
              <a:avLst/>
              <a:gdLst>
                <a:gd name="connsiteX0" fmla="*/ 0 w 9550082"/>
                <a:gd name="connsiteY0" fmla="*/ 0 h 4150685"/>
                <a:gd name="connsiteX1" fmla="*/ 8829475 w 9550082"/>
                <a:gd name="connsiteY1" fmla="*/ 0 h 4150685"/>
                <a:gd name="connsiteX2" fmla="*/ 8829475 w 9550082"/>
                <a:gd name="connsiteY2" fmla="*/ 663430 h 4150685"/>
                <a:gd name="connsiteX3" fmla="*/ 9550082 w 9550082"/>
                <a:gd name="connsiteY3" fmla="*/ 663430 h 4150685"/>
                <a:gd name="connsiteX4" fmla="*/ 9550082 w 9550082"/>
                <a:gd name="connsiteY4" fmla="*/ 4150685 h 4150685"/>
                <a:gd name="connsiteX5" fmla="*/ 709409 w 9550082"/>
                <a:gd name="connsiteY5" fmla="*/ 4150685 h 4150685"/>
                <a:gd name="connsiteX6" fmla="*/ 709409 w 9550082"/>
                <a:gd name="connsiteY6" fmla="*/ 3466452 h 4150685"/>
                <a:gd name="connsiteX7" fmla="*/ 0 w 9550082"/>
                <a:gd name="connsiteY7" fmla="*/ 3466452 h 4150685"/>
                <a:gd name="connsiteX8" fmla="*/ 0 w 9550082"/>
                <a:gd name="connsiteY8" fmla="*/ 0 h 415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0082" h="4150685">
                  <a:moveTo>
                    <a:pt x="0" y="0"/>
                  </a:moveTo>
                  <a:lnTo>
                    <a:pt x="8829475" y="0"/>
                  </a:lnTo>
                  <a:lnTo>
                    <a:pt x="8829475" y="663430"/>
                  </a:lnTo>
                  <a:lnTo>
                    <a:pt x="9550082" y="663430"/>
                  </a:lnTo>
                  <a:lnTo>
                    <a:pt x="9550082" y="4150685"/>
                  </a:lnTo>
                  <a:lnTo>
                    <a:pt x="709409" y="4150685"/>
                  </a:lnTo>
                  <a:lnTo>
                    <a:pt x="709409" y="3466452"/>
                  </a:lnTo>
                  <a:lnTo>
                    <a:pt x="0" y="3466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>
                <a:alpha val="14000"/>
              </a:sysClr>
            </a:solidFill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0266944" y="1888852"/>
              <a:ext cx="462016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solidFill>
              <a:sysClr val="window" lastClr="FFFFFF">
                <a:alpha val="58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 flipH="1" flipV="1">
              <a:off x="1418284" y="5465567"/>
              <a:ext cx="462016" cy="462014"/>
            </a:xfrm>
            <a:custGeom>
              <a:avLst/>
              <a:gdLst>
                <a:gd name="T0" fmla="*/ 822 w 920"/>
                <a:gd name="T1" fmla="*/ 920 h 920"/>
                <a:gd name="T2" fmla="*/ 732 w 920"/>
                <a:gd name="T3" fmla="*/ 591 h 920"/>
                <a:gd name="T4" fmla="*/ 732 w 920"/>
                <a:gd name="T5" fmla="*/ 577 h 920"/>
                <a:gd name="T6" fmla="*/ 920 w 920"/>
                <a:gd name="T7" fmla="*/ 920 h 920"/>
                <a:gd name="T8" fmla="*/ 732 w 920"/>
                <a:gd name="T9" fmla="*/ 577 h 920"/>
                <a:gd name="T10" fmla="*/ 920 w 920"/>
                <a:gd name="T11" fmla="*/ 377 h 920"/>
                <a:gd name="T12" fmla="*/ 732 w 920"/>
                <a:gd name="T13" fmla="*/ 69 h 920"/>
                <a:gd name="T14" fmla="*/ 732 w 920"/>
                <a:gd name="T15" fmla="*/ 310 h 920"/>
                <a:gd name="T16" fmla="*/ 732 w 920"/>
                <a:gd name="T17" fmla="*/ 293 h 920"/>
                <a:gd name="T18" fmla="*/ 822 w 920"/>
                <a:gd name="T19" fmla="*/ 98 h 920"/>
                <a:gd name="T20" fmla="*/ 837 w 920"/>
                <a:gd name="T21" fmla="*/ 84 h 920"/>
                <a:gd name="T22" fmla="*/ 477 w 920"/>
                <a:gd name="T23" fmla="*/ 836 h 920"/>
                <a:gd name="T24" fmla="*/ 732 w 920"/>
                <a:gd name="T25" fmla="*/ 608 h 920"/>
                <a:gd name="T26" fmla="*/ 644 w 920"/>
                <a:gd name="T27" fmla="*/ 577 h 920"/>
                <a:gd name="T28" fmla="*/ 644 w 920"/>
                <a:gd name="T29" fmla="*/ 508 h 920"/>
                <a:gd name="T30" fmla="*/ 732 w 920"/>
                <a:gd name="T31" fmla="*/ 310 h 920"/>
                <a:gd name="T32" fmla="*/ 544 w 920"/>
                <a:gd name="T33" fmla="*/ 377 h 920"/>
                <a:gd name="T34" fmla="*/ 477 w 920"/>
                <a:gd name="T35" fmla="*/ 577 h 920"/>
                <a:gd name="T36" fmla="*/ 477 w 920"/>
                <a:gd name="T37" fmla="*/ 591 h 920"/>
                <a:gd name="T38" fmla="*/ 544 w 920"/>
                <a:gd name="T39" fmla="*/ 739 h 920"/>
                <a:gd name="T40" fmla="*/ 610 w 920"/>
                <a:gd name="T41" fmla="*/ 805 h 920"/>
                <a:gd name="T42" fmla="*/ 627 w 920"/>
                <a:gd name="T43" fmla="*/ 822 h 920"/>
                <a:gd name="T44" fmla="*/ 477 w 920"/>
                <a:gd name="T45" fmla="*/ 836 h 920"/>
                <a:gd name="T46" fmla="*/ 544 w 920"/>
                <a:gd name="T47" fmla="*/ 279 h 920"/>
                <a:gd name="T48" fmla="*/ 732 w 920"/>
                <a:gd name="T49" fmla="*/ 293 h 920"/>
                <a:gd name="T50" fmla="*/ 644 w 920"/>
                <a:gd name="T51" fmla="*/ 98 h 920"/>
                <a:gd name="T52" fmla="*/ 627 w 920"/>
                <a:gd name="T53" fmla="*/ 84 h 920"/>
                <a:gd name="T54" fmla="*/ 610 w 920"/>
                <a:gd name="T55" fmla="*/ 69 h 920"/>
                <a:gd name="T56" fmla="*/ 413 w 920"/>
                <a:gd name="T57" fmla="*/ 279 h 920"/>
                <a:gd name="T58" fmla="*/ 246 w 920"/>
                <a:gd name="T59" fmla="*/ 69 h 920"/>
                <a:gd name="T60" fmla="*/ 329 w 920"/>
                <a:gd name="T61" fmla="*/ 508 h 920"/>
                <a:gd name="T62" fmla="*/ 246 w 920"/>
                <a:gd name="T63" fmla="*/ 98 h 920"/>
                <a:gd name="T64" fmla="*/ 246 w 920"/>
                <a:gd name="T65" fmla="*/ 279 h 920"/>
                <a:gd name="T66" fmla="*/ 312 w 920"/>
                <a:gd name="T67" fmla="*/ 310 h 920"/>
                <a:gd name="T68" fmla="*/ 312 w 920"/>
                <a:gd name="T69" fmla="*/ 377 h 920"/>
                <a:gd name="T70" fmla="*/ 246 w 920"/>
                <a:gd name="T71" fmla="*/ 577 h 920"/>
                <a:gd name="T72" fmla="*/ 413 w 920"/>
                <a:gd name="T73" fmla="*/ 508 h 920"/>
                <a:gd name="T74" fmla="*/ 477 w 920"/>
                <a:gd name="T75" fmla="*/ 310 h 920"/>
                <a:gd name="T76" fmla="*/ 477 w 920"/>
                <a:gd name="T77" fmla="*/ 293 h 920"/>
                <a:gd name="T78" fmla="*/ 413 w 920"/>
                <a:gd name="T79" fmla="*/ 279 h 920"/>
                <a:gd name="T80" fmla="*/ 312 w 920"/>
                <a:gd name="T81" fmla="*/ 836 h 920"/>
                <a:gd name="T82" fmla="*/ 329 w 920"/>
                <a:gd name="T83" fmla="*/ 822 h 920"/>
                <a:gd name="T84" fmla="*/ 343 w 920"/>
                <a:gd name="T85" fmla="*/ 805 h 920"/>
                <a:gd name="T86" fmla="*/ 413 w 920"/>
                <a:gd name="T87" fmla="*/ 739 h 920"/>
                <a:gd name="T88" fmla="*/ 477 w 920"/>
                <a:gd name="T89" fmla="*/ 591 h 920"/>
                <a:gd name="T90" fmla="*/ 246 w 920"/>
                <a:gd name="T91" fmla="*/ 0 h 920"/>
                <a:gd name="T92" fmla="*/ 246 w 920"/>
                <a:gd name="T93" fmla="*/ 69 h 920"/>
                <a:gd name="T94" fmla="*/ 246 w 920"/>
                <a:gd name="T95" fmla="*/ 84 h 920"/>
                <a:gd name="T96" fmla="*/ 246 w 920"/>
                <a:gd name="T97" fmla="*/ 98 h 920"/>
                <a:gd name="T98" fmla="*/ 246 w 920"/>
                <a:gd name="T99" fmla="*/ 279 h 920"/>
                <a:gd name="T100" fmla="*/ 246 w 920"/>
                <a:gd name="T101" fmla="*/ 608 h 920"/>
                <a:gd name="T102" fmla="*/ 100 w 920"/>
                <a:gd name="T103" fmla="*/ 293 h 920"/>
                <a:gd name="T104" fmla="*/ 246 w 920"/>
                <a:gd name="T105" fmla="*/ 279 h 920"/>
                <a:gd name="T106" fmla="*/ 181 w 920"/>
                <a:gd name="T107" fmla="*/ 377 h 920"/>
                <a:gd name="T108" fmla="*/ 246 w 920"/>
                <a:gd name="T109" fmla="*/ 577 h 920"/>
                <a:gd name="T110" fmla="*/ 246 w 920"/>
                <a:gd name="T111" fmla="*/ 3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920">
                  <a:moveTo>
                    <a:pt x="732" y="608"/>
                  </a:moveTo>
                  <a:lnTo>
                    <a:pt x="822" y="608"/>
                  </a:lnTo>
                  <a:lnTo>
                    <a:pt x="822" y="920"/>
                  </a:lnTo>
                  <a:lnTo>
                    <a:pt x="837" y="920"/>
                  </a:lnTo>
                  <a:lnTo>
                    <a:pt x="837" y="591"/>
                  </a:lnTo>
                  <a:lnTo>
                    <a:pt x="732" y="591"/>
                  </a:lnTo>
                  <a:lnTo>
                    <a:pt x="732" y="608"/>
                  </a:lnTo>
                  <a:lnTo>
                    <a:pt x="732" y="608"/>
                  </a:lnTo>
                  <a:close/>
                  <a:moveTo>
                    <a:pt x="732" y="577"/>
                  </a:moveTo>
                  <a:lnTo>
                    <a:pt x="732" y="508"/>
                  </a:lnTo>
                  <a:lnTo>
                    <a:pt x="920" y="508"/>
                  </a:lnTo>
                  <a:lnTo>
                    <a:pt x="920" y="920"/>
                  </a:lnTo>
                  <a:lnTo>
                    <a:pt x="851" y="920"/>
                  </a:lnTo>
                  <a:lnTo>
                    <a:pt x="851" y="577"/>
                  </a:lnTo>
                  <a:lnTo>
                    <a:pt x="732" y="577"/>
                  </a:lnTo>
                  <a:lnTo>
                    <a:pt x="732" y="577"/>
                  </a:lnTo>
                  <a:close/>
                  <a:moveTo>
                    <a:pt x="732" y="377"/>
                  </a:moveTo>
                  <a:lnTo>
                    <a:pt x="920" y="377"/>
                  </a:lnTo>
                  <a:lnTo>
                    <a:pt x="920" y="0"/>
                  </a:lnTo>
                  <a:lnTo>
                    <a:pt x="732" y="0"/>
                  </a:lnTo>
                  <a:lnTo>
                    <a:pt x="732" y="69"/>
                  </a:lnTo>
                  <a:lnTo>
                    <a:pt x="851" y="69"/>
                  </a:lnTo>
                  <a:lnTo>
                    <a:pt x="851" y="310"/>
                  </a:lnTo>
                  <a:lnTo>
                    <a:pt x="732" y="310"/>
                  </a:lnTo>
                  <a:lnTo>
                    <a:pt x="732" y="377"/>
                  </a:lnTo>
                  <a:lnTo>
                    <a:pt x="732" y="377"/>
                  </a:lnTo>
                  <a:close/>
                  <a:moveTo>
                    <a:pt x="732" y="293"/>
                  </a:moveTo>
                  <a:lnTo>
                    <a:pt x="732" y="279"/>
                  </a:lnTo>
                  <a:lnTo>
                    <a:pt x="822" y="279"/>
                  </a:lnTo>
                  <a:lnTo>
                    <a:pt x="822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837" y="84"/>
                  </a:lnTo>
                  <a:lnTo>
                    <a:pt x="837" y="293"/>
                  </a:lnTo>
                  <a:lnTo>
                    <a:pt x="732" y="293"/>
                  </a:lnTo>
                  <a:close/>
                  <a:moveTo>
                    <a:pt x="477" y="836"/>
                  </a:moveTo>
                  <a:lnTo>
                    <a:pt x="644" y="836"/>
                  </a:lnTo>
                  <a:lnTo>
                    <a:pt x="644" y="608"/>
                  </a:lnTo>
                  <a:lnTo>
                    <a:pt x="732" y="608"/>
                  </a:lnTo>
                  <a:lnTo>
                    <a:pt x="732" y="591"/>
                  </a:lnTo>
                  <a:lnTo>
                    <a:pt x="644" y="591"/>
                  </a:lnTo>
                  <a:lnTo>
                    <a:pt x="644" y="577"/>
                  </a:lnTo>
                  <a:lnTo>
                    <a:pt x="732" y="577"/>
                  </a:lnTo>
                  <a:lnTo>
                    <a:pt x="732" y="508"/>
                  </a:lnTo>
                  <a:lnTo>
                    <a:pt x="644" y="508"/>
                  </a:lnTo>
                  <a:lnTo>
                    <a:pt x="644" y="377"/>
                  </a:lnTo>
                  <a:lnTo>
                    <a:pt x="732" y="377"/>
                  </a:lnTo>
                  <a:lnTo>
                    <a:pt x="732" y="310"/>
                  </a:lnTo>
                  <a:lnTo>
                    <a:pt x="477" y="310"/>
                  </a:lnTo>
                  <a:lnTo>
                    <a:pt x="477" y="377"/>
                  </a:lnTo>
                  <a:lnTo>
                    <a:pt x="544" y="377"/>
                  </a:lnTo>
                  <a:lnTo>
                    <a:pt x="544" y="508"/>
                  </a:lnTo>
                  <a:lnTo>
                    <a:pt x="477" y="508"/>
                  </a:lnTo>
                  <a:lnTo>
                    <a:pt x="477" y="577"/>
                  </a:lnTo>
                  <a:lnTo>
                    <a:pt x="544" y="577"/>
                  </a:lnTo>
                  <a:lnTo>
                    <a:pt x="544" y="591"/>
                  </a:lnTo>
                  <a:lnTo>
                    <a:pt x="477" y="591"/>
                  </a:lnTo>
                  <a:lnTo>
                    <a:pt x="477" y="608"/>
                  </a:lnTo>
                  <a:lnTo>
                    <a:pt x="544" y="608"/>
                  </a:lnTo>
                  <a:lnTo>
                    <a:pt x="544" y="739"/>
                  </a:lnTo>
                  <a:lnTo>
                    <a:pt x="477" y="739"/>
                  </a:lnTo>
                  <a:lnTo>
                    <a:pt x="477" y="805"/>
                  </a:lnTo>
                  <a:lnTo>
                    <a:pt x="610" y="805"/>
                  </a:lnTo>
                  <a:lnTo>
                    <a:pt x="610" y="377"/>
                  </a:lnTo>
                  <a:lnTo>
                    <a:pt x="627" y="377"/>
                  </a:lnTo>
                  <a:lnTo>
                    <a:pt x="627" y="822"/>
                  </a:lnTo>
                  <a:lnTo>
                    <a:pt x="477" y="822"/>
                  </a:lnTo>
                  <a:lnTo>
                    <a:pt x="477" y="836"/>
                  </a:lnTo>
                  <a:lnTo>
                    <a:pt x="477" y="836"/>
                  </a:lnTo>
                  <a:close/>
                  <a:moveTo>
                    <a:pt x="732" y="0"/>
                  </a:moveTo>
                  <a:lnTo>
                    <a:pt x="544" y="0"/>
                  </a:lnTo>
                  <a:lnTo>
                    <a:pt x="544" y="279"/>
                  </a:lnTo>
                  <a:lnTo>
                    <a:pt x="477" y="279"/>
                  </a:lnTo>
                  <a:lnTo>
                    <a:pt x="477" y="293"/>
                  </a:lnTo>
                  <a:lnTo>
                    <a:pt x="732" y="293"/>
                  </a:lnTo>
                  <a:lnTo>
                    <a:pt x="732" y="279"/>
                  </a:lnTo>
                  <a:lnTo>
                    <a:pt x="644" y="279"/>
                  </a:lnTo>
                  <a:lnTo>
                    <a:pt x="644" y="98"/>
                  </a:lnTo>
                  <a:lnTo>
                    <a:pt x="732" y="98"/>
                  </a:lnTo>
                  <a:lnTo>
                    <a:pt x="732" y="84"/>
                  </a:lnTo>
                  <a:lnTo>
                    <a:pt x="627" y="84"/>
                  </a:lnTo>
                  <a:lnTo>
                    <a:pt x="627" y="279"/>
                  </a:lnTo>
                  <a:lnTo>
                    <a:pt x="610" y="279"/>
                  </a:lnTo>
                  <a:lnTo>
                    <a:pt x="610" y="69"/>
                  </a:lnTo>
                  <a:lnTo>
                    <a:pt x="732" y="69"/>
                  </a:lnTo>
                  <a:lnTo>
                    <a:pt x="732" y="0"/>
                  </a:lnTo>
                  <a:close/>
                  <a:moveTo>
                    <a:pt x="413" y="279"/>
                  </a:moveTo>
                  <a:lnTo>
                    <a:pt x="413" y="0"/>
                  </a:lnTo>
                  <a:lnTo>
                    <a:pt x="246" y="0"/>
                  </a:lnTo>
                  <a:lnTo>
                    <a:pt x="246" y="69"/>
                  </a:lnTo>
                  <a:lnTo>
                    <a:pt x="343" y="69"/>
                  </a:lnTo>
                  <a:lnTo>
                    <a:pt x="343" y="508"/>
                  </a:lnTo>
                  <a:lnTo>
                    <a:pt x="329" y="508"/>
                  </a:lnTo>
                  <a:lnTo>
                    <a:pt x="329" y="84"/>
                  </a:lnTo>
                  <a:lnTo>
                    <a:pt x="246" y="84"/>
                  </a:lnTo>
                  <a:lnTo>
                    <a:pt x="246" y="98"/>
                  </a:lnTo>
                  <a:lnTo>
                    <a:pt x="312" y="98"/>
                  </a:lnTo>
                  <a:lnTo>
                    <a:pt x="312" y="279"/>
                  </a:lnTo>
                  <a:lnTo>
                    <a:pt x="246" y="279"/>
                  </a:lnTo>
                  <a:lnTo>
                    <a:pt x="246" y="293"/>
                  </a:lnTo>
                  <a:lnTo>
                    <a:pt x="312" y="293"/>
                  </a:lnTo>
                  <a:lnTo>
                    <a:pt x="312" y="310"/>
                  </a:lnTo>
                  <a:lnTo>
                    <a:pt x="246" y="310"/>
                  </a:lnTo>
                  <a:lnTo>
                    <a:pt x="246" y="377"/>
                  </a:lnTo>
                  <a:lnTo>
                    <a:pt x="312" y="377"/>
                  </a:lnTo>
                  <a:lnTo>
                    <a:pt x="312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477" y="577"/>
                  </a:lnTo>
                  <a:lnTo>
                    <a:pt x="477" y="508"/>
                  </a:lnTo>
                  <a:lnTo>
                    <a:pt x="413" y="508"/>
                  </a:lnTo>
                  <a:lnTo>
                    <a:pt x="413" y="377"/>
                  </a:lnTo>
                  <a:lnTo>
                    <a:pt x="477" y="377"/>
                  </a:lnTo>
                  <a:lnTo>
                    <a:pt x="477" y="310"/>
                  </a:lnTo>
                  <a:lnTo>
                    <a:pt x="413" y="310"/>
                  </a:lnTo>
                  <a:lnTo>
                    <a:pt x="413" y="293"/>
                  </a:lnTo>
                  <a:lnTo>
                    <a:pt x="477" y="293"/>
                  </a:lnTo>
                  <a:lnTo>
                    <a:pt x="477" y="279"/>
                  </a:lnTo>
                  <a:lnTo>
                    <a:pt x="413" y="279"/>
                  </a:lnTo>
                  <a:lnTo>
                    <a:pt x="413" y="279"/>
                  </a:lnTo>
                  <a:close/>
                  <a:moveTo>
                    <a:pt x="246" y="608"/>
                  </a:moveTo>
                  <a:lnTo>
                    <a:pt x="312" y="608"/>
                  </a:lnTo>
                  <a:lnTo>
                    <a:pt x="312" y="836"/>
                  </a:lnTo>
                  <a:lnTo>
                    <a:pt x="477" y="836"/>
                  </a:lnTo>
                  <a:lnTo>
                    <a:pt x="477" y="822"/>
                  </a:lnTo>
                  <a:lnTo>
                    <a:pt x="329" y="822"/>
                  </a:lnTo>
                  <a:lnTo>
                    <a:pt x="329" y="608"/>
                  </a:lnTo>
                  <a:lnTo>
                    <a:pt x="343" y="608"/>
                  </a:lnTo>
                  <a:lnTo>
                    <a:pt x="343" y="805"/>
                  </a:lnTo>
                  <a:lnTo>
                    <a:pt x="477" y="805"/>
                  </a:lnTo>
                  <a:lnTo>
                    <a:pt x="477" y="739"/>
                  </a:lnTo>
                  <a:lnTo>
                    <a:pt x="413" y="739"/>
                  </a:lnTo>
                  <a:lnTo>
                    <a:pt x="413" y="608"/>
                  </a:lnTo>
                  <a:lnTo>
                    <a:pt x="477" y="608"/>
                  </a:lnTo>
                  <a:lnTo>
                    <a:pt x="477" y="591"/>
                  </a:lnTo>
                  <a:lnTo>
                    <a:pt x="246" y="591"/>
                  </a:lnTo>
                  <a:lnTo>
                    <a:pt x="246" y="608"/>
                  </a:lnTo>
                  <a:close/>
                  <a:moveTo>
                    <a:pt x="246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46" y="69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46" y="84"/>
                  </a:moveTo>
                  <a:lnTo>
                    <a:pt x="0" y="84"/>
                  </a:lnTo>
                  <a:lnTo>
                    <a:pt x="0" y="98"/>
                  </a:lnTo>
                  <a:lnTo>
                    <a:pt x="246" y="98"/>
                  </a:lnTo>
                  <a:lnTo>
                    <a:pt x="246" y="84"/>
                  </a:lnTo>
                  <a:lnTo>
                    <a:pt x="246" y="84"/>
                  </a:lnTo>
                  <a:close/>
                  <a:moveTo>
                    <a:pt x="246" y="279"/>
                  </a:moveTo>
                  <a:lnTo>
                    <a:pt x="84" y="279"/>
                  </a:lnTo>
                  <a:lnTo>
                    <a:pt x="84" y="608"/>
                  </a:lnTo>
                  <a:lnTo>
                    <a:pt x="246" y="608"/>
                  </a:lnTo>
                  <a:lnTo>
                    <a:pt x="246" y="591"/>
                  </a:lnTo>
                  <a:lnTo>
                    <a:pt x="100" y="591"/>
                  </a:lnTo>
                  <a:lnTo>
                    <a:pt x="100" y="293"/>
                  </a:lnTo>
                  <a:lnTo>
                    <a:pt x="246" y="293"/>
                  </a:lnTo>
                  <a:lnTo>
                    <a:pt x="246" y="279"/>
                  </a:lnTo>
                  <a:lnTo>
                    <a:pt x="246" y="279"/>
                  </a:lnTo>
                  <a:close/>
                  <a:moveTo>
                    <a:pt x="246" y="310"/>
                  </a:moveTo>
                  <a:lnTo>
                    <a:pt x="246" y="377"/>
                  </a:lnTo>
                  <a:lnTo>
                    <a:pt x="181" y="377"/>
                  </a:lnTo>
                  <a:lnTo>
                    <a:pt x="181" y="508"/>
                  </a:lnTo>
                  <a:lnTo>
                    <a:pt x="246" y="508"/>
                  </a:lnTo>
                  <a:lnTo>
                    <a:pt x="246" y="577"/>
                  </a:lnTo>
                  <a:lnTo>
                    <a:pt x="115" y="577"/>
                  </a:lnTo>
                  <a:lnTo>
                    <a:pt x="115" y="310"/>
                  </a:lnTo>
                  <a:lnTo>
                    <a:pt x="246" y="310"/>
                  </a:lnTo>
                  <a:close/>
                </a:path>
              </a:pathLst>
            </a:custGeom>
            <a:solidFill>
              <a:sysClr val="window" lastClr="FFFFFF">
                <a:alpha val="58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 b="-2"/>
          <a:stretch>
            <a:fillRect/>
          </a:stretch>
        </p:blipFill>
        <p:spPr>
          <a:xfrm>
            <a:off x="-15240" y="-15240"/>
            <a:ext cx="4060587" cy="2869340"/>
          </a:xfrm>
          <a:prstGeom prst="rect">
            <a:avLst/>
          </a:prstGeom>
        </p:spPr>
      </p:pic>
      <p:sp>
        <p:nvSpPr>
          <p:cNvPr id="8" name="Freeform 22"/>
          <p:cNvSpPr>
            <a:spLocks noEditPoints="1"/>
          </p:cNvSpPr>
          <p:nvPr/>
        </p:nvSpPr>
        <p:spPr bwMode="auto">
          <a:xfrm>
            <a:off x="269983" y="822510"/>
            <a:ext cx="1835971" cy="881730"/>
          </a:xfrm>
          <a:custGeom>
            <a:avLst/>
            <a:gdLst>
              <a:gd name="T0" fmla="*/ 779 w 804"/>
              <a:gd name="T1" fmla="*/ 108 h 386"/>
              <a:gd name="T2" fmla="*/ 531 w 804"/>
              <a:gd name="T3" fmla="*/ 114 h 386"/>
              <a:gd name="T4" fmla="*/ 542 w 804"/>
              <a:gd name="T5" fmla="*/ 53 h 386"/>
              <a:gd name="T6" fmla="*/ 616 w 804"/>
              <a:gd name="T7" fmla="*/ 27 h 386"/>
              <a:gd name="T8" fmla="*/ 340 w 804"/>
              <a:gd name="T9" fmla="*/ 98 h 386"/>
              <a:gd name="T10" fmla="*/ 566 w 804"/>
              <a:gd name="T11" fmla="*/ 255 h 386"/>
              <a:gd name="T12" fmla="*/ 342 w 804"/>
              <a:gd name="T13" fmla="*/ 146 h 386"/>
              <a:gd name="T14" fmla="*/ 201 w 804"/>
              <a:gd name="T15" fmla="*/ 156 h 386"/>
              <a:gd name="T16" fmla="*/ 56 w 804"/>
              <a:gd name="T17" fmla="*/ 226 h 386"/>
              <a:gd name="T18" fmla="*/ 18 w 804"/>
              <a:gd name="T19" fmla="*/ 271 h 386"/>
              <a:gd name="T20" fmla="*/ 138 w 804"/>
              <a:gd name="T21" fmla="*/ 314 h 386"/>
              <a:gd name="T22" fmla="*/ 239 w 804"/>
              <a:gd name="T23" fmla="*/ 374 h 386"/>
              <a:gd name="T24" fmla="*/ 324 w 804"/>
              <a:gd name="T25" fmla="*/ 329 h 386"/>
              <a:gd name="T26" fmla="*/ 566 w 804"/>
              <a:gd name="T27" fmla="*/ 65 h 386"/>
              <a:gd name="T28" fmla="*/ 529 w 804"/>
              <a:gd name="T29" fmla="*/ 30 h 386"/>
              <a:gd name="T30" fmla="*/ 643 w 804"/>
              <a:gd name="T31" fmla="*/ 55 h 386"/>
              <a:gd name="T32" fmla="*/ 424 w 804"/>
              <a:gd name="T33" fmla="*/ 19 h 386"/>
              <a:gd name="T34" fmla="*/ 365 w 804"/>
              <a:gd name="T35" fmla="*/ 92 h 386"/>
              <a:gd name="T36" fmla="*/ 619 w 804"/>
              <a:gd name="T37" fmla="*/ 23 h 386"/>
              <a:gd name="T38" fmla="*/ 379 w 804"/>
              <a:gd name="T39" fmla="*/ 82 h 386"/>
              <a:gd name="T40" fmla="*/ 376 w 804"/>
              <a:gd name="T41" fmla="*/ 289 h 386"/>
              <a:gd name="T42" fmla="*/ 271 w 804"/>
              <a:gd name="T43" fmla="*/ 235 h 386"/>
              <a:gd name="T44" fmla="*/ 284 w 804"/>
              <a:gd name="T45" fmla="*/ 223 h 386"/>
              <a:gd name="T46" fmla="*/ 508 w 804"/>
              <a:gd name="T47" fmla="*/ 281 h 386"/>
              <a:gd name="T48" fmla="*/ 405 w 804"/>
              <a:gd name="T49" fmla="*/ 238 h 386"/>
              <a:gd name="T50" fmla="*/ 395 w 804"/>
              <a:gd name="T51" fmla="*/ 225 h 386"/>
              <a:gd name="T52" fmla="*/ 688 w 804"/>
              <a:gd name="T53" fmla="*/ 144 h 386"/>
              <a:gd name="T54" fmla="*/ 285 w 804"/>
              <a:gd name="T55" fmla="*/ 217 h 386"/>
              <a:gd name="T56" fmla="*/ 508 w 804"/>
              <a:gd name="T57" fmla="*/ 293 h 386"/>
              <a:gd name="T58" fmla="*/ 414 w 804"/>
              <a:gd name="T59" fmla="*/ 47 h 386"/>
              <a:gd name="T60" fmla="*/ 250 w 804"/>
              <a:gd name="T61" fmla="*/ 268 h 386"/>
              <a:gd name="T62" fmla="*/ 186 w 804"/>
              <a:gd name="T63" fmla="*/ 261 h 386"/>
              <a:gd name="T64" fmla="*/ 169 w 804"/>
              <a:gd name="T65" fmla="*/ 211 h 386"/>
              <a:gd name="T66" fmla="*/ 234 w 804"/>
              <a:gd name="T67" fmla="*/ 176 h 386"/>
              <a:gd name="T68" fmla="*/ 202 w 804"/>
              <a:gd name="T69" fmla="*/ 194 h 386"/>
              <a:gd name="T70" fmla="*/ 242 w 804"/>
              <a:gd name="T71" fmla="*/ 147 h 386"/>
              <a:gd name="T72" fmla="*/ 300 w 804"/>
              <a:gd name="T73" fmla="*/ 154 h 386"/>
              <a:gd name="T74" fmla="*/ 291 w 804"/>
              <a:gd name="T75" fmla="*/ 168 h 386"/>
              <a:gd name="T76" fmla="*/ 324 w 804"/>
              <a:gd name="T77" fmla="*/ 190 h 386"/>
              <a:gd name="T78" fmla="*/ 373 w 804"/>
              <a:gd name="T79" fmla="*/ 197 h 386"/>
              <a:gd name="T80" fmla="*/ 228 w 804"/>
              <a:gd name="T81" fmla="*/ 127 h 386"/>
              <a:gd name="T82" fmla="*/ 309 w 804"/>
              <a:gd name="T83" fmla="*/ 130 h 386"/>
              <a:gd name="T84" fmla="*/ 375 w 804"/>
              <a:gd name="T85" fmla="*/ 177 h 386"/>
              <a:gd name="T86" fmla="*/ 240 w 804"/>
              <a:gd name="T87" fmla="*/ 142 h 386"/>
              <a:gd name="T88" fmla="*/ 145 w 804"/>
              <a:gd name="T89" fmla="*/ 260 h 386"/>
              <a:gd name="T90" fmla="*/ 151 w 804"/>
              <a:gd name="T91" fmla="*/ 293 h 386"/>
              <a:gd name="T92" fmla="*/ 108 w 804"/>
              <a:gd name="T93" fmla="*/ 231 h 386"/>
              <a:gd name="T94" fmla="*/ 145 w 804"/>
              <a:gd name="T95" fmla="*/ 188 h 386"/>
              <a:gd name="T96" fmla="*/ 327 w 804"/>
              <a:gd name="T97" fmla="*/ 321 h 386"/>
              <a:gd name="T98" fmla="*/ 268 w 804"/>
              <a:gd name="T99" fmla="*/ 321 h 386"/>
              <a:gd name="T100" fmla="*/ 283 w 804"/>
              <a:gd name="T101" fmla="*/ 341 h 386"/>
              <a:gd name="T102" fmla="*/ 239 w 804"/>
              <a:gd name="T103" fmla="*/ 369 h 386"/>
              <a:gd name="T104" fmla="*/ 181 w 804"/>
              <a:gd name="T105" fmla="*/ 314 h 386"/>
              <a:gd name="T106" fmla="*/ 195 w 804"/>
              <a:gd name="T107" fmla="*/ 321 h 386"/>
              <a:gd name="T108" fmla="*/ 158 w 804"/>
              <a:gd name="T109" fmla="*/ 311 h 386"/>
              <a:gd name="T110" fmla="*/ 35 w 804"/>
              <a:gd name="T111" fmla="*/ 282 h 386"/>
              <a:gd name="T112" fmla="*/ 42 w 804"/>
              <a:gd name="T113" fmla="*/ 234 h 386"/>
              <a:gd name="T114" fmla="*/ 101 w 804"/>
              <a:gd name="T115" fmla="*/ 196 h 386"/>
              <a:gd name="T116" fmla="*/ 106 w 804"/>
              <a:gd name="T117" fmla="*/ 227 h 386"/>
              <a:gd name="T118" fmla="*/ 149 w 804"/>
              <a:gd name="T119" fmla="*/ 298 h 386"/>
              <a:gd name="T120" fmla="*/ 692 w 804"/>
              <a:gd name="T121" fmla="*/ 120 h 386"/>
              <a:gd name="T122" fmla="*/ 774 w 804"/>
              <a:gd name="T123" fmla="*/ 107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04" h="386">
                <a:moveTo>
                  <a:pt x="782" y="143"/>
                </a:moveTo>
                <a:cubicBezTo>
                  <a:pt x="773" y="135"/>
                  <a:pt x="763" y="130"/>
                  <a:pt x="756" y="127"/>
                </a:cubicBezTo>
                <a:cubicBezTo>
                  <a:pt x="751" y="125"/>
                  <a:pt x="747" y="123"/>
                  <a:pt x="747" y="121"/>
                </a:cubicBezTo>
                <a:cubicBezTo>
                  <a:pt x="747" y="117"/>
                  <a:pt x="751" y="115"/>
                  <a:pt x="753" y="114"/>
                </a:cubicBezTo>
                <a:cubicBezTo>
                  <a:pt x="756" y="113"/>
                  <a:pt x="758" y="115"/>
                  <a:pt x="758" y="116"/>
                </a:cubicBezTo>
                <a:cubicBezTo>
                  <a:pt x="759" y="116"/>
                  <a:pt x="759" y="118"/>
                  <a:pt x="759" y="119"/>
                </a:cubicBezTo>
                <a:cubicBezTo>
                  <a:pt x="756" y="125"/>
                  <a:pt x="766" y="122"/>
                  <a:pt x="769" y="121"/>
                </a:cubicBezTo>
                <a:cubicBezTo>
                  <a:pt x="774" y="119"/>
                  <a:pt x="778" y="114"/>
                  <a:pt x="779" y="108"/>
                </a:cubicBezTo>
                <a:cubicBezTo>
                  <a:pt x="779" y="102"/>
                  <a:pt x="777" y="97"/>
                  <a:pt x="774" y="93"/>
                </a:cubicBezTo>
                <a:cubicBezTo>
                  <a:pt x="769" y="87"/>
                  <a:pt x="761" y="84"/>
                  <a:pt x="752" y="84"/>
                </a:cubicBezTo>
                <a:cubicBezTo>
                  <a:pt x="746" y="84"/>
                  <a:pt x="740" y="87"/>
                  <a:pt x="735" y="92"/>
                </a:cubicBezTo>
                <a:cubicBezTo>
                  <a:pt x="731" y="97"/>
                  <a:pt x="728" y="104"/>
                  <a:pt x="729" y="110"/>
                </a:cubicBezTo>
                <a:cubicBezTo>
                  <a:pt x="729" y="113"/>
                  <a:pt x="729" y="115"/>
                  <a:pt x="728" y="116"/>
                </a:cubicBezTo>
                <a:cubicBezTo>
                  <a:pt x="725" y="118"/>
                  <a:pt x="717" y="117"/>
                  <a:pt x="709" y="116"/>
                </a:cubicBezTo>
                <a:cubicBezTo>
                  <a:pt x="706" y="116"/>
                  <a:pt x="702" y="115"/>
                  <a:pt x="699" y="115"/>
                </a:cubicBezTo>
                <a:cubicBezTo>
                  <a:pt x="636" y="111"/>
                  <a:pt x="595" y="110"/>
                  <a:pt x="531" y="114"/>
                </a:cubicBezTo>
                <a:cubicBezTo>
                  <a:pt x="526" y="114"/>
                  <a:pt x="526" y="114"/>
                  <a:pt x="526" y="114"/>
                </a:cubicBezTo>
                <a:cubicBezTo>
                  <a:pt x="466" y="115"/>
                  <a:pt x="442" y="116"/>
                  <a:pt x="420" y="107"/>
                </a:cubicBezTo>
                <a:cubicBezTo>
                  <a:pt x="409" y="103"/>
                  <a:pt x="402" y="96"/>
                  <a:pt x="401" y="86"/>
                </a:cubicBezTo>
                <a:cubicBezTo>
                  <a:pt x="399" y="75"/>
                  <a:pt x="405" y="62"/>
                  <a:pt x="417" y="51"/>
                </a:cubicBezTo>
                <a:cubicBezTo>
                  <a:pt x="438" y="33"/>
                  <a:pt x="465" y="23"/>
                  <a:pt x="492" y="29"/>
                </a:cubicBezTo>
                <a:cubicBezTo>
                  <a:pt x="497" y="31"/>
                  <a:pt x="501" y="32"/>
                  <a:pt x="506" y="33"/>
                </a:cubicBezTo>
                <a:cubicBezTo>
                  <a:pt x="514" y="36"/>
                  <a:pt x="521" y="38"/>
                  <a:pt x="528" y="36"/>
                </a:cubicBezTo>
                <a:cubicBezTo>
                  <a:pt x="529" y="42"/>
                  <a:pt x="532" y="50"/>
                  <a:pt x="542" y="53"/>
                </a:cubicBezTo>
                <a:cubicBezTo>
                  <a:pt x="544" y="59"/>
                  <a:pt x="550" y="69"/>
                  <a:pt x="563" y="69"/>
                </a:cubicBezTo>
                <a:cubicBezTo>
                  <a:pt x="566" y="73"/>
                  <a:pt x="580" y="87"/>
                  <a:pt x="607" y="87"/>
                </a:cubicBezTo>
                <a:cubicBezTo>
                  <a:pt x="624" y="87"/>
                  <a:pt x="640" y="79"/>
                  <a:pt x="647" y="65"/>
                </a:cubicBezTo>
                <a:cubicBezTo>
                  <a:pt x="653" y="53"/>
                  <a:pt x="650" y="39"/>
                  <a:pt x="641" y="30"/>
                </a:cubicBezTo>
                <a:cubicBezTo>
                  <a:pt x="634" y="24"/>
                  <a:pt x="626" y="20"/>
                  <a:pt x="617" y="18"/>
                </a:cubicBezTo>
                <a:cubicBezTo>
                  <a:pt x="615" y="17"/>
                  <a:pt x="607" y="15"/>
                  <a:pt x="605" y="17"/>
                </a:cubicBezTo>
                <a:cubicBezTo>
                  <a:pt x="603" y="20"/>
                  <a:pt x="607" y="21"/>
                  <a:pt x="609" y="22"/>
                </a:cubicBezTo>
                <a:cubicBezTo>
                  <a:pt x="611" y="23"/>
                  <a:pt x="614" y="25"/>
                  <a:pt x="616" y="27"/>
                </a:cubicBezTo>
                <a:cubicBezTo>
                  <a:pt x="618" y="29"/>
                  <a:pt x="618" y="32"/>
                  <a:pt x="618" y="35"/>
                </a:cubicBezTo>
                <a:cubicBezTo>
                  <a:pt x="617" y="39"/>
                  <a:pt x="614" y="43"/>
                  <a:pt x="610" y="45"/>
                </a:cubicBezTo>
                <a:cubicBezTo>
                  <a:pt x="606" y="46"/>
                  <a:pt x="602" y="46"/>
                  <a:pt x="597" y="43"/>
                </a:cubicBezTo>
                <a:cubicBezTo>
                  <a:pt x="594" y="41"/>
                  <a:pt x="591" y="38"/>
                  <a:pt x="588" y="35"/>
                </a:cubicBezTo>
                <a:cubicBezTo>
                  <a:pt x="563" y="11"/>
                  <a:pt x="530" y="0"/>
                  <a:pt x="487" y="2"/>
                </a:cubicBezTo>
                <a:cubicBezTo>
                  <a:pt x="468" y="3"/>
                  <a:pt x="449" y="6"/>
                  <a:pt x="431" y="11"/>
                </a:cubicBezTo>
                <a:cubicBezTo>
                  <a:pt x="400" y="18"/>
                  <a:pt x="375" y="31"/>
                  <a:pt x="359" y="47"/>
                </a:cubicBezTo>
                <a:cubicBezTo>
                  <a:pt x="344" y="62"/>
                  <a:pt x="337" y="80"/>
                  <a:pt x="340" y="98"/>
                </a:cubicBezTo>
                <a:cubicBezTo>
                  <a:pt x="343" y="114"/>
                  <a:pt x="353" y="129"/>
                  <a:pt x="369" y="137"/>
                </a:cubicBezTo>
                <a:cubicBezTo>
                  <a:pt x="387" y="146"/>
                  <a:pt x="409" y="147"/>
                  <a:pt x="428" y="147"/>
                </a:cubicBezTo>
                <a:cubicBezTo>
                  <a:pt x="451" y="147"/>
                  <a:pt x="475" y="145"/>
                  <a:pt x="498" y="143"/>
                </a:cubicBezTo>
                <a:cubicBezTo>
                  <a:pt x="511" y="142"/>
                  <a:pt x="525" y="141"/>
                  <a:pt x="539" y="140"/>
                </a:cubicBezTo>
                <a:cubicBezTo>
                  <a:pt x="566" y="139"/>
                  <a:pt x="593" y="138"/>
                  <a:pt x="620" y="139"/>
                </a:cubicBezTo>
                <a:cubicBezTo>
                  <a:pt x="708" y="144"/>
                  <a:pt x="723" y="168"/>
                  <a:pt x="725" y="179"/>
                </a:cubicBezTo>
                <a:cubicBezTo>
                  <a:pt x="726" y="183"/>
                  <a:pt x="725" y="187"/>
                  <a:pt x="721" y="192"/>
                </a:cubicBezTo>
                <a:cubicBezTo>
                  <a:pt x="706" y="216"/>
                  <a:pt x="648" y="239"/>
                  <a:pt x="566" y="255"/>
                </a:cubicBezTo>
                <a:cubicBezTo>
                  <a:pt x="487" y="271"/>
                  <a:pt x="429" y="270"/>
                  <a:pt x="393" y="253"/>
                </a:cubicBezTo>
                <a:cubicBezTo>
                  <a:pt x="394" y="253"/>
                  <a:pt x="394" y="253"/>
                  <a:pt x="394" y="253"/>
                </a:cubicBezTo>
                <a:cubicBezTo>
                  <a:pt x="401" y="251"/>
                  <a:pt x="407" y="247"/>
                  <a:pt x="409" y="240"/>
                </a:cubicBezTo>
                <a:cubicBezTo>
                  <a:pt x="414" y="231"/>
                  <a:pt x="412" y="217"/>
                  <a:pt x="406" y="208"/>
                </a:cubicBezTo>
                <a:cubicBezTo>
                  <a:pt x="398" y="196"/>
                  <a:pt x="385" y="194"/>
                  <a:pt x="379" y="194"/>
                </a:cubicBezTo>
                <a:cubicBezTo>
                  <a:pt x="379" y="190"/>
                  <a:pt x="379" y="186"/>
                  <a:pt x="378" y="183"/>
                </a:cubicBezTo>
                <a:cubicBezTo>
                  <a:pt x="383" y="175"/>
                  <a:pt x="382" y="166"/>
                  <a:pt x="375" y="158"/>
                </a:cubicBezTo>
                <a:cubicBezTo>
                  <a:pt x="367" y="149"/>
                  <a:pt x="352" y="142"/>
                  <a:pt x="342" y="146"/>
                </a:cubicBezTo>
                <a:cubicBezTo>
                  <a:pt x="339" y="140"/>
                  <a:pt x="331" y="126"/>
                  <a:pt x="313" y="126"/>
                </a:cubicBezTo>
                <a:cubicBezTo>
                  <a:pt x="311" y="121"/>
                  <a:pt x="303" y="104"/>
                  <a:pt x="287" y="103"/>
                </a:cubicBezTo>
                <a:cubicBezTo>
                  <a:pt x="273" y="101"/>
                  <a:pt x="264" y="111"/>
                  <a:pt x="261" y="116"/>
                </a:cubicBezTo>
                <a:cubicBezTo>
                  <a:pt x="252" y="112"/>
                  <a:pt x="234" y="109"/>
                  <a:pt x="225" y="123"/>
                </a:cubicBezTo>
                <a:cubicBezTo>
                  <a:pt x="224" y="125"/>
                  <a:pt x="224" y="125"/>
                  <a:pt x="224" y="125"/>
                </a:cubicBezTo>
                <a:cubicBezTo>
                  <a:pt x="219" y="134"/>
                  <a:pt x="216" y="138"/>
                  <a:pt x="209" y="140"/>
                </a:cubicBezTo>
                <a:cubicBezTo>
                  <a:pt x="202" y="142"/>
                  <a:pt x="202" y="147"/>
                  <a:pt x="202" y="151"/>
                </a:cubicBezTo>
                <a:cubicBezTo>
                  <a:pt x="202" y="154"/>
                  <a:pt x="202" y="155"/>
                  <a:pt x="201" y="156"/>
                </a:cubicBezTo>
                <a:cubicBezTo>
                  <a:pt x="198" y="159"/>
                  <a:pt x="188" y="166"/>
                  <a:pt x="169" y="166"/>
                </a:cubicBezTo>
                <a:cubicBezTo>
                  <a:pt x="151" y="166"/>
                  <a:pt x="145" y="172"/>
                  <a:pt x="141" y="185"/>
                </a:cubicBezTo>
                <a:cubicBezTo>
                  <a:pt x="141" y="185"/>
                  <a:pt x="141" y="185"/>
                  <a:pt x="141" y="185"/>
                </a:cubicBezTo>
                <a:cubicBezTo>
                  <a:pt x="127" y="181"/>
                  <a:pt x="110" y="178"/>
                  <a:pt x="101" y="185"/>
                </a:cubicBezTo>
                <a:cubicBezTo>
                  <a:pt x="98" y="187"/>
                  <a:pt x="97" y="189"/>
                  <a:pt x="96" y="193"/>
                </a:cubicBezTo>
                <a:cubicBezTo>
                  <a:pt x="89" y="193"/>
                  <a:pt x="76" y="195"/>
                  <a:pt x="70" y="197"/>
                </a:cubicBezTo>
                <a:cubicBezTo>
                  <a:pt x="64" y="199"/>
                  <a:pt x="51" y="207"/>
                  <a:pt x="50" y="216"/>
                </a:cubicBezTo>
                <a:cubicBezTo>
                  <a:pt x="50" y="218"/>
                  <a:pt x="51" y="223"/>
                  <a:pt x="56" y="226"/>
                </a:cubicBezTo>
                <a:cubicBezTo>
                  <a:pt x="57" y="227"/>
                  <a:pt x="58" y="227"/>
                  <a:pt x="58" y="227"/>
                </a:cubicBezTo>
                <a:cubicBezTo>
                  <a:pt x="55" y="228"/>
                  <a:pt x="48" y="229"/>
                  <a:pt x="45" y="229"/>
                </a:cubicBezTo>
                <a:cubicBezTo>
                  <a:pt x="44" y="229"/>
                  <a:pt x="42" y="229"/>
                  <a:pt x="41" y="229"/>
                </a:cubicBezTo>
                <a:cubicBezTo>
                  <a:pt x="18" y="232"/>
                  <a:pt x="0" y="242"/>
                  <a:pt x="0" y="251"/>
                </a:cubicBezTo>
                <a:cubicBezTo>
                  <a:pt x="0" y="261"/>
                  <a:pt x="11" y="264"/>
                  <a:pt x="19" y="265"/>
                </a:cubicBezTo>
                <a:cubicBezTo>
                  <a:pt x="22" y="266"/>
                  <a:pt x="24" y="266"/>
                  <a:pt x="26" y="267"/>
                </a:cubicBezTo>
                <a:cubicBezTo>
                  <a:pt x="26" y="267"/>
                  <a:pt x="27" y="267"/>
                  <a:pt x="27" y="267"/>
                </a:cubicBezTo>
                <a:cubicBezTo>
                  <a:pt x="26" y="268"/>
                  <a:pt x="23" y="270"/>
                  <a:pt x="18" y="271"/>
                </a:cubicBezTo>
                <a:cubicBezTo>
                  <a:pt x="11" y="273"/>
                  <a:pt x="4" y="278"/>
                  <a:pt x="5" y="283"/>
                </a:cubicBezTo>
                <a:cubicBezTo>
                  <a:pt x="5" y="286"/>
                  <a:pt x="7" y="289"/>
                  <a:pt x="15" y="289"/>
                </a:cubicBezTo>
                <a:cubicBezTo>
                  <a:pt x="20" y="289"/>
                  <a:pt x="27" y="288"/>
                  <a:pt x="36" y="287"/>
                </a:cubicBezTo>
                <a:cubicBezTo>
                  <a:pt x="44" y="286"/>
                  <a:pt x="59" y="284"/>
                  <a:pt x="61" y="286"/>
                </a:cubicBezTo>
                <a:cubicBezTo>
                  <a:pt x="61" y="290"/>
                  <a:pt x="62" y="294"/>
                  <a:pt x="65" y="297"/>
                </a:cubicBezTo>
                <a:cubicBezTo>
                  <a:pt x="70" y="300"/>
                  <a:pt x="77" y="301"/>
                  <a:pt x="85" y="299"/>
                </a:cubicBezTo>
                <a:cubicBezTo>
                  <a:pt x="95" y="296"/>
                  <a:pt x="102" y="299"/>
                  <a:pt x="108" y="309"/>
                </a:cubicBezTo>
                <a:cubicBezTo>
                  <a:pt x="114" y="319"/>
                  <a:pt x="126" y="317"/>
                  <a:pt x="138" y="314"/>
                </a:cubicBezTo>
                <a:cubicBezTo>
                  <a:pt x="142" y="313"/>
                  <a:pt x="142" y="313"/>
                  <a:pt x="142" y="313"/>
                </a:cubicBezTo>
                <a:cubicBezTo>
                  <a:pt x="149" y="312"/>
                  <a:pt x="152" y="314"/>
                  <a:pt x="155" y="316"/>
                </a:cubicBezTo>
                <a:cubicBezTo>
                  <a:pt x="157" y="317"/>
                  <a:pt x="159" y="319"/>
                  <a:pt x="163" y="319"/>
                </a:cubicBezTo>
                <a:cubicBezTo>
                  <a:pt x="166" y="320"/>
                  <a:pt x="168" y="320"/>
                  <a:pt x="170" y="320"/>
                </a:cubicBezTo>
                <a:cubicBezTo>
                  <a:pt x="167" y="328"/>
                  <a:pt x="168" y="338"/>
                  <a:pt x="173" y="345"/>
                </a:cubicBezTo>
                <a:cubicBezTo>
                  <a:pt x="176" y="351"/>
                  <a:pt x="185" y="361"/>
                  <a:pt x="205" y="359"/>
                </a:cubicBezTo>
                <a:cubicBezTo>
                  <a:pt x="206" y="363"/>
                  <a:pt x="208" y="369"/>
                  <a:pt x="214" y="373"/>
                </a:cubicBezTo>
                <a:cubicBezTo>
                  <a:pt x="220" y="377"/>
                  <a:pt x="229" y="377"/>
                  <a:pt x="239" y="374"/>
                </a:cubicBezTo>
                <a:cubicBezTo>
                  <a:pt x="242" y="377"/>
                  <a:pt x="251" y="384"/>
                  <a:pt x="265" y="379"/>
                </a:cubicBezTo>
                <a:cubicBezTo>
                  <a:pt x="273" y="383"/>
                  <a:pt x="289" y="386"/>
                  <a:pt x="298" y="373"/>
                </a:cubicBezTo>
                <a:cubicBezTo>
                  <a:pt x="305" y="364"/>
                  <a:pt x="306" y="353"/>
                  <a:pt x="301" y="345"/>
                </a:cubicBezTo>
                <a:cubicBezTo>
                  <a:pt x="297" y="338"/>
                  <a:pt x="291" y="335"/>
                  <a:pt x="283" y="336"/>
                </a:cubicBezTo>
                <a:cubicBezTo>
                  <a:pt x="284" y="333"/>
                  <a:pt x="284" y="329"/>
                  <a:pt x="283" y="326"/>
                </a:cubicBezTo>
                <a:cubicBezTo>
                  <a:pt x="286" y="325"/>
                  <a:pt x="289" y="324"/>
                  <a:pt x="293" y="321"/>
                </a:cubicBezTo>
                <a:cubicBezTo>
                  <a:pt x="296" y="325"/>
                  <a:pt x="306" y="332"/>
                  <a:pt x="323" y="328"/>
                </a:cubicBezTo>
                <a:cubicBezTo>
                  <a:pt x="323" y="328"/>
                  <a:pt x="323" y="329"/>
                  <a:pt x="324" y="329"/>
                </a:cubicBezTo>
                <a:cubicBezTo>
                  <a:pt x="328" y="335"/>
                  <a:pt x="341" y="337"/>
                  <a:pt x="362" y="336"/>
                </a:cubicBezTo>
                <a:cubicBezTo>
                  <a:pt x="372" y="336"/>
                  <a:pt x="372" y="336"/>
                  <a:pt x="372" y="336"/>
                </a:cubicBezTo>
                <a:cubicBezTo>
                  <a:pt x="412" y="335"/>
                  <a:pt x="472" y="333"/>
                  <a:pt x="597" y="306"/>
                </a:cubicBezTo>
                <a:cubicBezTo>
                  <a:pt x="710" y="281"/>
                  <a:pt x="787" y="237"/>
                  <a:pt x="799" y="192"/>
                </a:cubicBezTo>
                <a:cubicBezTo>
                  <a:pt x="804" y="175"/>
                  <a:pt x="798" y="158"/>
                  <a:pt x="782" y="143"/>
                </a:cubicBezTo>
                <a:close/>
                <a:moveTo>
                  <a:pt x="642" y="63"/>
                </a:moveTo>
                <a:cubicBezTo>
                  <a:pt x="636" y="75"/>
                  <a:pt x="622" y="82"/>
                  <a:pt x="607" y="82"/>
                </a:cubicBezTo>
                <a:cubicBezTo>
                  <a:pt x="579" y="82"/>
                  <a:pt x="567" y="66"/>
                  <a:pt x="566" y="65"/>
                </a:cubicBezTo>
                <a:cubicBezTo>
                  <a:pt x="566" y="64"/>
                  <a:pt x="566" y="64"/>
                  <a:pt x="566" y="64"/>
                </a:cubicBezTo>
                <a:cubicBezTo>
                  <a:pt x="566" y="64"/>
                  <a:pt x="564" y="64"/>
                  <a:pt x="564" y="64"/>
                </a:cubicBezTo>
                <a:cubicBezTo>
                  <a:pt x="550" y="64"/>
                  <a:pt x="547" y="51"/>
                  <a:pt x="547" y="50"/>
                </a:cubicBezTo>
                <a:cubicBezTo>
                  <a:pt x="546" y="49"/>
                  <a:pt x="546" y="49"/>
                  <a:pt x="546" y="49"/>
                </a:cubicBezTo>
                <a:cubicBezTo>
                  <a:pt x="546" y="49"/>
                  <a:pt x="545" y="49"/>
                  <a:pt x="545" y="49"/>
                </a:cubicBezTo>
                <a:cubicBezTo>
                  <a:pt x="532" y="45"/>
                  <a:pt x="533" y="33"/>
                  <a:pt x="533" y="33"/>
                </a:cubicBezTo>
                <a:cubicBezTo>
                  <a:pt x="533" y="28"/>
                  <a:pt x="533" y="28"/>
                  <a:pt x="533" y="28"/>
                </a:cubicBezTo>
                <a:cubicBezTo>
                  <a:pt x="533" y="28"/>
                  <a:pt x="529" y="30"/>
                  <a:pt x="529" y="30"/>
                </a:cubicBezTo>
                <a:cubicBezTo>
                  <a:pt x="523" y="34"/>
                  <a:pt x="517" y="31"/>
                  <a:pt x="507" y="28"/>
                </a:cubicBezTo>
                <a:cubicBezTo>
                  <a:pt x="503" y="27"/>
                  <a:pt x="499" y="26"/>
                  <a:pt x="494" y="25"/>
                </a:cubicBezTo>
                <a:cubicBezTo>
                  <a:pt x="490" y="24"/>
                  <a:pt x="487" y="23"/>
                  <a:pt x="483" y="23"/>
                </a:cubicBezTo>
                <a:cubicBezTo>
                  <a:pt x="492" y="22"/>
                  <a:pt x="500" y="21"/>
                  <a:pt x="504" y="21"/>
                </a:cubicBezTo>
                <a:cubicBezTo>
                  <a:pt x="522" y="21"/>
                  <a:pt x="540" y="27"/>
                  <a:pt x="550" y="36"/>
                </a:cubicBezTo>
                <a:cubicBezTo>
                  <a:pt x="554" y="39"/>
                  <a:pt x="558" y="43"/>
                  <a:pt x="562" y="47"/>
                </a:cubicBezTo>
                <a:cubicBezTo>
                  <a:pt x="576" y="61"/>
                  <a:pt x="591" y="76"/>
                  <a:pt x="614" y="74"/>
                </a:cubicBezTo>
                <a:cubicBezTo>
                  <a:pt x="627" y="74"/>
                  <a:pt x="638" y="66"/>
                  <a:pt x="643" y="55"/>
                </a:cubicBezTo>
                <a:cubicBezTo>
                  <a:pt x="644" y="53"/>
                  <a:pt x="644" y="51"/>
                  <a:pt x="645" y="49"/>
                </a:cubicBezTo>
                <a:cubicBezTo>
                  <a:pt x="645" y="53"/>
                  <a:pt x="645" y="58"/>
                  <a:pt x="642" y="63"/>
                </a:cubicBezTo>
                <a:close/>
                <a:moveTo>
                  <a:pt x="372" y="132"/>
                </a:moveTo>
                <a:cubicBezTo>
                  <a:pt x="357" y="125"/>
                  <a:pt x="347" y="112"/>
                  <a:pt x="345" y="97"/>
                </a:cubicBezTo>
                <a:cubicBezTo>
                  <a:pt x="342" y="81"/>
                  <a:pt x="349" y="64"/>
                  <a:pt x="362" y="51"/>
                </a:cubicBezTo>
                <a:cubicBezTo>
                  <a:pt x="378" y="35"/>
                  <a:pt x="402" y="23"/>
                  <a:pt x="432" y="16"/>
                </a:cubicBezTo>
                <a:cubicBezTo>
                  <a:pt x="434" y="15"/>
                  <a:pt x="436" y="15"/>
                  <a:pt x="438" y="14"/>
                </a:cubicBezTo>
                <a:cubicBezTo>
                  <a:pt x="433" y="16"/>
                  <a:pt x="429" y="18"/>
                  <a:pt x="424" y="19"/>
                </a:cubicBezTo>
                <a:cubicBezTo>
                  <a:pt x="377" y="39"/>
                  <a:pt x="360" y="70"/>
                  <a:pt x="360" y="92"/>
                </a:cubicBezTo>
                <a:cubicBezTo>
                  <a:pt x="360" y="116"/>
                  <a:pt x="376" y="130"/>
                  <a:pt x="410" y="138"/>
                </a:cubicBezTo>
                <a:cubicBezTo>
                  <a:pt x="420" y="140"/>
                  <a:pt x="431" y="141"/>
                  <a:pt x="443" y="142"/>
                </a:cubicBezTo>
                <a:cubicBezTo>
                  <a:pt x="419" y="142"/>
                  <a:pt x="391" y="143"/>
                  <a:pt x="372" y="132"/>
                </a:cubicBezTo>
                <a:close/>
                <a:moveTo>
                  <a:pt x="540" y="135"/>
                </a:moveTo>
                <a:cubicBezTo>
                  <a:pt x="519" y="136"/>
                  <a:pt x="519" y="136"/>
                  <a:pt x="519" y="136"/>
                </a:cubicBezTo>
                <a:cubicBezTo>
                  <a:pt x="482" y="137"/>
                  <a:pt x="441" y="139"/>
                  <a:pt x="411" y="133"/>
                </a:cubicBezTo>
                <a:cubicBezTo>
                  <a:pt x="370" y="124"/>
                  <a:pt x="365" y="106"/>
                  <a:pt x="365" y="92"/>
                </a:cubicBezTo>
                <a:cubicBezTo>
                  <a:pt x="365" y="72"/>
                  <a:pt x="382" y="45"/>
                  <a:pt x="426" y="24"/>
                </a:cubicBezTo>
                <a:cubicBezTo>
                  <a:pt x="465" y="6"/>
                  <a:pt x="514" y="1"/>
                  <a:pt x="554" y="19"/>
                </a:cubicBezTo>
                <a:cubicBezTo>
                  <a:pt x="564" y="24"/>
                  <a:pt x="574" y="29"/>
                  <a:pt x="582" y="37"/>
                </a:cubicBezTo>
                <a:cubicBezTo>
                  <a:pt x="586" y="41"/>
                  <a:pt x="591" y="45"/>
                  <a:pt x="595" y="48"/>
                </a:cubicBezTo>
                <a:cubicBezTo>
                  <a:pt x="600" y="51"/>
                  <a:pt x="607" y="52"/>
                  <a:pt x="612" y="49"/>
                </a:cubicBezTo>
                <a:cubicBezTo>
                  <a:pt x="618" y="47"/>
                  <a:pt x="621" y="42"/>
                  <a:pt x="623" y="36"/>
                </a:cubicBezTo>
                <a:cubicBezTo>
                  <a:pt x="623" y="31"/>
                  <a:pt x="623" y="27"/>
                  <a:pt x="620" y="24"/>
                </a:cubicBezTo>
                <a:cubicBezTo>
                  <a:pt x="620" y="24"/>
                  <a:pt x="620" y="23"/>
                  <a:pt x="619" y="23"/>
                </a:cubicBezTo>
                <a:cubicBezTo>
                  <a:pt x="625" y="24"/>
                  <a:pt x="632" y="27"/>
                  <a:pt x="637" y="33"/>
                </a:cubicBezTo>
                <a:cubicBezTo>
                  <a:pt x="641" y="38"/>
                  <a:pt x="641" y="45"/>
                  <a:pt x="638" y="53"/>
                </a:cubicBezTo>
                <a:cubicBezTo>
                  <a:pt x="634" y="63"/>
                  <a:pt x="625" y="69"/>
                  <a:pt x="614" y="69"/>
                </a:cubicBezTo>
                <a:cubicBezTo>
                  <a:pt x="593" y="70"/>
                  <a:pt x="580" y="57"/>
                  <a:pt x="565" y="43"/>
                </a:cubicBezTo>
                <a:cubicBezTo>
                  <a:pt x="562" y="40"/>
                  <a:pt x="558" y="36"/>
                  <a:pt x="553" y="32"/>
                </a:cubicBezTo>
                <a:cubicBezTo>
                  <a:pt x="542" y="22"/>
                  <a:pt x="523" y="16"/>
                  <a:pt x="504" y="16"/>
                </a:cubicBezTo>
                <a:cubicBezTo>
                  <a:pt x="474" y="16"/>
                  <a:pt x="444" y="24"/>
                  <a:pt x="417" y="38"/>
                </a:cubicBezTo>
                <a:cubicBezTo>
                  <a:pt x="401" y="47"/>
                  <a:pt x="382" y="64"/>
                  <a:pt x="379" y="82"/>
                </a:cubicBezTo>
                <a:cubicBezTo>
                  <a:pt x="377" y="92"/>
                  <a:pt x="379" y="101"/>
                  <a:pt x="385" y="108"/>
                </a:cubicBezTo>
                <a:cubicBezTo>
                  <a:pt x="402" y="128"/>
                  <a:pt x="447" y="135"/>
                  <a:pt x="523" y="130"/>
                </a:cubicBezTo>
                <a:cubicBezTo>
                  <a:pt x="609" y="124"/>
                  <a:pt x="743" y="130"/>
                  <a:pt x="757" y="173"/>
                </a:cubicBezTo>
                <a:cubicBezTo>
                  <a:pt x="759" y="180"/>
                  <a:pt x="758" y="188"/>
                  <a:pt x="754" y="195"/>
                </a:cubicBezTo>
                <a:cubicBezTo>
                  <a:pt x="740" y="221"/>
                  <a:pt x="690" y="246"/>
                  <a:pt x="617" y="265"/>
                </a:cubicBezTo>
                <a:cubicBezTo>
                  <a:pt x="582" y="275"/>
                  <a:pt x="542" y="285"/>
                  <a:pt x="507" y="288"/>
                </a:cubicBezTo>
                <a:cubicBezTo>
                  <a:pt x="495" y="289"/>
                  <a:pt x="495" y="289"/>
                  <a:pt x="495" y="289"/>
                </a:cubicBezTo>
                <a:cubicBezTo>
                  <a:pt x="452" y="294"/>
                  <a:pt x="419" y="297"/>
                  <a:pt x="376" y="289"/>
                </a:cubicBezTo>
                <a:cubicBezTo>
                  <a:pt x="361" y="287"/>
                  <a:pt x="309" y="275"/>
                  <a:pt x="286" y="249"/>
                </a:cubicBezTo>
                <a:cubicBezTo>
                  <a:pt x="287" y="249"/>
                  <a:pt x="287" y="248"/>
                  <a:pt x="287" y="248"/>
                </a:cubicBezTo>
                <a:cubicBezTo>
                  <a:pt x="289" y="242"/>
                  <a:pt x="287" y="236"/>
                  <a:pt x="282" y="232"/>
                </a:cubicBezTo>
                <a:cubicBezTo>
                  <a:pt x="278" y="229"/>
                  <a:pt x="273" y="228"/>
                  <a:pt x="269" y="230"/>
                </a:cubicBezTo>
                <a:cubicBezTo>
                  <a:pt x="265" y="232"/>
                  <a:pt x="262" y="236"/>
                  <a:pt x="261" y="241"/>
                </a:cubicBezTo>
                <a:cubicBezTo>
                  <a:pt x="261" y="242"/>
                  <a:pt x="262" y="243"/>
                  <a:pt x="263" y="243"/>
                </a:cubicBezTo>
                <a:cubicBezTo>
                  <a:pt x="265" y="244"/>
                  <a:pt x="266" y="243"/>
                  <a:pt x="266" y="241"/>
                </a:cubicBezTo>
                <a:cubicBezTo>
                  <a:pt x="266" y="238"/>
                  <a:pt x="268" y="236"/>
                  <a:pt x="271" y="235"/>
                </a:cubicBezTo>
                <a:cubicBezTo>
                  <a:pt x="273" y="234"/>
                  <a:pt x="276" y="234"/>
                  <a:pt x="279" y="236"/>
                </a:cubicBezTo>
                <a:cubicBezTo>
                  <a:pt x="283" y="239"/>
                  <a:pt x="284" y="242"/>
                  <a:pt x="282" y="246"/>
                </a:cubicBezTo>
                <a:cubicBezTo>
                  <a:pt x="280" y="252"/>
                  <a:pt x="272" y="258"/>
                  <a:pt x="265" y="257"/>
                </a:cubicBezTo>
                <a:cubicBezTo>
                  <a:pt x="257" y="256"/>
                  <a:pt x="249" y="252"/>
                  <a:pt x="246" y="245"/>
                </a:cubicBezTo>
                <a:cubicBezTo>
                  <a:pt x="242" y="239"/>
                  <a:pt x="243" y="232"/>
                  <a:pt x="246" y="226"/>
                </a:cubicBezTo>
                <a:cubicBezTo>
                  <a:pt x="250" y="219"/>
                  <a:pt x="255" y="216"/>
                  <a:pt x="260" y="216"/>
                </a:cubicBezTo>
                <a:cubicBezTo>
                  <a:pt x="267" y="214"/>
                  <a:pt x="276" y="216"/>
                  <a:pt x="283" y="222"/>
                </a:cubicBezTo>
                <a:cubicBezTo>
                  <a:pt x="284" y="223"/>
                  <a:pt x="284" y="223"/>
                  <a:pt x="284" y="223"/>
                </a:cubicBezTo>
                <a:cubicBezTo>
                  <a:pt x="286" y="222"/>
                  <a:pt x="286" y="222"/>
                  <a:pt x="286" y="222"/>
                </a:cubicBezTo>
                <a:cubicBezTo>
                  <a:pt x="287" y="222"/>
                  <a:pt x="306" y="210"/>
                  <a:pt x="317" y="224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20" y="225"/>
                  <a:pt x="320" y="225"/>
                  <a:pt x="320" y="225"/>
                </a:cubicBezTo>
                <a:cubicBezTo>
                  <a:pt x="320" y="225"/>
                  <a:pt x="334" y="218"/>
                  <a:pt x="339" y="226"/>
                </a:cubicBezTo>
                <a:cubicBezTo>
                  <a:pt x="341" y="231"/>
                  <a:pt x="341" y="231"/>
                  <a:pt x="341" y="231"/>
                </a:cubicBezTo>
                <a:cubicBezTo>
                  <a:pt x="352" y="250"/>
                  <a:pt x="364" y="274"/>
                  <a:pt x="397" y="280"/>
                </a:cubicBezTo>
                <a:cubicBezTo>
                  <a:pt x="428" y="286"/>
                  <a:pt x="472" y="286"/>
                  <a:pt x="508" y="281"/>
                </a:cubicBezTo>
                <a:cubicBezTo>
                  <a:pt x="615" y="265"/>
                  <a:pt x="692" y="240"/>
                  <a:pt x="729" y="210"/>
                </a:cubicBezTo>
                <a:cubicBezTo>
                  <a:pt x="747" y="196"/>
                  <a:pt x="748" y="183"/>
                  <a:pt x="746" y="175"/>
                </a:cubicBezTo>
                <a:cubicBezTo>
                  <a:pt x="741" y="157"/>
                  <a:pt x="715" y="143"/>
                  <a:pt x="679" y="138"/>
                </a:cubicBezTo>
                <a:cubicBezTo>
                  <a:pt x="661" y="135"/>
                  <a:pt x="643" y="135"/>
                  <a:pt x="625" y="134"/>
                </a:cubicBezTo>
                <a:cubicBezTo>
                  <a:pt x="604" y="134"/>
                  <a:pt x="582" y="134"/>
                  <a:pt x="560" y="135"/>
                </a:cubicBezTo>
                <a:cubicBezTo>
                  <a:pt x="554" y="135"/>
                  <a:pt x="547" y="135"/>
                  <a:pt x="540" y="135"/>
                </a:cubicBezTo>
                <a:close/>
                <a:moveTo>
                  <a:pt x="401" y="210"/>
                </a:moveTo>
                <a:cubicBezTo>
                  <a:pt x="407" y="219"/>
                  <a:pt x="408" y="230"/>
                  <a:pt x="405" y="238"/>
                </a:cubicBezTo>
                <a:cubicBezTo>
                  <a:pt x="403" y="244"/>
                  <a:pt x="399" y="247"/>
                  <a:pt x="393" y="248"/>
                </a:cubicBezTo>
                <a:cubicBezTo>
                  <a:pt x="384" y="249"/>
                  <a:pt x="377" y="244"/>
                  <a:pt x="375" y="238"/>
                </a:cubicBezTo>
                <a:cubicBezTo>
                  <a:pt x="373" y="233"/>
                  <a:pt x="376" y="228"/>
                  <a:pt x="383" y="225"/>
                </a:cubicBezTo>
                <a:cubicBezTo>
                  <a:pt x="385" y="223"/>
                  <a:pt x="389" y="225"/>
                  <a:pt x="390" y="228"/>
                </a:cubicBezTo>
                <a:cubicBezTo>
                  <a:pt x="391" y="229"/>
                  <a:pt x="392" y="231"/>
                  <a:pt x="389" y="233"/>
                </a:cubicBezTo>
                <a:cubicBezTo>
                  <a:pt x="388" y="234"/>
                  <a:pt x="388" y="235"/>
                  <a:pt x="389" y="237"/>
                </a:cubicBezTo>
                <a:cubicBezTo>
                  <a:pt x="390" y="238"/>
                  <a:pt x="391" y="238"/>
                  <a:pt x="392" y="237"/>
                </a:cubicBezTo>
                <a:cubicBezTo>
                  <a:pt x="396" y="234"/>
                  <a:pt x="397" y="230"/>
                  <a:pt x="395" y="225"/>
                </a:cubicBezTo>
                <a:cubicBezTo>
                  <a:pt x="392" y="221"/>
                  <a:pt x="386" y="218"/>
                  <a:pt x="380" y="220"/>
                </a:cubicBezTo>
                <a:cubicBezTo>
                  <a:pt x="370" y="225"/>
                  <a:pt x="368" y="233"/>
                  <a:pt x="370" y="240"/>
                </a:cubicBezTo>
                <a:cubicBezTo>
                  <a:pt x="372" y="245"/>
                  <a:pt x="376" y="250"/>
                  <a:pt x="383" y="252"/>
                </a:cubicBezTo>
                <a:cubicBezTo>
                  <a:pt x="382" y="252"/>
                  <a:pt x="382" y="252"/>
                  <a:pt x="382" y="252"/>
                </a:cubicBezTo>
                <a:cubicBezTo>
                  <a:pt x="418" y="275"/>
                  <a:pt x="480" y="277"/>
                  <a:pt x="567" y="260"/>
                </a:cubicBezTo>
                <a:cubicBezTo>
                  <a:pt x="651" y="244"/>
                  <a:pt x="709" y="220"/>
                  <a:pt x="726" y="195"/>
                </a:cubicBezTo>
                <a:cubicBezTo>
                  <a:pt x="730" y="189"/>
                  <a:pt x="731" y="183"/>
                  <a:pt x="730" y="178"/>
                </a:cubicBezTo>
                <a:cubicBezTo>
                  <a:pt x="728" y="168"/>
                  <a:pt x="719" y="154"/>
                  <a:pt x="688" y="144"/>
                </a:cubicBezTo>
                <a:cubicBezTo>
                  <a:pt x="717" y="150"/>
                  <a:pt x="737" y="163"/>
                  <a:pt x="741" y="177"/>
                </a:cubicBezTo>
                <a:cubicBezTo>
                  <a:pt x="744" y="186"/>
                  <a:pt x="738" y="197"/>
                  <a:pt x="726" y="207"/>
                </a:cubicBezTo>
                <a:cubicBezTo>
                  <a:pt x="689" y="236"/>
                  <a:pt x="614" y="260"/>
                  <a:pt x="507" y="276"/>
                </a:cubicBezTo>
                <a:cubicBezTo>
                  <a:pt x="472" y="281"/>
                  <a:pt x="428" y="280"/>
                  <a:pt x="398" y="275"/>
                </a:cubicBezTo>
                <a:cubicBezTo>
                  <a:pt x="367" y="269"/>
                  <a:pt x="356" y="248"/>
                  <a:pt x="346" y="228"/>
                </a:cubicBezTo>
                <a:cubicBezTo>
                  <a:pt x="343" y="224"/>
                  <a:pt x="343" y="224"/>
                  <a:pt x="343" y="224"/>
                </a:cubicBezTo>
                <a:cubicBezTo>
                  <a:pt x="338" y="214"/>
                  <a:pt x="327" y="216"/>
                  <a:pt x="320" y="219"/>
                </a:cubicBezTo>
                <a:cubicBezTo>
                  <a:pt x="309" y="208"/>
                  <a:pt x="293" y="212"/>
                  <a:pt x="285" y="217"/>
                </a:cubicBezTo>
                <a:cubicBezTo>
                  <a:pt x="277" y="211"/>
                  <a:pt x="267" y="209"/>
                  <a:pt x="259" y="211"/>
                </a:cubicBezTo>
                <a:cubicBezTo>
                  <a:pt x="251" y="212"/>
                  <a:pt x="245" y="217"/>
                  <a:pt x="242" y="223"/>
                </a:cubicBezTo>
                <a:cubicBezTo>
                  <a:pt x="237" y="231"/>
                  <a:pt x="237" y="240"/>
                  <a:pt x="241" y="247"/>
                </a:cubicBezTo>
                <a:cubicBezTo>
                  <a:pt x="246" y="255"/>
                  <a:pt x="255" y="261"/>
                  <a:pt x="265" y="262"/>
                </a:cubicBezTo>
                <a:cubicBezTo>
                  <a:pt x="271" y="263"/>
                  <a:pt x="279" y="259"/>
                  <a:pt x="283" y="254"/>
                </a:cubicBezTo>
                <a:cubicBezTo>
                  <a:pt x="307" y="279"/>
                  <a:pt x="355" y="291"/>
                  <a:pt x="376" y="294"/>
                </a:cubicBezTo>
                <a:cubicBezTo>
                  <a:pt x="419" y="303"/>
                  <a:pt x="454" y="299"/>
                  <a:pt x="495" y="295"/>
                </a:cubicBezTo>
                <a:cubicBezTo>
                  <a:pt x="508" y="293"/>
                  <a:pt x="508" y="293"/>
                  <a:pt x="508" y="293"/>
                </a:cubicBezTo>
                <a:cubicBezTo>
                  <a:pt x="543" y="290"/>
                  <a:pt x="583" y="280"/>
                  <a:pt x="618" y="270"/>
                </a:cubicBezTo>
                <a:cubicBezTo>
                  <a:pt x="693" y="251"/>
                  <a:pt x="744" y="224"/>
                  <a:pt x="759" y="198"/>
                </a:cubicBezTo>
                <a:cubicBezTo>
                  <a:pt x="764" y="189"/>
                  <a:pt x="764" y="180"/>
                  <a:pt x="762" y="171"/>
                </a:cubicBezTo>
                <a:cubicBezTo>
                  <a:pt x="746" y="122"/>
                  <a:pt x="598" y="120"/>
                  <a:pt x="523" y="125"/>
                </a:cubicBezTo>
                <a:cubicBezTo>
                  <a:pt x="450" y="130"/>
                  <a:pt x="405" y="124"/>
                  <a:pt x="389" y="105"/>
                </a:cubicBezTo>
                <a:cubicBezTo>
                  <a:pt x="384" y="99"/>
                  <a:pt x="382" y="91"/>
                  <a:pt x="384" y="83"/>
                </a:cubicBezTo>
                <a:cubicBezTo>
                  <a:pt x="387" y="67"/>
                  <a:pt x="404" y="51"/>
                  <a:pt x="419" y="43"/>
                </a:cubicBezTo>
                <a:cubicBezTo>
                  <a:pt x="417" y="44"/>
                  <a:pt x="415" y="46"/>
                  <a:pt x="414" y="47"/>
                </a:cubicBezTo>
                <a:cubicBezTo>
                  <a:pt x="400" y="59"/>
                  <a:pt x="394" y="74"/>
                  <a:pt x="396" y="87"/>
                </a:cubicBezTo>
                <a:cubicBezTo>
                  <a:pt x="398" y="98"/>
                  <a:pt x="405" y="107"/>
                  <a:pt x="418" y="112"/>
                </a:cubicBezTo>
                <a:cubicBezTo>
                  <a:pt x="443" y="122"/>
                  <a:pt x="473" y="120"/>
                  <a:pt x="499" y="120"/>
                </a:cubicBezTo>
                <a:cubicBezTo>
                  <a:pt x="525" y="119"/>
                  <a:pt x="551" y="118"/>
                  <a:pt x="576" y="118"/>
                </a:cubicBezTo>
                <a:cubicBezTo>
                  <a:pt x="701" y="116"/>
                  <a:pt x="771" y="137"/>
                  <a:pt x="775" y="177"/>
                </a:cubicBezTo>
                <a:cubicBezTo>
                  <a:pt x="778" y="208"/>
                  <a:pt x="714" y="265"/>
                  <a:pt x="565" y="293"/>
                </a:cubicBezTo>
                <a:cubicBezTo>
                  <a:pt x="466" y="312"/>
                  <a:pt x="415" y="310"/>
                  <a:pt x="414" y="310"/>
                </a:cubicBezTo>
                <a:cubicBezTo>
                  <a:pt x="340" y="312"/>
                  <a:pt x="285" y="287"/>
                  <a:pt x="250" y="268"/>
                </a:cubicBezTo>
                <a:cubicBezTo>
                  <a:pt x="223" y="253"/>
                  <a:pt x="207" y="260"/>
                  <a:pt x="190" y="268"/>
                </a:cubicBezTo>
                <a:cubicBezTo>
                  <a:pt x="191" y="265"/>
                  <a:pt x="191" y="262"/>
                  <a:pt x="191" y="260"/>
                </a:cubicBezTo>
                <a:cubicBezTo>
                  <a:pt x="189" y="254"/>
                  <a:pt x="184" y="249"/>
                  <a:pt x="179" y="247"/>
                </a:cubicBezTo>
                <a:cubicBezTo>
                  <a:pt x="174" y="246"/>
                  <a:pt x="170" y="247"/>
                  <a:pt x="167" y="250"/>
                </a:cubicBezTo>
                <a:cubicBezTo>
                  <a:pt x="166" y="251"/>
                  <a:pt x="166" y="253"/>
                  <a:pt x="167" y="254"/>
                </a:cubicBezTo>
                <a:cubicBezTo>
                  <a:pt x="168" y="255"/>
                  <a:pt x="170" y="255"/>
                  <a:pt x="171" y="254"/>
                </a:cubicBezTo>
                <a:cubicBezTo>
                  <a:pt x="173" y="251"/>
                  <a:pt x="176" y="251"/>
                  <a:pt x="177" y="252"/>
                </a:cubicBezTo>
                <a:cubicBezTo>
                  <a:pt x="181" y="253"/>
                  <a:pt x="185" y="257"/>
                  <a:pt x="186" y="261"/>
                </a:cubicBezTo>
                <a:cubicBezTo>
                  <a:pt x="186" y="264"/>
                  <a:pt x="186" y="268"/>
                  <a:pt x="181" y="273"/>
                </a:cubicBezTo>
                <a:cubicBezTo>
                  <a:pt x="175" y="278"/>
                  <a:pt x="167" y="278"/>
                  <a:pt x="160" y="275"/>
                </a:cubicBezTo>
                <a:cubicBezTo>
                  <a:pt x="154" y="271"/>
                  <a:pt x="149" y="266"/>
                  <a:pt x="150" y="260"/>
                </a:cubicBezTo>
                <a:cubicBezTo>
                  <a:pt x="150" y="249"/>
                  <a:pt x="161" y="243"/>
                  <a:pt x="161" y="24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0" y="238"/>
                  <a:pt x="160" y="238"/>
                  <a:pt x="160" y="238"/>
                </a:cubicBezTo>
                <a:cubicBezTo>
                  <a:pt x="159" y="238"/>
                  <a:pt x="151" y="236"/>
                  <a:pt x="152" y="226"/>
                </a:cubicBezTo>
                <a:cubicBezTo>
                  <a:pt x="154" y="213"/>
                  <a:pt x="169" y="211"/>
                  <a:pt x="169" y="211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72" y="209"/>
                  <a:pt x="172" y="209"/>
                  <a:pt x="172" y="209"/>
                </a:cubicBezTo>
                <a:cubicBezTo>
                  <a:pt x="173" y="197"/>
                  <a:pt x="183" y="189"/>
                  <a:pt x="195" y="190"/>
                </a:cubicBezTo>
                <a:cubicBezTo>
                  <a:pt x="196" y="192"/>
                  <a:pt x="196" y="194"/>
                  <a:pt x="197" y="196"/>
                </a:cubicBezTo>
                <a:cubicBezTo>
                  <a:pt x="201" y="207"/>
                  <a:pt x="211" y="215"/>
                  <a:pt x="223" y="217"/>
                </a:cubicBezTo>
                <a:cubicBezTo>
                  <a:pt x="233" y="219"/>
                  <a:pt x="242" y="216"/>
                  <a:pt x="248" y="208"/>
                </a:cubicBezTo>
                <a:cubicBezTo>
                  <a:pt x="253" y="201"/>
                  <a:pt x="254" y="192"/>
                  <a:pt x="251" y="186"/>
                </a:cubicBezTo>
                <a:cubicBezTo>
                  <a:pt x="247" y="180"/>
                  <a:pt x="241" y="176"/>
                  <a:pt x="234" y="176"/>
                </a:cubicBezTo>
                <a:cubicBezTo>
                  <a:pt x="228" y="176"/>
                  <a:pt x="223" y="179"/>
                  <a:pt x="221" y="184"/>
                </a:cubicBezTo>
                <a:cubicBezTo>
                  <a:pt x="220" y="185"/>
                  <a:pt x="221" y="187"/>
                  <a:pt x="222" y="188"/>
                </a:cubicBezTo>
                <a:cubicBezTo>
                  <a:pt x="223" y="188"/>
                  <a:pt x="225" y="188"/>
                  <a:pt x="225" y="186"/>
                </a:cubicBezTo>
                <a:cubicBezTo>
                  <a:pt x="227" y="183"/>
                  <a:pt x="230" y="181"/>
                  <a:pt x="235" y="181"/>
                </a:cubicBezTo>
                <a:cubicBezTo>
                  <a:pt x="239" y="181"/>
                  <a:pt x="244" y="184"/>
                  <a:pt x="246" y="188"/>
                </a:cubicBezTo>
                <a:cubicBezTo>
                  <a:pt x="249" y="193"/>
                  <a:pt x="248" y="200"/>
                  <a:pt x="244" y="205"/>
                </a:cubicBezTo>
                <a:cubicBezTo>
                  <a:pt x="239" y="211"/>
                  <a:pt x="232" y="214"/>
                  <a:pt x="224" y="212"/>
                </a:cubicBezTo>
                <a:cubicBezTo>
                  <a:pt x="213" y="210"/>
                  <a:pt x="205" y="203"/>
                  <a:pt x="202" y="194"/>
                </a:cubicBezTo>
                <a:cubicBezTo>
                  <a:pt x="199" y="187"/>
                  <a:pt x="200" y="180"/>
                  <a:pt x="204" y="175"/>
                </a:cubicBezTo>
                <a:cubicBezTo>
                  <a:pt x="213" y="163"/>
                  <a:pt x="222" y="166"/>
                  <a:pt x="222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2" y="167"/>
                  <a:pt x="223" y="167"/>
                  <a:pt x="223" y="167"/>
                </a:cubicBezTo>
                <a:cubicBezTo>
                  <a:pt x="226" y="167"/>
                  <a:pt x="226" y="167"/>
                  <a:pt x="226" y="167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5" y="164"/>
                  <a:pt x="224" y="156"/>
                  <a:pt x="228" y="151"/>
                </a:cubicBezTo>
                <a:cubicBezTo>
                  <a:pt x="231" y="148"/>
                  <a:pt x="235" y="147"/>
                  <a:pt x="242" y="147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4" y="145"/>
                  <a:pt x="247" y="138"/>
                  <a:pt x="254" y="136"/>
                </a:cubicBezTo>
                <a:cubicBezTo>
                  <a:pt x="259" y="135"/>
                  <a:pt x="265" y="136"/>
                  <a:pt x="271" y="140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4" y="140"/>
                  <a:pt x="274" y="140"/>
                  <a:pt x="274" y="140"/>
                </a:cubicBezTo>
                <a:cubicBezTo>
                  <a:pt x="274" y="140"/>
                  <a:pt x="283" y="138"/>
                  <a:pt x="291" y="142"/>
                </a:cubicBezTo>
                <a:cubicBezTo>
                  <a:pt x="295" y="144"/>
                  <a:pt x="298" y="148"/>
                  <a:pt x="300" y="154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2" y="156"/>
                  <a:pt x="302" y="156"/>
                  <a:pt x="302" y="156"/>
                </a:cubicBezTo>
                <a:cubicBezTo>
                  <a:pt x="303" y="156"/>
                  <a:pt x="316" y="156"/>
                  <a:pt x="321" y="169"/>
                </a:cubicBezTo>
                <a:cubicBezTo>
                  <a:pt x="324" y="175"/>
                  <a:pt x="323" y="182"/>
                  <a:pt x="320" y="188"/>
                </a:cubicBezTo>
                <a:cubicBezTo>
                  <a:pt x="316" y="194"/>
                  <a:pt x="310" y="199"/>
                  <a:pt x="303" y="201"/>
                </a:cubicBezTo>
                <a:cubicBezTo>
                  <a:pt x="293" y="202"/>
                  <a:pt x="285" y="200"/>
                  <a:pt x="280" y="194"/>
                </a:cubicBezTo>
                <a:cubicBezTo>
                  <a:pt x="276" y="189"/>
                  <a:pt x="274" y="183"/>
                  <a:pt x="277" y="176"/>
                </a:cubicBezTo>
                <a:cubicBezTo>
                  <a:pt x="280" y="168"/>
                  <a:pt x="286" y="166"/>
                  <a:pt x="291" y="168"/>
                </a:cubicBezTo>
                <a:cubicBezTo>
                  <a:pt x="295" y="169"/>
                  <a:pt x="298" y="172"/>
                  <a:pt x="297" y="175"/>
                </a:cubicBezTo>
                <a:cubicBezTo>
                  <a:pt x="297" y="177"/>
                  <a:pt x="298" y="178"/>
                  <a:pt x="299" y="178"/>
                </a:cubicBezTo>
                <a:cubicBezTo>
                  <a:pt x="300" y="179"/>
                  <a:pt x="302" y="178"/>
                  <a:pt x="302" y="177"/>
                </a:cubicBezTo>
                <a:cubicBezTo>
                  <a:pt x="304" y="171"/>
                  <a:pt x="299" y="165"/>
                  <a:pt x="292" y="163"/>
                </a:cubicBezTo>
                <a:cubicBezTo>
                  <a:pt x="285" y="161"/>
                  <a:pt x="276" y="163"/>
                  <a:pt x="272" y="174"/>
                </a:cubicBezTo>
                <a:cubicBezTo>
                  <a:pt x="269" y="183"/>
                  <a:pt x="271" y="191"/>
                  <a:pt x="276" y="198"/>
                </a:cubicBezTo>
                <a:cubicBezTo>
                  <a:pt x="282" y="205"/>
                  <a:pt x="293" y="208"/>
                  <a:pt x="304" y="205"/>
                </a:cubicBezTo>
                <a:cubicBezTo>
                  <a:pt x="313" y="204"/>
                  <a:pt x="320" y="198"/>
                  <a:pt x="324" y="190"/>
                </a:cubicBezTo>
                <a:cubicBezTo>
                  <a:pt x="328" y="183"/>
                  <a:pt x="329" y="174"/>
                  <a:pt x="326" y="167"/>
                </a:cubicBezTo>
                <a:cubicBezTo>
                  <a:pt x="326" y="166"/>
                  <a:pt x="325" y="166"/>
                  <a:pt x="325" y="166"/>
                </a:cubicBezTo>
                <a:cubicBezTo>
                  <a:pt x="329" y="163"/>
                  <a:pt x="335" y="162"/>
                  <a:pt x="339" y="164"/>
                </a:cubicBezTo>
                <a:cubicBezTo>
                  <a:pt x="345" y="165"/>
                  <a:pt x="348" y="168"/>
                  <a:pt x="351" y="172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3" y="173"/>
                  <a:pt x="353" y="173"/>
                  <a:pt x="353" y="173"/>
                </a:cubicBezTo>
                <a:cubicBezTo>
                  <a:pt x="353" y="173"/>
                  <a:pt x="365" y="173"/>
                  <a:pt x="371" y="180"/>
                </a:cubicBezTo>
                <a:cubicBezTo>
                  <a:pt x="374" y="184"/>
                  <a:pt x="375" y="189"/>
                  <a:pt x="373" y="197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76" y="200"/>
                  <a:pt x="376" y="200"/>
                  <a:pt x="376" y="200"/>
                </a:cubicBezTo>
                <a:cubicBezTo>
                  <a:pt x="376" y="200"/>
                  <a:pt x="393" y="198"/>
                  <a:pt x="401" y="210"/>
                </a:cubicBezTo>
                <a:close/>
                <a:moveTo>
                  <a:pt x="169" y="171"/>
                </a:moveTo>
                <a:cubicBezTo>
                  <a:pt x="189" y="171"/>
                  <a:pt x="201" y="163"/>
                  <a:pt x="204" y="160"/>
                </a:cubicBezTo>
                <a:cubicBezTo>
                  <a:pt x="208" y="158"/>
                  <a:pt x="207" y="154"/>
                  <a:pt x="207" y="151"/>
                </a:cubicBezTo>
                <a:cubicBezTo>
                  <a:pt x="207" y="147"/>
                  <a:pt x="208" y="146"/>
                  <a:pt x="210" y="145"/>
                </a:cubicBezTo>
                <a:cubicBezTo>
                  <a:pt x="219" y="142"/>
                  <a:pt x="222" y="137"/>
                  <a:pt x="228" y="12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39" y="111"/>
                  <a:pt x="261" y="121"/>
                  <a:pt x="261" y="121"/>
                </a:cubicBezTo>
                <a:cubicBezTo>
                  <a:pt x="263" y="122"/>
                  <a:pt x="263" y="122"/>
                  <a:pt x="263" y="122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5" y="119"/>
                  <a:pt x="272" y="106"/>
                  <a:pt x="287" y="108"/>
                </a:cubicBezTo>
                <a:cubicBezTo>
                  <a:pt x="302" y="109"/>
                  <a:pt x="309" y="129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32" y="130"/>
                  <a:pt x="338" y="149"/>
                  <a:pt x="338" y="150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39" y="153"/>
                  <a:pt x="341" y="151"/>
                  <a:pt x="341" y="151"/>
                </a:cubicBezTo>
                <a:cubicBezTo>
                  <a:pt x="349" y="147"/>
                  <a:pt x="364" y="153"/>
                  <a:pt x="371" y="162"/>
                </a:cubicBezTo>
                <a:cubicBezTo>
                  <a:pt x="374" y="165"/>
                  <a:pt x="378" y="171"/>
                  <a:pt x="375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69" y="169"/>
                  <a:pt x="358" y="168"/>
                  <a:pt x="354" y="168"/>
                </a:cubicBezTo>
                <a:cubicBezTo>
                  <a:pt x="351" y="163"/>
                  <a:pt x="347" y="160"/>
                  <a:pt x="341" y="159"/>
                </a:cubicBezTo>
                <a:cubicBezTo>
                  <a:pt x="334" y="157"/>
                  <a:pt x="328" y="158"/>
                  <a:pt x="323" y="162"/>
                </a:cubicBezTo>
                <a:cubicBezTo>
                  <a:pt x="317" y="153"/>
                  <a:pt x="308" y="151"/>
                  <a:pt x="304" y="151"/>
                </a:cubicBezTo>
                <a:cubicBezTo>
                  <a:pt x="302" y="144"/>
                  <a:pt x="298" y="140"/>
                  <a:pt x="293" y="137"/>
                </a:cubicBezTo>
                <a:cubicBezTo>
                  <a:pt x="285" y="133"/>
                  <a:pt x="276" y="135"/>
                  <a:pt x="273" y="135"/>
                </a:cubicBezTo>
                <a:cubicBezTo>
                  <a:pt x="266" y="131"/>
                  <a:pt x="259" y="130"/>
                  <a:pt x="253" y="132"/>
                </a:cubicBezTo>
                <a:cubicBezTo>
                  <a:pt x="246" y="134"/>
                  <a:pt x="242" y="139"/>
                  <a:pt x="240" y="142"/>
                </a:cubicBezTo>
                <a:cubicBezTo>
                  <a:pt x="233" y="142"/>
                  <a:pt x="228" y="144"/>
                  <a:pt x="224" y="148"/>
                </a:cubicBezTo>
                <a:cubicBezTo>
                  <a:pt x="221" y="152"/>
                  <a:pt x="220" y="158"/>
                  <a:pt x="220" y="161"/>
                </a:cubicBezTo>
                <a:cubicBezTo>
                  <a:pt x="216" y="160"/>
                  <a:pt x="208" y="162"/>
                  <a:pt x="200" y="172"/>
                </a:cubicBezTo>
                <a:cubicBezTo>
                  <a:pt x="197" y="176"/>
                  <a:pt x="195" y="180"/>
                  <a:pt x="195" y="185"/>
                </a:cubicBezTo>
                <a:cubicBezTo>
                  <a:pt x="181" y="184"/>
                  <a:pt x="169" y="193"/>
                  <a:pt x="167" y="207"/>
                </a:cubicBezTo>
                <a:cubicBezTo>
                  <a:pt x="160" y="208"/>
                  <a:pt x="149" y="213"/>
                  <a:pt x="147" y="225"/>
                </a:cubicBezTo>
                <a:cubicBezTo>
                  <a:pt x="146" y="234"/>
                  <a:pt x="150" y="239"/>
                  <a:pt x="155" y="242"/>
                </a:cubicBezTo>
                <a:cubicBezTo>
                  <a:pt x="151" y="245"/>
                  <a:pt x="145" y="251"/>
                  <a:pt x="145" y="260"/>
                </a:cubicBezTo>
                <a:cubicBezTo>
                  <a:pt x="144" y="267"/>
                  <a:pt x="149" y="275"/>
                  <a:pt x="158" y="279"/>
                </a:cubicBezTo>
                <a:cubicBezTo>
                  <a:pt x="167" y="284"/>
                  <a:pt x="176" y="283"/>
                  <a:pt x="184" y="277"/>
                </a:cubicBezTo>
                <a:cubicBezTo>
                  <a:pt x="187" y="276"/>
                  <a:pt x="189" y="274"/>
                  <a:pt x="192" y="273"/>
                </a:cubicBezTo>
                <a:cubicBezTo>
                  <a:pt x="195" y="272"/>
                  <a:pt x="198" y="270"/>
                  <a:pt x="201" y="269"/>
                </a:cubicBezTo>
                <a:cubicBezTo>
                  <a:pt x="201" y="269"/>
                  <a:pt x="201" y="269"/>
                  <a:pt x="201" y="269"/>
                </a:cubicBezTo>
                <a:cubicBezTo>
                  <a:pt x="203" y="270"/>
                  <a:pt x="205" y="272"/>
                  <a:pt x="205" y="276"/>
                </a:cubicBezTo>
                <a:cubicBezTo>
                  <a:pt x="205" y="279"/>
                  <a:pt x="204" y="289"/>
                  <a:pt x="186" y="295"/>
                </a:cubicBezTo>
                <a:cubicBezTo>
                  <a:pt x="169" y="300"/>
                  <a:pt x="159" y="296"/>
                  <a:pt x="151" y="293"/>
                </a:cubicBezTo>
                <a:cubicBezTo>
                  <a:pt x="147" y="292"/>
                  <a:pt x="144" y="291"/>
                  <a:pt x="141" y="290"/>
                </a:cubicBezTo>
                <a:cubicBezTo>
                  <a:pt x="138" y="289"/>
                  <a:pt x="134" y="289"/>
                  <a:pt x="130" y="289"/>
                </a:cubicBezTo>
                <a:cubicBezTo>
                  <a:pt x="122" y="290"/>
                  <a:pt x="113" y="290"/>
                  <a:pt x="108" y="286"/>
                </a:cubicBezTo>
                <a:cubicBezTo>
                  <a:pt x="106" y="283"/>
                  <a:pt x="106" y="279"/>
                  <a:pt x="105" y="274"/>
                </a:cubicBezTo>
                <a:cubicBezTo>
                  <a:pt x="105" y="270"/>
                  <a:pt x="105" y="266"/>
                  <a:pt x="103" y="263"/>
                </a:cubicBezTo>
                <a:cubicBezTo>
                  <a:pt x="102" y="260"/>
                  <a:pt x="99" y="258"/>
                  <a:pt x="96" y="256"/>
                </a:cubicBezTo>
                <a:cubicBezTo>
                  <a:pt x="92" y="254"/>
                  <a:pt x="89" y="252"/>
                  <a:pt x="89" y="247"/>
                </a:cubicBezTo>
                <a:cubicBezTo>
                  <a:pt x="89" y="243"/>
                  <a:pt x="98" y="236"/>
                  <a:pt x="108" y="231"/>
                </a:cubicBezTo>
                <a:cubicBezTo>
                  <a:pt x="114" y="229"/>
                  <a:pt x="120" y="226"/>
                  <a:pt x="121" y="221"/>
                </a:cubicBezTo>
                <a:cubicBezTo>
                  <a:pt x="121" y="219"/>
                  <a:pt x="121" y="217"/>
                  <a:pt x="119" y="214"/>
                </a:cubicBezTo>
                <a:cubicBezTo>
                  <a:pt x="117" y="211"/>
                  <a:pt x="116" y="206"/>
                  <a:pt x="118" y="202"/>
                </a:cubicBezTo>
                <a:cubicBezTo>
                  <a:pt x="119" y="200"/>
                  <a:pt x="121" y="197"/>
                  <a:pt x="125" y="197"/>
                </a:cubicBezTo>
                <a:cubicBezTo>
                  <a:pt x="126" y="197"/>
                  <a:pt x="128" y="197"/>
                  <a:pt x="129" y="197"/>
                </a:cubicBezTo>
                <a:cubicBezTo>
                  <a:pt x="136" y="197"/>
                  <a:pt x="141" y="196"/>
                  <a:pt x="145" y="190"/>
                </a:cubicBezTo>
                <a:cubicBezTo>
                  <a:pt x="145" y="189"/>
                  <a:pt x="145" y="189"/>
                  <a:pt x="145" y="188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6" y="187"/>
                  <a:pt x="146" y="187"/>
                  <a:pt x="146" y="186"/>
                </a:cubicBezTo>
                <a:cubicBezTo>
                  <a:pt x="149" y="177"/>
                  <a:pt x="152" y="171"/>
                  <a:pt x="169" y="171"/>
                </a:cubicBezTo>
                <a:close/>
                <a:moveTo>
                  <a:pt x="795" y="191"/>
                </a:moveTo>
                <a:cubicBezTo>
                  <a:pt x="783" y="233"/>
                  <a:pt x="705" y="277"/>
                  <a:pt x="596" y="301"/>
                </a:cubicBezTo>
                <a:cubicBezTo>
                  <a:pt x="472" y="328"/>
                  <a:pt x="412" y="330"/>
                  <a:pt x="372" y="331"/>
                </a:cubicBezTo>
                <a:cubicBezTo>
                  <a:pt x="362" y="331"/>
                  <a:pt x="362" y="331"/>
                  <a:pt x="362" y="331"/>
                </a:cubicBezTo>
                <a:cubicBezTo>
                  <a:pt x="330" y="332"/>
                  <a:pt x="327" y="326"/>
                  <a:pt x="327" y="325"/>
                </a:cubicBezTo>
                <a:cubicBezTo>
                  <a:pt x="327" y="321"/>
                  <a:pt x="327" y="321"/>
                  <a:pt x="327" y="321"/>
                </a:cubicBezTo>
                <a:cubicBezTo>
                  <a:pt x="324" y="322"/>
                  <a:pt x="324" y="322"/>
                  <a:pt x="324" y="322"/>
                </a:cubicBezTo>
                <a:cubicBezTo>
                  <a:pt x="303" y="328"/>
                  <a:pt x="295" y="316"/>
                  <a:pt x="295" y="316"/>
                </a:cubicBezTo>
                <a:cubicBezTo>
                  <a:pt x="293" y="313"/>
                  <a:pt x="293" y="313"/>
                  <a:pt x="293" y="313"/>
                </a:cubicBezTo>
                <a:cubicBezTo>
                  <a:pt x="293" y="313"/>
                  <a:pt x="290" y="316"/>
                  <a:pt x="290" y="316"/>
                </a:cubicBezTo>
                <a:cubicBezTo>
                  <a:pt x="286" y="322"/>
                  <a:pt x="278" y="321"/>
                  <a:pt x="278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321"/>
                  <a:pt x="277" y="321"/>
                  <a:pt x="277" y="321"/>
                </a:cubicBezTo>
                <a:cubicBezTo>
                  <a:pt x="268" y="321"/>
                  <a:pt x="268" y="321"/>
                  <a:pt x="268" y="321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80" y="328"/>
                  <a:pt x="278" y="336"/>
                  <a:pt x="278" y="338"/>
                </a:cubicBezTo>
                <a:cubicBezTo>
                  <a:pt x="270" y="340"/>
                  <a:pt x="267" y="346"/>
                  <a:pt x="268" y="352"/>
                </a:cubicBezTo>
                <a:cubicBezTo>
                  <a:pt x="268" y="358"/>
                  <a:pt x="272" y="361"/>
                  <a:pt x="276" y="361"/>
                </a:cubicBezTo>
                <a:cubicBezTo>
                  <a:pt x="278" y="361"/>
                  <a:pt x="279" y="360"/>
                  <a:pt x="279" y="359"/>
                </a:cubicBezTo>
                <a:cubicBezTo>
                  <a:pt x="279" y="358"/>
                  <a:pt x="278" y="356"/>
                  <a:pt x="276" y="356"/>
                </a:cubicBezTo>
                <a:cubicBezTo>
                  <a:pt x="274" y="356"/>
                  <a:pt x="273" y="354"/>
                  <a:pt x="273" y="352"/>
                </a:cubicBezTo>
                <a:cubicBezTo>
                  <a:pt x="273" y="348"/>
                  <a:pt x="275" y="342"/>
                  <a:pt x="283" y="341"/>
                </a:cubicBezTo>
                <a:cubicBezTo>
                  <a:pt x="289" y="340"/>
                  <a:pt x="294" y="342"/>
                  <a:pt x="297" y="347"/>
                </a:cubicBezTo>
                <a:cubicBezTo>
                  <a:pt x="300" y="353"/>
                  <a:pt x="300" y="362"/>
                  <a:pt x="294" y="370"/>
                </a:cubicBezTo>
                <a:cubicBezTo>
                  <a:pt x="285" y="383"/>
                  <a:pt x="266" y="375"/>
                  <a:pt x="266" y="374"/>
                </a:cubicBezTo>
                <a:cubicBezTo>
                  <a:pt x="265" y="374"/>
                  <a:pt x="265" y="374"/>
                  <a:pt x="265" y="374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250" y="379"/>
                  <a:pt x="242" y="370"/>
                  <a:pt x="242" y="370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369"/>
                  <a:pt x="239" y="369"/>
                  <a:pt x="239" y="369"/>
                </a:cubicBezTo>
                <a:cubicBezTo>
                  <a:pt x="230" y="372"/>
                  <a:pt x="222" y="372"/>
                  <a:pt x="217" y="368"/>
                </a:cubicBezTo>
                <a:cubicBezTo>
                  <a:pt x="210" y="364"/>
                  <a:pt x="210" y="356"/>
                  <a:pt x="210" y="356"/>
                </a:cubicBezTo>
                <a:cubicBezTo>
                  <a:pt x="209" y="354"/>
                  <a:pt x="209" y="354"/>
                  <a:pt x="209" y="354"/>
                </a:cubicBezTo>
                <a:cubicBezTo>
                  <a:pt x="207" y="354"/>
                  <a:pt x="207" y="354"/>
                  <a:pt x="207" y="354"/>
                </a:cubicBezTo>
                <a:cubicBezTo>
                  <a:pt x="193" y="356"/>
                  <a:pt x="183" y="352"/>
                  <a:pt x="177" y="343"/>
                </a:cubicBezTo>
                <a:cubicBezTo>
                  <a:pt x="172" y="335"/>
                  <a:pt x="172" y="324"/>
                  <a:pt x="177" y="317"/>
                </a:cubicBezTo>
                <a:cubicBezTo>
                  <a:pt x="177" y="317"/>
                  <a:pt x="177" y="317"/>
                  <a:pt x="177" y="317"/>
                </a:cubicBezTo>
                <a:cubicBezTo>
                  <a:pt x="178" y="316"/>
                  <a:pt x="180" y="315"/>
                  <a:pt x="181" y="314"/>
                </a:cubicBezTo>
                <a:cubicBezTo>
                  <a:pt x="184" y="311"/>
                  <a:pt x="184" y="311"/>
                  <a:pt x="184" y="311"/>
                </a:cubicBezTo>
                <a:cubicBezTo>
                  <a:pt x="193" y="304"/>
                  <a:pt x="207" y="300"/>
                  <a:pt x="216" y="310"/>
                </a:cubicBezTo>
                <a:cubicBezTo>
                  <a:pt x="221" y="315"/>
                  <a:pt x="222" y="324"/>
                  <a:pt x="219" y="331"/>
                </a:cubicBezTo>
                <a:cubicBezTo>
                  <a:pt x="218" y="334"/>
                  <a:pt x="215" y="340"/>
                  <a:pt x="207" y="340"/>
                </a:cubicBezTo>
                <a:cubicBezTo>
                  <a:pt x="201" y="341"/>
                  <a:pt x="197" y="339"/>
                  <a:pt x="195" y="335"/>
                </a:cubicBezTo>
                <a:cubicBezTo>
                  <a:pt x="194" y="332"/>
                  <a:pt x="195" y="327"/>
                  <a:pt x="198" y="325"/>
                </a:cubicBezTo>
                <a:cubicBezTo>
                  <a:pt x="200" y="324"/>
                  <a:pt x="200" y="322"/>
                  <a:pt x="199" y="321"/>
                </a:cubicBezTo>
                <a:cubicBezTo>
                  <a:pt x="198" y="320"/>
                  <a:pt x="196" y="320"/>
                  <a:pt x="195" y="321"/>
                </a:cubicBezTo>
                <a:cubicBezTo>
                  <a:pt x="191" y="324"/>
                  <a:pt x="189" y="331"/>
                  <a:pt x="191" y="337"/>
                </a:cubicBezTo>
                <a:cubicBezTo>
                  <a:pt x="192" y="340"/>
                  <a:pt x="195" y="346"/>
                  <a:pt x="207" y="345"/>
                </a:cubicBezTo>
                <a:cubicBezTo>
                  <a:pt x="215" y="345"/>
                  <a:pt x="221" y="341"/>
                  <a:pt x="224" y="333"/>
                </a:cubicBezTo>
                <a:cubicBezTo>
                  <a:pt x="228" y="324"/>
                  <a:pt x="226" y="313"/>
                  <a:pt x="220" y="307"/>
                </a:cubicBezTo>
                <a:cubicBezTo>
                  <a:pt x="209" y="295"/>
                  <a:pt x="193" y="299"/>
                  <a:pt x="181" y="307"/>
                </a:cubicBezTo>
                <a:cubicBezTo>
                  <a:pt x="178" y="310"/>
                  <a:pt x="178" y="310"/>
                  <a:pt x="178" y="310"/>
                </a:cubicBezTo>
                <a:cubicBezTo>
                  <a:pt x="171" y="315"/>
                  <a:pt x="170" y="316"/>
                  <a:pt x="164" y="314"/>
                </a:cubicBezTo>
                <a:cubicBezTo>
                  <a:pt x="161" y="314"/>
                  <a:pt x="159" y="313"/>
                  <a:pt x="158" y="311"/>
                </a:cubicBezTo>
                <a:cubicBezTo>
                  <a:pt x="154" y="309"/>
                  <a:pt x="150" y="307"/>
                  <a:pt x="141" y="308"/>
                </a:cubicBezTo>
                <a:cubicBezTo>
                  <a:pt x="137" y="309"/>
                  <a:pt x="137" y="309"/>
                  <a:pt x="137" y="309"/>
                </a:cubicBezTo>
                <a:cubicBezTo>
                  <a:pt x="124" y="312"/>
                  <a:pt x="116" y="313"/>
                  <a:pt x="112" y="306"/>
                </a:cubicBezTo>
                <a:cubicBezTo>
                  <a:pt x="105" y="295"/>
                  <a:pt x="96" y="291"/>
                  <a:pt x="83" y="294"/>
                </a:cubicBezTo>
                <a:cubicBezTo>
                  <a:pt x="77" y="296"/>
                  <a:pt x="71" y="295"/>
                  <a:pt x="68" y="293"/>
                </a:cubicBezTo>
                <a:cubicBezTo>
                  <a:pt x="67" y="291"/>
                  <a:pt x="66" y="289"/>
                  <a:pt x="66" y="287"/>
                </a:cubicBezTo>
                <a:cubicBezTo>
                  <a:pt x="66" y="285"/>
                  <a:pt x="66" y="284"/>
                  <a:pt x="65" y="283"/>
                </a:cubicBezTo>
                <a:cubicBezTo>
                  <a:pt x="61" y="279"/>
                  <a:pt x="51" y="280"/>
                  <a:pt x="35" y="282"/>
                </a:cubicBezTo>
                <a:cubicBezTo>
                  <a:pt x="27" y="283"/>
                  <a:pt x="20" y="284"/>
                  <a:pt x="15" y="284"/>
                </a:cubicBezTo>
                <a:cubicBezTo>
                  <a:pt x="11" y="284"/>
                  <a:pt x="10" y="283"/>
                  <a:pt x="10" y="283"/>
                </a:cubicBezTo>
                <a:cubicBezTo>
                  <a:pt x="10" y="281"/>
                  <a:pt x="13" y="278"/>
                  <a:pt x="19" y="276"/>
                </a:cubicBezTo>
                <a:cubicBezTo>
                  <a:pt x="25" y="275"/>
                  <a:pt x="32" y="272"/>
                  <a:pt x="32" y="267"/>
                </a:cubicBezTo>
                <a:cubicBezTo>
                  <a:pt x="32" y="265"/>
                  <a:pt x="31" y="263"/>
                  <a:pt x="27" y="262"/>
                </a:cubicBezTo>
                <a:cubicBezTo>
                  <a:pt x="25" y="261"/>
                  <a:pt x="23" y="261"/>
                  <a:pt x="20" y="260"/>
                </a:cubicBezTo>
                <a:cubicBezTo>
                  <a:pt x="11" y="259"/>
                  <a:pt x="6" y="257"/>
                  <a:pt x="6" y="251"/>
                </a:cubicBezTo>
                <a:cubicBezTo>
                  <a:pt x="6" y="246"/>
                  <a:pt x="18" y="237"/>
                  <a:pt x="42" y="234"/>
                </a:cubicBezTo>
                <a:cubicBezTo>
                  <a:pt x="43" y="234"/>
                  <a:pt x="44" y="234"/>
                  <a:pt x="46" y="234"/>
                </a:cubicBezTo>
                <a:cubicBezTo>
                  <a:pt x="55" y="234"/>
                  <a:pt x="62" y="233"/>
                  <a:pt x="63" y="229"/>
                </a:cubicBezTo>
                <a:cubicBezTo>
                  <a:pt x="64" y="225"/>
                  <a:pt x="60" y="223"/>
                  <a:pt x="59" y="222"/>
                </a:cubicBezTo>
                <a:cubicBezTo>
                  <a:pt x="55" y="219"/>
                  <a:pt x="55" y="217"/>
                  <a:pt x="56" y="216"/>
                </a:cubicBezTo>
                <a:cubicBezTo>
                  <a:pt x="56" y="211"/>
                  <a:pt x="67" y="204"/>
                  <a:pt x="72" y="202"/>
                </a:cubicBezTo>
                <a:cubicBezTo>
                  <a:pt x="78" y="199"/>
                  <a:pt x="93" y="197"/>
                  <a:pt x="98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01" y="196"/>
                  <a:pt x="101" y="196"/>
                  <a:pt x="101" y="196"/>
                </a:cubicBezTo>
                <a:cubicBezTo>
                  <a:pt x="101" y="192"/>
                  <a:pt x="102" y="190"/>
                  <a:pt x="104" y="189"/>
                </a:cubicBezTo>
                <a:cubicBezTo>
                  <a:pt x="111" y="183"/>
                  <a:pt x="129" y="187"/>
                  <a:pt x="139" y="189"/>
                </a:cubicBezTo>
                <a:cubicBezTo>
                  <a:pt x="137" y="191"/>
                  <a:pt x="134" y="192"/>
                  <a:pt x="129" y="192"/>
                </a:cubicBezTo>
                <a:cubicBezTo>
                  <a:pt x="127" y="192"/>
                  <a:pt x="126" y="192"/>
                  <a:pt x="124" y="192"/>
                </a:cubicBezTo>
                <a:cubicBezTo>
                  <a:pt x="119" y="192"/>
                  <a:pt x="115" y="195"/>
                  <a:pt x="113" y="200"/>
                </a:cubicBezTo>
                <a:cubicBezTo>
                  <a:pt x="111" y="206"/>
                  <a:pt x="111" y="213"/>
                  <a:pt x="115" y="217"/>
                </a:cubicBezTo>
                <a:cubicBezTo>
                  <a:pt x="116" y="218"/>
                  <a:pt x="116" y="219"/>
                  <a:pt x="116" y="220"/>
                </a:cubicBezTo>
                <a:cubicBezTo>
                  <a:pt x="115" y="223"/>
                  <a:pt x="110" y="225"/>
                  <a:pt x="106" y="227"/>
                </a:cubicBezTo>
                <a:cubicBezTo>
                  <a:pt x="105" y="227"/>
                  <a:pt x="83" y="237"/>
                  <a:pt x="84" y="248"/>
                </a:cubicBezTo>
                <a:cubicBezTo>
                  <a:pt x="85" y="255"/>
                  <a:pt x="90" y="258"/>
                  <a:pt x="94" y="261"/>
                </a:cubicBezTo>
                <a:cubicBezTo>
                  <a:pt x="96" y="262"/>
                  <a:pt x="98" y="263"/>
                  <a:pt x="98" y="265"/>
                </a:cubicBezTo>
                <a:cubicBezTo>
                  <a:pt x="100" y="268"/>
                  <a:pt x="100" y="271"/>
                  <a:pt x="100" y="274"/>
                </a:cubicBezTo>
                <a:cubicBezTo>
                  <a:pt x="101" y="280"/>
                  <a:pt x="101" y="285"/>
                  <a:pt x="105" y="289"/>
                </a:cubicBezTo>
                <a:cubicBezTo>
                  <a:pt x="111" y="295"/>
                  <a:pt x="121" y="295"/>
                  <a:pt x="130" y="295"/>
                </a:cubicBezTo>
                <a:cubicBezTo>
                  <a:pt x="134" y="294"/>
                  <a:pt x="137" y="294"/>
                  <a:pt x="140" y="295"/>
                </a:cubicBezTo>
                <a:cubicBezTo>
                  <a:pt x="143" y="295"/>
                  <a:pt x="146" y="297"/>
                  <a:pt x="149" y="298"/>
                </a:cubicBezTo>
                <a:cubicBezTo>
                  <a:pt x="158" y="301"/>
                  <a:pt x="169" y="306"/>
                  <a:pt x="188" y="300"/>
                </a:cubicBezTo>
                <a:cubicBezTo>
                  <a:pt x="209" y="293"/>
                  <a:pt x="210" y="280"/>
                  <a:pt x="210" y="276"/>
                </a:cubicBezTo>
                <a:cubicBezTo>
                  <a:pt x="210" y="272"/>
                  <a:pt x="208" y="269"/>
                  <a:pt x="207" y="267"/>
                </a:cubicBezTo>
                <a:cubicBezTo>
                  <a:pt x="218" y="263"/>
                  <a:pt x="230" y="263"/>
                  <a:pt x="248" y="273"/>
                </a:cubicBezTo>
                <a:cubicBezTo>
                  <a:pt x="283" y="292"/>
                  <a:pt x="339" y="317"/>
                  <a:pt x="414" y="315"/>
                </a:cubicBezTo>
                <a:cubicBezTo>
                  <a:pt x="415" y="315"/>
                  <a:pt x="466" y="317"/>
                  <a:pt x="566" y="298"/>
                </a:cubicBezTo>
                <a:cubicBezTo>
                  <a:pt x="705" y="272"/>
                  <a:pt x="784" y="216"/>
                  <a:pt x="780" y="177"/>
                </a:cubicBezTo>
                <a:cubicBezTo>
                  <a:pt x="778" y="155"/>
                  <a:pt x="759" y="131"/>
                  <a:pt x="692" y="120"/>
                </a:cubicBezTo>
                <a:cubicBezTo>
                  <a:pt x="694" y="120"/>
                  <a:pt x="696" y="120"/>
                  <a:pt x="698" y="120"/>
                </a:cubicBezTo>
                <a:cubicBezTo>
                  <a:pt x="702" y="120"/>
                  <a:pt x="705" y="121"/>
                  <a:pt x="709" y="121"/>
                </a:cubicBezTo>
                <a:cubicBezTo>
                  <a:pt x="718" y="122"/>
                  <a:pt x="726" y="124"/>
                  <a:pt x="731" y="119"/>
                </a:cubicBezTo>
                <a:cubicBezTo>
                  <a:pt x="733" y="117"/>
                  <a:pt x="734" y="114"/>
                  <a:pt x="734" y="110"/>
                </a:cubicBezTo>
                <a:cubicBezTo>
                  <a:pt x="733" y="105"/>
                  <a:pt x="735" y="100"/>
                  <a:pt x="739" y="96"/>
                </a:cubicBezTo>
                <a:cubicBezTo>
                  <a:pt x="743" y="92"/>
                  <a:pt x="748" y="89"/>
                  <a:pt x="752" y="89"/>
                </a:cubicBezTo>
                <a:cubicBezTo>
                  <a:pt x="759" y="89"/>
                  <a:pt x="766" y="92"/>
                  <a:pt x="770" y="96"/>
                </a:cubicBezTo>
                <a:cubicBezTo>
                  <a:pt x="773" y="99"/>
                  <a:pt x="774" y="103"/>
                  <a:pt x="774" y="107"/>
                </a:cubicBezTo>
                <a:cubicBezTo>
                  <a:pt x="773" y="114"/>
                  <a:pt x="768" y="116"/>
                  <a:pt x="764" y="117"/>
                </a:cubicBezTo>
                <a:cubicBezTo>
                  <a:pt x="764" y="115"/>
                  <a:pt x="763" y="113"/>
                  <a:pt x="763" y="112"/>
                </a:cubicBezTo>
                <a:cubicBezTo>
                  <a:pt x="761" y="110"/>
                  <a:pt x="756" y="108"/>
                  <a:pt x="752" y="109"/>
                </a:cubicBezTo>
                <a:cubicBezTo>
                  <a:pt x="747" y="110"/>
                  <a:pt x="742" y="113"/>
                  <a:pt x="742" y="119"/>
                </a:cubicBezTo>
                <a:cubicBezTo>
                  <a:pt x="741" y="125"/>
                  <a:pt x="746" y="128"/>
                  <a:pt x="754" y="131"/>
                </a:cubicBezTo>
                <a:cubicBezTo>
                  <a:pt x="761" y="135"/>
                  <a:pt x="770" y="139"/>
                  <a:pt x="779" y="147"/>
                </a:cubicBezTo>
                <a:cubicBezTo>
                  <a:pt x="794" y="160"/>
                  <a:pt x="799" y="175"/>
                  <a:pt x="795" y="191"/>
                </a:cubicBezTo>
                <a:close/>
              </a:path>
            </a:pathLst>
          </a:custGeom>
          <a:solidFill>
            <a:sysClr val="window" lastClr="FFFFFF">
              <a:lumMod val="75000"/>
              <a:alpha val="72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24720" y="5791267"/>
            <a:ext cx="2328619" cy="1015481"/>
            <a:chOff x="8623846" y="5267581"/>
            <a:chExt cx="3529493" cy="1539167"/>
          </a:xfrm>
        </p:grpSpPr>
        <p:sp>
          <p:nvSpPr>
            <p:cNvPr id="10" name="Freeform 22"/>
            <p:cNvSpPr>
              <a:spLocks noEditPoints="1"/>
            </p:cNvSpPr>
            <p:nvPr/>
          </p:nvSpPr>
          <p:spPr bwMode="auto">
            <a:xfrm>
              <a:off x="8623846" y="5267581"/>
              <a:ext cx="2614174" cy="1255464"/>
            </a:xfrm>
            <a:custGeom>
              <a:avLst/>
              <a:gdLst>
                <a:gd name="T0" fmla="*/ 779 w 804"/>
                <a:gd name="T1" fmla="*/ 108 h 386"/>
                <a:gd name="T2" fmla="*/ 531 w 804"/>
                <a:gd name="T3" fmla="*/ 114 h 386"/>
                <a:gd name="T4" fmla="*/ 542 w 804"/>
                <a:gd name="T5" fmla="*/ 53 h 386"/>
                <a:gd name="T6" fmla="*/ 616 w 804"/>
                <a:gd name="T7" fmla="*/ 27 h 386"/>
                <a:gd name="T8" fmla="*/ 340 w 804"/>
                <a:gd name="T9" fmla="*/ 98 h 386"/>
                <a:gd name="T10" fmla="*/ 566 w 804"/>
                <a:gd name="T11" fmla="*/ 255 h 386"/>
                <a:gd name="T12" fmla="*/ 342 w 804"/>
                <a:gd name="T13" fmla="*/ 146 h 386"/>
                <a:gd name="T14" fmla="*/ 201 w 804"/>
                <a:gd name="T15" fmla="*/ 156 h 386"/>
                <a:gd name="T16" fmla="*/ 56 w 804"/>
                <a:gd name="T17" fmla="*/ 226 h 386"/>
                <a:gd name="T18" fmla="*/ 18 w 804"/>
                <a:gd name="T19" fmla="*/ 271 h 386"/>
                <a:gd name="T20" fmla="*/ 138 w 804"/>
                <a:gd name="T21" fmla="*/ 314 h 386"/>
                <a:gd name="T22" fmla="*/ 239 w 804"/>
                <a:gd name="T23" fmla="*/ 374 h 386"/>
                <a:gd name="T24" fmla="*/ 324 w 804"/>
                <a:gd name="T25" fmla="*/ 329 h 386"/>
                <a:gd name="T26" fmla="*/ 566 w 804"/>
                <a:gd name="T27" fmla="*/ 65 h 386"/>
                <a:gd name="T28" fmla="*/ 529 w 804"/>
                <a:gd name="T29" fmla="*/ 30 h 386"/>
                <a:gd name="T30" fmla="*/ 643 w 804"/>
                <a:gd name="T31" fmla="*/ 55 h 386"/>
                <a:gd name="T32" fmla="*/ 424 w 804"/>
                <a:gd name="T33" fmla="*/ 19 h 386"/>
                <a:gd name="T34" fmla="*/ 365 w 804"/>
                <a:gd name="T35" fmla="*/ 92 h 386"/>
                <a:gd name="T36" fmla="*/ 619 w 804"/>
                <a:gd name="T37" fmla="*/ 23 h 386"/>
                <a:gd name="T38" fmla="*/ 379 w 804"/>
                <a:gd name="T39" fmla="*/ 82 h 386"/>
                <a:gd name="T40" fmla="*/ 376 w 804"/>
                <a:gd name="T41" fmla="*/ 289 h 386"/>
                <a:gd name="T42" fmla="*/ 271 w 804"/>
                <a:gd name="T43" fmla="*/ 235 h 386"/>
                <a:gd name="T44" fmla="*/ 284 w 804"/>
                <a:gd name="T45" fmla="*/ 223 h 386"/>
                <a:gd name="T46" fmla="*/ 508 w 804"/>
                <a:gd name="T47" fmla="*/ 281 h 386"/>
                <a:gd name="T48" fmla="*/ 405 w 804"/>
                <a:gd name="T49" fmla="*/ 238 h 386"/>
                <a:gd name="T50" fmla="*/ 395 w 804"/>
                <a:gd name="T51" fmla="*/ 225 h 386"/>
                <a:gd name="T52" fmla="*/ 688 w 804"/>
                <a:gd name="T53" fmla="*/ 144 h 386"/>
                <a:gd name="T54" fmla="*/ 285 w 804"/>
                <a:gd name="T55" fmla="*/ 217 h 386"/>
                <a:gd name="T56" fmla="*/ 508 w 804"/>
                <a:gd name="T57" fmla="*/ 293 h 386"/>
                <a:gd name="T58" fmla="*/ 414 w 804"/>
                <a:gd name="T59" fmla="*/ 47 h 386"/>
                <a:gd name="T60" fmla="*/ 250 w 804"/>
                <a:gd name="T61" fmla="*/ 268 h 386"/>
                <a:gd name="T62" fmla="*/ 186 w 804"/>
                <a:gd name="T63" fmla="*/ 261 h 386"/>
                <a:gd name="T64" fmla="*/ 169 w 804"/>
                <a:gd name="T65" fmla="*/ 211 h 386"/>
                <a:gd name="T66" fmla="*/ 234 w 804"/>
                <a:gd name="T67" fmla="*/ 176 h 386"/>
                <a:gd name="T68" fmla="*/ 202 w 804"/>
                <a:gd name="T69" fmla="*/ 194 h 386"/>
                <a:gd name="T70" fmla="*/ 242 w 804"/>
                <a:gd name="T71" fmla="*/ 147 h 386"/>
                <a:gd name="T72" fmla="*/ 300 w 804"/>
                <a:gd name="T73" fmla="*/ 154 h 386"/>
                <a:gd name="T74" fmla="*/ 291 w 804"/>
                <a:gd name="T75" fmla="*/ 168 h 386"/>
                <a:gd name="T76" fmla="*/ 324 w 804"/>
                <a:gd name="T77" fmla="*/ 190 h 386"/>
                <a:gd name="T78" fmla="*/ 373 w 804"/>
                <a:gd name="T79" fmla="*/ 197 h 386"/>
                <a:gd name="T80" fmla="*/ 228 w 804"/>
                <a:gd name="T81" fmla="*/ 127 h 386"/>
                <a:gd name="T82" fmla="*/ 309 w 804"/>
                <a:gd name="T83" fmla="*/ 130 h 386"/>
                <a:gd name="T84" fmla="*/ 375 w 804"/>
                <a:gd name="T85" fmla="*/ 177 h 386"/>
                <a:gd name="T86" fmla="*/ 240 w 804"/>
                <a:gd name="T87" fmla="*/ 142 h 386"/>
                <a:gd name="T88" fmla="*/ 145 w 804"/>
                <a:gd name="T89" fmla="*/ 260 h 386"/>
                <a:gd name="T90" fmla="*/ 151 w 804"/>
                <a:gd name="T91" fmla="*/ 293 h 386"/>
                <a:gd name="T92" fmla="*/ 108 w 804"/>
                <a:gd name="T93" fmla="*/ 231 h 386"/>
                <a:gd name="T94" fmla="*/ 145 w 804"/>
                <a:gd name="T95" fmla="*/ 188 h 386"/>
                <a:gd name="T96" fmla="*/ 327 w 804"/>
                <a:gd name="T97" fmla="*/ 321 h 386"/>
                <a:gd name="T98" fmla="*/ 268 w 804"/>
                <a:gd name="T99" fmla="*/ 321 h 386"/>
                <a:gd name="T100" fmla="*/ 283 w 804"/>
                <a:gd name="T101" fmla="*/ 341 h 386"/>
                <a:gd name="T102" fmla="*/ 239 w 804"/>
                <a:gd name="T103" fmla="*/ 369 h 386"/>
                <a:gd name="T104" fmla="*/ 181 w 804"/>
                <a:gd name="T105" fmla="*/ 314 h 386"/>
                <a:gd name="T106" fmla="*/ 195 w 804"/>
                <a:gd name="T107" fmla="*/ 321 h 386"/>
                <a:gd name="T108" fmla="*/ 158 w 804"/>
                <a:gd name="T109" fmla="*/ 311 h 386"/>
                <a:gd name="T110" fmla="*/ 35 w 804"/>
                <a:gd name="T111" fmla="*/ 282 h 386"/>
                <a:gd name="T112" fmla="*/ 42 w 804"/>
                <a:gd name="T113" fmla="*/ 234 h 386"/>
                <a:gd name="T114" fmla="*/ 101 w 804"/>
                <a:gd name="T115" fmla="*/ 196 h 386"/>
                <a:gd name="T116" fmla="*/ 106 w 804"/>
                <a:gd name="T117" fmla="*/ 227 h 386"/>
                <a:gd name="T118" fmla="*/ 149 w 804"/>
                <a:gd name="T119" fmla="*/ 298 h 386"/>
                <a:gd name="T120" fmla="*/ 692 w 804"/>
                <a:gd name="T121" fmla="*/ 120 h 386"/>
                <a:gd name="T122" fmla="*/ 774 w 804"/>
                <a:gd name="T123" fmla="*/ 10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4" h="386">
                  <a:moveTo>
                    <a:pt x="782" y="143"/>
                  </a:moveTo>
                  <a:cubicBezTo>
                    <a:pt x="773" y="135"/>
                    <a:pt x="763" y="130"/>
                    <a:pt x="756" y="127"/>
                  </a:cubicBezTo>
                  <a:cubicBezTo>
                    <a:pt x="751" y="125"/>
                    <a:pt x="747" y="123"/>
                    <a:pt x="747" y="121"/>
                  </a:cubicBezTo>
                  <a:cubicBezTo>
                    <a:pt x="747" y="117"/>
                    <a:pt x="751" y="115"/>
                    <a:pt x="753" y="114"/>
                  </a:cubicBezTo>
                  <a:cubicBezTo>
                    <a:pt x="756" y="113"/>
                    <a:pt x="758" y="115"/>
                    <a:pt x="758" y="116"/>
                  </a:cubicBezTo>
                  <a:cubicBezTo>
                    <a:pt x="759" y="116"/>
                    <a:pt x="759" y="118"/>
                    <a:pt x="759" y="119"/>
                  </a:cubicBezTo>
                  <a:cubicBezTo>
                    <a:pt x="756" y="125"/>
                    <a:pt x="766" y="122"/>
                    <a:pt x="769" y="121"/>
                  </a:cubicBezTo>
                  <a:cubicBezTo>
                    <a:pt x="774" y="119"/>
                    <a:pt x="778" y="114"/>
                    <a:pt x="779" y="108"/>
                  </a:cubicBezTo>
                  <a:cubicBezTo>
                    <a:pt x="779" y="102"/>
                    <a:pt x="777" y="97"/>
                    <a:pt x="774" y="93"/>
                  </a:cubicBezTo>
                  <a:cubicBezTo>
                    <a:pt x="769" y="87"/>
                    <a:pt x="761" y="84"/>
                    <a:pt x="752" y="84"/>
                  </a:cubicBezTo>
                  <a:cubicBezTo>
                    <a:pt x="746" y="84"/>
                    <a:pt x="740" y="87"/>
                    <a:pt x="735" y="92"/>
                  </a:cubicBezTo>
                  <a:cubicBezTo>
                    <a:pt x="731" y="97"/>
                    <a:pt x="728" y="104"/>
                    <a:pt x="729" y="110"/>
                  </a:cubicBezTo>
                  <a:cubicBezTo>
                    <a:pt x="729" y="113"/>
                    <a:pt x="729" y="115"/>
                    <a:pt x="728" y="116"/>
                  </a:cubicBezTo>
                  <a:cubicBezTo>
                    <a:pt x="725" y="118"/>
                    <a:pt x="717" y="117"/>
                    <a:pt x="709" y="116"/>
                  </a:cubicBezTo>
                  <a:cubicBezTo>
                    <a:pt x="706" y="116"/>
                    <a:pt x="702" y="115"/>
                    <a:pt x="699" y="115"/>
                  </a:cubicBezTo>
                  <a:cubicBezTo>
                    <a:pt x="636" y="111"/>
                    <a:pt x="595" y="110"/>
                    <a:pt x="531" y="114"/>
                  </a:cubicBezTo>
                  <a:cubicBezTo>
                    <a:pt x="526" y="114"/>
                    <a:pt x="526" y="114"/>
                    <a:pt x="526" y="114"/>
                  </a:cubicBezTo>
                  <a:cubicBezTo>
                    <a:pt x="466" y="115"/>
                    <a:pt x="442" y="116"/>
                    <a:pt x="420" y="107"/>
                  </a:cubicBezTo>
                  <a:cubicBezTo>
                    <a:pt x="409" y="103"/>
                    <a:pt x="402" y="96"/>
                    <a:pt x="401" y="86"/>
                  </a:cubicBezTo>
                  <a:cubicBezTo>
                    <a:pt x="399" y="75"/>
                    <a:pt x="405" y="62"/>
                    <a:pt x="417" y="51"/>
                  </a:cubicBezTo>
                  <a:cubicBezTo>
                    <a:pt x="438" y="33"/>
                    <a:pt x="465" y="23"/>
                    <a:pt x="492" y="29"/>
                  </a:cubicBezTo>
                  <a:cubicBezTo>
                    <a:pt x="497" y="31"/>
                    <a:pt x="501" y="32"/>
                    <a:pt x="506" y="33"/>
                  </a:cubicBezTo>
                  <a:cubicBezTo>
                    <a:pt x="514" y="36"/>
                    <a:pt x="521" y="38"/>
                    <a:pt x="528" y="36"/>
                  </a:cubicBezTo>
                  <a:cubicBezTo>
                    <a:pt x="529" y="42"/>
                    <a:pt x="532" y="50"/>
                    <a:pt x="542" y="53"/>
                  </a:cubicBezTo>
                  <a:cubicBezTo>
                    <a:pt x="544" y="59"/>
                    <a:pt x="550" y="69"/>
                    <a:pt x="563" y="69"/>
                  </a:cubicBezTo>
                  <a:cubicBezTo>
                    <a:pt x="566" y="73"/>
                    <a:pt x="580" y="87"/>
                    <a:pt x="607" y="87"/>
                  </a:cubicBezTo>
                  <a:cubicBezTo>
                    <a:pt x="624" y="87"/>
                    <a:pt x="640" y="79"/>
                    <a:pt x="647" y="65"/>
                  </a:cubicBezTo>
                  <a:cubicBezTo>
                    <a:pt x="653" y="53"/>
                    <a:pt x="650" y="39"/>
                    <a:pt x="641" y="30"/>
                  </a:cubicBezTo>
                  <a:cubicBezTo>
                    <a:pt x="634" y="24"/>
                    <a:pt x="626" y="20"/>
                    <a:pt x="617" y="18"/>
                  </a:cubicBezTo>
                  <a:cubicBezTo>
                    <a:pt x="615" y="17"/>
                    <a:pt x="607" y="15"/>
                    <a:pt x="605" y="17"/>
                  </a:cubicBezTo>
                  <a:cubicBezTo>
                    <a:pt x="603" y="20"/>
                    <a:pt x="607" y="21"/>
                    <a:pt x="609" y="22"/>
                  </a:cubicBezTo>
                  <a:cubicBezTo>
                    <a:pt x="611" y="23"/>
                    <a:pt x="614" y="25"/>
                    <a:pt x="616" y="27"/>
                  </a:cubicBezTo>
                  <a:cubicBezTo>
                    <a:pt x="618" y="29"/>
                    <a:pt x="618" y="32"/>
                    <a:pt x="618" y="35"/>
                  </a:cubicBezTo>
                  <a:cubicBezTo>
                    <a:pt x="617" y="39"/>
                    <a:pt x="614" y="43"/>
                    <a:pt x="610" y="45"/>
                  </a:cubicBezTo>
                  <a:cubicBezTo>
                    <a:pt x="606" y="46"/>
                    <a:pt x="602" y="46"/>
                    <a:pt x="597" y="43"/>
                  </a:cubicBezTo>
                  <a:cubicBezTo>
                    <a:pt x="594" y="41"/>
                    <a:pt x="591" y="38"/>
                    <a:pt x="588" y="35"/>
                  </a:cubicBezTo>
                  <a:cubicBezTo>
                    <a:pt x="563" y="11"/>
                    <a:pt x="530" y="0"/>
                    <a:pt x="487" y="2"/>
                  </a:cubicBezTo>
                  <a:cubicBezTo>
                    <a:pt x="468" y="3"/>
                    <a:pt x="449" y="6"/>
                    <a:pt x="431" y="11"/>
                  </a:cubicBezTo>
                  <a:cubicBezTo>
                    <a:pt x="400" y="18"/>
                    <a:pt x="375" y="31"/>
                    <a:pt x="359" y="47"/>
                  </a:cubicBezTo>
                  <a:cubicBezTo>
                    <a:pt x="344" y="62"/>
                    <a:pt x="337" y="80"/>
                    <a:pt x="340" y="98"/>
                  </a:cubicBezTo>
                  <a:cubicBezTo>
                    <a:pt x="343" y="114"/>
                    <a:pt x="353" y="129"/>
                    <a:pt x="369" y="137"/>
                  </a:cubicBezTo>
                  <a:cubicBezTo>
                    <a:pt x="387" y="146"/>
                    <a:pt x="409" y="147"/>
                    <a:pt x="428" y="147"/>
                  </a:cubicBezTo>
                  <a:cubicBezTo>
                    <a:pt x="451" y="147"/>
                    <a:pt x="475" y="145"/>
                    <a:pt x="498" y="143"/>
                  </a:cubicBezTo>
                  <a:cubicBezTo>
                    <a:pt x="511" y="142"/>
                    <a:pt x="525" y="141"/>
                    <a:pt x="539" y="140"/>
                  </a:cubicBezTo>
                  <a:cubicBezTo>
                    <a:pt x="566" y="139"/>
                    <a:pt x="593" y="138"/>
                    <a:pt x="620" y="139"/>
                  </a:cubicBezTo>
                  <a:cubicBezTo>
                    <a:pt x="708" y="144"/>
                    <a:pt x="723" y="168"/>
                    <a:pt x="725" y="179"/>
                  </a:cubicBezTo>
                  <a:cubicBezTo>
                    <a:pt x="726" y="183"/>
                    <a:pt x="725" y="187"/>
                    <a:pt x="721" y="192"/>
                  </a:cubicBezTo>
                  <a:cubicBezTo>
                    <a:pt x="706" y="216"/>
                    <a:pt x="648" y="239"/>
                    <a:pt x="566" y="255"/>
                  </a:cubicBezTo>
                  <a:cubicBezTo>
                    <a:pt x="487" y="271"/>
                    <a:pt x="429" y="270"/>
                    <a:pt x="393" y="253"/>
                  </a:cubicBezTo>
                  <a:cubicBezTo>
                    <a:pt x="394" y="253"/>
                    <a:pt x="394" y="253"/>
                    <a:pt x="394" y="253"/>
                  </a:cubicBezTo>
                  <a:cubicBezTo>
                    <a:pt x="401" y="251"/>
                    <a:pt x="407" y="247"/>
                    <a:pt x="409" y="240"/>
                  </a:cubicBezTo>
                  <a:cubicBezTo>
                    <a:pt x="414" y="231"/>
                    <a:pt x="412" y="217"/>
                    <a:pt x="406" y="208"/>
                  </a:cubicBezTo>
                  <a:cubicBezTo>
                    <a:pt x="398" y="196"/>
                    <a:pt x="385" y="194"/>
                    <a:pt x="379" y="194"/>
                  </a:cubicBezTo>
                  <a:cubicBezTo>
                    <a:pt x="379" y="190"/>
                    <a:pt x="379" y="186"/>
                    <a:pt x="378" y="183"/>
                  </a:cubicBezTo>
                  <a:cubicBezTo>
                    <a:pt x="383" y="175"/>
                    <a:pt x="382" y="166"/>
                    <a:pt x="375" y="158"/>
                  </a:cubicBezTo>
                  <a:cubicBezTo>
                    <a:pt x="367" y="149"/>
                    <a:pt x="352" y="142"/>
                    <a:pt x="342" y="146"/>
                  </a:cubicBezTo>
                  <a:cubicBezTo>
                    <a:pt x="339" y="140"/>
                    <a:pt x="331" y="126"/>
                    <a:pt x="313" y="126"/>
                  </a:cubicBezTo>
                  <a:cubicBezTo>
                    <a:pt x="311" y="121"/>
                    <a:pt x="303" y="104"/>
                    <a:pt x="287" y="103"/>
                  </a:cubicBezTo>
                  <a:cubicBezTo>
                    <a:pt x="273" y="101"/>
                    <a:pt x="264" y="111"/>
                    <a:pt x="261" y="116"/>
                  </a:cubicBezTo>
                  <a:cubicBezTo>
                    <a:pt x="252" y="112"/>
                    <a:pt x="234" y="109"/>
                    <a:pt x="225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19" y="134"/>
                    <a:pt x="216" y="138"/>
                    <a:pt x="209" y="140"/>
                  </a:cubicBezTo>
                  <a:cubicBezTo>
                    <a:pt x="202" y="142"/>
                    <a:pt x="202" y="147"/>
                    <a:pt x="202" y="151"/>
                  </a:cubicBezTo>
                  <a:cubicBezTo>
                    <a:pt x="202" y="154"/>
                    <a:pt x="202" y="155"/>
                    <a:pt x="201" y="156"/>
                  </a:cubicBezTo>
                  <a:cubicBezTo>
                    <a:pt x="198" y="159"/>
                    <a:pt x="188" y="166"/>
                    <a:pt x="169" y="166"/>
                  </a:cubicBezTo>
                  <a:cubicBezTo>
                    <a:pt x="151" y="166"/>
                    <a:pt x="145" y="172"/>
                    <a:pt x="141" y="185"/>
                  </a:cubicBezTo>
                  <a:cubicBezTo>
                    <a:pt x="141" y="185"/>
                    <a:pt x="141" y="185"/>
                    <a:pt x="141" y="185"/>
                  </a:cubicBezTo>
                  <a:cubicBezTo>
                    <a:pt x="127" y="181"/>
                    <a:pt x="110" y="178"/>
                    <a:pt x="101" y="185"/>
                  </a:cubicBezTo>
                  <a:cubicBezTo>
                    <a:pt x="98" y="187"/>
                    <a:pt x="97" y="189"/>
                    <a:pt x="96" y="193"/>
                  </a:cubicBezTo>
                  <a:cubicBezTo>
                    <a:pt x="89" y="193"/>
                    <a:pt x="76" y="195"/>
                    <a:pt x="70" y="197"/>
                  </a:cubicBezTo>
                  <a:cubicBezTo>
                    <a:pt x="64" y="199"/>
                    <a:pt x="51" y="207"/>
                    <a:pt x="50" y="216"/>
                  </a:cubicBezTo>
                  <a:cubicBezTo>
                    <a:pt x="50" y="218"/>
                    <a:pt x="51" y="223"/>
                    <a:pt x="56" y="226"/>
                  </a:cubicBezTo>
                  <a:cubicBezTo>
                    <a:pt x="57" y="227"/>
                    <a:pt x="58" y="227"/>
                    <a:pt x="58" y="227"/>
                  </a:cubicBezTo>
                  <a:cubicBezTo>
                    <a:pt x="55" y="228"/>
                    <a:pt x="48" y="229"/>
                    <a:pt x="45" y="229"/>
                  </a:cubicBezTo>
                  <a:cubicBezTo>
                    <a:pt x="44" y="229"/>
                    <a:pt x="42" y="229"/>
                    <a:pt x="41" y="229"/>
                  </a:cubicBezTo>
                  <a:cubicBezTo>
                    <a:pt x="18" y="232"/>
                    <a:pt x="0" y="242"/>
                    <a:pt x="0" y="251"/>
                  </a:cubicBezTo>
                  <a:cubicBezTo>
                    <a:pt x="0" y="261"/>
                    <a:pt x="11" y="264"/>
                    <a:pt x="19" y="265"/>
                  </a:cubicBezTo>
                  <a:cubicBezTo>
                    <a:pt x="22" y="266"/>
                    <a:pt x="24" y="266"/>
                    <a:pt x="26" y="267"/>
                  </a:cubicBezTo>
                  <a:cubicBezTo>
                    <a:pt x="26" y="267"/>
                    <a:pt x="27" y="267"/>
                    <a:pt x="27" y="267"/>
                  </a:cubicBezTo>
                  <a:cubicBezTo>
                    <a:pt x="26" y="268"/>
                    <a:pt x="23" y="270"/>
                    <a:pt x="18" y="271"/>
                  </a:cubicBezTo>
                  <a:cubicBezTo>
                    <a:pt x="11" y="273"/>
                    <a:pt x="4" y="278"/>
                    <a:pt x="5" y="283"/>
                  </a:cubicBezTo>
                  <a:cubicBezTo>
                    <a:pt x="5" y="286"/>
                    <a:pt x="7" y="289"/>
                    <a:pt x="15" y="289"/>
                  </a:cubicBezTo>
                  <a:cubicBezTo>
                    <a:pt x="20" y="289"/>
                    <a:pt x="27" y="288"/>
                    <a:pt x="36" y="287"/>
                  </a:cubicBezTo>
                  <a:cubicBezTo>
                    <a:pt x="44" y="286"/>
                    <a:pt x="59" y="284"/>
                    <a:pt x="61" y="286"/>
                  </a:cubicBezTo>
                  <a:cubicBezTo>
                    <a:pt x="61" y="290"/>
                    <a:pt x="62" y="294"/>
                    <a:pt x="65" y="297"/>
                  </a:cubicBezTo>
                  <a:cubicBezTo>
                    <a:pt x="70" y="300"/>
                    <a:pt x="77" y="301"/>
                    <a:pt x="85" y="299"/>
                  </a:cubicBezTo>
                  <a:cubicBezTo>
                    <a:pt x="95" y="296"/>
                    <a:pt x="102" y="299"/>
                    <a:pt x="108" y="309"/>
                  </a:cubicBezTo>
                  <a:cubicBezTo>
                    <a:pt x="114" y="319"/>
                    <a:pt x="126" y="317"/>
                    <a:pt x="138" y="314"/>
                  </a:cubicBezTo>
                  <a:cubicBezTo>
                    <a:pt x="142" y="313"/>
                    <a:pt x="142" y="313"/>
                    <a:pt x="142" y="313"/>
                  </a:cubicBezTo>
                  <a:cubicBezTo>
                    <a:pt x="149" y="312"/>
                    <a:pt x="152" y="314"/>
                    <a:pt x="155" y="316"/>
                  </a:cubicBezTo>
                  <a:cubicBezTo>
                    <a:pt x="157" y="317"/>
                    <a:pt x="159" y="319"/>
                    <a:pt x="163" y="319"/>
                  </a:cubicBezTo>
                  <a:cubicBezTo>
                    <a:pt x="166" y="320"/>
                    <a:pt x="168" y="320"/>
                    <a:pt x="170" y="320"/>
                  </a:cubicBezTo>
                  <a:cubicBezTo>
                    <a:pt x="167" y="328"/>
                    <a:pt x="168" y="338"/>
                    <a:pt x="173" y="345"/>
                  </a:cubicBezTo>
                  <a:cubicBezTo>
                    <a:pt x="176" y="351"/>
                    <a:pt x="185" y="361"/>
                    <a:pt x="205" y="359"/>
                  </a:cubicBezTo>
                  <a:cubicBezTo>
                    <a:pt x="206" y="363"/>
                    <a:pt x="208" y="369"/>
                    <a:pt x="214" y="373"/>
                  </a:cubicBezTo>
                  <a:cubicBezTo>
                    <a:pt x="220" y="377"/>
                    <a:pt x="229" y="377"/>
                    <a:pt x="239" y="374"/>
                  </a:cubicBezTo>
                  <a:cubicBezTo>
                    <a:pt x="242" y="377"/>
                    <a:pt x="251" y="384"/>
                    <a:pt x="265" y="379"/>
                  </a:cubicBezTo>
                  <a:cubicBezTo>
                    <a:pt x="273" y="383"/>
                    <a:pt x="289" y="386"/>
                    <a:pt x="298" y="373"/>
                  </a:cubicBezTo>
                  <a:cubicBezTo>
                    <a:pt x="305" y="364"/>
                    <a:pt x="306" y="353"/>
                    <a:pt x="301" y="345"/>
                  </a:cubicBezTo>
                  <a:cubicBezTo>
                    <a:pt x="297" y="338"/>
                    <a:pt x="291" y="335"/>
                    <a:pt x="283" y="336"/>
                  </a:cubicBezTo>
                  <a:cubicBezTo>
                    <a:pt x="284" y="333"/>
                    <a:pt x="284" y="329"/>
                    <a:pt x="283" y="326"/>
                  </a:cubicBezTo>
                  <a:cubicBezTo>
                    <a:pt x="286" y="325"/>
                    <a:pt x="289" y="324"/>
                    <a:pt x="293" y="321"/>
                  </a:cubicBezTo>
                  <a:cubicBezTo>
                    <a:pt x="296" y="325"/>
                    <a:pt x="306" y="332"/>
                    <a:pt x="323" y="328"/>
                  </a:cubicBezTo>
                  <a:cubicBezTo>
                    <a:pt x="323" y="328"/>
                    <a:pt x="323" y="329"/>
                    <a:pt x="324" y="329"/>
                  </a:cubicBezTo>
                  <a:cubicBezTo>
                    <a:pt x="328" y="335"/>
                    <a:pt x="341" y="337"/>
                    <a:pt x="362" y="336"/>
                  </a:cubicBezTo>
                  <a:cubicBezTo>
                    <a:pt x="372" y="336"/>
                    <a:pt x="372" y="336"/>
                    <a:pt x="372" y="336"/>
                  </a:cubicBezTo>
                  <a:cubicBezTo>
                    <a:pt x="412" y="335"/>
                    <a:pt x="472" y="333"/>
                    <a:pt x="597" y="306"/>
                  </a:cubicBezTo>
                  <a:cubicBezTo>
                    <a:pt x="710" y="281"/>
                    <a:pt x="787" y="237"/>
                    <a:pt x="799" y="192"/>
                  </a:cubicBezTo>
                  <a:cubicBezTo>
                    <a:pt x="804" y="175"/>
                    <a:pt x="798" y="158"/>
                    <a:pt x="782" y="143"/>
                  </a:cubicBezTo>
                  <a:close/>
                  <a:moveTo>
                    <a:pt x="642" y="63"/>
                  </a:moveTo>
                  <a:cubicBezTo>
                    <a:pt x="636" y="75"/>
                    <a:pt x="622" y="82"/>
                    <a:pt x="607" y="82"/>
                  </a:cubicBezTo>
                  <a:cubicBezTo>
                    <a:pt x="579" y="82"/>
                    <a:pt x="567" y="66"/>
                    <a:pt x="566" y="65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4" y="64"/>
                    <a:pt x="564" y="64"/>
                  </a:cubicBezTo>
                  <a:cubicBezTo>
                    <a:pt x="550" y="64"/>
                    <a:pt x="547" y="51"/>
                    <a:pt x="547" y="50"/>
                  </a:cubicBezTo>
                  <a:cubicBezTo>
                    <a:pt x="546" y="49"/>
                    <a:pt x="546" y="49"/>
                    <a:pt x="546" y="49"/>
                  </a:cubicBezTo>
                  <a:cubicBezTo>
                    <a:pt x="546" y="49"/>
                    <a:pt x="545" y="49"/>
                    <a:pt x="545" y="49"/>
                  </a:cubicBezTo>
                  <a:cubicBezTo>
                    <a:pt x="532" y="45"/>
                    <a:pt x="533" y="33"/>
                    <a:pt x="533" y="33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33" y="28"/>
                    <a:pt x="529" y="30"/>
                    <a:pt x="529" y="30"/>
                  </a:cubicBezTo>
                  <a:cubicBezTo>
                    <a:pt x="523" y="34"/>
                    <a:pt x="517" y="31"/>
                    <a:pt x="507" y="28"/>
                  </a:cubicBezTo>
                  <a:cubicBezTo>
                    <a:pt x="503" y="27"/>
                    <a:pt x="499" y="26"/>
                    <a:pt x="494" y="25"/>
                  </a:cubicBezTo>
                  <a:cubicBezTo>
                    <a:pt x="490" y="24"/>
                    <a:pt x="487" y="23"/>
                    <a:pt x="483" y="23"/>
                  </a:cubicBezTo>
                  <a:cubicBezTo>
                    <a:pt x="492" y="22"/>
                    <a:pt x="500" y="21"/>
                    <a:pt x="504" y="21"/>
                  </a:cubicBezTo>
                  <a:cubicBezTo>
                    <a:pt x="522" y="21"/>
                    <a:pt x="540" y="27"/>
                    <a:pt x="550" y="36"/>
                  </a:cubicBezTo>
                  <a:cubicBezTo>
                    <a:pt x="554" y="39"/>
                    <a:pt x="558" y="43"/>
                    <a:pt x="562" y="47"/>
                  </a:cubicBezTo>
                  <a:cubicBezTo>
                    <a:pt x="576" y="61"/>
                    <a:pt x="591" y="76"/>
                    <a:pt x="614" y="74"/>
                  </a:cubicBezTo>
                  <a:cubicBezTo>
                    <a:pt x="627" y="74"/>
                    <a:pt x="638" y="66"/>
                    <a:pt x="643" y="55"/>
                  </a:cubicBezTo>
                  <a:cubicBezTo>
                    <a:pt x="644" y="53"/>
                    <a:pt x="644" y="51"/>
                    <a:pt x="645" y="49"/>
                  </a:cubicBezTo>
                  <a:cubicBezTo>
                    <a:pt x="645" y="53"/>
                    <a:pt x="645" y="58"/>
                    <a:pt x="642" y="63"/>
                  </a:cubicBezTo>
                  <a:close/>
                  <a:moveTo>
                    <a:pt x="372" y="132"/>
                  </a:moveTo>
                  <a:cubicBezTo>
                    <a:pt x="357" y="125"/>
                    <a:pt x="347" y="112"/>
                    <a:pt x="345" y="97"/>
                  </a:cubicBezTo>
                  <a:cubicBezTo>
                    <a:pt x="342" y="81"/>
                    <a:pt x="349" y="64"/>
                    <a:pt x="362" y="51"/>
                  </a:cubicBezTo>
                  <a:cubicBezTo>
                    <a:pt x="378" y="35"/>
                    <a:pt x="402" y="23"/>
                    <a:pt x="432" y="16"/>
                  </a:cubicBezTo>
                  <a:cubicBezTo>
                    <a:pt x="434" y="15"/>
                    <a:pt x="436" y="15"/>
                    <a:pt x="438" y="14"/>
                  </a:cubicBezTo>
                  <a:cubicBezTo>
                    <a:pt x="433" y="16"/>
                    <a:pt x="429" y="18"/>
                    <a:pt x="424" y="19"/>
                  </a:cubicBezTo>
                  <a:cubicBezTo>
                    <a:pt x="377" y="39"/>
                    <a:pt x="360" y="70"/>
                    <a:pt x="360" y="92"/>
                  </a:cubicBezTo>
                  <a:cubicBezTo>
                    <a:pt x="360" y="116"/>
                    <a:pt x="376" y="130"/>
                    <a:pt x="410" y="138"/>
                  </a:cubicBezTo>
                  <a:cubicBezTo>
                    <a:pt x="420" y="140"/>
                    <a:pt x="431" y="141"/>
                    <a:pt x="443" y="142"/>
                  </a:cubicBezTo>
                  <a:cubicBezTo>
                    <a:pt x="419" y="142"/>
                    <a:pt x="391" y="143"/>
                    <a:pt x="372" y="132"/>
                  </a:cubicBezTo>
                  <a:close/>
                  <a:moveTo>
                    <a:pt x="540" y="135"/>
                  </a:moveTo>
                  <a:cubicBezTo>
                    <a:pt x="519" y="136"/>
                    <a:pt x="519" y="136"/>
                    <a:pt x="519" y="136"/>
                  </a:cubicBezTo>
                  <a:cubicBezTo>
                    <a:pt x="482" y="137"/>
                    <a:pt x="441" y="139"/>
                    <a:pt x="411" y="133"/>
                  </a:cubicBezTo>
                  <a:cubicBezTo>
                    <a:pt x="370" y="124"/>
                    <a:pt x="365" y="106"/>
                    <a:pt x="365" y="92"/>
                  </a:cubicBezTo>
                  <a:cubicBezTo>
                    <a:pt x="365" y="72"/>
                    <a:pt x="382" y="45"/>
                    <a:pt x="426" y="24"/>
                  </a:cubicBezTo>
                  <a:cubicBezTo>
                    <a:pt x="465" y="6"/>
                    <a:pt x="514" y="1"/>
                    <a:pt x="554" y="19"/>
                  </a:cubicBezTo>
                  <a:cubicBezTo>
                    <a:pt x="564" y="24"/>
                    <a:pt x="574" y="29"/>
                    <a:pt x="582" y="37"/>
                  </a:cubicBezTo>
                  <a:cubicBezTo>
                    <a:pt x="586" y="41"/>
                    <a:pt x="591" y="45"/>
                    <a:pt x="595" y="48"/>
                  </a:cubicBezTo>
                  <a:cubicBezTo>
                    <a:pt x="600" y="51"/>
                    <a:pt x="607" y="52"/>
                    <a:pt x="612" y="49"/>
                  </a:cubicBezTo>
                  <a:cubicBezTo>
                    <a:pt x="618" y="47"/>
                    <a:pt x="621" y="42"/>
                    <a:pt x="623" y="36"/>
                  </a:cubicBezTo>
                  <a:cubicBezTo>
                    <a:pt x="623" y="31"/>
                    <a:pt x="623" y="27"/>
                    <a:pt x="620" y="24"/>
                  </a:cubicBezTo>
                  <a:cubicBezTo>
                    <a:pt x="620" y="24"/>
                    <a:pt x="620" y="23"/>
                    <a:pt x="619" y="23"/>
                  </a:cubicBezTo>
                  <a:cubicBezTo>
                    <a:pt x="625" y="24"/>
                    <a:pt x="632" y="27"/>
                    <a:pt x="637" y="33"/>
                  </a:cubicBezTo>
                  <a:cubicBezTo>
                    <a:pt x="641" y="38"/>
                    <a:pt x="641" y="45"/>
                    <a:pt x="638" y="53"/>
                  </a:cubicBezTo>
                  <a:cubicBezTo>
                    <a:pt x="634" y="63"/>
                    <a:pt x="625" y="69"/>
                    <a:pt x="614" y="69"/>
                  </a:cubicBezTo>
                  <a:cubicBezTo>
                    <a:pt x="593" y="70"/>
                    <a:pt x="580" y="57"/>
                    <a:pt x="565" y="43"/>
                  </a:cubicBezTo>
                  <a:cubicBezTo>
                    <a:pt x="562" y="40"/>
                    <a:pt x="558" y="36"/>
                    <a:pt x="553" y="32"/>
                  </a:cubicBezTo>
                  <a:cubicBezTo>
                    <a:pt x="542" y="22"/>
                    <a:pt x="523" y="16"/>
                    <a:pt x="504" y="16"/>
                  </a:cubicBezTo>
                  <a:cubicBezTo>
                    <a:pt x="474" y="16"/>
                    <a:pt x="444" y="24"/>
                    <a:pt x="417" y="38"/>
                  </a:cubicBezTo>
                  <a:cubicBezTo>
                    <a:pt x="401" y="47"/>
                    <a:pt x="382" y="64"/>
                    <a:pt x="379" y="82"/>
                  </a:cubicBezTo>
                  <a:cubicBezTo>
                    <a:pt x="377" y="92"/>
                    <a:pt x="379" y="101"/>
                    <a:pt x="385" y="108"/>
                  </a:cubicBezTo>
                  <a:cubicBezTo>
                    <a:pt x="402" y="128"/>
                    <a:pt x="447" y="135"/>
                    <a:pt x="523" y="130"/>
                  </a:cubicBezTo>
                  <a:cubicBezTo>
                    <a:pt x="609" y="124"/>
                    <a:pt x="743" y="130"/>
                    <a:pt x="757" y="173"/>
                  </a:cubicBezTo>
                  <a:cubicBezTo>
                    <a:pt x="759" y="180"/>
                    <a:pt x="758" y="188"/>
                    <a:pt x="754" y="195"/>
                  </a:cubicBezTo>
                  <a:cubicBezTo>
                    <a:pt x="740" y="221"/>
                    <a:pt x="690" y="246"/>
                    <a:pt x="617" y="265"/>
                  </a:cubicBezTo>
                  <a:cubicBezTo>
                    <a:pt x="582" y="275"/>
                    <a:pt x="542" y="285"/>
                    <a:pt x="507" y="288"/>
                  </a:cubicBezTo>
                  <a:cubicBezTo>
                    <a:pt x="495" y="289"/>
                    <a:pt x="495" y="289"/>
                    <a:pt x="495" y="289"/>
                  </a:cubicBezTo>
                  <a:cubicBezTo>
                    <a:pt x="452" y="294"/>
                    <a:pt x="419" y="297"/>
                    <a:pt x="376" y="289"/>
                  </a:cubicBezTo>
                  <a:cubicBezTo>
                    <a:pt x="361" y="287"/>
                    <a:pt x="309" y="275"/>
                    <a:pt x="286" y="249"/>
                  </a:cubicBezTo>
                  <a:cubicBezTo>
                    <a:pt x="287" y="249"/>
                    <a:pt x="287" y="248"/>
                    <a:pt x="287" y="248"/>
                  </a:cubicBezTo>
                  <a:cubicBezTo>
                    <a:pt x="289" y="242"/>
                    <a:pt x="287" y="236"/>
                    <a:pt x="282" y="232"/>
                  </a:cubicBezTo>
                  <a:cubicBezTo>
                    <a:pt x="278" y="229"/>
                    <a:pt x="273" y="228"/>
                    <a:pt x="269" y="230"/>
                  </a:cubicBezTo>
                  <a:cubicBezTo>
                    <a:pt x="265" y="232"/>
                    <a:pt x="262" y="236"/>
                    <a:pt x="261" y="241"/>
                  </a:cubicBezTo>
                  <a:cubicBezTo>
                    <a:pt x="261" y="242"/>
                    <a:pt x="262" y="243"/>
                    <a:pt x="263" y="243"/>
                  </a:cubicBezTo>
                  <a:cubicBezTo>
                    <a:pt x="265" y="244"/>
                    <a:pt x="266" y="243"/>
                    <a:pt x="266" y="241"/>
                  </a:cubicBezTo>
                  <a:cubicBezTo>
                    <a:pt x="266" y="238"/>
                    <a:pt x="268" y="236"/>
                    <a:pt x="271" y="235"/>
                  </a:cubicBezTo>
                  <a:cubicBezTo>
                    <a:pt x="273" y="234"/>
                    <a:pt x="276" y="234"/>
                    <a:pt x="279" y="236"/>
                  </a:cubicBezTo>
                  <a:cubicBezTo>
                    <a:pt x="283" y="239"/>
                    <a:pt x="284" y="242"/>
                    <a:pt x="282" y="246"/>
                  </a:cubicBezTo>
                  <a:cubicBezTo>
                    <a:pt x="280" y="252"/>
                    <a:pt x="272" y="258"/>
                    <a:pt x="265" y="257"/>
                  </a:cubicBezTo>
                  <a:cubicBezTo>
                    <a:pt x="257" y="256"/>
                    <a:pt x="249" y="252"/>
                    <a:pt x="246" y="245"/>
                  </a:cubicBezTo>
                  <a:cubicBezTo>
                    <a:pt x="242" y="239"/>
                    <a:pt x="243" y="232"/>
                    <a:pt x="246" y="226"/>
                  </a:cubicBezTo>
                  <a:cubicBezTo>
                    <a:pt x="250" y="219"/>
                    <a:pt x="255" y="216"/>
                    <a:pt x="260" y="216"/>
                  </a:cubicBezTo>
                  <a:cubicBezTo>
                    <a:pt x="267" y="214"/>
                    <a:pt x="276" y="216"/>
                    <a:pt x="283" y="222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6" y="222"/>
                    <a:pt x="286" y="222"/>
                    <a:pt x="286" y="222"/>
                  </a:cubicBezTo>
                  <a:cubicBezTo>
                    <a:pt x="287" y="222"/>
                    <a:pt x="306" y="210"/>
                    <a:pt x="317" y="224"/>
                  </a:cubicBezTo>
                  <a:cubicBezTo>
                    <a:pt x="318" y="226"/>
                    <a:pt x="318" y="226"/>
                    <a:pt x="318" y="226"/>
                  </a:cubicBezTo>
                  <a:cubicBezTo>
                    <a:pt x="320" y="225"/>
                    <a:pt x="320" y="225"/>
                    <a:pt x="320" y="225"/>
                  </a:cubicBezTo>
                  <a:cubicBezTo>
                    <a:pt x="320" y="225"/>
                    <a:pt x="334" y="218"/>
                    <a:pt x="339" y="226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52" y="250"/>
                    <a:pt x="364" y="274"/>
                    <a:pt x="397" y="280"/>
                  </a:cubicBezTo>
                  <a:cubicBezTo>
                    <a:pt x="428" y="286"/>
                    <a:pt x="472" y="286"/>
                    <a:pt x="508" y="281"/>
                  </a:cubicBezTo>
                  <a:cubicBezTo>
                    <a:pt x="615" y="265"/>
                    <a:pt x="692" y="240"/>
                    <a:pt x="729" y="210"/>
                  </a:cubicBezTo>
                  <a:cubicBezTo>
                    <a:pt x="747" y="196"/>
                    <a:pt x="748" y="183"/>
                    <a:pt x="746" y="175"/>
                  </a:cubicBezTo>
                  <a:cubicBezTo>
                    <a:pt x="741" y="157"/>
                    <a:pt x="715" y="143"/>
                    <a:pt x="679" y="138"/>
                  </a:cubicBezTo>
                  <a:cubicBezTo>
                    <a:pt x="661" y="135"/>
                    <a:pt x="643" y="135"/>
                    <a:pt x="625" y="134"/>
                  </a:cubicBezTo>
                  <a:cubicBezTo>
                    <a:pt x="604" y="134"/>
                    <a:pt x="582" y="134"/>
                    <a:pt x="560" y="135"/>
                  </a:cubicBezTo>
                  <a:cubicBezTo>
                    <a:pt x="554" y="135"/>
                    <a:pt x="547" y="135"/>
                    <a:pt x="540" y="135"/>
                  </a:cubicBezTo>
                  <a:close/>
                  <a:moveTo>
                    <a:pt x="401" y="210"/>
                  </a:moveTo>
                  <a:cubicBezTo>
                    <a:pt x="407" y="219"/>
                    <a:pt x="408" y="230"/>
                    <a:pt x="405" y="238"/>
                  </a:cubicBezTo>
                  <a:cubicBezTo>
                    <a:pt x="403" y="244"/>
                    <a:pt x="399" y="247"/>
                    <a:pt x="393" y="248"/>
                  </a:cubicBezTo>
                  <a:cubicBezTo>
                    <a:pt x="384" y="249"/>
                    <a:pt x="377" y="244"/>
                    <a:pt x="375" y="238"/>
                  </a:cubicBezTo>
                  <a:cubicBezTo>
                    <a:pt x="373" y="233"/>
                    <a:pt x="376" y="228"/>
                    <a:pt x="383" y="225"/>
                  </a:cubicBezTo>
                  <a:cubicBezTo>
                    <a:pt x="385" y="223"/>
                    <a:pt x="389" y="225"/>
                    <a:pt x="390" y="228"/>
                  </a:cubicBezTo>
                  <a:cubicBezTo>
                    <a:pt x="391" y="229"/>
                    <a:pt x="392" y="231"/>
                    <a:pt x="389" y="233"/>
                  </a:cubicBezTo>
                  <a:cubicBezTo>
                    <a:pt x="388" y="234"/>
                    <a:pt x="388" y="235"/>
                    <a:pt x="389" y="237"/>
                  </a:cubicBezTo>
                  <a:cubicBezTo>
                    <a:pt x="390" y="238"/>
                    <a:pt x="391" y="238"/>
                    <a:pt x="392" y="237"/>
                  </a:cubicBezTo>
                  <a:cubicBezTo>
                    <a:pt x="396" y="234"/>
                    <a:pt x="397" y="230"/>
                    <a:pt x="395" y="225"/>
                  </a:cubicBezTo>
                  <a:cubicBezTo>
                    <a:pt x="392" y="221"/>
                    <a:pt x="386" y="218"/>
                    <a:pt x="380" y="220"/>
                  </a:cubicBezTo>
                  <a:cubicBezTo>
                    <a:pt x="370" y="225"/>
                    <a:pt x="368" y="233"/>
                    <a:pt x="370" y="240"/>
                  </a:cubicBezTo>
                  <a:cubicBezTo>
                    <a:pt x="372" y="245"/>
                    <a:pt x="376" y="250"/>
                    <a:pt x="383" y="252"/>
                  </a:cubicBezTo>
                  <a:cubicBezTo>
                    <a:pt x="382" y="252"/>
                    <a:pt x="382" y="252"/>
                    <a:pt x="382" y="252"/>
                  </a:cubicBezTo>
                  <a:cubicBezTo>
                    <a:pt x="418" y="275"/>
                    <a:pt x="480" y="277"/>
                    <a:pt x="567" y="260"/>
                  </a:cubicBezTo>
                  <a:cubicBezTo>
                    <a:pt x="651" y="244"/>
                    <a:pt x="709" y="220"/>
                    <a:pt x="726" y="195"/>
                  </a:cubicBezTo>
                  <a:cubicBezTo>
                    <a:pt x="730" y="189"/>
                    <a:pt x="731" y="183"/>
                    <a:pt x="730" y="178"/>
                  </a:cubicBezTo>
                  <a:cubicBezTo>
                    <a:pt x="728" y="168"/>
                    <a:pt x="719" y="154"/>
                    <a:pt x="688" y="144"/>
                  </a:cubicBezTo>
                  <a:cubicBezTo>
                    <a:pt x="717" y="150"/>
                    <a:pt x="737" y="163"/>
                    <a:pt x="741" y="177"/>
                  </a:cubicBezTo>
                  <a:cubicBezTo>
                    <a:pt x="744" y="186"/>
                    <a:pt x="738" y="197"/>
                    <a:pt x="726" y="207"/>
                  </a:cubicBezTo>
                  <a:cubicBezTo>
                    <a:pt x="689" y="236"/>
                    <a:pt x="614" y="260"/>
                    <a:pt x="507" y="276"/>
                  </a:cubicBezTo>
                  <a:cubicBezTo>
                    <a:pt x="472" y="281"/>
                    <a:pt x="428" y="280"/>
                    <a:pt x="398" y="275"/>
                  </a:cubicBezTo>
                  <a:cubicBezTo>
                    <a:pt x="367" y="269"/>
                    <a:pt x="356" y="248"/>
                    <a:pt x="346" y="228"/>
                  </a:cubicBezTo>
                  <a:cubicBezTo>
                    <a:pt x="343" y="224"/>
                    <a:pt x="343" y="224"/>
                    <a:pt x="343" y="224"/>
                  </a:cubicBezTo>
                  <a:cubicBezTo>
                    <a:pt x="338" y="214"/>
                    <a:pt x="327" y="216"/>
                    <a:pt x="320" y="219"/>
                  </a:cubicBezTo>
                  <a:cubicBezTo>
                    <a:pt x="309" y="208"/>
                    <a:pt x="293" y="212"/>
                    <a:pt x="285" y="217"/>
                  </a:cubicBezTo>
                  <a:cubicBezTo>
                    <a:pt x="277" y="211"/>
                    <a:pt x="267" y="209"/>
                    <a:pt x="259" y="211"/>
                  </a:cubicBezTo>
                  <a:cubicBezTo>
                    <a:pt x="251" y="212"/>
                    <a:pt x="245" y="217"/>
                    <a:pt x="242" y="223"/>
                  </a:cubicBezTo>
                  <a:cubicBezTo>
                    <a:pt x="237" y="231"/>
                    <a:pt x="237" y="240"/>
                    <a:pt x="241" y="247"/>
                  </a:cubicBezTo>
                  <a:cubicBezTo>
                    <a:pt x="246" y="255"/>
                    <a:pt x="255" y="261"/>
                    <a:pt x="265" y="262"/>
                  </a:cubicBezTo>
                  <a:cubicBezTo>
                    <a:pt x="271" y="263"/>
                    <a:pt x="279" y="259"/>
                    <a:pt x="283" y="254"/>
                  </a:cubicBezTo>
                  <a:cubicBezTo>
                    <a:pt x="307" y="279"/>
                    <a:pt x="355" y="291"/>
                    <a:pt x="376" y="294"/>
                  </a:cubicBezTo>
                  <a:cubicBezTo>
                    <a:pt x="419" y="303"/>
                    <a:pt x="454" y="299"/>
                    <a:pt x="495" y="295"/>
                  </a:cubicBezTo>
                  <a:cubicBezTo>
                    <a:pt x="508" y="293"/>
                    <a:pt x="508" y="293"/>
                    <a:pt x="508" y="293"/>
                  </a:cubicBezTo>
                  <a:cubicBezTo>
                    <a:pt x="543" y="290"/>
                    <a:pt x="583" y="280"/>
                    <a:pt x="618" y="270"/>
                  </a:cubicBezTo>
                  <a:cubicBezTo>
                    <a:pt x="693" y="251"/>
                    <a:pt x="744" y="224"/>
                    <a:pt x="759" y="198"/>
                  </a:cubicBezTo>
                  <a:cubicBezTo>
                    <a:pt x="764" y="189"/>
                    <a:pt x="764" y="180"/>
                    <a:pt x="762" y="171"/>
                  </a:cubicBezTo>
                  <a:cubicBezTo>
                    <a:pt x="746" y="122"/>
                    <a:pt x="598" y="120"/>
                    <a:pt x="523" y="125"/>
                  </a:cubicBezTo>
                  <a:cubicBezTo>
                    <a:pt x="450" y="130"/>
                    <a:pt x="405" y="124"/>
                    <a:pt x="389" y="105"/>
                  </a:cubicBezTo>
                  <a:cubicBezTo>
                    <a:pt x="384" y="99"/>
                    <a:pt x="382" y="91"/>
                    <a:pt x="384" y="83"/>
                  </a:cubicBezTo>
                  <a:cubicBezTo>
                    <a:pt x="387" y="67"/>
                    <a:pt x="404" y="51"/>
                    <a:pt x="419" y="43"/>
                  </a:cubicBezTo>
                  <a:cubicBezTo>
                    <a:pt x="417" y="44"/>
                    <a:pt x="415" y="46"/>
                    <a:pt x="414" y="47"/>
                  </a:cubicBezTo>
                  <a:cubicBezTo>
                    <a:pt x="400" y="59"/>
                    <a:pt x="394" y="74"/>
                    <a:pt x="396" y="87"/>
                  </a:cubicBezTo>
                  <a:cubicBezTo>
                    <a:pt x="398" y="98"/>
                    <a:pt x="405" y="107"/>
                    <a:pt x="418" y="112"/>
                  </a:cubicBezTo>
                  <a:cubicBezTo>
                    <a:pt x="443" y="122"/>
                    <a:pt x="473" y="120"/>
                    <a:pt x="499" y="120"/>
                  </a:cubicBezTo>
                  <a:cubicBezTo>
                    <a:pt x="525" y="119"/>
                    <a:pt x="551" y="118"/>
                    <a:pt x="576" y="118"/>
                  </a:cubicBezTo>
                  <a:cubicBezTo>
                    <a:pt x="701" y="116"/>
                    <a:pt x="771" y="137"/>
                    <a:pt x="775" y="177"/>
                  </a:cubicBezTo>
                  <a:cubicBezTo>
                    <a:pt x="778" y="208"/>
                    <a:pt x="714" y="265"/>
                    <a:pt x="565" y="293"/>
                  </a:cubicBezTo>
                  <a:cubicBezTo>
                    <a:pt x="466" y="312"/>
                    <a:pt x="415" y="310"/>
                    <a:pt x="414" y="310"/>
                  </a:cubicBezTo>
                  <a:cubicBezTo>
                    <a:pt x="340" y="312"/>
                    <a:pt x="285" y="287"/>
                    <a:pt x="250" y="268"/>
                  </a:cubicBezTo>
                  <a:cubicBezTo>
                    <a:pt x="223" y="253"/>
                    <a:pt x="207" y="260"/>
                    <a:pt x="190" y="268"/>
                  </a:cubicBezTo>
                  <a:cubicBezTo>
                    <a:pt x="191" y="265"/>
                    <a:pt x="191" y="262"/>
                    <a:pt x="191" y="260"/>
                  </a:cubicBezTo>
                  <a:cubicBezTo>
                    <a:pt x="189" y="254"/>
                    <a:pt x="184" y="249"/>
                    <a:pt x="179" y="247"/>
                  </a:cubicBezTo>
                  <a:cubicBezTo>
                    <a:pt x="174" y="246"/>
                    <a:pt x="170" y="247"/>
                    <a:pt x="167" y="250"/>
                  </a:cubicBezTo>
                  <a:cubicBezTo>
                    <a:pt x="166" y="251"/>
                    <a:pt x="166" y="253"/>
                    <a:pt x="167" y="254"/>
                  </a:cubicBezTo>
                  <a:cubicBezTo>
                    <a:pt x="168" y="255"/>
                    <a:pt x="170" y="255"/>
                    <a:pt x="171" y="254"/>
                  </a:cubicBezTo>
                  <a:cubicBezTo>
                    <a:pt x="173" y="251"/>
                    <a:pt x="176" y="251"/>
                    <a:pt x="177" y="252"/>
                  </a:cubicBezTo>
                  <a:cubicBezTo>
                    <a:pt x="181" y="253"/>
                    <a:pt x="185" y="257"/>
                    <a:pt x="186" y="261"/>
                  </a:cubicBezTo>
                  <a:cubicBezTo>
                    <a:pt x="186" y="264"/>
                    <a:pt x="186" y="268"/>
                    <a:pt x="181" y="273"/>
                  </a:cubicBezTo>
                  <a:cubicBezTo>
                    <a:pt x="175" y="278"/>
                    <a:pt x="167" y="278"/>
                    <a:pt x="160" y="275"/>
                  </a:cubicBezTo>
                  <a:cubicBezTo>
                    <a:pt x="154" y="271"/>
                    <a:pt x="149" y="266"/>
                    <a:pt x="150" y="260"/>
                  </a:cubicBezTo>
                  <a:cubicBezTo>
                    <a:pt x="150" y="249"/>
                    <a:pt x="161" y="243"/>
                    <a:pt x="161" y="243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8"/>
                    <a:pt x="151" y="236"/>
                    <a:pt x="152" y="226"/>
                  </a:cubicBezTo>
                  <a:cubicBezTo>
                    <a:pt x="154" y="213"/>
                    <a:pt x="169" y="211"/>
                    <a:pt x="169" y="211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72" y="209"/>
                    <a:pt x="172" y="209"/>
                    <a:pt x="172" y="209"/>
                  </a:cubicBezTo>
                  <a:cubicBezTo>
                    <a:pt x="173" y="197"/>
                    <a:pt x="183" y="189"/>
                    <a:pt x="195" y="190"/>
                  </a:cubicBezTo>
                  <a:cubicBezTo>
                    <a:pt x="196" y="192"/>
                    <a:pt x="196" y="194"/>
                    <a:pt x="197" y="196"/>
                  </a:cubicBezTo>
                  <a:cubicBezTo>
                    <a:pt x="201" y="207"/>
                    <a:pt x="211" y="215"/>
                    <a:pt x="223" y="217"/>
                  </a:cubicBezTo>
                  <a:cubicBezTo>
                    <a:pt x="233" y="219"/>
                    <a:pt x="242" y="216"/>
                    <a:pt x="248" y="208"/>
                  </a:cubicBezTo>
                  <a:cubicBezTo>
                    <a:pt x="253" y="201"/>
                    <a:pt x="254" y="192"/>
                    <a:pt x="251" y="186"/>
                  </a:cubicBezTo>
                  <a:cubicBezTo>
                    <a:pt x="247" y="180"/>
                    <a:pt x="241" y="176"/>
                    <a:pt x="234" y="176"/>
                  </a:cubicBezTo>
                  <a:cubicBezTo>
                    <a:pt x="228" y="176"/>
                    <a:pt x="223" y="179"/>
                    <a:pt x="221" y="184"/>
                  </a:cubicBezTo>
                  <a:cubicBezTo>
                    <a:pt x="220" y="185"/>
                    <a:pt x="221" y="187"/>
                    <a:pt x="222" y="188"/>
                  </a:cubicBezTo>
                  <a:cubicBezTo>
                    <a:pt x="223" y="188"/>
                    <a:pt x="225" y="188"/>
                    <a:pt x="225" y="186"/>
                  </a:cubicBezTo>
                  <a:cubicBezTo>
                    <a:pt x="227" y="183"/>
                    <a:pt x="230" y="181"/>
                    <a:pt x="235" y="181"/>
                  </a:cubicBezTo>
                  <a:cubicBezTo>
                    <a:pt x="239" y="181"/>
                    <a:pt x="244" y="184"/>
                    <a:pt x="246" y="188"/>
                  </a:cubicBezTo>
                  <a:cubicBezTo>
                    <a:pt x="249" y="193"/>
                    <a:pt x="248" y="200"/>
                    <a:pt x="244" y="205"/>
                  </a:cubicBezTo>
                  <a:cubicBezTo>
                    <a:pt x="239" y="211"/>
                    <a:pt x="232" y="214"/>
                    <a:pt x="224" y="212"/>
                  </a:cubicBezTo>
                  <a:cubicBezTo>
                    <a:pt x="213" y="210"/>
                    <a:pt x="205" y="203"/>
                    <a:pt x="202" y="194"/>
                  </a:cubicBezTo>
                  <a:cubicBezTo>
                    <a:pt x="199" y="187"/>
                    <a:pt x="200" y="180"/>
                    <a:pt x="204" y="175"/>
                  </a:cubicBezTo>
                  <a:cubicBezTo>
                    <a:pt x="213" y="163"/>
                    <a:pt x="222" y="166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7"/>
                    <a:pt x="223" y="167"/>
                    <a:pt x="223" y="167"/>
                  </a:cubicBezTo>
                  <a:cubicBezTo>
                    <a:pt x="226" y="167"/>
                    <a:pt x="226" y="167"/>
                    <a:pt x="226" y="167"/>
                  </a:cubicBezTo>
                  <a:cubicBezTo>
                    <a:pt x="225" y="164"/>
                    <a:pt x="225" y="164"/>
                    <a:pt x="225" y="164"/>
                  </a:cubicBezTo>
                  <a:cubicBezTo>
                    <a:pt x="225" y="164"/>
                    <a:pt x="224" y="156"/>
                    <a:pt x="228" y="151"/>
                  </a:cubicBezTo>
                  <a:cubicBezTo>
                    <a:pt x="231" y="148"/>
                    <a:pt x="235" y="147"/>
                    <a:pt x="242" y="147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45"/>
                    <a:pt x="247" y="138"/>
                    <a:pt x="254" y="136"/>
                  </a:cubicBezTo>
                  <a:cubicBezTo>
                    <a:pt x="259" y="135"/>
                    <a:pt x="265" y="136"/>
                    <a:pt x="271" y="140"/>
                  </a:cubicBezTo>
                  <a:cubicBezTo>
                    <a:pt x="272" y="141"/>
                    <a:pt x="272" y="141"/>
                    <a:pt x="272" y="141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83" y="138"/>
                    <a:pt x="291" y="142"/>
                  </a:cubicBezTo>
                  <a:cubicBezTo>
                    <a:pt x="295" y="144"/>
                    <a:pt x="298" y="148"/>
                    <a:pt x="300" y="154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16" y="156"/>
                    <a:pt x="321" y="169"/>
                  </a:cubicBezTo>
                  <a:cubicBezTo>
                    <a:pt x="324" y="175"/>
                    <a:pt x="323" y="182"/>
                    <a:pt x="320" y="188"/>
                  </a:cubicBezTo>
                  <a:cubicBezTo>
                    <a:pt x="316" y="194"/>
                    <a:pt x="310" y="199"/>
                    <a:pt x="303" y="201"/>
                  </a:cubicBezTo>
                  <a:cubicBezTo>
                    <a:pt x="293" y="202"/>
                    <a:pt x="285" y="200"/>
                    <a:pt x="280" y="194"/>
                  </a:cubicBezTo>
                  <a:cubicBezTo>
                    <a:pt x="276" y="189"/>
                    <a:pt x="274" y="183"/>
                    <a:pt x="277" y="176"/>
                  </a:cubicBezTo>
                  <a:cubicBezTo>
                    <a:pt x="280" y="168"/>
                    <a:pt x="286" y="166"/>
                    <a:pt x="291" y="168"/>
                  </a:cubicBezTo>
                  <a:cubicBezTo>
                    <a:pt x="295" y="169"/>
                    <a:pt x="298" y="172"/>
                    <a:pt x="297" y="175"/>
                  </a:cubicBezTo>
                  <a:cubicBezTo>
                    <a:pt x="297" y="177"/>
                    <a:pt x="298" y="178"/>
                    <a:pt x="299" y="178"/>
                  </a:cubicBezTo>
                  <a:cubicBezTo>
                    <a:pt x="300" y="179"/>
                    <a:pt x="302" y="178"/>
                    <a:pt x="302" y="177"/>
                  </a:cubicBezTo>
                  <a:cubicBezTo>
                    <a:pt x="304" y="171"/>
                    <a:pt x="299" y="165"/>
                    <a:pt x="292" y="163"/>
                  </a:cubicBezTo>
                  <a:cubicBezTo>
                    <a:pt x="285" y="161"/>
                    <a:pt x="276" y="163"/>
                    <a:pt x="272" y="174"/>
                  </a:cubicBezTo>
                  <a:cubicBezTo>
                    <a:pt x="269" y="183"/>
                    <a:pt x="271" y="191"/>
                    <a:pt x="276" y="198"/>
                  </a:cubicBezTo>
                  <a:cubicBezTo>
                    <a:pt x="282" y="205"/>
                    <a:pt x="293" y="208"/>
                    <a:pt x="304" y="205"/>
                  </a:cubicBezTo>
                  <a:cubicBezTo>
                    <a:pt x="313" y="204"/>
                    <a:pt x="320" y="198"/>
                    <a:pt x="324" y="190"/>
                  </a:cubicBezTo>
                  <a:cubicBezTo>
                    <a:pt x="328" y="183"/>
                    <a:pt x="329" y="174"/>
                    <a:pt x="326" y="167"/>
                  </a:cubicBezTo>
                  <a:cubicBezTo>
                    <a:pt x="326" y="166"/>
                    <a:pt x="325" y="166"/>
                    <a:pt x="325" y="166"/>
                  </a:cubicBezTo>
                  <a:cubicBezTo>
                    <a:pt x="329" y="163"/>
                    <a:pt x="335" y="162"/>
                    <a:pt x="339" y="164"/>
                  </a:cubicBezTo>
                  <a:cubicBezTo>
                    <a:pt x="345" y="165"/>
                    <a:pt x="348" y="168"/>
                    <a:pt x="351" y="172"/>
                  </a:cubicBezTo>
                  <a:cubicBezTo>
                    <a:pt x="351" y="174"/>
                    <a:pt x="351" y="174"/>
                    <a:pt x="351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3"/>
                    <a:pt x="365" y="173"/>
                    <a:pt x="371" y="180"/>
                  </a:cubicBezTo>
                  <a:cubicBezTo>
                    <a:pt x="374" y="184"/>
                    <a:pt x="375" y="189"/>
                    <a:pt x="373" y="197"/>
                  </a:cubicBezTo>
                  <a:cubicBezTo>
                    <a:pt x="372" y="200"/>
                    <a:pt x="372" y="200"/>
                    <a:pt x="372" y="200"/>
                  </a:cubicBezTo>
                  <a:cubicBezTo>
                    <a:pt x="376" y="200"/>
                    <a:pt x="376" y="200"/>
                    <a:pt x="376" y="200"/>
                  </a:cubicBezTo>
                  <a:cubicBezTo>
                    <a:pt x="376" y="200"/>
                    <a:pt x="393" y="198"/>
                    <a:pt x="401" y="210"/>
                  </a:cubicBezTo>
                  <a:close/>
                  <a:moveTo>
                    <a:pt x="169" y="171"/>
                  </a:moveTo>
                  <a:cubicBezTo>
                    <a:pt x="189" y="171"/>
                    <a:pt x="201" y="163"/>
                    <a:pt x="204" y="160"/>
                  </a:cubicBezTo>
                  <a:cubicBezTo>
                    <a:pt x="208" y="158"/>
                    <a:pt x="207" y="154"/>
                    <a:pt x="207" y="151"/>
                  </a:cubicBezTo>
                  <a:cubicBezTo>
                    <a:pt x="207" y="147"/>
                    <a:pt x="208" y="146"/>
                    <a:pt x="210" y="145"/>
                  </a:cubicBezTo>
                  <a:cubicBezTo>
                    <a:pt x="219" y="142"/>
                    <a:pt x="222" y="137"/>
                    <a:pt x="228" y="12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39" y="111"/>
                    <a:pt x="261" y="121"/>
                    <a:pt x="261" y="121"/>
                  </a:cubicBezTo>
                  <a:cubicBezTo>
                    <a:pt x="263" y="122"/>
                    <a:pt x="263" y="122"/>
                    <a:pt x="263" y="122"/>
                  </a:cubicBezTo>
                  <a:cubicBezTo>
                    <a:pt x="264" y="120"/>
                    <a:pt x="264" y="120"/>
                    <a:pt x="264" y="120"/>
                  </a:cubicBezTo>
                  <a:cubicBezTo>
                    <a:pt x="265" y="119"/>
                    <a:pt x="272" y="106"/>
                    <a:pt x="287" y="108"/>
                  </a:cubicBezTo>
                  <a:cubicBezTo>
                    <a:pt x="302" y="109"/>
                    <a:pt x="309" y="129"/>
                    <a:pt x="309" y="130"/>
                  </a:cubicBezTo>
                  <a:cubicBezTo>
                    <a:pt x="309" y="130"/>
                    <a:pt x="309" y="130"/>
                    <a:pt x="309" y="130"/>
                  </a:cubicBezTo>
                  <a:cubicBezTo>
                    <a:pt x="309" y="130"/>
                    <a:pt x="309" y="130"/>
                    <a:pt x="309" y="130"/>
                  </a:cubicBezTo>
                  <a:cubicBezTo>
                    <a:pt x="310" y="131"/>
                    <a:pt x="310" y="131"/>
                    <a:pt x="310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32" y="130"/>
                    <a:pt x="338" y="149"/>
                    <a:pt x="338" y="150"/>
                  </a:cubicBezTo>
                  <a:cubicBezTo>
                    <a:pt x="339" y="153"/>
                    <a:pt x="339" y="153"/>
                    <a:pt x="339" y="153"/>
                  </a:cubicBezTo>
                  <a:cubicBezTo>
                    <a:pt x="339" y="153"/>
                    <a:pt x="341" y="151"/>
                    <a:pt x="341" y="151"/>
                  </a:cubicBezTo>
                  <a:cubicBezTo>
                    <a:pt x="349" y="147"/>
                    <a:pt x="364" y="153"/>
                    <a:pt x="371" y="162"/>
                  </a:cubicBezTo>
                  <a:cubicBezTo>
                    <a:pt x="374" y="165"/>
                    <a:pt x="378" y="171"/>
                    <a:pt x="375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69" y="169"/>
                    <a:pt x="358" y="168"/>
                    <a:pt x="354" y="168"/>
                  </a:cubicBezTo>
                  <a:cubicBezTo>
                    <a:pt x="351" y="163"/>
                    <a:pt x="347" y="160"/>
                    <a:pt x="341" y="159"/>
                  </a:cubicBezTo>
                  <a:cubicBezTo>
                    <a:pt x="334" y="157"/>
                    <a:pt x="328" y="158"/>
                    <a:pt x="323" y="162"/>
                  </a:cubicBezTo>
                  <a:cubicBezTo>
                    <a:pt x="317" y="153"/>
                    <a:pt x="308" y="151"/>
                    <a:pt x="304" y="151"/>
                  </a:cubicBezTo>
                  <a:cubicBezTo>
                    <a:pt x="302" y="144"/>
                    <a:pt x="298" y="140"/>
                    <a:pt x="293" y="137"/>
                  </a:cubicBezTo>
                  <a:cubicBezTo>
                    <a:pt x="285" y="133"/>
                    <a:pt x="276" y="135"/>
                    <a:pt x="273" y="135"/>
                  </a:cubicBezTo>
                  <a:cubicBezTo>
                    <a:pt x="266" y="131"/>
                    <a:pt x="259" y="130"/>
                    <a:pt x="253" y="132"/>
                  </a:cubicBezTo>
                  <a:cubicBezTo>
                    <a:pt x="246" y="134"/>
                    <a:pt x="242" y="139"/>
                    <a:pt x="240" y="142"/>
                  </a:cubicBezTo>
                  <a:cubicBezTo>
                    <a:pt x="233" y="142"/>
                    <a:pt x="228" y="144"/>
                    <a:pt x="224" y="148"/>
                  </a:cubicBezTo>
                  <a:cubicBezTo>
                    <a:pt x="221" y="152"/>
                    <a:pt x="220" y="158"/>
                    <a:pt x="220" y="161"/>
                  </a:cubicBezTo>
                  <a:cubicBezTo>
                    <a:pt x="216" y="160"/>
                    <a:pt x="208" y="162"/>
                    <a:pt x="200" y="172"/>
                  </a:cubicBezTo>
                  <a:cubicBezTo>
                    <a:pt x="197" y="176"/>
                    <a:pt x="195" y="180"/>
                    <a:pt x="195" y="185"/>
                  </a:cubicBezTo>
                  <a:cubicBezTo>
                    <a:pt x="181" y="184"/>
                    <a:pt x="169" y="193"/>
                    <a:pt x="167" y="207"/>
                  </a:cubicBezTo>
                  <a:cubicBezTo>
                    <a:pt x="160" y="208"/>
                    <a:pt x="149" y="213"/>
                    <a:pt x="147" y="225"/>
                  </a:cubicBezTo>
                  <a:cubicBezTo>
                    <a:pt x="146" y="234"/>
                    <a:pt x="150" y="239"/>
                    <a:pt x="155" y="242"/>
                  </a:cubicBezTo>
                  <a:cubicBezTo>
                    <a:pt x="151" y="245"/>
                    <a:pt x="145" y="251"/>
                    <a:pt x="145" y="260"/>
                  </a:cubicBezTo>
                  <a:cubicBezTo>
                    <a:pt x="144" y="267"/>
                    <a:pt x="149" y="275"/>
                    <a:pt x="158" y="279"/>
                  </a:cubicBezTo>
                  <a:cubicBezTo>
                    <a:pt x="167" y="284"/>
                    <a:pt x="176" y="283"/>
                    <a:pt x="184" y="277"/>
                  </a:cubicBezTo>
                  <a:cubicBezTo>
                    <a:pt x="187" y="276"/>
                    <a:pt x="189" y="274"/>
                    <a:pt x="192" y="273"/>
                  </a:cubicBezTo>
                  <a:cubicBezTo>
                    <a:pt x="195" y="272"/>
                    <a:pt x="198" y="270"/>
                    <a:pt x="201" y="269"/>
                  </a:cubicBezTo>
                  <a:cubicBezTo>
                    <a:pt x="201" y="269"/>
                    <a:pt x="201" y="269"/>
                    <a:pt x="201" y="269"/>
                  </a:cubicBezTo>
                  <a:cubicBezTo>
                    <a:pt x="203" y="270"/>
                    <a:pt x="205" y="272"/>
                    <a:pt x="205" y="276"/>
                  </a:cubicBezTo>
                  <a:cubicBezTo>
                    <a:pt x="205" y="279"/>
                    <a:pt x="204" y="289"/>
                    <a:pt x="186" y="295"/>
                  </a:cubicBezTo>
                  <a:cubicBezTo>
                    <a:pt x="169" y="300"/>
                    <a:pt x="159" y="296"/>
                    <a:pt x="151" y="293"/>
                  </a:cubicBezTo>
                  <a:cubicBezTo>
                    <a:pt x="147" y="292"/>
                    <a:pt x="144" y="291"/>
                    <a:pt x="141" y="290"/>
                  </a:cubicBezTo>
                  <a:cubicBezTo>
                    <a:pt x="138" y="289"/>
                    <a:pt x="134" y="289"/>
                    <a:pt x="130" y="289"/>
                  </a:cubicBezTo>
                  <a:cubicBezTo>
                    <a:pt x="122" y="290"/>
                    <a:pt x="113" y="290"/>
                    <a:pt x="108" y="286"/>
                  </a:cubicBezTo>
                  <a:cubicBezTo>
                    <a:pt x="106" y="283"/>
                    <a:pt x="106" y="279"/>
                    <a:pt x="105" y="274"/>
                  </a:cubicBezTo>
                  <a:cubicBezTo>
                    <a:pt x="105" y="270"/>
                    <a:pt x="105" y="266"/>
                    <a:pt x="103" y="263"/>
                  </a:cubicBezTo>
                  <a:cubicBezTo>
                    <a:pt x="102" y="260"/>
                    <a:pt x="99" y="258"/>
                    <a:pt x="96" y="256"/>
                  </a:cubicBezTo>
                  <a:cubicBezTo>
                    <a:pt x="92" y="254"/>
                    <a:pt x="89" y="252"/>
                    <a:pt x="89" y="247"/>
                  </a:cubicBezTo>
                  <a:cubicBezTo>
                    <a:pt x="89" y="243"/>
                    <a:pt x="98" y="236"/>
                    <a:pt x="108" y="231"/>
                  </a:cubicBezTo>
                  <a:cubicBezTo>
                    <a:pt x="114" y="229"/>
                    <a:pt x="120" y="226"/>
                    <a:pt x="121" y="221"/>
                  </a:cubicBezTo>
                  <a:cubicBezTo>
                    <a:pt x="121" y="219"/>
                    <a:pt x="121" y="217"/>
                    <a:pt x="119" y="214"/>
                  </a:cubicBezTo>
                  <a:cubicBezTo>
                    <a:pt x="117" y="211"/>
                    <a:pt x="116" y="206"/>
                    <a:pt x="118" y="202"/>
                  </a:cubicBezTo>
                  <a:cubicBezTo>
                    <a:pt x="119" y="200"/>
                    <a:pt x="121" y="197"/>
                    <a:pt x="125" y="197"/>
                  </a:cubicBezTo>
                  <a:cubicBezTo>
                    <a:pt x="126" y="197"/>
                    <a:pt x="128" y="197"/>
                    <a:pt x="129" y="197"/>
                  </a:cubicBezTo>
                  <a:cubicBezTo>
                    <a:pt x="136" y="197"/>
                    <a:pt x="141" y="196"/>
                    <a:pt x="145" y="190"/>
                  </a:cubicBezTo>
                  <a:cubicBezTo>
                    <a:pt x="145" y="189"/>
                    <a:pt x="145" y="189"/>
                    <a:pt x="145" y="188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6" y="187"/>
                    <a:pt x="146" y="187"/>
                    <a:pt x="146" y="186"/>
                  </a:cubicBezTo>
                  <a:cubicBezTo>
                    <a:pt x="149" y="177"/>
                    <a:pt x="152" y="171"/>
                    <a:pt x="169" y="171"/>
                  </a:cubicBezTo>
                  <a:close/>
                  <a:moveTo>
                    <a:pt x="795" y="191"/>
                  </a:moveTo>
                  <a:cubicBezTo>
                    <a:pt x="783" y="233"/>
                    <a:pt x="705" y="277"/>
                    <a:pt x="596" y="301"/>
                  </a:cubicBezTo>
                  <a:cubicBezTo>
                    <a:pt x="472" y="328"/>
                    <a:pt x="412" y="330"/>
                    <a:pt x="372" y="331"/>
                  </a:cubicBezTo>
                  <a:cubicBezTo>
                    <a:pt x="362" y="331"/>
                    <a:pt x="362" y="331"/>
                    <a:pt x="362" y="331"/>
                  </a:cubicBezTo>
                  <a:cubicBezTo>
                    <a:pt x="330" y="332"/>
                    <a:pt x="327" y="326"/>
                    <a:pt x="327" y="325"/>
                  </a:cubicBezTo>
                  <a:cubicBezTo>
                    <a:pt x="327" y="321"/>
                    <a:pt x="327" y="321"/>
                    <a:pt x="327" y="321"/>
                  </a:cubicBezTo>
                  <a:cubicBezTo>
                    <a:pt x="324" y="322"/>
                    <a:pt x="324" y="322"/>
                    <a:pt x="324" y="322"/>
                  </a:cubicBezTo>
                  <a:cubicBezTo>
                    <a:pt x="303" y="328"/>
                    <a:pt x="295" y="316"/>
                    <a:pt x="295" y="316"/>
                  </a:cubicBezTo>
                  <a:cubicBezTo>
                    <a:pt x="293" y="313"/>
                    <a:pt x="293" y="313"/>
                    <a:pt x="293" y="313"/>
                  </a:cubicBezTo>
                  <a:cubicBezTo>
                    <a:pt x="293" y="313"/>
                    <a:pt x="290" y="316"/>
                    <a:pt x="290" y="316"/>
                  </a:cubicBezTo>
                  <a:cubicBezTo>
                    <a:pt x="286" y="322"/>
                    <a:pt x="278" y="321"/>
                    <a:pt x="278" y="321"/>
                  </a:cubicBezTo>
                  <a:cubicBezTo>
                    <a:pt x="278" y="321"/>
                    <a:pt x="278" y="321"/>
                    <a:pt x="278" y="321"/>
                  </a:cubicBezTo>
                  <a:cubicBezTo>
                    <a:pt x="278" y="321"/>
                    <a:pt x="277" y="321"/>
                    <a:pt x="277" y="321"/>
                  </a:cubicBezTo>
                  <a:cubicBezTo>
                    <a:pt x="268" y="321"/>
                    <a:pt x="268" y="321"/>
                    <a:pt x="268" y="321"/>
                  </a:cubicBezTo>
                  <a:cubicBezTo>
                    <a:pt x="276" y="326"/>
                    <a:pt x="276" y="326"/>
                    <a:pt x="276" y="326"/>
                  </a:cubicBezTo>
                  <a:cubicBezTo>
                    <a:pt x="280" y="328"/>
                    <a:pt x="278" y="336"/>
                    <a:pt x="278" y="338"/>
                  </a:cubicBezTo>
                  <a:cubicBezTo>
                    <a:pt x="270" y="340"/>
                    <a:pt x="267" y="346"/>
                    <a:pt x="268" y="352"/>
                  </a:cubicBezTo>
                  <a:cubicBezTo>
                    <a:pt x="268" y="358"/>
                    <a:pt x="272" y="361"/>
                    <a:pt x="276" y="361"/>
                  </a:cubicBezTo>
                  <a:cubicBezTo>
                    <a:pt x="278" y="361"/>
                    <a:pt x="279" y="360"/>
                    <a:pt x="279" y="359"/>
                  </a:cubicBezTo>
                  <a:cubicBezTo>
                    <a:pt x="279" y="358"/>
                    <a:pt x="278" y="356"/>
                    <a:pt x="276" y="356"/>
                  </a:cubicBezTo>
                  <a:cubicBezTo>
                    <a:pt x="274" y="356"/>
                    <a:pt x="273" y="354"/>
                    <a:pt x="273" y="352"/>
                  </a:cubicBezTo>
                  <a:cubicBezTo>
                    <a:pt x="273" y="348"/>
                    <a:pt x="275" y="342"/>
                    <a:pt x="283" y="341"/>
                  </a:cubicBezTo>
                  <a:cubicBezTo>
                    <a:pt x="289" y="340"/>
                    <a:pt x="294" y="342"/>
                    <a:pt x="297" y="347"/>
                  </a:cubicBezTo>
                  <a:cubicBezTo>
                    <a:pt x="300" y="353"/>
                    <a:pt x="300" y="362"/>
                    <a:pt x="294" y="370"/>
                  </a:cubicBezTo>
                  <a:cubicBezTo>
                    <a:pt x="285" y="383"/>
                    <a:pt x="266" y="375"/>
                    <a:pt x="266" y="374"/>
                  </a:cubicBezTo>
                  <a:cubicBezTo>
                    <a:pt x="265" y="374"/>
                    <a:pt x="265" y="374"/>
                    <a:pt x="265" y="374"/>
                  </a:cubicBezTo>
                  <a:cubicBezTo>
                    <a:pt x="264" y="374"/>
                    <a:pt x="264" y="374"/>
                    <a:pt x="264" y="374"/>
                  </a:cubicBezTo>
                  <a:cubicBezTo>
                    <a:pt x="250" y="379"/>
                    <a:pt x="242" y="370"/>
                    <a:pt x="242" y="370"/>
                  </a:cubicBezTo>
                  <a:cubicBezTo>
                    <a:pt x="241" y="369"/>
                    <a:pt x="241" y="369"/>
                    <a:pt x="241" y="369"/>
                  </a:cubicBezTo>
                  <a:cubicBezTo>
                    <a:pt x="241" y="369"/>
                    <a:pt x="239" y="369"/>
                    <a:pt x="239" y="369"/>
                  </a:cubicBezTo>
                  <a:cubicBezTo>
                    <a:pt x="230" y="372"/>
                    <a:pt x="222" y="372"/>
                    <a:pt x="217" y="368"/>
                  </a:cubicBezTo>
                  <a:cubicBezTo>
                    <a:pt x="210" y="364"/>
                    <a:pt x="210" y="356"/>
                    <a:pt x="210" y="356"/>
                  </a:cubicBezTo>
                  <a:cubicBezTo>
                    <a:pt x="209" y="354"/>
                    <a:pt x="209" y="354"/>
                    <a:pt x="209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193" y="356"/>
                    <a:pt x="183" y="352"/>
                    <a:pt x="177" y="343"/>
                  </a:cubicBezTo>
                  <a:cubicBezTo>
                    <a:pt x="172" y="335"/>
                    <a:pt x="172" y="324"/>
                    <a:pt x="177" y="317"/>
                  </a:cubicBezTo>
                  <a:cubicBezTo>
                    <a:pt x="177" y="317"/>
                    <a:pt x="177" y="317"/>
                    <a:pt x="177" y="317"/>
                  </a:cubicBezTo>
                  <a:cubicBezTo>
                    <a:pt x="178" y="316"/>
                    <a:pt x="180" y="315"/>
                    <a:pt x="181" y="314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93" y="304"/>
                    <a:pt x="207" y="300"/>
                    <a:pt x="216" y="310"/>
                  </a:cubicBezTo>
                  <a:cubicBezTo>
                    <a:pt x="221" y="315"/>
                    <a:pt x="222" y="324"/>
                    <a:pt x="219" y="331"/>
                  </a:cubicBezTo>
                  <a:cubicBezTo>
                    <a:pt x="218" y="334"/>
                    <a:pt x="215" y="340"/>
                    <a:pt x="207" y="340"/>
                  </a:cubicBezTo>
                  <a:cubicBezTo>
                    <a:pt x="201" y="341"/>
                    <a:pt x="197" y="339"/>
                    <a:pt x="195" y="335"/>
                  </a:cubicBezTo>
                  <a:cubicBezTo>
                    <a:pt x="194" y="332"/>
                    <a:pt x="195" y="327"/>
                    <a:pt x="198" y="325"/>
                  </a:cubicBezTo>
                  <a:cubicBezTo>
                    <a:pt x="200" y="324"/>
                    <a:pt x="200" y="322"/>
                    <a:pt x="199" y="321"/>
                  </a:cubicBezTo>
                  <a:cubicBezTo>
                    <a:pt x="198" y="320"/>
                    <a:pt x="196" y="320"/>
                    <a:pt x="195" y="321"/>
                  </a:cubicBezTo>
                  <a:cubicBezTo>
                    <a:pt x="191" y="324"/>
                    <a:pt x="189" y="331"/>
                    <a:pt x="191" y="337"/>
                  </a:cubicBezTo>
                  <a:cubicBezTo>
                    <a:pt x="192" y="340"/>
                    <a:pt x="195" y="346"/>
                    <a:pt x="207" y="345"/>
                  </a:cubicBezTo>
                  <a:cubicBezTo>
                    <a:pt x="215" y="345"/>
                    <a:pt x="221" y="341"/>
                    <a:pt x="224" y="333"/>
                  </a:cubicBezTo>
                  <a:cubicBezTo>
                    <a:pt x="228" y="324"/>
                    <a:pt x="226" y="313"/>
                    <a:pt x="220" y="307"/>
                  </a:cubicBezTo>
                  <a:cubicBezTo>
                    <a:pt x="209" y="295"/>
                    <a:pt x="193" y="299"/>
                    <a:pt x="181" y="307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1" y="315"/>
                    <a:pt x="170" y="316"/>
                    <a:pt x="164" y="314"/>
                  </a:cubicBezTo>
                  <a:cubicBezTo>
                    <a:pt x="161" y="314"/>
                    <a:pt x="159" y="313"/>
                    <a:pt x="158" y="311"/>
                  </a:cubicBezTo>
                  <a:cubicBezTo>
                    <a:pt x="154" y="309"/>
                    <a:pt x="150" y="307"/>
                    <a:pt x="141" y="308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24" y="312"/>
                    <a:pt x="116" y="313"/>
                    <a:pt x="112" y="306"/>
                  </a:cubicBezTo>
                  <a:cubicBezTo>
                    <a:pt x="105" y="295"/>
                    <a:pt x="96" y="291"/>
                    <a:pt x="83" y="294"/>
                  </a:cubicBezTo>
                  <a:cubicBezTo>
                    <a:pt x="77" y="296"/>
                    <a:pt x="71" y="295"/>
                    <a:pt x="68" y="293"/>
                  </a:cubicBezTo>
                  <a:cubicBezTo>
                    <a:pt x="67" y="291"/>
                    <a:pt x="66" y="289"/>
                    <a:pt x="66" y="287"/>
                  </a:cubicBezTo>
                  <a:cubicBezTo>
                    <a:pt x="66" y="285"/>
                    <a:pt x="66" y="284"/>
                    <a:pt x="65" y="283"/>
                  </a:cubicBezTo>
                  <a:cubicBezTo>
                    <a:pt x="61" y="279"/>
                    <a:pt x="51" y="280"/>
                    <a:pt x="35" y="282"/>
                  </a:cubicBezTo>
                  <a:cubicBezTo>
                    <a:pt x="27" y="283"/>
                    <a:pt x="20" y="284"/>
                    <a:pt x="15" y="284"/>
                  </a:cubicBezTo>
                  <a:cubicBezTo>
                    <a:pt x="11" y="284"/>
                    <a:pt x="10" y="283"/>
                    <a:pt x="10" y="283"/>
                  </a:cubicBezTo>
                  <a:cubicBezTo>
                    <a:pt x="10" y="281"/>
                    <a:pt x="13" y="278"/>
                    <a:pt x="19" y="276"/>
                  </a:cubicBezTo>
                  <a:cubicBezTo>
                    <a:pt x="25" y="275"/>
                    <a:pt x="32" y="272"/>
                    <a:pt x="32" y="267"/>
                  </a:cubicBezTo>
                  <a:cubicBezTo>
                    <a:pt x="32" y="265"/>
                    <a:pt x="31" y="263"/>
                    <a:pt x="27" y="262"/>
                  </a:cubicBezTo>
                  <a:cubicBezTo>
                    <a:pt x="25" y="261"/>
                    <a:pt x="23" y="261"/>
                    <a:pt x="20" y="260"/>
                  </a:cubicBezTo>
                  <a:cubicBezTo>
                    <a:pt x="11" y="259"/>
                    <a:pt x="6" y="257"/>
                    <a:pt x="6" y="251"/>
                  </a:cubicBezTo>
                  <a:cubicBezTo>
                    <a:pt x="6" y="246"/>
                    <a:pt x="18" y="237"/>
                    <a:pt x="42" y="234"/>
                  </a:cubicBezTo>
                  <a:cubicBezTo>
                    <a:pt x="43" y="234"/>
                    <a:pt x="44" y="234"/>
                    <a:pt x="46" y="234"/>
                  </a:cubicBezTo>
                  <a:cubicBezTo>
                    <a:pt x="55" y="234"/>
                    <a:pt x="62" y="233"/>
                    <a:pt x="63" y="229"/>
                  </a:cubicBezTo>
                  <a:cubicBezTo>
                    <a:pt x="64" y="225"/>
                    <a:pt x="60" y="223"/>
                    <a:pt x="59" y="222"/>
                  </a:cubicBezTo>
                  <a:cubicBezTo>
                    <a:pt x="55" y="219"/>
                    <a:pt x="55" y="217"/>
                    <a:pt x="56" y="216"/>
                  </a:cubicBezTo>
                  <a:cubicBezTo>
                    <a:pt x="56" y="211"/>
                    <a:pt x="67" y="204"/>
                    <a:pt x="72" y="202"/>
                  </a:cubicBezTo>
                  <a:cubicBezTo>
                    <a:pt x="78" y="199"/>
                    <a:pt x="93" y="197"/>
                    <a:pt x="98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6"/>
                    <a:pt x="101" y="196"/>
                    <a:pt x="101" y="196"/>
                  </a:cubicBezTo>
                  <a:cubicBezTo>
                    <a:pt x="101" y="192"/>
                    <a:pt x="102" y="190"/>
                    <a:pt x="104" y="189"/>
                  </a:cubicBezTo>
                  <a:cubicBezTo>
                    <a:pt x="111" y="183"/>
                    <a:pt x="129" y="187"/>
                    <a:pt x="139" y="189"/>
                  </a:cubicBezTo>
                  <a:cubicBezTo>
                    <a:pt x="137" y="191"/>
                    <a:pt x="134" y="192"/>
                    <a:pt x="129" y="192"/>
                  </a:cubicBezTo>
                  <a:cubicBezTo>
                    <a:pt x="127" y="192"/>
                    <a:pt x="126" y="192"/>
                    <a:pt x="124" y="192"/>
                  </a:cubicBezTo>
                  <a:cubicBezTo>
                    <a:pt x="119" y="192"/>
                    <a:pt x="115" y="195"/>
                    <a:pt x="113" y="200"/>
                  </a:cubicBezTo>
                  <a:cubicBezTo>
                    <a:pt x="111" y="206"/>
                    <a:pt x="111" y="213"/>
                    <a:pt x="115" y="217"/>
                  </a:cubicBezTo>
                  <a:cubicBezTo>
                    <a:pt x="116" y="218"/>
                    <a:pt x="116" y="219"/>
                    <a:pt x="116" y="220"/>
                  </a:cubicBezTo>
                  <a:cubicBezTo>
                    <a:pt x="115" y="223"/>
                    <a:pt x="110" y="225"/>
                    <a:pt x="106" y="227"/>
                  </a:cubicBezTo>
                  <a:cubicBezTo>
                    <a:pt x="105" y="227"/>
                    <a:pt x="83" y="237"/>
                    <a:pt x="84" y="248"/>
                  </a:cubicBezTo>
                  <a:cubicBezTo>
                    <a:pt x="85" y="255"/>
                    <a:pt x="90" y="258"/>
                    <a:pt x="94" y="261"/>
                  </a:cubicBezTo>
                  <a:cubicBezTo>
                    <a:pt x="96" y="262"/>
                    <a:pt x="98" y="263"/>
                    <a:pt x="98" y="265"/>
                  </a:cubicBezTo>
                  <a:cubicBezTo>
                    <a:pt x="100" y="268"/>
                    <a:pt x="100" y="271"/>
                    <a:pt x="100" y="274"/>
                  </a:cubicBezTo>
                  <a:cubicBezTo>
                    <a:pt x="101" y="280"/>
                    <a:pt x="101" y="285"/>
                    <a:pt x="105" y="289"/>
                  </a:cubicBezTo>
                  <a:cubicBezTo>
                    <a:pt x="111" y="295"/>
                    <a:pt x="121" y="295"/>
                    <a:pt x="130" y="295"/>
                  </a:cubicBezTo>
                  <a:cubicBezTo>
                    <a:pt x="134" y="294"/>
                    <a:pt x="137" y="294"/>
                    <a:pt x="140" y="295"/>
                  </a:cubicBezTo>
                  <a:cubicBezTo>
                    <a:pt x="143" y="295"/>
                    <a:pt x="146" y="297"/>
                    <a:pt x="149" y="298"/>
                  </a:cubicBezTo>
                  <a:cubicBezTo>
                    <a:pt x="158" y="301"/>
                    <a:pt x="169" y="306"/>
                    <a:pt x="188" y="300"/>
                  </a:cubicBezTo>
                  <a:cubicBezTo>
                    <a:pt x="209" y="293"/>
                    <a:pt x="210" y="280"/>
                    <a:pt x="210" y="276"/>
                  </a:cubicBezTo>
                  <a:cubicBezTo>
                    <a:pt x="210" y="272"/>
                    <a:pt x="208" y="269"/>
                    <a:pt x="207" y="267"/>
                  </a:cubicBezTo>
                  <a:cubicBezTo>
                    <a:pt x="218" y="263"/>
                    <a:pt x="230" y="263"/>
                    <a:pt x="248" y="273"/>
                  </a:cubicBezTo>
                  <a:cubicBezTo>
                    <a:pt x="283" y="292"/>
                    <a:pt x="339" y="317"/>
                    <a:pt x="414" y="315"/>
                  </a:cubicBezTo>
                  <a:cubicBezTo>
                    <a:pt x="415" y="315"/>
                    <a:pt x="466" y="317"/>
                    <a:pt x="566" y="298"/>
                  </a:cubicBezTo>
                  <a:cubicBezTo>
                    <a:pt x="705" y="272"/>
                    <a:pt x="784" y="216"/>
                    <a:pt x="780" y="177"/>
                  </a:cubicBezTo>
                  <a:cubicBezTo>
                    <a:pt x="778" y="155"/>
                    <a:pt x="759" y="131"/>
                    <a:pt x="692" y="120"/>
                  </a:cubicBezTo>
                  <a:cubicBezTo>
                    <a:pt x="694" y="120"/>
                    <a:pt x="696" y="120"/>
                    <a:pt x="698" y="120"/>
                  </a:cubicBezTo>
                  <a:cubicBezTo>
                    <a:pt x="702" y="120"/>
                    <a:pt x="705" y="121"/>
                    <a:pt x="709" y="121"/>
                  </a:cubicBezTo>
                  <a:cubicBezTo>
                    <a:pt x="718" y="122"/>
                    <a:pt x="726" y="124"/>
                    <a:pt x="731" y="119"/>
                  </a:cubicBezTo>
                  <a:cubicBezTo>
                    <a:pt x="733" y="117"/>
                    <a:pt x="734" y="114"/>
                    <a:pt x="734" y="110"/>
                  </a:cubicBezTo>
                  <a:cubicBezTo>
                    <a:pt x="733" y="105"/>
                    <a:pt x="735" y="100"/>
                    <a:pt x="739" y="96"/>
                  </a:cubicBezTo>
                  <a:cubicBezTo>
                    <a:pt x="743" y="92"/>
                    <a:pt x="748" y="89"/>
                    <a:pt x="752" y="89"/>
                  </a:cubicBezTo>
                  <a:cubicBezTo>
                    <a:pt x="759" y="89"/>
                    <a:pt x="766" y="92"/>
                    <a:pt x="770" y="96"/>
                  </a:cubicBezTo>
                  <a:cubicBezTo>
                    <a:pt x="773" y="99"/>
                    <a:pt x="774" y="103"/>
                    <a:pt x="774" y="107"/>
                  </a:cubicBezTo>
                  <a:cubicBezTo>
                    <a:pt x="773" y="114"/>
                    <a:pt x="768" y="116"/>
                    <a:pt x="764" y="117"/>
                  </a:cubicBezTo>
                  <a:cubicBezTo>
                    <a:pt x="764" y="115"/>
                    <a:pt x="763" y="113"/>
                    <a:pt x="763" y="112"/>
                  </a:cubicBezTo>
                  <a:cubicBezTo>
                    <a:pt x="761" y="110"/>
                    <a:pt x="756" y="108"/>
                    <a:pt x="752" y="109"/>
                  </a:cubicBezTo>
                  <a:cubicBezTo>
                    <a:pt x="747" y="110"/>
                    <a:pt x="742" y="113"/>
                    <a:pt x="742" y="119"/>
                  </a:cubicBezTo>
                  <a:cubicBezTo>
                    <a:pt x="741" y="125"/>
                    <a:pt x="746" y="128"/>
                    <a:pt x="754" y="131"/>
                  </a:cubicBezTo>
                  <a:cubicBezTo>
                    <a:pt x="761" y="135"/>
                    <a:pt x="770" y="139"/>
                    <a:pt x="779" y="147"/>
                  </a:cubicBezTo>
                  <a:cubicBezTo>
                    <a:pt x="794" y="160"/>
                    <a:pt x="799" y="175"/>
                    <a:pt x="795" y="19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  <a:alpha val="72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 flipH="1">
              <a:off x="10708383" y="6112804"/>
              <a:ext cx="1444956" cy="693944"/>
            </a:xfrm>
            <a:custGeom>
              <a:avLst/>
              <a:gdLst>
                <a:gd name="T0" fmla="*/ 779 w 804"/>
                <a:gd name="T1" fmla="*/ 108 h 386"/>
                <a:gd name="T2" fmla="*/ 531 w 804"/>
                <a:gd name="T3" fmla="*/ 114 h 386"/>
                <a:gd name="T4" fmla="*/ 542 w 804"/>
                <a:gd name="T5" fmla="*/ 53 h 386"/>
                <a:gd name="T6" fmla="*/ 616 w 804"/>
                <a:gd name="T7" fmla="*/ 27 h 386"/>
                <a:gd name="T8" fmla="*/ 340 w 804"/>
                <a:gd name="T9" fmla="*/ 98 h 386"/>
                <a:gd name="T10" fmla="*/ 566 w 804"/>
                <a:gd name="T11" fmla="*/ 255 h 386"/>
                <a:gd name="T12" fmla="*/ 342 w 804"/>
                <a:gd name="T13" fmla="*/ 146 h 386"/>
                <a:gd name="T14" fmla="*/ 201 w 804"/>
                <a:gd name="T15" fmla="*/ 156 h 386"/>
                <a:gd name="T16" fmla="*/ 56 w 804"/>
                <a:gd name="T17" fmla="*/ 226 h 386"/>
                <a:gd name="T18" fmla="*/ 18 w 804"/>
                <a:gd name="T19" fmla="*/ 271 h 386"/>
                <a:gd name="T20" fmla="*/ 138 w 804"/>
                <a:gd name="T21" fmla="*/ 314 h 386"/>
                <a:gd name="T22" fmla="*/ 239 w 804"/>
                <a:gd name="T23" fmla="*/ 374 h 386"/>
                <a:gd name="T24" fmla="*/ 324 w 804"/>
                <a:gd name="T25" fmla="*/ 329 h 386"/>
                <a:gd name="T26" fmla="*/ 566 w 804"/>
                <a:gd name="T27" fmla="*/ 65 h 386"/>
                <a:gd name="T28" fmla="*/ 529 w 804"/>
                <a:gd name="T29" fmla="*/ 30 h 386"/>
                <a:gd name="T30" fmla="*/ 643 w 804"/>
                <a:gd name="T31" fmla="*/ 55 h 386"/>
                <a:gd name="T32" fmla="*/ 424 w 804"/>
                <a:gd name="T33" fmla="*/ 19 h 386"/>
                <a:gd name="T34" fmla="*/ 365 w 804"/>
                <a:gd name="T35" fmla="*/ 92 h 386"/>
                <a:gd name="T36" fmla="*/ 619 w 804"/>
                <a:gd name="T37" fmla="*/ 23 h 386"/>
                <a:gd name="T38" fmla="*/ 379 w 804"/>
                <a:gd name="T39" fmla="*/ 82 h 386"/>
                <a:gd name="T40" fmla="*/ 376 w 804"/>
                <a:gd name="T41" fmla="*/ 289 h 386"/>
                <a:gd name="T42" fmla="*/ 271 w 804"/>
                <a:gd name="T43" fmla="*/ 235 h 386"/>
                <a:gd name="T44" fmla="*/ 284 w 804"/>
                <a:gd name="T45" fmla="*/ 223 h 386"/>
                <a:gd name="T46" fmla="*/ 508 w 804"/>
                <a:gd name="T47" fmla="*/ 281 h 386"/>
                <a:gd name="T48" fmla="*/ 405 w 804"/>
                <a:gd name="T49" fmla="*/ 238 h 386"/>
                <a:gd name="T50" fmla="*/ 395 w 804"/>
                <a:gd name="T51" fmla="*/ 225 h 386"/>
                <a:gd name="T52" fmla="*/ 688 w 804"/>
                <a:gd name="T53" fmla="*/ 144 h 386"/>
                <a:gd name="T54" fmla="*/ 285 w 804"/>
                <a:gd name="T55" fmla="*/ 217 h 386"/>
                <a:gd name="T56" fmla="*/ 508 w 804"/>
                <a:gd name="T57" fmla="*/ 293 h 386"/>
                <a:gd name="T58" fmla="*/ 414 w 804"/>
                <a:gd name="T59" fmla="*/ 47 h 386"/>
                <a:gd name="T60" fmla="*/ 250 w 804"/>
                <a:gd name="T61" fmla="*/ 268 h 386"/>
                <a:gd name="T62" fmla="*/ 186 w 804"/>
                <a:gd name="T63" fmla="*/ 261 h 386"/>
                <a:gd name="T64" fmla="*/ 169 w 804"/>
                <a:gd name="T65" fmla="*/ 211 h 386"/>
                <a:gd name="T66" fmla="*/ 234 w 804"/>
                <a:gd name="T67" fmla="*/ 176 h 386"/>
                <a:gd name="T68" fmla="*/ 202 w 804"/>
                <a:gd name="T69" fmla="*/ 194 h 386"/>
                <a:gd name="T70" fmla="*/ 242 w 804"/>
                <a:gd name="T71" fmla="*/ 147 h 386"/>
                <a:gd name="T72" fmla="*/ 300 w 804"/>
                <a:gd name="T73" fmla="*/ 154 h 386"/>
                <a:gd name="T74" fmla="*/ 291 w 804"/>
                <a:gd name="T75" fmla="*/ 168 h 386"/>
                <a:gd name="T76" fmla="*/ 324 w 804"/>
                <a:gd name="T77" fmla="*/ 190 h 386"/>
                <a:gd name="T78" fmla="*/ 373 w 804"/>
                <a:gd name="T79" fmla="*/ 197 h 386"/>
                <a:gd name="T80" fmla="*/ 228 w 804"/>
                <a:gd name="T81" fmla="*/ 127 h 386"/>
                <a:gd name="T82" fmla="*/ 309 w 804"/>
                <a:gd name="T83" fmla="*/ 130 h 386"/>
                <a:gd name="T84" fmla="*/ 375 w 804"/>
                <a:gd name="T85" fmla="*/ 177 h 386"/>
                <a:gd name="T86" fmla="*/ 240 w 804"/>
                <a:gd name="T87" fmla="*/ 142 h 386"/>
                <a:gd name="T88" fmla="*/ 145 w 804"/>
                <a:gd name="T89" fmla="*/ 260 h 386"/>
                <a:gd name="T90" fmla="*/ 151 w 804"/>
                <a:gd name="T91" fmla="*/ 293 h 386"/>
                <a:gd name="T92" fmla="*/ 108 w 804"/>
                <a:gd name="T93" fmla="*/ 231 h 386"/>
                <a:gd name="T94" fmla="*/ 145 w 804"/>
                <a:gd name="T95" fmla="*/ 188 h 386"/>
                <a:gd name="T96" fmla="*/ 327 w 804"/>
                <a:gd name="T97" fmla="*/ 321 h 386"/>
                <a:gd name="T98" fmla="*/ 268 w 804"/>
                <a:gd name="T99" fmla="*/ 321 h 386"/>
                <a:gd name="T100" fmla="*/ 283 w 804"/>
                <a:gd name="T101" fmla="*/ 341 h 386"/>
                <a:gd name="T102" fmla="*/ 239 w 804"/>
                <a:gd name="T103" fmla="*/ 369 h 386"/>
                <a:gd name="T104" fmla="*/ 181 w 804"/>
                <a:gd name="T105" fmla="*/ 314 h 386"/>
                <a:gd name="T106" fmla="*/ 195 w 804"/>
                <a:gd name="T107" fmla="*/ 321 h 386"/>
                <a:gd name="T108" fmla="*/ 158 w 804"/>
                <a:gd name="T109" fmla="*/ 311 h 386"/>
                <a:gd name="T110" fmla="*/ 35 w 804"/>
                <a:gd name="T111" fmla="*/ 282 h 386"/>
                <a:gd name="T112" fmla="*/ 42 w 804"/>
                <a:gd name="T113" fmla="*/ 234 h 386"/>
                <a:gd name="T114" fmla="*/ 101 w 804"/>
                <a:gd name="T115" fmla="*/ 196 h 386"/>
                <a:gd name="T116" fmla="*/ 106 w 804"/>
                <a:gd name="T117" fmla="*/ 227 h 386"/>
                <a:gd name="T118" fmla="*/ 149 w 804"/>
                <a:gd name="T119" fmla="*/ 298 h 386"/>
                <a:gd name="T120" fmla="*/ 692 w 804"/>
                <a:gd name="T121" fmla="*/ 120 h 386"/>
                <a:gd name="T122" fmla="*/ 774 w 804"/>
                <a:gd name="T123" fmla="*/ 10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4" h="386">
                  <a:moveTo>
                    <a:pt x="782" y="143"/>
                  </a:moveTo>
                  <a:cubicBezTo>
                    <a:pt x="773" y="135"/>
                    <a:pt x="763" y="130"/>
                    <a:pt x="756" y="127"/>
                  </a:cubicBezTo>
                  <a:cubicBezTo>
                    <a:pt x="751" y="125"/>
                    <a:pt x="747" y="123"/>
                    <a:pt x="747" y="121"/>
                  </a:cubicBezTo>
                  <a:cubicBezTo>
                    <a:pt x="747" y="117"/>
                    <a:pt x="751" y="115"/>
                    <a:pt x="753" y="114"/>
                  </a:cubicBezTo>
                  <a:cubicBezTo>
                    <a:pt x="756" y="113"/>
                    <a:pt x="758" y="115"/>
                    <a:pt x="758" y="116"/>
                  </a:cubicBezTo>
                  <a:cubicBezTo>
                    <a:pt x="759" y="116"/>
                    <a:pt x="759" y="118"/>
                    <a:pt x="759" y="119"/>
                  </a:cubicBezTo>
                  <a:cubicBezTo>
                    <a:pt x="756" y="125"/>
                    <a:pt x="766" y="122"/>
                    <a:pt x="769" y="121"/>
                  </a:cubicBezTo>
                  <a:cubicBezTo>
                    <a:pt x="774" y="119"/>
                    <a:pt x="778" y="114"/>
                    <a:pt x="779" y="108"/>
                  </a:cubicBezTo>
                  <a:cubicBezTo>
                    <a:pt x="779" y="102"/>
                    <a:pt x="777" y="97"/>
                    <a:pt x="774" y="93"/>
                  </a:cubicBezTo>
                  <a:cubicBezTo>
                    <a:pt x="769" y="87"/>
                    <a:pt x="761" y="84"/>
                    <a:pt x="752" y="84"/>
                  </a:cubicBezTo>
                  <a:cubicBezTo>
                    <a:pt x="746" y="84"/>
                    <a:pt x="740" y="87"/>
                    <a:pt x="735" y="92"/>
                  </a:cubicBezTo>
                  <a:cubicBezTo>
                    <a:pt x="731" y="97"/>
                    <a:pt x="728" y="104"/>
                    <a:pt x="729" y="110"/>
                  </a:cubicBezTo>
                  <a:cubicBezTo>
                    <a:pt x="729" y="113"/>
                    <a:pt x="729" y="115"/>
                    <a:pt x="728" y="116"/>
                  </a:cubicBezTo>
                  <a:cubicBezTo>
                    <a:pt x="725" y="118"/>
                    <a:pt x="717" y="117"/>
                    <a:pt x="709" y="116"/>
                  </a:cubicBezTo>
                  <a:cubicBezTo>
                    <a:pt x="706" y="116"/>
                    <a:pt x="702" y="115"/>
                    <a:pt x="699" y="115"/>
                  </a:cubicBezTo>
                  <a:cubicBezTo>
                    <a:pt x="636" y="111"/>
                    <a:pt x="595" y="110"/>
                    <a:pt x="531" y="114"/>
                  </a:cubicBezTo>
                  <a:cubicBezTo>
                    <a:pt x="526" y="114"/>
                    <a:pt x="526" y="114"/>
                    <a:pt x="526" y="114"/>
                  </a:cubicBezTo>
                  <a:cubicBezTo>
                    <a:pt x="466" y="115"/>
                    <a:pt x="442" y="116"/>
                    <a:pt x="420" y="107"/>
                  </a:cubicBezTo>
                  <a:cubicBezTo>
                    <a:pt x="409" y="103"/>
                    <a:pt x="402" y="96"/>
                    <a:pt x="401" y="86"/>
                  </a:cubicBezTo>
                  <a:cubicBezTo>
                    <a:pt x="399" y="75"/>
                    <a:pt x="405" y="62"/>
                    <a:pt x="417" y="51"/>
                  </a:cubicBezTo>
                  <a:cubicBezTo>
                    <a:pt x="438" y="33"/>
                    <a:pt x="465" y="23"/>
                    <a:pt x="492" y="29"/>
                  </a:cubicBezTo>
                  <a:cubicBezTo>
                    <a:pt x="497" y="31"/>
                    <a:pt x="501" y="32"/>
                    <a:pt x="506" y="33"/>
                  </a:cubicBezTo>
                  <a:cubicBezTo>
                    <a:pt x="514" y="36"/>
                    <a:pt x="521" y="38"/>
                    <a:pt x="528" y="36"/>
                  </a:cubicBezTo>
                  <a:cubicBezTo>
                    <a:pt x="529" y="42"/>
                    <a:pt x="532" y="50"/>
                    <a:pt x="542" y="53"/>
                  </a:cubicBezTo>
                  <a:cubicBezTo>
                    <a:pt x="544" y="59"/>
                    <a:pt x="550" y="69"/>
                    <a:pt x="563" y="69"/>
                  </a:cubicBezTo>
                  <a:cubicBezTo>
                    <a:pt x="566" y="73"/>
                    <a:pt x="580" y="87"/>
                    <a:pt x="607" y="87"/>
                  </a:cubicBezTo>
                  <a:cubicBezTo>
                    <a:pt x="624" y="87"/>
                    <a:pt x="640" y="79"/>
                    <a:pt x="647" y="65"/>
                  </a:cubicBezTo>
                  <a:cubicBezTo>
                    <a:pt x="653" y="53"/>
                    <a:pt x="650" y="39"/>
                    <a:pt x="641" y="30"/>
                  </a:cubicBezTo>
                  <a:cubicBezTo>
                    <a:pt x="634" y="24"/>
                    <a:pt x="626" y="20"/>
                    <a:pt x="617" y="18"/>
                  </a:cubicBezTo>
                  <a:cubicBezTo>
                    <a:pt x="615" y="17"/>
                    <a:pt x="607" y="15"/>
                    <a:pt x="605" y="17"/>
                  </a:cubicBezTo>
                  <a:cubicBezTo>
                    <a:pt x="603" y="20"/>
                    <a:pt x="607" y="21"/>
                    <a:pt x="609" y="22"/>
                  </a:cubicBezTo>
                  <a:cubicBezTo>
                    <a:pt x="611" y="23"/>
                    <a:pt x="614" y="25"/>
                    <a:pt x="616" y="27"/>
                  </a:cubicBezTo>
                  <a:cubicBezTo>
                    <a:pt x="618" y="29"/>
                    <a:pt x="618" y="32"/>
                    <a:pt x="618" y="35"/>
                  </a:cubicBezTo>
                  <a:cubicBezTo>
                    <a:pt x="617" y="39"/>
                    <a:pt x="614" y="43"/>
                    <a:pt x="610" y="45"/>
                  </a:cubicBezTo>
                  <a:cubicBezTo>
                    <a:pt x="606" y="46"/>
                    <a:pt x="602" y="46"/>
                    <a:pt x="597" y="43"/>
                  </a:cubicBezTo>
                  <a:cubicBezTo>
                    <a:pt x="594" y="41"/>
                    <a:pt x="591" y="38"/>
                    <a:pt x="588" y="35"/>
                  </a:cubicBezTo>
                  <a:cubicBezTo>
                    <a:pt x="563" y="11"/>
                    <a:pt x="530" y="0"/>
                    <a:pt x="487" y="2"/>
                  </a:cubicBezTo>
                  <a:cubicBezTo>
                    <a:pt x="468" y="3"/>
                    <a:pt x="449" y="6"/>
                    <a:pt x="431" y="11"/>
                  </a:cubicBezTo>
                  <a:cubicBezTo>
                    <a:pt x="400" y="18"/>
                    <a:pt x="375" y="31"/>
                    <a:pt x="359" y="47"/>
                  </a:cubicBezTo>
                  <a:cubicBezTo>
                    <a:pt x="344" y="62"/>
                    <a:pt x="337" y="80"/>
                    <a:pt x="340" y="98"/>
                  </a:cubicBezTo>
                  <a:cubicBezTo>
                    <a:pt x="343" y="114"/>
                    <a:pt x="353" y="129"/>
                    <a:pt x="369" y="137"/>
                  </a:cubicBezTo>
                  <a:cubicBezTo>
                    <a:pt x="387" y="146"/>
                    <a:pt x="409" y="147"/>
                    <a:pt x="428" y="147"/>
                  </a:cubicBezTo>
                  <a:cubicBezTo>
                    <a:pt x="451" y="147"/>
                    <a:pt x="475" y="145"/>
                    <a:pt x="498" y="143"/>
                  </a:cubicBezTo>
                  <a:cubicBezTo>
                    <a:pt x="511" y="142"/>
                    <a:pt x="525" y="141"/>
                    <a:pt x="539" y="140"/>
                  </a:cubicBezTo>
                  <a:cubicBezTo>
                    <a:pt x="566" y="139"/>
                    <a:pt x="593" y="138"/>
                    <a:pt x="620" y="139"/>
                  </a:cubicBezTo>
                  <a:cubicBezTo>
                    <a:pt x="708" y="144"/>
                    <a:pt x="723" y="168"/>
                    <a:pt x="725" y="179"/>
                  </a:cubicBezTo>
                  <a:cubicBezTo>
                    <a:pt x="726" y="183"/>
                    <a:pt x="725" y="187"/>
                    <a:pt x="721" y="192"/>
                  </a:cubicBezTo>
                  <a:cubicBezTo>
                    <a:pt x="706" y="216"/>
                    <a:pt x="648" y="239"/>
                    <a:pt x="566" y="255"/>
                  </a:cubicBezTo>
                  <a:cubicBezTo>
                    <a:pt x="487" y="271"/>
                    <a:pt x="429" y="270"/>
                    <a:pt x="393" y="253"/>
                  </a:cubicBezTo>
                  <a:cubicBezTo>
                    <a:pt x="394" y="253"/>
                    <a:pt x="394" y="253"/>
                    <a:pt x="394" y="253"/>
                  </a:cubicBezTo>
                  <a:cubicBezTo>
                    <a:pt x="401" y="251"/>
                    <a:pt x="407" y="247"/>
                    <a:pt x="409" y="240"/>
                  </a:cubicBezTo>
                  <a:cubicBezTo>
                    <a:pt x="414" y="231"/>
                    <a:pt x="412" y="217"/>
                    <a:pt x="406" y="208"/>
                  </a:cubicBezTo>
                  <a:cubicBezTo>
                    <a:pt x="398" y="196"/>
                    <a:pt x="385" y="194"/>
                    <a:pt x="379" y="194"/>
                  </a:cubicBezTo>
                  <a:cubicBezTo>
                    <a:pt x="379" y="190"/>
                    <a:pt x="379" y="186"/>
                    <a:pt x="378" y="183"/>
                  </a:cubicBezTo>
                  <a:cubicBezTo>
                    <a:pt x="383" y="175"/>
                    <a:pt x="382" y="166"/>
                    <a:pt x="375" y="158"/>
                  </a:cubicBezTo>
                  <a:cubicBezTo>
                    <a:pt x="367" y="149"/>
                    <a:pt x="352" y="142"/>
                    <a:pt x="342" y="146"/>
                  </a:cubicBezTo>
                  <a:cubicBezTo>
                    <a:pt x="339" y="140"/>
                    <a:pt x="331" y="126"/>
                    <a:pt x="313" y="126"/>
                  </a:cubicBezTo>
                  <a:cubicBezTo>
                    <a:pt x="311" y="121"/>
                    <a:pt x="303" y="104"/>
                    <a:pt x="287" y="103"/>
                  </a:cubicBezTo>
                  <a:cubicBezTo>
                    <a:pt x="273" y="101"/>
                    <a:pt x="264" y="111"/>
                    <a:pt x="261" y="116"/>
                  </a:cubicBezTo>
                  <a:cubicBezTo>
                    <a:pt x="252" y="112"/>
                    <a:pt x="234" y="109"/>
                    <a:pt x="225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19" y="134"/>
                    <a:pt x="216" y="138"/>
                    <a:pt x="209" y="140"/>
                  </a:cubicBezTo>
                  <a:cubicBezTo>
                    <a:pt x="202" y="142"/>
                    <a:pt x="202" y="147"/>
                    <a:pt x="202" y="151"/>
                  </a:cubicBezTo>
                  <a:cubicBezTo>
                    <a:pt x="202" y="154"/>
                    <a:pt x="202" y="155"/>
                    <a:pt x="201" y="156"/>
                  </a:cubicBezTo>
                  <a:cubicBezTo>
                    <a:pt x="198" y="159"/>
                    <a:pt x="188" y="166"/>
                    <a:pt x="169" y="166"/>
                  </a:cubicBezTo>
                  <a:cubicBezTo>
                    <a:pt x="151" y="166"/>
                    <a:pt x="145" y="172"/>
                    <a:pt x="141" y="185"/>
                  </a:cubicBezTo>
                  <a:cubicBezTo>
                    <a:pt x="141" y="185"/>
                    <a:pt x="141" y="185"/>
                    <a:pt x="141" y="185"/>
                  </a:cubicBezTo>
                  <a:cubicBezTo>
                    <a:pt x="127" y="181"/>
                    <a:pt x="110" y="178"/>
                    <a:pt x="101" y="185"/>
                  </a:cubicBezTo>
                  <a:cubicBezTo>
                    <a:pt x="98" y="187"/>
                    <a:pt x="97" y="189"/>
                    <a:pt x="96" y="193"/>
                  </a:cubicBezTo>
                  <a:cubicBezTo>
                    <a:pt x="89" y="193"/>
                    <a:pt x="76" y="195"/>
                    <a:pt x="70" y="197"/>
                  </a:cubicBezTo>
                  <a:cubicBezTo>
                    <a:pt x="64" y="199"/>
                    <a:pt x="51" y="207"/>
                    <a:pt x="50" y="216"/>
                  </a:cubicBezTo>
                  <a:cubicBezTo>
                    <a:pt x="50" y="218"/>
                    <a:pt x="51" y="223"/>
                    <a:pt x="56" y="226"/>
                  </a:cubicBezTo>
                  <a:cubicBezTo>
                    <a:pt x="57" y="227"/>
                    <a:pt x="58" y="227"/>
                    <a:pt x="58" y="227"/>
                  </a:cubicBezTo>
                  <a:cubicBezTo>
                    <a:pt x="55" y="228"/>
                    <a:pt x="48" y="229"/>
                    <a:pt x="45" y="229"/>
                  </a:cubicBezTo>
                  <a:cubicBezTo>
                    <a:pt x="44" y="229"/>
                    <a:pt x="42" y="229"/>
                    <a:pt x="41" y="229"/>
                  </a:cubicBezTo>
                  <a:cubicBezTo>
                    <a:pt x="18" y="232"/>
                    <a:pt x="0" y="242"/>
                    <a:pt x="0" y="251"/>
                  </a:cubicBezTo>
                  <a:cubicBezTo>
                    <a:pt x="0" y="261"/>
                    <a:pt x="11" y="264"/>
                    <a:pt x="19" y="265"/>
                  </a:cubicBezTo>
                  <a:cubicBezTo>
                    <a:pt x="22" y="266"/>
                    <a:pt x="24" y="266"/>
                    <a:pt x="26" y="267"/>
                  </a:cubicBezTo>
                  <a:cubicBezTo>
                    <a:pt x="26" y="267"/>
                    <a:pt x="27" y="267"/>
                    <a:pt x="27" y="267"/>
                  </a:cubicBezTo>
                  <a:cubicBezTo>
                    <a:pt x="26" y="268"/>
                    <a:pt x="23" y="270"/>
                    <a:pt x="18" y="271"/>
                  </a:cubicBezTo>
                  <a:cubicBezTo>
                    <a:pt x="11" y="273"/>
                    <a:pt x="4" y="278"/>
                    <a:pt x="5" y="283"/>
                  </a:cubicBezTo>
                  <a:cubicBezTo>
                    <a:pt x="5" y="286"/>
                    <a:pt x="7" y="289"/>
                    <a:pt x="15" y="289"/>
                  </a:cubicBezTo>
                  <a:cubicBezTo>
                    <a:pt x="20" y="289"/>
                    <a:pt x="27" y="288"/>
                    <a:pt x="36" y="287"/>
                  </a:cubicBezTo>
                  <a:cubicBezTo>
                    <a:pt x="44" y="286"/>
                    <a:pt x="59" y="284"/>
                    <a:pt x="61" y="286"/>
                  </a:cubicBezTo>
                  <a:cubicBezTo>
                    <a:pt x="61" y="290"/>
                    <a:pt x="62" y="294"/>
                    <a:pt x="65" y="297"/>
                  </a:cubicBezTo>
                  <a:cubicBezTo>
                    <a:pt x="70" y="300"/>
                    <a:pt x="77" y="301"/>
                    <a:pt x="85" y="299"/>
                  </a:cubicBezTo>
                  <a:cubicBezTo>
                    <a:pt x="95" y="296"/>
                    <a:pt x="102" y="299"/>
                    <a:pt x="108" y="309"/>
                  </a:cubicBezTo>
                  <a:cubicBezTo>
                    <a:pt x="114" y="319"/>
                    <a:pt x="126" y="317"/>
                    <a:pt x="138" y="314"/>
                  </a:cubicBezTo>
                  <a:cubicBezTo>
                    <a:pt x="142" y="313"/>
                    <a:pt x="142" y="313"/>
                    <a:pt x="142" y="313"/>
                  </a:cubicBezTo>
                  <a:cubicBezTo>
                    <a:pt x="149" y="312"/>
                    <a:pt x="152" y="314"/>
                    <a:pt x="155" y="316"/>
                  </a:cubicBezTo>
                  <a:cubicBezTo>
                    <a:pt x="157" y="317"/>
                    <a:pt x="159" y="319"/>
                    <a:pt x="163" y="319"/>
                  </a:cubicBezTo>
                  <a:cubicBezTo>
                    <a:pt x="166" y="320"/>
                    <a:pt x="168" y="320"/>
                    <a:pt x="170" y="320"/>
                  </a:cubicBezTo>
                  <a:cubicBezTo>
                    <a:pt x="167" y="328"/>
                    <a:pt x="168" y="338"/>
                    <a:pt x="173" y="345"/>
                  </a:cubicBezTo>
                  <a:cubicBezTo>
                    <a:pt x="176" y="351"/>
                    <a:pt x="185" y="361"/>
                    <a:pt x="205" y="359"/>
                  </a:cubicBezTo>
                  <a:cubicBezTo>
                    <a:pt x="206" y="363"/>
                    <a:pt x="208" y="369"/>
                    <a:pt x="214" y="373"/>
                  </a:cubicBezTo>
                  <a:cubicBezTo>
                    <a:pt x="220" y="377"/>
                    <a:pt x="229" y="377"/>
                    <a:pt x="239" y="374"/>
                  </a:cubicBezTo>
                  <a:cubicBezTo>
                    <a:pt x="242" y="377"/>
                    <a:pt x="251" y="384"/>
                    <a:pt x="265" y="379"/>
                  </a:cubicBezTo>
                  <a:cubicBezTo>
                    <a:pt x="273" y="383"/>
                    <a:pt x="289" y="386"/>
                    <a:pt x="298" y="373"/>
                  </a:cubicBezTo>
                  <a:cubicBezTo>
                    <a:pt x="305" y="364"/>
                    <a:pt x="306" y="353"/>
                    <a:pt x="301" y="345"/>
                  </a:cubicBezTo>
                  <a:cubicBezTo>
                    <a:pt x="297" y="338"/>
                    <a:pt x="291" y="335"/>
                    <a:pt x="283" y="336"/>
                  </a:cubicBezTo>
                  <a:cubicBezTo>
                    <a:pt x="284" y="333"/>
                    <a:pt x="284" y="329"/>
                    <a:pt x="283" y="326"/>
                  </a:cubicBezTo>
                  <a:cubicBezTo>
                    <a:pt x="286" y="325"/>
                    <a:pt x="289" y="324"/>
                    <a:pt x="293" y="321"/>
                  </a:cubicBezTo>
                  <a:cubicBezTo>
                    <a:pt x="296" y="325"/>
                    <a:pt x="306" y="332"/>
                    <a:pt x="323" y="328"/>
                  </a:cubicBezTo>
                  <a:cubicBezTo>
                    <a:pt x="323" y="328"/>
                    <a:pt x="323" y="329"/>
                    <a:pt x="324" y="329"/>
                  </a:cubicBezTo>
                  <a:cubicBezTo>
                    <a:pt x="328" y="335"/>
                    <a:pt x="341" y="337"/>
                    <a:pt x="362" y="336"/>
                  </a:cubicBezTo>
                  <a:cubicBezTo>
                    <a:pt x="372" y="336"/>
                    <a:pt x="372" y="336"/>
                    <a:pt x="372" y="336"/>
                  </a:cubicBezTo>
                  <a:cubicBezTo>
                    <a:pt x="412" y="335"/>
                    <a:pt x="472" y="333"/>
                    <a:pt x="597" y="306"/>
                  </a:cubicBezTo>
                  <a:cubicBezTo>
                    <a:pt x="710" y="281"/>
                    <a:pt x="787" y="237"/>
                    <a:pt x="799" y="192"/>
                  </a:cubicBezTo>
                  <a:cubicBezTo>
                    <a:pt x="804" y="175"/>
                    <a:pt x="798" y="158"/>
                    <a:pt x="782" y="143"/>
                  </a:cubicBezTo>
                  <a:close/>
                  <a:moveTo>
                    <a:pt x="642" y="63"/>
                  </a:moveTo>
                  <a:cubicBezTo>
                    <a:pt x="636" y="75"/>
                    <a:pt x="622" y="82"/>
                    <a:pt x="607" y="82"/>
                  </a:cubicBezTo>
                  <a:cubicBezTo>
                    <a:pt x="579" y="82"/>
                    <a:pt x="567" y="66"/>
                    <a:pt x="566" y="65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4" y="64"/>
                    <a:pt x="564" y="64"/>
                  </a:cubicBezTo>
                  <a:cubicBezTo>
                    <a:pt x="550" y="64"/>
                    <a:pt x="547" y="51"/>
                    <a:pt x="547" y="50"/>
                  </a:cubicBezTo>
                  <a:cubicBezTo>
                    <a:pt x="546" y="49"/>
                    <a:pt x="546" y="49"/>
                    <a:pt x="546" y="49"/>
                  </a:cubicBezTo>
                  <a:cubicBezTo>
                    <a:pt x="546" y="49"/>
                    <a:pt x="545" y="49"/>
                    <a:pt x="545" y="49"/>
                  </a:cubicBezTo>
                  <a:cubicBezTo>
                    <a:pt x="532" y="45"/>
                    <a:pt x="533" y="33"/>
                    <a:pt x="533" y="33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33" y="28"/>
                    <a:pt x="529" y="30"/>
                    <a:pt x="529" y="30"/>
                  </a:cubicBezTo>
                  <a:cubicBezTo>
                    <a:pt x="523" y="34"/>
                    <a:pt x="517" y="31"/>
                    <a:pt x="507" y="28"/>
                  </a:cubicBezTo>
                  <a:cubicBezTo>
                    <a:pt x="503" y="27"/>
                    <a:pt x="499" y="26"/>
                    <a:pt x="494" y="25"/>
                  </a:cubicBezTo>
                  <a:cubicBezTo>
                    <a:pt x="490" y="24"/>
                    <a:pt x="487" y="23"/>
                    <a:pt x="483" y="23"/>
                  </a:cubicBezTo>
                  <a:cubicBezTo>
                    <a:pt x="492" y="22"/>
                    <a:pt x="500" y="21"/>
                    <a:pt x="504" y="21"/>
                  </a:cubicBezTo>
                  <a:cubicBezTo>
                    <a:pt x="522" y="21"/>
                    <a:pt x="540" y="27"/>
                    <a:pt x="550" y="36"/>
                  </a:cubicBezTo>
                  <a:cubicBezTo>
                    <a:pt x="554" y="39"/>
                    <a:pt x="558" y="43"/>
                    <a:pt x="562" y="47"/>
                  </a:cubicBezTo>
                  <a:cubicBezTo>
                    <a:pt x="576" y="61"/>
                    <a:pt x="591" y="76"/>
                    <a:pt x="614" y="74"/>
                  </a:cubicBezTo>
                  <a:cubicBezTo>
                    <a:pt x="627" y="74"/>
                    <a:pt x="638" y="66"/>
                    <a:pt x="643" y="55"/>
                  </a:cubicBezTo>
                  <a:cubicBezTo>
                    <a:pt x="644" y="53"/>
                    <a:pt x="644" y="51"/>
                    <a:pt x="645" y="49"/>
                  </a:cubicBezTo>
                  <a:cubicBezTo>
                    <a:pt x="645" y="53"/>
                    <a:pt x="645" y="58"/>
                    <a:pt x="642" y="63"/>
                  </a:cubicBezTo>
                  <a:close/>
                  <a:moveTo>
                    <a:pt x="372" y="132"/>
                  </a:moveTo>
                  <a:cubicBezTo>
                    <a:pt x="357" y="125"/>
                    <a:pt x="347" y="112"/>
                    <a:pt x="345" y="97"/>
                  </a:cubicBezTo>
                  <a:cubicBezTo>
                    <a:pt x="342" y="81"/>
                    <a:pt x="349" y="64"/>
                    <a:pt x="362" y="51"/>
                  </a:cubicBezTo>
                  <a:cubicBezTo>
                    <a:pt x="378" y="35"/>
                    <a:pt x="402" y="23"/>
                    <a:pt x="432" y="16"/>
                  </a:cubicBezTo>
                  <a:cubicBezTo>
                    <a:pt x="434" y="15"/>
                    <a:pt x="436" y="15"/>
                    <a:pt x="438" y="14"/>
                  </a:cubicBezTo>
                  <a:cubicBezTo>
                    <a:pt x="433" y="16"/>
                    <a:pt x="429" y="18"/>
                    <a:pt x="424" y="19"/>
                  </a:cubicBezTo>
                  <a:cubicBezTo>
                    <a:pt x="377" y="39"/>
                    <a:pt x="360" y="70"/>
                    <a:pt x="360" y="92"/>
                  </a:cubicBezTo>
                  <a:cubicBezTo>
                    <a:pt x="360" y="116"/>
                    <a:pt x="376" y="130"/>
                    <a:pt x="410" y="138"/>
                  </a:cubicBezTo>
                  <a:cubicBezTo>
                    <a:pt x="420" y="140"/>
                    <a:pt x="431" y="141"/>
                    <a:pt x="443" y="142"/>
                  </a:cubicBezTo>
                  <a:cubicBezTo>
                    <a:pt x="419" y="142"/>
                    <a:pt x="391" y="143"/>
                    <a:pt x="372" y="132"/>
                  </a:cubicBezTo>
                  <a:close/>
                  <a:moveTo>
                    <a:pt x="540" y="135"/>
                  </a:moveTo>
                  <a:cubicBezTo>
                    <a:pt x="519" y="136"/>
                    <a:pt x="519" y="136"/>
                    <a:pt x="519" y="136"/>
                  </a:cubicBezTo>
                  <a:cubicBezTo>
                    <a:pt x="482" y="137"/>
                    <a:pt x="441" y="139"/>
                    <a:pt x="411" y="133"/>
                  </a:cubicBezTo>
                  <a:cubicBezTo>
                    <a:pt x="370" y="124"/>
                    <a:pt x="365" y="106"/>
                    <a:pt x="365" y="92"/>
                  </a:cubicBezTo>
                  <a:cubicBezTo>
                    <a:pt x="365" y="72"/>
                    <a:pt x="382" y="45"/>
                    <a:pt x="426" y="24"/>
                  </a:cubicBezTo>
                  <a:cubicBezTo>
                    <a:pt x="465" y="6"/>
                    <a:pt x="514" y="1"/>
                    <a:pt x="554" y="19"/>
                  </a:cubicBezTo>
                  <a:cubicBezTo>
                    <a:pt x="564" y="24"/>
                    <a:pt x="574" y="29"/>
                    <a:pt x="582" y="37"/>
                  </a:cubicBezTo>
                  <a:cubicBezTo>
                    <a:pt x="586" y="41"/>
                    <a:pt x="591" y="45"/>
                    <a:pt x="595" y="48"/>
                  </a:cubicBezTo>
                  <a:cubicBezTo>
                    <a:pt x="600" y="51"/>
                    <a:pt x="607" y="52"/>
                    <a:pt x="612" y="49"/>
                  </a:cubicBezTo>
                  <a:cubicBezTo>
                    <a:pt x="618" y="47"/>
                    <a:pt x="621" y="42"/>
                    <a:pt x="623" y="36"/>
                  </a:cubicBezTo>
                  <a:cubicBezTo>
                    <a:pt x="623" y="31"/>
                    <a:pt x="623" y="27"/>
                    <a:pt x="620" y="24"/>
                  </a:cubicBezTo>
                  <a:cubicBezTo>
                    <a:pt x="620" y="24"/>
                    <a:pt x="620" y="23"/>
                    <a:pt x="619" y="23"/>
                  </a:cubicBezTo>
                  <a:cubicBezTo>
                    <a:pt x="625" y="24"/>
                    <a:pt x="632" y="27"/>
                    <a:pt x="637" y="33"/>
                  </a:cubicBezTo>
                  <a:cubicBezTo>
                    <a:pt x="641" y="38"/>
                    <a:pt x="641" y="45"/>
                    <a:pt x="638" y="53"/>
                  </a:cubicBezTo>
                  <a:cubicBezTo>
                    <a:pt x="634" y="63"/>
                    <a:pt x="625" y="69"/>
                    <a:pt x="614" y="69"/>
                  </a:cubicBezTo>
                  <a:cubicBezTo>
                    <a:pt x="593" y="70"/>
                    <a:pt x="580" y="57"/>
                    <a:pt x="565" y="43"/>
                  </a:cubicBezTo>
                  <a:cubicBezTo>
                    <a:pt x="562" y="40"/>
                    <a:pt x="558" y="36"/>
                    <a:pt x="553" y="32"/>
                  </a:cubicBezTo>
                  <a:cubicBezTo>
                    <a:pt x="542" y="22"/>
                    <a:pt x="523" y="16"/>
                    <a:pt x="504" y="16"/>
                  </a:cubicBezTo>
                  <a:cubicBezTo>
                    <a:pt x="474" y="16"/>
                    <a:pt x="444" y="24"/>
                    <a:pt x="417" y="38"/>
                  </a:cubicBezTo>
                  <a:cubicBezTo>
                    <a:pt x="401" y="47"/>
                    <a:pt x="382" y="64"/>
                    <a:pt x="379" y="82"/>
                  </a:cubicBezTo>
                  <a:cubicBezTo>
                    <a:pt x="377" y="92"/>
                    <a:pt x="379" y="101"/>
                    <a:pt x="385" y="108"/>
                  </a:cubicBezTo>
                  <a:cubicBezTo>
                    <a:pt x="402" y="128"/>
                    <a:pt x="447" y="135"/>
                    <a:pt x="523" y="130"/>
                  </a:cubicBezTo>
                  <a:cubicBezTo>
                    <a:pt x="609" y="124"/>
                    <a:pt x="743" y="130"/>
                    <a:pt x="757" y="173"/>
                  </a:cubicBezTo>
                  <a:cubicBezTo>
                    <a:pt x="759" y="180"/>
                    <a:pt x="758" y="188"/>
                    <a:pt x="754" y="195"/>
                  </a:cubicBezTo>
                  <a:cubicBezTo>
                    <a:pt x="740" y="221"/>
                    <a:pt x="690" y="246"/>
                    <a:pt x="617" y="265"/>
                  </a:cubicBezTo>
                  <a:cubicBezTo>
                    <a:pt x="582" y="275"/>
                    <a:pt x="542" y="285"/>
                    <a:pt x="507" y="288"/>
                  </a:cubicBezTo>
                  <a:cubicBezTo>
                    <a:pt x="495" y="289"/>
                    <a:pt x="495" y="289"/>
                    <a:pt x="495" y="289"/>
                  </a:cubicBezTo>
                  <a:cubicBezTo>
                    <a:pt x="452" y="294"/>
                    <a:pt x="419" y="297"/>
                    <a:pt x="376" y="289"/>
                  </a:cubicBezTo>
                  <a:cubicBezTo>
                    <a:pt x="361" y="287"/>
                    <a:pt x="309" y="275"/>
                    <a:pt x="286" y="249"/>
                  </a:cubicBezTo>
                  <a:cubicBezTo>
                    <a:pt x="287" y="249"/>
                    <a:pt x="287" y="248"/>
                    <a:pt x="287" y="248"/>
                  </a:cubicBezTo>
                  <a:cubicBezTo>
                    <a:pt x="289" y="242"/>
                    <a:pt x="287" y="236"/>
                    <a:pt x="282" y="232"/>
                  </a:cubicBezTo>
                  <a:cubicBezTo>
                    <a:pt x="278" y="229"/>
                    <a:pt x="273" y="228"/>
                    <a:pt x="269" y="230"/>
                  </a:cubicBezTo>
                  <a:cubicBezTo>
                    <a:pt x="265" y="232"/>
                    <a:pt x="262" y="236"/>
                    <a:pt x="261" y="241"/>
                  </a:cubicBezTo>
                  <a:cubicBezTo>
                    <a:pt x="261" y="242"/>
                    <a:pt x="262" y="243"/>
                    <a:pt x="263" y="243"/>
                  </a:cubicBezTo>
                  <a:cubicBezTo>
                    <a:pt x="265" y="244"/>
                    <a:pt x="266" y="243"/>
                    <a:pt x="266" y="241"/>
                  </a:cubicBezTo>
                  <a:cubicBezTo>
                    <a:pt x="266" y="238"/>
                    <a:pt x="268" y="236"/>
                    <a:pt x="271" y="235"/>
                  </a:cubicBezTo>
                  <a:cubicBezTo>
                    <a:pt x="273" y="234"/>
                    <a:pt x="276" y="234"/>
                    <a:pt x="279" y="236"/>
                  </a:cubicBezTo>
                  <a:cubicBezTo>
                    <a:pt x="283" y="239"/>
                    <a:pt x="284" y="242"/>
                    <a:pt x="282" y="246"/>
                  </a:cubicBezTo>
                  <a:cubicBezTo>
                    <a:pt x="280" y="252"/>
                    <a:pt x="272" y="258"/>
                    <a:pt x="265" y="257"/>
                  </a:cubicBezTo>
                  <a:cubicBezTo>
                    <a:pt x="257" y="256"/>
                    <a:pt x="249" y="252"/>
                    <a:pt x="246" y="245"/>
                  </a:cubicBezTo>
                  <a:cubicBezTo>
                    <a:pt x="242" y="239"/>
                    <a:pt x="243" y="232"/>
                    <a:pt x="246" y="226"/>
                  </a:cubicBezTo>
                  <a:cubicBezTo>
                    <a:pt x="250" y="219"/>
                    <a:pt x="255" y="216"/>
                    <a:pt x="260" y="216"/>
                  </a:cubicBezTo>
                  <a:cubicBezTo>
                    <a:pt x="267" y="214"/>
                    <a:pt x="276" y="216"/>
                    <a:pt x="283" y="222"/>
                  </a:cubicBezTo>
                  <a:cubicBezTo>
                    <a:pt x="284" y="223"/>
                    <a:pt x="284" y="223"/>
                    <a:pt x="284" y="223"/>
                  </a:cubicBezTo>
                  <a:cubicBezTo>
                    <a:pt x="286" y="222"/>
                    <a:pt x="286" y="222"/>
                    <a:pt x="286" y="222"/>
                  </a:cubicBezTo>
                  <a:cubicBezTo>
                    <a:pt x="287" y="222"/>
                    <a:pt x="306" y="210"/>
                    <a:pt x="317" y="224"/>
                  </a:cubicBezTo>
                  <a:cubicBezTo>
                    <a:pt x="318" y="226"/>
                    <a:pt x="318" y="226"/>
                    <a:pt x="318" y="226"/>
                  </a:cubicBezTo>
                  <a:cubicBezTo>
                    <a:pt x="320" y="225"/>
                    <a:pt x="320" y="225"/>
                    <a:pt x="320" y="225"/>
                  </a:cubicBezTo>
                  <a:cubicBezTo>
                    <a:pt x="320" y="225"/>
                    <a:pt x="334" y="218"/>
                    <a:pt x="339" y="226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52" y="250"/>
                    <a:pt x="364" y="274"/>
                    <a:pt x="397" y="280"/>
                  </a:cubicBezTo>
                  <a:cubicBezTo>
                    <a:pt x="428" y="286"/>
                    <a:pt x="472" y="286"/>
                    <a:pt x="508" y="281"/>
                  </a:cubicBezTo>
                  <a:cubicBezTo>
                    <a:pt x="615" y="265"/>
                    <a:pt x="692" y="240"/>
                    <a:pt x="729" y="210"/>
                  </a:cubicBezTo>
                  <a:cubicBezTo>
                    <a:pt x="747" y="196"/>
                    <a:pt x="748" y="183"/>
                    <a:pt x="746" y="175"/>
                  </a:cubicBezTo>
                  <a:cubicBezTo>
                    <a:pt x="741" y="157"/>
                    <a:pt x="715" y="143"/>
                    <a:pt x="679" y="138"/>
                  </a:cubicBezTo>
                  <a:cubicBezTo>
                    <a:pt x="661" y="135"/>
                    <a:pt x="643" y="135"/>
                    <a:pt x="625" y="134"/>
                  </a:cubicBezTo>
                  <a:cubicBezTo>
                    <a:pt x="604" y="134"/>
                    <a:pt x="582" y="134"/>
                    <a:pt x="560" y="135"/>
                  </a:cubicBezTo>
                  <a:cubicBezTo>
                    <a:pt x="554" y="135"/>
                    <a:pt x="547" y="135"/>
                    <a:pt x="540" y="135"/>
                  </a:cubicBezTo>
                  <a:close/>
                  <a:moveTo>
                    <a:pt x="401" y="210"/>
                  </a:moveTo>
                  <a:cubicBezTo>
                    <a:pt x="407" y="219"/>
                    <a:pt x="408" y="230"/>
                    <a:pt x="405" y="238"/>
                  </a:cubicBezTo>
                  <a:cubicBezTo>
                    <a:pt x="403" y="244"/>
                    <a:pt x="399" y="247"/>
                    <a:pt x="393" y="248"/>
                  </a:cubicBezTo>
                  <a:cubicBezTo>
                    <a:pt x="384" y="249"/>
                    <a:pt x="377" y="244"/>
                    <a:pt x="375" y="238"/>
                  </a:cubicBezTo>
                  <a:cubicBezTo>
                    <a:pt x="373" y="233"/>
                    <a:pt x="376" y="228"/>
                    <a:pt x="383" y="225"/>
                  </a:cubicBezTo>
                  <a:cubicBezTo>
                    <a:pt x="385" y="223"/>
                    <a:pt x="389" y="225"/>
                    <a:pt x="390" y="228"/>
                  </a:cubicBezTo>
                  <a:cubicBezTo>
                    <a:pt x="391" y="229"/>
                    <a:pt x="392" y="231"/>
                    <a:pt x="389" y="233"/>
                  </a:cubicBezTo>
                  <a:cubicBezTo>
                    <a:pt x="388" y="234"/>
                    <a:pt x="388" y="235"/>
                    <a:pt x="389" y="237"/>
                  </a:cubicBezTo>
                  <a:cubicBezTo>
                    <a:pt x="390" y="238"/>
                    <a:pt x="391" y="238"/>
                    <a:pt x="392" y="237"/>
                  </a:cubicBezTo>
                  <a:cubicBezTo>
                    <a:pt x="396" y="234"/>
                    <a:pt x="397" y="230"/>
                    <a:pt x="395" y="225"/>
                  </a:cubicBezTo>
                  <a:cubicBezTo>
                    <a:pt x="392" y="221"/>
                    <a:pt x="386" y="218"/>
                    <a:pt x="380" y="220"/>
                  </a:cubicBezTo>
                  <a:cubicBezTo>
                    <a:pt x="370" y="225"/>
                    <a:pt x="368" y="233"/>
                    <a:pt x="370" y="240"/>
                  </a:cubicBezTo>
                  <a:cubicBezTo>
                    <a:pt x="372" y="245"/>
                    <a:pt x="376" y="250"/>
                    <a:pt x="383" y="252"/>
                  </a:cubicBezTo>
                  <a:cubicBezTo>
                    <a:pt x="382" y="252"/>
                    <a:pt x="382" y="252"/>
                    <a:pt x="382" y="252"/>
                  </a:cubicBezTo>
                  <a:cubicBezTo>
                    <a:pt x="418" y="275"/>
                    <a:pt x="480" y="277"/>
                    <a:pt x="567" y="260"/>
                  </a:cubicBezTo>
                  <a:cubicBezTo>
                    <a:pt x="651" y="244"/>
                    <a:pt x="709" y="220"/>
                    <a:pt x="726" y="195"/>
                  </a:cubicBezTo>
                  <a:cubicBezTo>
                    <a:pt x="730" y="189"/>
                    <a:pt x="731" y="183"/>
                    <a:pt x="730" y="178"/>
                  </a:cubicBezTo>
                  <a:cubicBezTo>
                    <a:pt x="728" y="168"/>
                    <a:pt x="719" y="154"/>
                    <a:pt x="688" y="144"/>
                  </a:cubicBezTo>
                  <a:cubicBezTo>
                    <a:pt x="717" y="150"/>
                    <a:pt x="737" y="163"/>
                    <a:pt x="741" y="177"/>
                  </a:cubicBezTo>
                  <a:cubicBezTo>
                    <a:pt x="744" y="186"/>
                    <a:pt x="738" y="197"/>
                    <a:pt x="726" y="207"/>
                  </a:cubicBezTo>
                  <a:cubicBezTo>
                    <a:pt x="689" y="236"/>
                    <a:pt x="614" y="260"/>
                    <a:pt x="507" y="276"/>
                  </a:cubicBezTo>
                  <a:cubicBezTo>
                    <a:pt x="472" y="281"/>
                    <a:pt x="428" y="280"/>
                    <a:pt x="398" y="275"/>
                  </a:cubicBezTo>
                  <a:cubicBezTo>
                    <a:pt x="367" y="269"/>
                    <a:pt x="356" y="248"/>
                    <a:pt x="346" y="228"/>
                  </a:cubicBezTo>
                  <a:cubicBezTo>
                    <a:pt x="343" y="224"/>
                    <a:pt x="343" y="224"/>
                    <a:pt x="343" y="224"/>
                  </a:cubicBezTo>
                  <a:cubicBezTo>
                    <a:pt x="338" y="214"/>
                    <a:pt x="327" y="216"/>
                    <a:pt x="320" y="219"/>
                  </a:cubicBezTo>
                  <a:cubicBezTo>
                    <a:pt x="309" y="208"/>
                    <a:pt x="293" y="212"/>
                    <a:pt x="285" y="217"/>
                  </a:cubicBezTo>
                  <a:cubicBezTo>
                    <a:pt x="277" y="211"/>
                    <a:pt x="267" y="209"/>
                    <a:pt x="259" y="211"/>
                  </a:cubicBezTo>
                  <a:cubicBezTo>
                    <a:pt x="251" y="212"/>
                    <a:pt x="245" y="217"/>
                    <a:pt x="242" y="223"/>
                  </a:cubicBezTo>
                  <a:cubicBezTo>
                    <a:pt x="237" y="231"/>
                    <a:pt x="237" y="240"/>
                    <a:pt x="241" y="247"/>
                  </a:cubicBezTo>
                  <a:cubicBezTo>
                    <a:pt x="246" y="255"/>
                    <a:pt x="255" y="261"/>
                    <a:pt x="265" y="262"/>
                  </a:cubicBezTo>
                  <a:cubicBezTo>
                    <a:pt x="271" y="263"/>
                    <a:pt x="279" y="259"/>
                    <a:pt x="283" y="254"/>
                  </a:cubicBezTo>
                  <a:cubicBezTo>
                    <a:pt x="307" y="279"/>
                    <a:pt x="355" y="291"/>
                    <a:pt x="376" y="294"/>
                  </a:cubicBezTo>
                  <a:cubicBezTo>
                    <a:pt x="419" y="303"/>
                    <a:pt x="454" y="299"/>
                    <a:pt x="495" y="295"/>
                  </a:cubicBezTo>
                  <a:cubicBezTo>
                    <a:pt x="508" y="293"/>
                    <a:pt x="508" y="293"/>
                    <a:pt x="508" y="293"/>
                  </a:cubicBezTo>
                  <a:cubicBezTo>
                    <a:pt x="543" y="290"/>
                    <a:pt x="583" y="280"/>
                    <a:pt x="618" y="270"/>
                  </a:cubicBezTo>
                  <a:cubicBezTo>
                    <a:pt x="693" y="251"/>
                    <a:pt x="744" y="224"/>
                    <a:pt x="759" y="198"/>
                  </a:cubicBezTo>
                  <a:cubicBezTo>
                    <a:pt x="764" y="189"/>
                    <a:pt x="764" y="180"/>
                    <a:pt x="762" y="171"/>
                  </a:cubicBezTo>
                  <a:cubicBezTo>
                    <a:pt x="746" y="122"/>
                    <a:pt x="598" y="120"/>
                    <a:pt x="523" y="125"/>
                  </a:cubicBezTo>
                  <a:cubicBezTo>
                    <a:pt x="450" y="130"/>
                    <a:pt x="405" y="124"/>
                    <a:pt x="389" y="105"/>
                  </a:cubicBezTo>
                  <a:cubicBezTo>
                    <a:pt x="384" y="99"/>
                    <a:pt x="382" y="91"/>
                    <a:pt x="384" y="83"/>
                  </a:cubicBezTo>
                  <a:cubicBezTo>
                    <a:pt x="387" y="67"/>
                    <a:pt x="404" y="51"/>
                    <a:pt x="419" y="43"/>
                  </a:cubicBezTo>
                  <a:cubicBezTo>
                    <a:pt x="417" y="44"/>
                    <a:pt x="415" y="46"/>
                    <a:pt x="414" y="47"/>
                  </a:cubicBezTo>
                  <a:cubicBezTo>
                    <a:pt x="400" y="59"/>
                    <a:pt x="394" y="74"/>
                    <a:pt x="396" y="87"/>
                  </a:cubicBezTo>
                  <a:cubicBezTo>
                    <a:pt x="398" y="98"/>
                    <a:pt x="405" y="107"/>
                    <a:pt x="418" y="112"/>
                  </a:cubicBezTo>
                  <a:cubicBezTo>
                    <a:pt x="443" y="122"/>
                    <a:pt x="473" y="120"/>
                    <a:pt x="499" y="120"/>
                  </a:cubicBezTo>
                  <a:cubicBezTo>
                    <a:pt x="525" y="119"/>
                    <a:pt x="551" y="118"/>
                    <a:pt x="576" y="118"/>
                  </a:cubicBezTo>
                  <a:cubicBezTo>
                    <a:pt x="701" y="116"/>
                    <a:pt x="771" y="137"/>
                    <a:pt x="775" y="177"/>
                  </a:cubicBezTo>
                  <a:cubicBezTo>
                    <a:pt x="778" y="208"/>
                    <a:pt x="714" y="265"/>
                    <a:pt x="565" y="293"/>
                  </a:cubicBezTo>
                  <a:cubicBezTo>
                    <a:pt x="466" y="312"/>
                    <a:pt x="415" y="310"/>
                    <a:pt x="414" y="310"/>
                  </a:cubicBezTo>
                  <a:cubicBezTo>
                    <a:pt x="340" y="312"/>
                    <a:pt x="285" y="287"/>
                    <a:pt x="250" y="268"/>
                  </a:cubicBezTo>
                  <a:cubicBezTo>
                    <a:pt x="223" y="253"/>
                    <a:pt x="207" y="260"/>
                    <a:pt x="190" y="268"/>
                  </a:cubicBezTo>
                  <a:cubicBezTo>
                    <a:pt x="191" y="265"/>
                    <a:pt x="191" y="262"/>
                    <a:pt x="191" y="260"/>
                  </a:cubicBezTo>
                  <a:cubicBezTo>
                    <a:pt x="189" y="254"/>
                    <a:pt x="184" y="249"/>
                    <a:pt x="179" y="247"/>
                  </a:cubicBezTo>
                  <a:cubicBezTo>
                    <a:pt x="174" y="246"/>
                    <a:pt x="170" y="247"/>
                    <a:pt x="167" y="250"/>
                  </a:cubicBezTo>
                  <a:cubicBezTo>
                    <a:pt x="166" y="251"/>
                    <a:pt x="166" y="253"/>
                    <a:pt x="167" y="254"/>
                  </a:cubicBezTo>
                  <a:cubicBezTo>
                    <a:pt x="168" y="255"/>
                    <a:pt x="170" y="255"/>
                    <a:pt x="171" y="254"/>
                  </a:cubicBezTo>
                  <a:cubicBezTo>
                    <a:pt x="173" y="251"/>
                    <a:pt x="176" y="251"/>
                    <a:pt x="177" y="252"/>
                  </a:cubicBezTo>
                  <a:cubicBezTo>
                    <a:pt x="181" y="253"/>
                    <a:pt x="185" y="257"/>
                    <a:pt x="186" y="261"/>
                  </a:cubicBezTo>
                  <a:cubicBezTo>
                    <a:pt x="186" y="264"/>
                    <a:pt x="186" y="268"/>
                    <a:pt x="181" y="273"/>
                  </a:cubicBezTo>
                  <a:cubicBezTo>
                    <a:pt x="175" y="278"/>
                    <a:pt x="167" y="278"/>
                    <a:pt x="160" y="275"/>
                  </a:cubicBezTo>
                  <a:cubicBezTo>
                    <a:pt x="154" y="271"/>
                    <a:pt x="149" y="266"/>
                    <a:pt x="150" y="260"/>
                  </a:cubicBezTo>
                  <a:cubicBezTo>
                    <a:pt x="150" y="249"/>
                    <a:pt x="161" y="243"/>
                    <a:pt x="161" y="243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59" y="238"/>
                    <a:pt x="151" y="236"/>
                    <a:pt x="152" y="226"/>
                  </a:cubicBezTo>
                  <a:cubicBezTo>
                    <a:pt x="154" y="213"/>
                    <a:pt x="169" y="211"/>
                    <a:pt x="169" y="211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72" y="209"/>
                    <a:pt x="172" y="209"/>
                    <a:pt x="172" y="209"/>
                  </a:cubicBezTo>
                  <a:cubicBezTo>
                    <a:pt x="173" y="197"/>
                    <a:pt x="183" y="189"/>
                    <a:pt x="195" y="190"/>
                  </a:cubicBezTo>
                  <a:cubicBezTo>
                    <a:pt x="196" y="192"/>
                    <a:pt x="196" y="194"/>
                    <a:pt x="197" y="196"/>
                  </a:cubicBezTo>
                  <a:cubicBezTo>
                    <a:pt x="201" y="207"/>
                    <a:pt x="211" y="215"/>
                    <a:pt x="223" y="217"/>
                  </a:cubicBezTo>
                  <a:cubicBezTo>
                    <a:pt x="233" y="219"/>
                    <a:pt x="242" y="216"/>
                    <a:pt x="248" y="208"/>
                  </a:cubicBezTo>
                  <a:cubicBezTo>
                    <a:pt x="253" y="201"/>
                    <a:pt x="254" y="192"/>
                    <a:pt x="251" y="186"/>
                  </a:cubicBezTo>
                  <a:cubicBezTo>
                    <a:pt x="247" y="180"/>
                    <a:pt x="241" y="176"/>
                    <a:pt x="234" y="176"/>
                  </a:cubicBezTo>
                  <a:cubicBezTo>
                    <a:pt x="228" y="176"/>
                    <a:pt x="223" y="179"/>
                    <a:pt x="221" y="184"/>
                  </a:cubicBezTo>
                  <a:cubicBezTo>
                    <a:pt x="220" y="185"/>
                    <a:pt x="221" y="187"/>
                    <a:pt x="222" y="188"/>
                  </a:cubicBezTo>
                  <a:cubicBezTo>
                    <a:pt x="223" y="188"/>
                    <a:pt x="225" y="188"/>
                    <a:pt x="225" y="186"/>
                  </a:cubicBezTo>
                  <a:cubicBezTo>
                    <a:pt x="227" y="183"/>
                    <a:pt x="230" y="181"/>
                    <a:pt x="235" y="181"/>
                  </a:cubicBezTo>
                  <a:cubicBezTo>
                    <a:pt x="239" y="181"/>
                    <a:pt x="244" y="184"/>
                    <a:pt x="246" y="188"/>
                  </a:cubicBezTo>
                  <a:cubicBezTo>
                    <a:pt x="249" y="193"/>
                    <a:pt x="248" y="200"/>
                    <a:pt x="244" y="205"/>
                  </a:cubicBezTo>
                  <a:cubicBezTo>
                    <a:pt x="239" y="211"/>
                    <a:pt x="232" y="214"/>
                    <a:pt x="224" y="212"/>
                  </a:cubicBezTo>
                  <a:cubicBezTo>
                    <a:pt x="213" y="210"/>
                    <a:pt x="205" y="203"/>
                    <a:pt x="202" y="194"/>
                  </a:cubicBezTo>
                  <a:cubicBezTo>
                    <a:pt x="199" y="187"/>
                    <a:pt x="200" y="180"/>
                    <a:pt x="204" y="175"/>
                  </a:cubicBezTo>
                  <a:cubicBezTo>
                    <a:pt x="213" y="163"/>
                    <a:pt x="222" y="166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7"/>
                    <a:pt x="223" y="167"/>
                    <a:pt x="223" y="167"/>
                  </a:cubicBezTo>
                  <a:cubicBezTo>
                    <a:pt x="226" y="167"/>
                    <a:pt x="226" y="167"/>
                    <a:pt x="226" y="167"/>
                  </a:cubicBezTo>
                  <a:cubicBezTo>
                    <a:pt x="225" y="164"/>
                    <a:pt x="225" y="164"/>
                    <a:pt x="225" y="164"/>
                  </a:cubicBezTo>
                  <a:cubicBezTo>
                    <a:pt x="225" y="164"/>
                    <a:pt x="224" y="156"/>
                    <a:pt x="228" y="151"/>
                  </a:cubicBezTo>
                  <a:cubicBezTo>
                    <a:pt x="231" y="148"/>
                    <a:pt x="235" y="147"/>
                    <a:pt x="242" y="147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45"/>
                    <a:pt x="247" y="138"/>
                    <a:pt x="254" y="136"/>
                  </a:cubicBezTo>
                  <a:cubicBezTo>
                    <a:pt x="259" y="135"/>
                    <a:pt x="265" y="136"/>
                    <a:pt x="271" y="140"/>
                  </a:cubicBezTo>
                  <a:cubicBezTo>
                    <a:pt x="272" y="141"/>
                    <a:pt x="272" y="141"/>
                    <a:pt x="272" y="141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83" y="138"/>
                    <a:pt x="291" y="142"/>
                  </a:cubicBezTo>
                  <a:cubicBezTo>
                    <a:pt x="295" y="144"/>
                    <a:pt x="298" y="148"/>
                    <a:pt x="300" y="154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16" y="156"/>
                    <a:pt x="321" y="169"/>
                  </a:cubicBezTo>
                  <a:cubicBezTo>
                    <a:pt x="324" y="175"/>
                    <a:pt x="323" y="182"/>
                    <a:pt x="320" y="188"/>
                  </a:cubicBezTo>
                  <a:cubicBezTo>
                    <a:pt x="316" y="194"/>
                    <a:pt x="310" y="199"/>
                    <a:pt x="303" y="201"/>
                  </a:cubicBezTo>
                  <a:cubicBezTo>
                    <a:pt x="293" y="202"/>
                    <a:pt x="285" y="200"/>
                    <a:pt x="280" y="194"/>
                  </a:cubicBezTo>
                  <a:cubicBezTo>
                    <a:pt x="276" y="189"/>
                    <a:pt x="274" y="183"/>
                    <a:pt x="277" y="176"/>
                  </a:cubicBezTo>
                  <a:cubicBezTo>
                    <a:pt x="280" y="168"/>
                    <a:pt x="286" y="166"/>
                    <a:pt x="291" y="168"/>
                  </a:cubicBezTo>
                  <a:cubicBezTo>
                    <a:pt x="295" y="169"/>
                    <a:pt x="298" y="172"/>
                    <a:pt x="297" y="175"/>
                  </a:cubicBezTo>
                  <a:cubicBezTo>
                    <a:pt x="297" y="177"/>
                    <a:pt x="298" y="178"/>
                    <a:pt x="299" y="178"/>
                  </a:cubicBezTo>
                  <a:cubicBezTo>
                    <a:pt x="300" y="179"/>
                    <a:pt x="302" y="178"/>
                    <a:pt x="302" y="177"/>
                  </a:cubicBezTo>
                  <a:cubicBezTo>
                    <a:pt x="304" y="171"/>
                    <a:pt x="299" y="165"/>
                    <a:pt x="292" y="163"/>
                  </a:cubicBezTo>
                  <a:cubicBezTo>
                    <a:pt x="285" y="161"/>
                    <a:pt x="276" y="163"/>
                    <a:pt x="272" y="174"/>
                  </a:cubicBezTo>
                  <a:cubicBezTo>
                    <a:pt x="269" y="183"/>
                    <a:pt x="271" y="191"/>
                    <a:pt x="276" y="198"/>
                  </a:cubicBezTo>
                  <a:cubicBezTo>
                    <a:pt x="282" y="205"/>
                    <a:pt x="293" y="208"/>
                    <a:pt x="304" y="205"/>
                  </a:cubicBezTo>
                  <a:cubicBezTo>
                    <a:pt x="313" y="204"/>
                    <a:pt x="320" y="198"/>
                    <a:pt x="324" y="190"/>
                  </a:cubicBezTo>
                  <a:cubicBezTo>
                    <a:pt x="328" y="183"/>
                    <a:pt x="329" y="174"/>
                    <a:pt x="326" y="167"/>
                  </a:cubicBezTo>
                  <a:cubicBezTo>
                    <a:pt x="326" y="166"/>
                    <a:pt x="325" y="166"/>
                    <a:pt x="325" y="166"/>
                  </a:cubicBezTo>
                  <a:cubicBezTo>
                    <a:pt x="329" y="163"/>
                    <a:pt x="335" y="162"/>
                    <a:pt x="339" y="164"/>
                  </a:cubicBezTo>
                  <a:cubicBezTo>
                    <a:pt x="345" y="165"/>
                    <a:pt x="348" y="168"/>
                    <a:pt x="351" y="172"/>
                  </a:cubicBezTo>
                  <a:cubicBezTo>
                    <a:pt x="351" y="174"/>
                    <a:pt x="351" y="174"/>
                    <a:pt x="351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3"/>
                    <a:pt x="365" y="173"/>
                    <a:pt x="371" y="180"/>
                  </a:cubicBezTo>
                  <a:cubicBezTo>
                    <a:pt x="374" y="184"/>
                    <a:pt x="375" y="189"/>
                    <a:pt x="373" y="197"/>
                  </a:cubicBezTo>
                  <a:cubicBezTo>
                    <a:pt x="372" y="200"/>
                    <a:pt x="372" y="200"/>
                    <a:pt x="372" y="200"/>
                  </a:cubicBezTo>
                  <a:cubicBezTo>
                    <a:pt x="376" y="200"/>
                    <a:pt x="376" y="200"/>
                    <a:pt x="376" y="200"/>
                  </a:cubicBezTo>
                  <a:cubicBezTo>
                    <a:pt x="376" y="200"/>
                    <a:pt x="393" y="198"/>
                    <a:pt x="401" y="210"/>
                  </a:cubicBezTo>
                  <a:close/>
                  <a:moveTo>
                    <a:pt x="169" y="171"/>
                  </a:moveTo>
                  <a:cubicBezTo>
                    <a:pt x="189" y="171"/>
                    <a:pt x="201" y="163"/>
                    <a:pt x="204" y="160"/>
                  </a:cubicBezTo>
                  <a:cubicBezTo>
                    <a:pt x="208" y="158"/>
                    <a:pt x="207" y="154"/>
                    <a:pt x="207" y="151"/>
                  </a:cubicBezTo>
                  <a:cubicBezTo>
                    <a:pt x="207" y="147"/>
                    <a:pt x="208" y="146"/>
                    <a:pt x="210" y="145"/>
                  </a:cubicBezTo>
                  <a:cubicBezTo>
                    <a:pt x="219" y="142"/>
                    <a:pt x="222" y="137"/>
                    <a:pt x="228" y="12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39" y="111"/>
                    <a:pt x="261" y="121"/>
                    <a:pt x="261" y="121"/>
                  </a:cubicBezTo>
                  <a:cubicBezTo>
                    <a:pt x="263" y="122"/>
                    <a:pt x="263" y="122"/>
                    <a:pt x="263" y="122"/>
                  </a:cubicBezTo>
                  <a:cubicBezTo>
                    <a:pt x="264" y="120"/>
                    <a:pt x="264" y="120"/>
                    <a:pt x="264" y="120"/>
                  </a:cubicBezTo>
                  <a:cubicBezTo>
                    <a:pt x="265" y="119"/>
                    <a:pt x="272" y="106"/>
                    <a:pt x="287" y="108"/>
                  </a:cubicBezTo>
                  <a:cubicBezTo>
                    <a:pt x="302" y="109"/>
                    <a:pt x="309" y="129"/>
                    <a:pt x="309" y="130"/>
                  </a:cubicBezTo>
                  <a:cubicBezTo>
                    <a:pt x="309" y="130"/>
                    <a:pt x="309" y="130"/>
                    <a:pt x="309" y="130"/>
                  </a:cubicBezTo>
                  <a:cubicBezTo>
                    <a:pt x="309" y="130"/>
                    <a:pt x="309" y="130"/>
                    <a:pt x="309" y="130"/>
                  </a:cubicBezTo>
                  <a:cubicBezTo>
                    <a:pt x="310" y="131"/>
                    <a:pt x="310" y="131"/>
                    <a:pt x="310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32" y="130"/>
                    <a:pt x="338" y="149"/>
                    <a:pt x="338" y="150"/>
                  </a:cubicBezTo>
                  <a:cubicBezTo>
                    <a:pt x="339" y="153"/>
                    <a:pt x="339" y="153"/>
                    <a:pt x="339" y="153"/>
                  </a:cubicBezTo>
                  <a:cubicBezTo>
                    <a:pt x="339" y="153"/>
                    <a:pt x="341" y="151"/>
                    <a:pt x="341" y="151"/>
                  </a:cubicBezTo>
                  <a:cubicBezTo>
                    <a:pt x="349" y="147"/>
                    <a:pt x="364" y="153"/>
                    <a:pt x="371" y="162"/>
                  </a:cubicBezTo>
                  <a:cubicBezTo>
                    <a:pt x="374" y="165"/>
                    <a:pt x="378" y="171"/>
                    <a:pt x="375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69" y="169"/>
                    <a:pt x="358" y="168"/>
                    <a:pt x="354" y="168"/>
                  </a:cubicBezTo>
                  <a:cubicBezTo>
                    <a:pt x="351" y="163"/>
                    <a:pt x="347" y="160"/>
                    <a:pt x="341" y="159"/>
                  </a:cubicBezTo>
                  <a:cubicBezTo>
                    <a:pt x="334" y="157"/>
                    <a:pt x="328" y="158"/>
                    <a:pt x="323" y="162"/>
                  </a:cubicBezTo>
                  <a:cubicBezTo>
                    <a:pt x="317" y="153"/>
                    <a:pt x="308" y="151"/>
                    <a:pt x="304" y="151"/>
                  </a:cubicBezTo>
                  <a:cubicBezTo>
                    <a:pt x="302" y="144"/>
                    <a:pt x="298" y="140"/>
                    <a:pt x="293" y="137"/>
                  </a:cubicBezTo>
                  <a:cubicBezTo>
                    <a:pt x="285" y="133"/>
                    <a:pt x="276" y="135"/>
                    <a:pt x="273" y="135"/>
                  </a:cubicBezTo>
                  <a:cubicBezTo>
                    <a:pt x="266" y="131"/>
                    <a:pt x="259" y="130"/>
                    <a:pt x="253" y="132"/>
                  </a:cubicBezTo>
                  <a:cubicBezTo>
                    <a:pt x="246" y="134"/>
                    <a:pt x="242" y="139"/>
                    <a:pt x="240" y="142"/>
                  </a:cubicBezTo>
                  <a:cubicBezTo>
                    <a:pt x="233" y="142"/>
                    <a:pt x="228" y="144"/>
                    <a:pt x="224" y="148"/>
                  </a:cubicBezTo>
                  <a:cubicBezTo>
                    <a:pt x="221" y="152"/>
                    <a:pt x="220" y="158"/>
                    <a:pt x="220" y="161"/>
                  </a:cubicBezTo>
                  <a:cubicBezTo>
                    <a:pt x="216" y="160"/>
                    <a:pt x="208" y="162"/>
                    <a:pt x="200" y="172"/>
                  </a:cubicBezTo>
                  <a:cubicBezTo>
                    <a:pt x="197" y="176"/>
                    <a:pt x="195" y="180"/>
                    <a:pt x="195" y="185"/>
                  </a:cubicBezTo>
                  <a:cubicBezTo>
                    <a:pt x="181" y="184"/>
                    <a:pt x="169" y="193"/>
                    <a:pt x="167" y="207"/>
                  </a:cubicBezTo>
                  <a:cubicBezTo>
                    <a:pt x="160" y="208"/>
                    <a:pt x="149" y="213"/>
                    <a:pt x="147" y="225"/>
                  </a:cubicBezTo>
                  <a:cubicBezTo>
                    <a:pt x="146" y="234"/>
                    <a:pt x="150" y="239"/>
                    <a:pt x="155" y="242"/>
                  </a:cubicBezTo>
                  <a:cubicBezTo>
                    <a:pt x="151" y="245"/>
                    <a:pt x="145" y="251"/>
                    <a:pt x="145" y="260"/>
                  </a:cubicBezTo>
                  <a:cubicBezTo>
                    <a:pt x="144" y="267"/>
                    <a:pt x="149" y="275"/>
                    <a:pt x="158" y="279"/>
                  </a:cubicBezTo>
                  <a:cubicBezTo>
                    <a:pt x="167" y="284"/>
                    <a:pt x="176" y="283"/>
                    <a:pt x="184" y="277"/>
                  </a:cubicBezTo>
                  <a:cubicBezTo>
                    <a:pt x="187" y="276"/>
                    <a:pt x="189" y="274"/>
                    <a:pt x="192" y="273"/>
                  </a:cubicBezTo>
                  <a:cubicBezTo>
                    <a:pt x="195" y="272"/>
                    <a:pt x="198" y="270"/>
                    <a:pt x="201" y="269"/>
                  </a:cubicBezTo>
                  <a:cubicBezTo>
                    <a:pt x="201" y="269"/>
                    <a:pt x="201" y="269"/>
                    <a:pt x="201" y="269"/>
                  </a:cubicBezTo>
                  <a:cubicBezTo>
                    <a:pt x="203" y="270"/>
                    <a:pt x="205" y="272"/>
                    <a:pt x="205" y="276"/>
                  </a:cubicBezTo>
                  <a:cubicBezTo>
                    <a:pt x="205" y="279"/>
                    <a:pt x="204" y="289"/>
                    <a:pt x="186" y="295"/>
                  </a:cubicBezTo>
                  <a:cubicBezTo>
                    <a:pt x="169" y="300"/>
                    <a:pt x="159" y="296"/>
                    <a:pt x="151" y="293"/>
                  </a:cubicBezTo>
                  <a:cubicBezTo>
                    <a:pt x="147" y="292"/>
                    <a:pt x="144" y="291"/>
                    <a:pt x="141" y="290"/>
                  </a:cubicBezTo>
                  <a:cubicBezTo>
                    <a:pt x="138" y="289"/>
                    <a:pt x="134" y="289"/>
                    <a:pt x="130" y="289"/>
                  </a:cubicBezTo>
                  <a:cubicBezTo>
                    <a:pt x="122" y="290"/>
                    <a:pt x="113" y="290"/>
                    <a:pt x="108" y="286"/>
                  </a:cubicBezTo>
                  <a:cubicBezTo>
                    <a:pt x="106" y="283"/>
                    <a:pt x="106" y="279"/>
                    <a:pt x="105" y="274"/>
                  </a:cubicBezTo>
                  <a:cubicBezTo>
                    <a:pt x="105" y="270"/>
                    <a:pt x="105" y="266"/>
                    <a:pt x="103" y="263"/>
                  </a:cubicBezTo>
                  <a:cubicBezTo>
                    <a:pt x="102" y="260"/>
                    <a:pt x="99" y="258"/>
                    <a:pt x="96" y="256"/>
                  </a:cubicBezTo>
                  <a:cubicBezTo>
                    <a:pt x="92" y="254"/>
                    <a:pt x="89" y="252"/>
                    <a:pt x="89" y="247"/>
                  </a:cubicBezTo>
                  <a:cubicBezTo>
                    <a:pt x="89" y="243"/>
                    <a:pt x="98" y="236"/>
                    <a:pt x="108" y="231"/>
                  </a:cubicBezTo>
                  <a:cubicBezTo>
                    <a:pt x="114" y="229"/>
                    <a:pt x="120" y="226"/>
                    <a:pt x="121" y="221"/>
                  </a:cubicBezTo>
                  <a:cubicBezTo>
                    <a:pt x="121" y="219"/>
                    <a:pt x="121" y="217"/>
                    <a:pt x="119" y="214"/>
                  </a:cubicBezTo>
                  <a:cubicBezTo>
                    <a:pt x="117" y="211"/>
                    <a:pt x="116" y="206"/>
                    <a:pt x="118" y="202"/>
                  </a:cubicBezTo>
                  <a:cubicBezTo>
                    <a:pt x="119" y="200"/>
                    <a:pt x="121" y="197"/>
                    <a:pt x="125" y="197"/>
                  </a:cubicBezTo>
                  <a:cubicBezTo>
                    <a:pt x="126" y="197"/>
                    <a:pt x="128" y="197"/>
                    <a:pt x="129" y="197"/>
                  </a:cubicBezTo>
                  <a:cubicBezTo>
                    <a:pt x="136" y="197"/>
                    <a:pt x="141" y="196"/>
                    <a:pt x="145" y="190"/>
                  </a:cubicBezTo>
                  <a:cubicBezTo>
                    <a:pt x="145" y="189"/>
                    <a:pt x="145" y="189"/>
                    <a:pt x="145" y="188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46" y="187"/>
                    <a:pt x="146" y="187"/>
                    <a:pt x="146" y="186"/>
                  </a:cubicBezTo>
                  <a:cubicBezTo>
                    <a:pt x="149" y="177"/>
                    <a:pt x="152" y="171"/>
                    <a:pt x="169" y="171"/>
                  </a:cubicBezTo>
                  <a:close/>
                  <a:moveTo>
                    <a:pt x="795" y="191"/>
                  </a:moveTo>
                  <a:cubicBezTo>
                    <a:pt x="783" y="233"/>
                    <a:pt x="705" y="277"/>
                    <a:pt x="596" y="301"/>
                  </a:cubicBezTo>
                  <a:cubicBezTo>
                    <a:pt x="472" y="328"/>
                    <a:pt x="412" y="330"/>
                    <a:pt x="372" y="331"/>
                  </a:cubicBezTo>
                  <a:cubicBezTo>
                    <a:pt x="362" y="331"/>
                    <a:pt x="362" y="331"/>
                    <a:pt x="362" y="331"/>
                  </a:cubicBezTo>
                  <a:cubicBezTo>
                    <a:pt x="330" y="332"/>
                    <a:pt x="327" y="326"/>
                    <a:pt x="327" y="325"/>
                  </a:cubicBezTo>
                  <a:cubicBezTo>
                    <a:pt x="327" y="321"/>
                    <a:pt x="327" y="321"/>
                    <a:pt x="327" y="321"/>
                  </a:cubicBezTo>
                  <a:cubicBezTo>
                    <a:pt x="324" y="322"/>
                    <a:pt x="324" y="322"/>
                    <a:pt x="324" y="322"/>
                  </a:cubicBezTo>
                  <a:cubicBezTo>
                    <a:pt x="303" y="328"/>
                    <a:pt x="295" y="316"/>
                    <a:pt x="295" y="316"/>
                  </a:cubicBezTo>
                  <a:cubicBezTo>
                    <a:pt x="293" y="313"/>
                    <a:pt x="293" y="313"/>
                    <a:pt x="293" y="313"/>
                  </a:cubicBezTo>
                  <a:cubicBezTo>
                    <a:pt x="293" y="313"/>
                    <a:pt x="290" y="316"/>
                    <a:pt x="290" y="316"/>
                  </a:cubicBezTo>
                  <a:cubicBezTo>
                    <a:pt x="286" y="322"/>
                    <a:pt x="278" y="321"/>
                    <a:pt x="278" y="321"/>
                  </a:cubicBezTo>
                  <a:cubicBezTo>
                    <a:pt x="278" y="321"/>
                    <a:pt x="278" y="321"/>
                    <a:pt x="278" y="321"/>
                  </a:cubicBezTo>
                  <a:cubicBezTo>
                    <a:pt x="278" y="321"/>
                    <a:pt x="277" y="321"/>
                    <a:pt x="277" y="321"/>
                  </a:cubicBezTo>
                  <a:cubicBezTo>
                    <a:pt x="268" y="321"/>
                    <a:pt x="268" y="321"/>
                    <a:pt x="268" y="321"/>
                  </a:cubicBezTo>
                  <a:cubicBezTo>
                    <a:pt x="276" y="326"/>
                    <a:pt x="276" y="326"/>
                    <a:pt x="276" y="326"/>
                  </a:cubicBezTo>
                  <a:cubicBezTo>
                    <a:pt x="280" y="328"/>
                    <a:pt x="278" y="336"/>
                    <a:pt x="278" y="338"/>
                  </a:cubicBezTo>
                  <a:cubicBezTo>
                    <a:pt x="270" y="340"/>
                    <a:pt x="267" y="346"/>
                    <a:pt x="268" y="352"/>
                  </a:cubicBezTo>
                  <a:cubicBezTo>
                    <a:pt x="268" y="358"/>
                    <a:pt x="272" y="361"/>
                    <a:pt x="276" y="361"/>
                  </a:cubicBezTo>
                  <a:cubicBezTo>
                    <a:pt x="278" y="361"/>
                    <a:pt x="279" y="360"/>
                    <a:pt x="279" y="359"/>
                  </a:cubicBezTo>
                  <a:cubicBezTo>
                    <a:pt x="279" y="358"/>
                    <a:pt x="278" y="356"/>
                    <a:pt x="276" y="356"/>
                  </a:cubicBezTo>
                  <a:cubicBezTo>
                    <a:pt x="274" y="356"/>
                    <a:pt x="273" y="354"/>
                    <a:pt x="273" y="352"/>
                  </a:cubicBezTo>
                  <a:cubicBezTo>
                    <a:pt x="273" y="348"/>
                    <a:pt x="275" y="342"/>
                    <a:pt x="283" y="341"/>
                  </a:cubicBezTo>
                  <a:cubicBezTo>
                    <a:pt x="289" y="340"/>
                    <a:pt x="294" y="342"/>
                    <a:pt x="297" y="347"/>
                  </a:cubicBezTo>
                  <a:cubicBezTo>
                    <a:pt x="300" y="353"/>
                    <a:pt x="300" y="362"/>
                    <a:pt x="294" y="370"/>
                  </a:cubicBezTo>
                  <a:cubicBezTo>
                    <a:pt x="285" y="383"/>
                    <a:pt x="266" y="375"/>
                    <a:pt x="266" y="374"/>
                  </a:cubicBezTo>
                  <a:cubicBezTo>
                    <a:pt x="265" y="374"/>
                    <a:pt x="265" y="374"/>
                    <a:pt x="265" y="374"/>
                  </a:cubicBezTo>
                  <a:cubicBezTo>
                    <a:pt x="264" y="374"/>
                    <a:pt x="264" y="374"/>
                    <a:pt x="264" y="374"/>
                  </a:cubicBezTo>
                  <a:cubicBezTo>
                    <a:pt x="250" y="379"/>
                    <a:pt x="242" y="370"/>
                    <a:pt x="242" y="370"/>
                  </a:cubicBezTo>
                  <a:cubicBezTo>
                    <a:pt x="241" y="369"/>
                    <a:pt x="241" y="369"/>
                    <a:pt x="241" y="369"/>
                  </a:cubicBezTo>
                  <a:cubicBezTo>
                    <a:pt x="241" y="369"/>
                    <a:pt x="239" y="369"/>
                    <a:pt x="239" y="369"/>
                  </a:cubicBezTo>
                  <a:cubicBezTo>
                    <a:pt x="230" y="372"/>
                    <a:pt x="222" y="372"/>
                    <a:pt x="217" y="368"/>
                  </a:cubicBezTo>
                  <a:cubicBezTo>
                    <a:pt x="210" y="364"/>
                    <a:pt x="210" y="356"/>
                    <a:pt x="210" y="356"/>
                  </a:cubicBezTo>
                  <a:cubicBezTo>
                    <a:pt x="209" y="354"/>
                    <a:pt x="209" y="354"/>
                    <a:pt x="209" y="354"/>
                  </a:cubicBezTo>
                  <a:cubicBezTo>
                    <a:pt x="207" y="354"/>
                    <a:pt x="207" y="354"/>
                    <a:pt x="207" y="354"/>
                  </a:cubicBezTo>
                  <a:cubicBezTo>
                    <a:pt x="193" y="356"/>
                    <a:pt x="183" y="352"/>
                    <a:pt x="177" y="343"/>
                  </a:cubicBezTo>
                  <a:cubicBezTo>
                    <a:pt x="172" y="335"/>
                    <a:pt x="172" y="324"/>
                    <a:pt x="177" y="317"/>
                  </a:cubicBezTo>
                  <a:cubicBezTo>
                    <a:pt x="177" y="317"/>
                    <a:pt x="177" y="317"/>
                    <a:pt x="177" y="317"/>
                  </a:cubicBezTo>
                  <a:cubicBezTo>
                    <a:pt x="178" y="316"/>
                    <a:pt x="180" y="315"/>
                    <a:pt x="181" y="314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93" y="304"/>
                    <a:pt x="207" y="300"/>
                    <a:pt x="216" y="310"/>
                  </a:cubicBezTo>
                  <a:cubicBezTo>
                    <a:pt x="221" y="315"/>
                    <a:pt x="222" y="324"/>
                    <a:pt x="219" y="331"/>
                  </a:cubicBezTo>
                  <a:cubicBezTo>
                    <a:pt x="218" y="334"/>
                    <a:pt x="215" y="340"/>
                    <a:pt x="207" y="340"/>
                  </a:cubicBezTo>
                  <a:cubicBezTo>
                    <a:pt x="201" y="341"/>
                    <a:pt x="197" y="339"/>
                    <a:pt x="195" y="335"/>
                  </a:cubicBezTo>
                  <a:cubicBezTo>
                    <a:pt x="194" y="332"/>
                    <a:pt x="195" y="327"/>
                    <a:pt x="198" y="325"/>
                  </a:cubicBezTo>
                  <a:cubicBezTo>
                    <a:pt x="200" y="324"/>
                    <a:pt x="200" y="322"/>
                    <a:pt x="199" y="321"/>
                  </a:cubicBezTo>
                  <a:cubicBezTo>
                    <a:pt x="198" y="320"/>
                    <a:pt x="196" y="320"/>
                    <a:pt x="195" y="321"/>
                  </a:cubicBezTo>
                  <a:cubicBezTo>
                    <a:pt x="191" y="324"/>
                    <a:pt x="189" y="331"/>
                    <a:pt x="191" y="337"/>
                  </a:cubicBezTo>
                  <a:cubicBezTo>
                    <a:pt x="192" y="340"/>
                    <a:pt x="195" y="346"/>
                    <a:pt x="207" y="345"/>
                  </a:cubicBezTo>
                  <a:cubicBezTo>
                    <a:pt x="215" y="345"/>
                    <a:pt x="221" y="341"/>
                    <a:pt x="224" y="333"/>
                  </a:cubicBezTo>
                  <a:cubicBezTo>
                    <a:pt x="228" y="324"/>
                    <a:pt x="226" y="313"/>
                    <a:pt x="220" y="307"/>
                  </a:cubicBezTo>
                  <a:cubicBezTo>
                    <a:pt x="209" y="295"/>
                    <a:pt x="193" y="299"/>
                    <a:pt x="181" y="307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1" y="315"/>
                    <a:pt x="170" y="316"/>
                    <a:pt x="164" y="314"/>
                  </a:cubicBezTo>
                  <a:cubicBezTo>
                    <a:pt x="161" y="314"/>
                    <a:pt x="159" y="313"/>
                    <a:pt x="158" y="311"/>
                  </a:cubicBezTo>
                  <a:cubicBezTo>
                    <a:pt x="154" y="309"/>
                    <a:pt x="150" y="307"/>
                    <a:pt x="141" y="308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24" y="312"/>
                    <a:pt x="116" y="313"/>
                    <a:pt x="112" y="306"/>
                  </a:cubicBezTo>
                  <a:cubicBezTo>
                    <a:pt x="105" y="295"/>
                    <a:pt x="96" y="291"/>
                    <a:pt x="83" y="294"/>
                  </a:cubicBezTo>
                  <a:cubicBezTo>
                    <a:pt x="77" y="296"/>
                    <a:pt x="71" y="295"/>
                    <a:pt x="68" y="293"/>
                  </a:cubicBezTo>
                  <a:cubicBezTo>
                    <a:pt x="67" y="291"/>
                    <a:pt x="66" y="289"/>
                    <a:pt x="66" y="287"/>
                  </a:cubicBezTo>
                  <a:cubicBezTo>
                    <a:pt x="66" y="285"/>
                    <a:pt x="66" y="284"/>
                    <a:pt x="65" y="283"/>
                  </a:cubicBezTo>
                  <a:cubicBezTo>
                    <a:pt x="61" y="279"/>
                    <a:pt x="51" y="280"/>
                    <a:pt x="35" y="282"/>
                  </a:cubicBezTo>
                  <a:cubicBezTo>
                    <a:pt x="27" y="283"/>
                    <a:pt x="20" y="284"/>
                    <a:pt x="15" y="284"/>
                  </a:cubicBezTo>
                  <a:cubicBezTo>
                    <a:pt x="11" y="284"/>
                    <a:pt x="10" y="283"/>
                    <a:pt x="10" y="283"/>
                  </a:cubicBezTo>
                  <a:cubicBezTo>
                    <a:pt x="10" y="281"/>
                    <a:pt x="13" y="278"/>
                    <a:pt x="19" y="276"/>
                  </a:cubicBezTo>
                  <a:cubicBezTo>
                    <a:pt x="25" y="275"/>
                    <a:pt x="32" y="272"/>
                    <a:pt x="32" y="267"/>
                  </a:cubicBezTo>
                  <a:cubicBezTo>
                    <a:pt x="32" y="265"/>
                    <a:pt x="31" y="263"/>
                    <a:pt x="27" y="262"/>
                  </a:cubicBezTo>
                  <a:cubicBezTo>
                    <a:pt x="25" y="261"/>
                    <a:pt x="23" y="261"/>
                    <a:pt x="20" y="260"/>
                  </a:cubicBezTo>
                  <a:cubicBezTo>
                    <a:pt x="11" y="259"/>
                    <a:pt x="6" y="257"/>
                    <a:pt x="6" y="251"/>
                  </a:cubicBezTo>
                  <a:cubicBezTo>
                    <a:pt x="6" y="246"/>
                    <a:pt x="18" y="237"/>
                    <a:pt x="42" y="234"/>
                  </a:cubicBezTo>
                  <a:cubicBezTo>
                    <a:pt x="43" y="234"/>
                    <a:pt x="44" y="234"/>
                    <a:pt x="46" y="234"/>
                  </a:cubicBezTo>
                  <a:cubicBezTo>
                    <a:pt x="55" y="234"/>
                    <a:pt x="62" y="233"/>
                    <a:pt x="63" y="229"/>
                  </a:cubicBezTo>
                  <a:cubicBezTo>
                    <a:pt x="64" y="225"/>
                    <a:pt x="60" y="223"/>
                    <a:pt x="59" y="222"/>
                  </a:cubicBezTo>
                  <a:cubicBezTo>
                    <a:pt x="55" y="219"/>
                    <a:pt x="55" y="217"/>
                    <a:pt x="56" y="216"/>
                  </a:cubicBezTo>
                  <a:cubicBezTo>
                    <a:pt x="56" y="211"/>
                    <a:pt x="67" y="204"/>
                    <a:pt x="72" y="202"/>
                  </a:cubicBezTo>
                  <a:cubicBezTo>
                    <a:pt x="78" y="199"/>
                    <a:pt x="93" y="197"/>
                    <a:pt x="98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6"/>
                    <a:pt x="101" y="196"/>
                    <a:pt x="101" y="196"/>
                  </a:cubicBezTo>
                  <a:cubicBezTo>
                    <a:pt x="101" y="192"/>
                    <a:pt x="102" y="190"/>
                    <a:pt x="104" y="189"/>
                  </a:cubicBezTo>
                  <a:cubicBezTo>
                    <a:pt x="111" y="183"/>
                    <a:pt x="129" y="187"/>
                    <a:pt x="139" y="189"/>
                  </a:cubicBezTo>
                  <a:cubicBezTo>
                    <a:pt x="137" y="191"/>
                    <a:pt x="134" y="192"/>
                    <a:pt x="129" y="192"/>
                  </a:cubicBezTo>
                  <a:cubicBezTo>
                    <a:pt x="127" y="192"/>
                    <a:pt x="126" y="192"/>
                    <a:pt x="124" y="192"/>
                  </a:cubicBezTo>
                  <a:cubicBezTo>
                    <a:pt x="119" y="192"/>
                    <a:pt x="115" y="195"/>
                    <a:pt x="113" y="200"/>
                  </a:cubicBezTo>
                  <a:cubicBezTo>
                    <a:pt x="111" y="206"/>
                    <a:pt x="111" y="213"/>
                    <a:pt x="115" y="217"/>
                  </a:cubicBezTo>
                  <a:cubicBezTo>
                    <a:pt x="116" y="218"/>
                    <a:pt x="116" y="219"/>
                    <a:pt x="116" y="220"/>
                  </a:cubicBezTo>
                  <a:cubicBezTo>
                    <a:pt x="115" y="223"/>
                    <a:pt x="110" y="225"/>
                    <a:pt x="106" y="227"/>
                  </a:cubicBezTo>
                  <a:cubicBezTo>
                    <a:pt x="105" y="227"/>
                    <a:pt x="83" y="237"/>
                    <a:pt x="84" y="248"/>
                  </a:cubicBezTo>
                  <a:cubicBezTo>
                    <a:pt x="85" y="255"/>
                    <a:pt x="90" y="258"/>
                    <a:pt x="94" y="261"/>
                  </a:cubicBezTo>
                  <a:cubicBezTo>
                    <a:pt x="96" y="262"/>
                    <a:pt x="98" y="263"/>
                    <a:pt x="98" y="265"/>
                  </a:cubicBezTo>
                  <a:cubicBezTo>
                    <a:pt x="100" y="268"/>
                    <a:pt x="100" y="271"/>
                    <a:pt x="100" y="274"/>
                  </a:cubicBezTo>
                  <a:cubicBezTo>
                    <a:pt x="101" y="280"/>
                    <a:pt x="101" y="285"/>
                    <a:pt x="105" y="289"/>
                  </a:cubicBezTo>
                  <a:cubicBezTo>
                    <a:pt x="111" y="295"/>
                    <a:pt x="121" y="295"/>
                    <a:pt x="130" y="295"/>
                  </a:cubicBezTo>
                  <a:cubicBezTo>
                    <a:pt x="134" y="294"/>
                    <a:pt x="137" y="294"/>
                    <a:pt x="140" y="295"/>
                  </a:cubicBezTo>
                  <a:cubicBezTo>
                    <a:pt x="143" y="295"/>
                    <a:pt x="146" y="297"/>
                    <a:pt x="149" y="298"/>
                  </a:cubicBezTo>
                  <a:cubicBezTo>
                    <a:pt x="158" y="301"/>
                    <a:pt x="169" y="306"/>
                    <a:pt x="188" y="300"/>
                  </a:cubicBezTo>
                  <a:cubicBezTo>
                    <a:pt x="209" y="293"/>
                    <a:pt x="210" y="280"/>
                    <a:pt x="210" y="276"/>
                  </a:cubicBezTo>
                  <a:cubicBezTo>
                    <a:pt x="210" y="272"/>
                    <a:pt x="208" y="269"/>
                    <a:pt x="207" y="267"/>
                  </a:cubicBezTo>
                  <a:cubicBezTo>
                    <a:pt x="218" y="263"/>
                    <a:pt x="230" y="263"/>
                    <a:pt x="248" y="273"/>
                  </a:cubicBezTo>
                  <a:cubicBezTo>
                    <a:pt x="283" y="292"/>
                    <a:pt x="339" y="317"/>
                    <a:pt x="414" y="315"/>
                  </a:cubicBezTo>
                  <a:cubicBezTo>
                    <a:pt x="415" y="315"/>
                    <a:pt x="466" y="317"/>
                    <a:pt x="566" y="298"/>
                  </a:cubicBezTo>
                  <a:cubicBezTo>
                    <a:pt x="705" y="272"/>
                    <a:pt x="784" y="216"/>
                    <a:pt x="780" y="177"/>
                  </a:cubicBezTo>
                  <a:cubicBezTo>
                    <a:pt x="778" y="155"/>
                    <a:pt x="759" y="131"/>
                    <a:pt x="692" y="120"/>
                  </a:cubicBezTo>
                  <a:cubicBezTo>
                    <a:pt x="694" y="120"/>
                    <a:pt x="696" y="120"/>
                    <a:pt x="698" y="120"/>
                  </a:cubicBezTo>
                  <a:cubicBezTo>
                    <a:pt x="702" y="120"/>
                    <a:pt x="705" y="121"/>
                    <a:pt x="709" y="121"/>
                  </a:cubicBezTo>
                  <a:cubicBezTo>
                    <a:pt x="718" y="122"/>
                    <a:pt x="726" y="124"/>
                    <a:pt x="731" y="119"/>
                  </a:cubicBezTo>
                  <a:cubicBezTo>
                    <a:pt x="733" y="117"/>
                    <a:pt x="734" y="114"/>
                    <a:pt x="734" y="110"/>
                  </a:cubicBezTo>
                  <a:cubicBezTo>
                    <a:pt x="733" y="105"/>
                    <a:pt x="735" y="100"/>
                    <a:pt x="739" y="96"/>
                  </a:cubicBezTo>
                  <a:cubicBezTo>
                    <a:pt x="743" y="92"/>
                    <a:pt x="748" y="89"/>
                    <a:pt x="752" y="89"/>
                  </a:cubicBezTo>
                  <a:cubicBezTo>
                    <a:pt x="759" y="89"/>
                    <a:pt x="766" y="92"/>
                    <a:pt x="770" y="96"/>
                  </a:cubicBezTo>
                  <a:cubicBezTo>
                    <a:pt x="773" y="99"/>
                    <a:pt x="774" y="103"/>
                    <a:pt x="774" y="107"/>
                  </a:cubicBezTo>
                  <a:cubicBezTo>
                    <a:pt x="773" y="114"/>
                    <a:pt x="768" y="116"/>
                    <a:pt x="764" y="117"/>
                  </a:cubicBezTo>
                  <a:cubicBezTo>
                    <a:pt x="764" y="115"/>
                    <a:pt x="763" y="113"/>
                    <a:pt x="763" y="112"/>
                  </a:cubicBezTo>
                  <a:cubicBezTo>
                    <a:pt x="761" y="110"/>
                    <a:pt x="756" y="108"/>
                    <a:pt x="752" y="109"/>
                  </a:cubicBezTo>
                  <a:cubicBezTo>
                    <a:pt x="747" y="110"/>
                    <a:pt x="742" y="113"/>
                    <a:pt x="742" y="119"/>
                  </a:cubicBezTo>
                  <a:cubicBezTo>
                    <a:pt x="741" y="125"/>
                    <a:pt x="746" y="128"/>
                    <a:pt x="754" y="131"/>
                  </a:cubicBezTo>
                  <a:cubicBezTo>
                    <a:pt x="761" y="135"/>
                    <a:pt x="770" y="139"/>
                    <a:pt x="779" y="147"/>
                  </a:cubicBezTo>
                  <a:cubicBezTo>
                    <a:pt x="794" y="160"/>
                    <a:pt x="799" y="175"/>
                    <a:pt x="795" y="19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  <a:alpha val="72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74962" y="524103"/>
            <a:ext cx="7265225" cy="794808"/>
            <a:chOff x="2463387" y="524103"/>
            <a:chExt cx="7265225" cy="794808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2463387" y="934191"/>
              <a:ext cx="2128337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4" name="文本框 13"/>
            <p:cNvSpPr txBox="1"/>
            <p:nvPr/>
          </p:nvSpPr>
          <p:spPr>
            <a:xfrm>
              <a:off x="4593024" y="549470"/>
              <a:ext cx="3013967" cy="769441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古隶简体" panose="03000509000000000000" pitchFamily="65" charset="-122"/>
                  <a:ea typeface="方正古隶简体" panose="03000509000000000000" pitchFamily="65" charset="-122"/>
                  <a:cs typeface="+mn-cs"/>
                </a:rPr>
                <a:t>中秋节起源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7600275" y="934191"/>
              <a:ext cx="2128337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" name="矩形 15"/>
            <p:cNvSpPr/>
            <p:nvPr/>
          </p:nvSpPr>
          <p:spPr>
            <a:xfrm>
              <a:off x="4591724" y="524103"/>
              <a:ext cx="3008551" cy="770902"/>
            </a:xfrm>
            <a:prstGeom prst="rect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796746" y="2061967"/>
            <a:ext cx="8494633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>
              <a:lnSpc>
                <a:spcPct val="250000"/>
              </a:lnSpc>
            </a:pP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中秋节，中国传统节日，</a:t>
            </a:r>
            <a:endParaRPr lang="en-US" altLang="zh-CN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defTabSz="914400">
              <a:lnSpc>
                <a:spcPct val="250000"/>
              </a:lnSpc>
            </a:pP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为每年农历八月十五，</a:t>
            </a:r>
            <a:endParaRPr lang="en-US" altLang="zh-CN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defTabSz="914400">
              <a:lnSpc>
                <a:spcPct val="250000"/>
              </a:lnSpc>
            </a:pP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传说是为了纪念嫦娥。</a:t>
            </a:r>
            <a:endParaRPr lang="en-US" altLang="zh-CN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defTabSz="914400">
              <a:lnSpc>
                <a:spcPct val="250000"/>
              </a:lnSpc>
            </a:pP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“中秋”一词，最早见于</a:t>
            </a:r>
            <a:r>
              <a:rPr lang="en-US" altLang="zh-CN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周礼</a:t>
            </a:r>
            <a:r>
              <a:rPr lang="en-US" altLang="zh-CN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en-US" altLang="zh-CN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defTabSz="914400">
              <a:lnSpc>
                <a:spcPct val="250000"/>
              </a:lnSpc>
            </a:pP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根据我国古代历法，</a:t>
            </a:r>
            <a:endParaRPr lang="en-US" altLang="zh-CN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defTabSz="914400">
              <a:lnSpc>
                <a:spcPct val="250000"/>
              </a:lnSpc>
            </a:pP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一年有四季，每季三个月，</a:t>
            </a:r>
            <a:endParaRPr lang="en-US" altLang="zh-CN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defTabSz="914400">
              <a:lnSpc>
                <a:spcPct val="250000"/>
              </a:lnSpc>
            </a:pP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被称为孟月、仲月、季月三部分，</a:t>
            </a:r>
            <a:endParaRPr lang="en-US" altLang="zh-CN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defTabSz="914400">
              <a:lnSpc>
                <a:spcPct val="250000"/>
              </a:lnSpc>
            </a:pP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因为秋季的第二月叫仲秋，</a:t>
            </a:r>
            <a:endParaRPr lang="en-US" altLang="zh-CN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defTabSz="914400">
              <a:lnSpc>
                <a:spcPct val="250000"/>
              </a:lnSpc>
            </a:pP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且又因农历八月十五日，</a:t>
            </a:r>
            <a:endParaRPr lang="en-US" altLang="zh-CN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defTabSz="914400">
              <a:lnSpc>
                <a:spcPct val="250000"/>
              </a:lnSpc>
            </a:pP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在八月中旬，故称“中秋”。</a:t>
            </a:r>
            <a:endParaRPr lang="en-US" altLang="zh-CN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defTabSz="914400">
              <a:lnSpc>
                <a:spcPct val="250000"/>
              </a:lnSpc>
            </a:pP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到了唐朝初年，</a:t>
            </a:r>
            <a:endParaRPr lang="en-US" altLang="zh-CN" dirty="0">
              <a:solidFill>
                <a:prstClr val="white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defTabSz="914400">
              <a:lnSpc>
                <a:spcPct val="250000"/>
              </a:lnSpc>
            </a:pPr>
            <a:r>
              <a:rPr lang="zh-CN" altLang="en-US" dirty="0">
                <a:solidFill>
                  <a:prstClr val="white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中秋节才成为了固定的节日。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559724" y="2059791"/>
            <a:ext cx="6868756" cy="2418080"/>
            <a:chOff x="2559724" y="2059791"/>
            <a:chExt cx="6868756" cy="241808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9428480" y="2059791"/>
              <a:ext cx="0" cy="241808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直接连接符 19"/>
            <p:cNvCxnSpPr/>
            <p:nvPr/>
          </p:nvCxnSpPr>
          <p:spPr>
            <a:xfrm>
              <a:off x="8757920" y="2059791"/>
              <a:ext cx="0" cy="241808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8036560" y="2059791"/>
              <a:ext cx="0" cy="241808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直接连接符 21"/>
            <p:cNvCxnSpPr/>
            <p:nvPr/>
          </p:nvCxnSpPr>
          <p:spPr>
            <a:xfrm>
              <a:off x="7355840" y="2059791"/>
              <a:ext cx="0" cy="241808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>
            <a:xfrm>
              <a:off x="6685280" y="2059791"/>
              <a:ext cx="0" cy="241808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5984240" y="2059791"/>
              <a:ext cx="0" cy="241808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直接连接符 24"/>
            <p:cNvCxnSpPr/>
            <p:nvPr/>
          </p:nvCxnSpPr>
          <p:spPr>
            <a:xfrm>
              <a:off x="5303520" y="2059791"/>
              <a:ext cx="0" cy="241808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>
              <a:off x="4591724" y="2059791"/>
              <a:ext cx="0" cy="241808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7" name="直接连接符 26"/>
            <p:cNvCxnSpPr/>
            <p:nvPr/>
          </p:nvCxnSpPr>
          <p:spPr>
            <a:xfrm>
              <a:off x="3911004" y="2059791"/>
              <a:ext cx="0" cy="241808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直接连接符 27"/>
            <p:cNvCxnSpPr/>
            <p:nvPr/>
          </p:nvCxnSpPr>
          <p:spPr>
            <a:xfrm>
              <a:off x="3260764" y="2059791"/>
              <a:ext cx="0" cy="241808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>
              <a:off x="2559724" y="2059791"/>
              <a:ext cx="0" cy="241808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2000" decel="100000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459 0.02384 L -0.01472 0.0243 C -0.00717 0.01968 0.00052 0.01667 0.00807 0.01157 C 0.01289 0.00856 0.022 0.00093 0.02109 0.00116 C 0.02434 -0.00278 0.02682 -0.00695 0.02955 -0.00949 C 0.03216 -0.01181 0.03424 -0.0132 0.03776 -0.01551 C 0.04205 -0.02014 0.04466 -0.02338 0.04895 -0.02708 C 0.0552 -0.03241 0.05533 -0.03148 0.06015 -0.03704 C 0.06198 -0.03912 0.06484 -0.0419 0.06718 -0.04445 L 0.07057 -0.04815 " pathEditMode="relative" rAng="20760000" ptsTypes="AAAAAAAAAA">
                                      <p:cBhvr>
                                        <p:cTn id="9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35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/>
          <p:nvPr/>
        </p:nvSpPr>
        <p:spPr bwMode="auto">
          <a:xfrm>
            <a:off x="4608767" y="1025280"/>
            <a:ext cx="1860267" cy="725703"/>
          </a:xfrm>
          <a:custGeom>
            <a:avLst/>
            <a:gdLst>
              <a:gd name="T0" fmla="*/ 11 w 46"/>
              <a:gd name="T1" fmla="*/ 0 h 16"/>
              <a:gd name="T2" fmla="*/ 8 w 46"/>
              <a:gd name="T3" fmla="*/ 1 h 16"/>
              <a:gd name="T4" fmla="*/ 6 w 46"/>
              <a:gd name="T5" fmla="*/ 1 h 16"/>
              <a:gd name="T6" fmla="*/ 4 w 46"/>
              <a:gd name="T7" fmla="*/ 1 h 16"/>
              <a:gd name="T8" fmla="*/ 1 w 46"/>
              <a:gd name="T9" fmla="*/ 3 h 16"/>
              <a:gd name="T10" fmla="*/ 2 w 46"/>
              <a:gd name="T11" fmla="*/ 3 h 16"/>
              <a:gd name="T12" fmla="*/ 3 w 46"/>
              <a:gd name="T13" fmla="*/ 3 h 16"/>
              <a:gd name="T14" fmla="*/ 8 w 46"/>
              <a:gd name="T15" fmla="*/ 5 h 16"/>
              <a:gd name="T16" fmla="*/ 9 w 46"/>
              <a:gd name="T17" fmla="*/ 8 h 16"/>
              <a:gd name="T18" fmla="*/ 7 w 46"/>
              <a:gd name="T19" fmla="*/ 12 h 16"/>
              <a:gd name="T20" fmla="*/ 4 w 46"/>
              <a:gd name="T21" fmla="*/ 11 h 16"/>
              <a:gd name="T22" fmla="*/ 4 w 46"/>
              <a:gd name="T23" fmla="*/ 8 h 16"/>
              <a:gd name="T24" fmla="*/ 4 w 46"/>
              <a:gd name="T25" fmla="*/ 9 h 16"/>
              <a:gd name="T26" fmla="*/ 6 w 46"/>
              <a:gd name="T27" fmla="*/ 10 h 16"/>
              <a:gd name="T28" fmla="*/ 8 w 46"/>
              <a:gd name="T29" fmla="*/ 8 h 16"/>
              <a:gd name="T30" fmla="*/ 7 w 46"/>
              <a:gd name="T31" fmla="*/ 6 h 16"/>
              <a:gd name="T32" fmla="*/ 5 w 46"/>
              <a:gd name="T33" fmla="*/ 5 h 16"/>
              <a:gd name="T34" fmla="*/ 5 w 46"/>
              <a:gd name="T35" fmla="*/ 5 h 16"/>
              <a:gd name="T36" fmla="*/ 3 w 46"/>
              <a:gd name="T37" fmla="*/ 5 h 16"/>
              <a:gd name="T38" fmla="*/ 0 w 46"/>
              <a:gd name="T39" fmla="*/ 9 h 16"/>
              <a:gd name="T40" fmla="*/ 1 w 46"/>
              <a:gd name="T41" fmla="*/ 13 h 16"/>
              <a:gd name="T42" fmla="*/ 2 w 46"/>
              <a:gd name="T43" fmla="*/ 14 h 16"/>
              <a:gd name="T44" fmla="*/ 4 w 46"/>
              <a:gd name="T45" fmla="*/ 15 h 16"/>
              <a:gd name="T46" fmla="*/ 6 w 46"/>
              <a:gd name="T47" fmla="*/ 16 h 16"/>
              <a:gd name="T48" fmla="*/ 8 w 46"/>
              <a:gd name="T49" fmla="*/ 15 h 16"/>
              <a:gd name="T50" fmla="*/ 9 w 46"/>
              <a:gd name="T51" fmla="*/ 15 h 16"/>
              <a:gd name="T52" fmla="*/ 12 w 46"/>
              <a:gd name="T53" fmla="*/ 14 h 16"/>
              <a:gd name="T54" fmla="*/ 14 w 46"/>
              <a:gd name="T55" fmla="*/ 15 h 16"/>
              <a:gd name="T56" fmla="*/ 16 w 46"/>
              <a:gd name="T57" fmla="*/ 15 h 16"/>
              <a:gd name="T58" fmla="*/ 18 w 46"/>
              <a:gd name="T59" fmla="*/ 15 h 16"/>
              <a:gd name="T60" fmla="*/ 20 w 46"/>
              <a:gd name="T61" fmla="*/ 14 h 16"/>
              <a:gd name="T62" fmla="*/ 22 w 46"/>
              <a:gd name="T63" fmla="*/ 12 h 16"/>
              <a:gd name="T64" fmla="*/ 25 w 46"/>
              <a:gd name="T65" fmla="*/ 12 h 16"/>
              <a:gd name="T66" fmla="*/ 30 w 46"/>
              <a:gd name="T67" fmla="*/ 14 h 16"/>
              <a:gd name="T68" fmla="*/ 33 w 46"/>
              <a:gd name="T69" fmla="*/ 15 h 16"/>
              <a:gd name="T70" fmla="*/ 33 w 46"/>
              <a:gd name="T71" fmla="*/ 15 h 16"/>
              <a:gd name="T72" fmla="*/ 36 w 46"/>
              <a:gd name="T73" fmla="*/ 15 h 16"/>
              <a:gd name="T74" fmla="*/ 40 w 46"/>
              <a:gd name="T75" fmla="*/ 12 h 16"/>
              <a:gd name="T76" fmla="*/ 41 w 46"/>
              <a:gd name="T77" fmla="*/ 12 h 16"/>
              <a:gd name="T78" fmla="*/ 44 w 46"/>
              <a:gd name="T79" fmla="*/ 13 h 16"/>
              <a:gd name="T80" fmla="*/ 45 w 46"/>
              <a:gd name="T81" fmla="*/ 13 h 16"/>
              <a:gd name="T82" fmla="*/ 46 w 46"/>
              <a:gd name="T83" fmla="*/ 13 h 16"/>
              <a:gd name="T84" fmla="*/ 43 w 46"/>
              <a:gd name="T85" fmla="*/ 11 h 16"/>
              <a:gd name="T86" fmla="*/ 41 w 46"/>
              <a:gd name="T87" fmla="*/ 10 h 16"/>
              <a:gd name="T88" fmla="*/ 38 w 46"/>
              <a:gd name="T89" fmla="*/ 11 h 16"/>
              <a:gd name="T90" fmla="*/ 35 w 46"/>
              <a:gd name="T91" fmla="*/ 11 h 16"/>
              <a:gd name="T92" fmla="*/ 31 w 46"/>
              <a:gd name="T93" fmla="*/ 7 h 16"/>
              <a:gd name="T94" fmla="*/ 27 w 46"/>
              <a:gd name="T95" fmla="*/ 4 h 16"/>
              <a:gd name="T96" fmla="*/ 24 w 46"/>
              <a:gd name="T97" fmla="*/ 5 h 16"/>
              <a:gd name="T98" fmla="*/ 21 w 46"/>
              <a:gd name="T99" fmla="*/ 6 h 16"/>
              <a:gd name="T100" fmla="*/ 17 w 46"/>
              <a:gd name="T101" fmla="*/ 6 h 16"/>
              <a:gd name="T102" fmla="*/ 15 w 46"/>
              <a:gd name="T103" fmla="*/ 2 h 16"/>
              <a:gd name="T104" fmla="*/ 11 w 46"/>
              <a:gd name="T10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" h="16"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9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2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5" y="3"/>
                  <a:pt x="6" y="3"/>
                </a:cubicBezTo>
                <a:cubicBezTo>
                  <a:pt x="7" y="4"/>
                  <a:pt x="8" y="4"/>
                  <a:pt x="8" y="5"/>
                </a:cubicBezTo>
                <a:cubicBezTo>
                  <a:pt x="9" y="6"/>
                  <a:pt x="9" y="7"/>
                  <a:pt x="9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9"/>
                  <a:pt x="9" y="9"/>
                  <a:pt x="8" y="10"/>
                </a:cubicBezTo>
                <a:cubicBezTo>
                  <a:pt x="8" y="11"/>
                  <a:pt x="7" y="11"/>
                  <a:pt x="7" y="12"/>
                </a:cubicBezTo>
                <a:cubicBezTo>
                  <a:pt x="6" y="12"/>
                  <a:pt x="6" y="12"/>
                  <a:pt x="5" y="12"/>
                </a:cubicBezTo>
                <a:cubicBezTo>
                  <a:pt x="5" y="12"/>
                  <a:pt x="5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6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8" y="9"/>
                  <a:pt x="8" y="9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6"/>
                  <a:pt x="7" y="6"/>
                </a:cubicBezTo>
                <a:cubicBezTo>
                  <a:pt x="6" y="5"/>
                  <a:pt x="6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2" y="5"/>
                  <a:pt x="1" y="6"/>
                  <a:pt x="0" y="7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1"/>
                  <a:pt x="1" y="12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5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5"/>
                  <a:pt x="10" y="14"/>
                  <a:pt x="11" y="14"/>
                </a:cubicBezTo>
                <a:cubicBezTo>
                  <a:pt x="11" y="14"/>
                  <a:pt x="11" y="14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7" y="15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3"/>
                  <a:pt x="22" y="13"/>
                  <a:pt x="22" y="12"/>
                </a:cubicBezTo>
                <a:cubicBezTo>
                  <a:pt x="23" y="12"/>
                  <a:pt x="24" y="12"/>
                  <a:pt x="24" y="12"/>
                </a:cubicBezTo>
                <a:cubicBezTo>
                  <a:pt x="24" y="12"/>
                  <a:pt x="25" y="12"/>
                  <a:pt x="25" y="12"/>
                </a:cubicBezTo>
                <a:cubicBezTo>
                  <a:pt x="25" y="12"/>
                  <a:pt x="26" y="12"/>
                  <a:pt x="27" y="13"/>
                </a:cubicBezTo>
                <a:cubicBezTo>
                  <a:pt x="28" y="13"/>
                  <a:pt x="29" y="14"/>
                  <a:pt x="30" y="14"/>
                </a:cubicBezTo>
                <a:cubicBezTo>
                  <a:pt x="31" y="14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5" y="15"/>
                  <a:pt x="35" y="15"/>
                  <a:pt x="36" y="15"/>
                </a:cubicBezTo>
                <a:cubicBezTo>
                  <a:pt x="36" y="14"/>
                  <a:pt x="37" y="14"/>
                  <a:pt x="38" y="13"/>
                </a:cubicBezTo>
                <a:cubicBezTo>
                  <a:pt x="39" y="13"/>
                  <a:pt x="39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2" y="13"/>
                  <a:pt x="42" y="13"/>
                  <a:pt x="42" y="13"/>
                </a:cubicBezTo>
                <a:cubicBezTo>
                  <a:pt x="43" y="13"/>
                  <a:pt x="43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4" y="13"/>
                  <a:pt x="44" y="12"/>
                </a:cubicBezTo>
                <a:cubicBezTo>
                  <a:pt x="43" y="12"/>
                  <a:pt x="43" y="11"/>
                  <a:pt x="43" y="11"/>
                </a:cubicBezTo>
                <a:cubicBezTo>
                  <a:pt x="42" y="10"/>
                  <a:pt x="42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ubicBezTo>
                  <a:pt x="39" y="10"/>
                  <a:pt x="39" y="11"/>
                  <a:pt x="38" y="11"/>
                </a:cubicBezTo>
                <a:cubicBezTo>
                  <a:pt x="38" y="11"/>
                  <a:pt x="37" y="11"/>
                  <a:pt x="36" y="11"/>
                </a:cubicBezTo>
                <a:cubicBezTo>
                  <a:pt x="36" y="11"/>
                  <a:pt x="36" y="11"/>
                  <a:pt x="35" y="11"/>
                </a:cubicBezTo>
                <a:cubicBezTo>
                  <a:pt x="34" y="11"/>
                  <a:pt x="34" y="11"/>
                  <a:pt x="33" y="10"/>
                </a:cubicBezTo>
                <a:cubicBezTo>
                  <a:pt x="32" y="9"/>
                  <a:pt x="32" y="8"/>
                  <a:pt x="31" y="7"/>
                </a:cubicBezTo>
                <a:cubicBezTo>
                  <a:pt x="31" y="6"/>
                  <a:pt x="30" y="6"/>
                  <a:pt x="29" y="5"/>
                </a:cubicBezTo>
                <a:cubicBezTo>
                  <a:pt x="28" y="5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4" y="5"/>
                </a:cubicBezTo>
                <a:cubicBezTo>
                  <a:pt x="24" y="5"/>
                  <a:pt x="24" y="6"/>
                  <a:pt x="23" y="6"/>
                </a:cubicBezTo>
                <a:cubicBezTo>
                  <a:pt x="22" y="6"/>
                  <a:pt x="22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19" y="6"/>
                  <a:pt x="18" y="6"/>
                  <a:pt x="17" y="6"/>
                </a:cubicBezTo>
                <a:cubicBezTo>
                  <a:pt x="16" y="5"/>
                  <a:pt x="16" y="4"/>
                  <a:pt x="15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2" y="0"/>
                  <a:pt x="11" y="0"/>
                </a:cubicBezTo>
              </a:path>
            </a:pathLst>
          </a:custGeom>
          <a:solidFill>
            <a:srgbClr val="E5F5F8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Freeform 17"/>
          <p:cNvSpPr/>
          <p:nvPr/>
        </p:nvSpPr>
        <p:spPr bwMode="auto">
          <a:xfrm>
            <a:off x="9099241" y="4634254"/>
            <a:ext cx="1860267" cy="725703"/>
          </a:xfrm>
          <a:custGeom>
            <a:avLst/>
            <a:gdLst>
              <a:gd name="T0" fmla="*/ 11 w 46"/>
              <a:gd name="T1" fmla="*/ 0 h 16"/>
              <a:gd name="T2" fmla="*/ 8 w 46"/>
              <a:gd name="T3" fmla="*/ 1 h 16"/>
              <a:gd name="T4" fmla="*/ 6 w 46"/>
              <a:gd name="T5" fmla="*/ 1 h 16"/>
              <a:gd name="T6" fmla="*/ 4 w 46"/>
              <a:gd name="T7" fmla="*/ 1 h 16"/>
              <a:gd name="T8" fmla="*/ 1 w 46"/>
              <a:gd name="T9" fmla="*/ 3 h 16"/>
              <a:gd name="T10" fmla="*/ 2 w 46"/>
              <a:gd name="T11" fmla="*/ 3 h 16"/>
              <a:gd name="T12" fmla="*/ 3 w 46"/>
              <a:gd name="T13" fmla="*/ 3 h 16"/>
              <a:gd name="T14" fmla="*/ 8 w 46"/>
              <a:gd name="T15" fmla="*/ 5 h 16"/>
              <a:gd name="T16" fmla="*/ 9 w 46"/>
              <a:gd name="T17" fmla="*/ 8 h 16"/>
              <a:gd name="T18" fmla="*/ 7 w 46"/>
              <a:gd name="T19" fmla="*/ 12 h 16"/>
              <a:gd name="T20" fmla="*/ 4 w 46"/>
              <a:gd name="T21" fmla="*/ 11 h 16"/>
              <a:gd name="T22" fmla="*/ 4 w 46"/>
              <a:gd name="T23" fmla="*/ 8 h 16"/>
              <a:gd name="T24" fmla="*/ 4 w 46"/>
              <a:gd name="T25" fmla="*/ 9 h 16"/>
              <a:gd name="T26" fmla="*/ 6 w 46"/>
              <a:gd name="T27" fmla="*/ 10 h 16"/>
              <a:gd name="T28" fmla="*/ 8 w 46"/>
              <a:gd name="T29" fmla="*/ 8 h 16"/>
              <a:gd name="T30" fmla="*/ 7 w 46"/>
              <a:gd name="T31" fmla="*/ 6 h 16"/>
              <a:gd name="T32" fmla="*/ 5 w 46"/>
              <a:gd name="T33" fmla="*/ 5 h 16"/>
              <a:gd name="T34" fmla="*/ 5 w 46"/>
              <a:gd name="T35" fmla="*/ 5 h 16"/>
              <a:gd name="T36" fmla="*/ 3 w 46"/>
              <a:gd name="T37" fmla="*/ 5 h 16"/>
              <a:gd name="T38" fmla="*/ 0 w 46"/>
              <a:gd name="T39" fmla="*/ 9 h 16"/>
              <a:gd name="T40" fmla="*/ 1 w 46"/>
              <a:gd name="T41" fmla="*/ 13 h 16"/>
              <a:gd name="T42" fmla="*/ 2 w 46"/>
              <a:gd name="T43" fmla="*/ 14 h 16"/>
              <a:gd name="T44" fmla="*/ 4 w 46"/>
              <a:gd name="T45" fmla="*/ 15 h 16"/>
              <a:gd name="T46" fmla="*/ 6 w 46"/>
              <a:gd name="T47" fmla="*/ 16 h 16"/>
              <a:gd name="T48" fmla="*/ 8 w 46"/>
              <a:gd name="T49" fmla="*/ 15 h 16"/>
              <a:gd name="T50" fmla="*/ 9 w 46"/>
              <a:gd name="T51" fmla="*/ 15 h 16"/>
              <a:gd name="T52" fmla="*/ 12 w 46"/>
              <a:gd name="T53" fmla="*/ 14 h 16"/>
              <a:gd name="T54" fmla="*/ 14 w 46"/>
              <a:gd name="T55" fmla="*/ 15 h 16"/>
              <a:gd name="T56" fmla="*/ 16 w 46"/>
              <a:gd name="T57" fmla="*/ 15 h 16"/>
              <a:gd name="T58" fmla="*/ 18 w 46"/>
              <a:gd name="T59" fmla="*/ 15 h 16"/>
              <a:gd name="T60" fmla="*/ 20 w 46"/>
              <a:gd name="T61" fmla="*/ 14 h 16"/>
              <a:gd name="T62" fmla="*/ 22 w 46"/>
              <a:gd name="T63" fmla="*/ 12 h 16"/>
              <a:gd name="T64" fmla="*/ 25 w 46"/>
              <a:gd name="T65" fmla="*/ 12 h 16"/>
              <a:gd name="T66" fmla="*/ 30 w 46"/>
              <a:gd name="T67" fmla="*/ 14 h 16"/>
              <a:gd name="T68" fmla="*/ 33 w 46"/>
              <a:gd name="T69" fmla="*/ 15 h 16"/>
              <a:gd name="T70" fmla="*/ 33 w 46"/>
              <a:gd name="T71" fmla="*/ 15 h 16"/>
              <a:gd name="T72" fmla="*/ 36 w 46"/>
              <a:gd name="T73" fmla="*/ 15 h 16"/>
              <a:gd name="T74" fmla="*/ 40 w 46"/>
              <a:gd name="T75" fmla="*/ 12 h 16"/>
              <a:gd name="T76" fmla="*/ 41 w 46"/>
              <a:gd name="T77" fmla="*/ 12 h 16"/>
              <a:gd name="T78" fmla="*/ 44 w 46"/>
              <a:gd name="T79" fmla="*/ 13 h 16"/>
              <a:gd name="T80" fmla="*/ 45 w 46"/>
              <a:gd name="T81" fmla="*/ 13 h 16"/>
              <a:gd name="T82" fmla="*/ 46 w 46"/>
              <a:gd name="T83" fmla="*/ 13 h 16"/>
              <a:gd name="T84" fmla="*/ 43 w 46"/>
              <a:gd name="T85" fmla="*/ 11 h 16"/>
              <a:gd name="T86" fmla="*/ 41 w 46"/>
              <a:gd name="T87" fmla="*/ 10 h 16"/>
              <a:gd name="T88" fmla="*/ 38 w 46"/>
              <a:gd name="T89" fmla="*/ 11 h 16"/>
              <a:gd name="T90" fmla="*/ 35 w 46"/>
              <a:gd name="T91" fmla="*/ 11 h 16"/>
              <a:gd name="T92" fmla="*/ 31 w 46"/>
              <a:gd name="T93" fmla="*/ 7 h 16"/>
              <a:gd name="T94" fmla="*/ 27 w 46"/>
              <a:gd name="T95" fmla="*/ 4 h 16"/>
              <a:gd name="T96" fmla="*/ 24 w 46"/>
              <a:gd name="T97" fmla="*/ 5 h 16"/>
              <a:gd name="T98" fmla="*/ 21 w 46"/>
              <a:gd name="T99" fmla="*/ 6 h 16"/>
              <a:gd name="T100" fmla="*/ 17 w 46"/>
              <a:gd name="T101" fmla="*/ 6 h 16"/>
              <a:gd name="T102" fmla="*/ 15 w 46"/>
              <a:gd name="T103" fmla="*/ 2 h 16"/>
              <a:gd name="T104" fmla="*/ 11 w 46"/>
              <a:gd name="T10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" h="16"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9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2"/>
                  <a:pt x="2" y="2"/>
                </a:cubicBezTo>
                <a:cubicBezTo>
                  <a:pt x="2" y="2"/>
                  <a:pt x="1" y="2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5" y="3"/>
                  <a:pt x="6" y="3"/>
                </a:cubicBezTo>
                <a:cubicBezTo>
                  <a:pt x="7" y="4"/>
                  <a:pt x="8" y="4"/>
                  <a:pt x="8" y="5"/>
                </a:cubicBezTo>
                <a:cubicBezTo>
                  <a:pt x="9" y="6"/>
                  <a:pt x="9" y="7"/>
                  <a:pt x="9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9"/>
                  <a:pt x="9" y="9"/>
                  <a:pt x="8" y="10"/>
                </a:cubicBezTo>
                <a:cubicBezTo>
                  <a:pt x="8" y="11"/>
                  <a:pt x="7" y="11"/>
                  <a:pt x="7" y="12"/>
                </a:cubicBezTo>
                <a:cubicBezTo>
                  <a:pt x="6" y="12"/>
                  <a:pt x="6" y="12"/>
                  <a:pt x="5" y="12"/>
                </a:cubicBezTo>
                <a:cubicBezTo>
                  <a:pt x="5" y="12"/>
                  <a:pt x="5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6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8" y="9"/>
                  <a:pt x="8" y="9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6"/>
                  <a:pt x="7" y="6"/>
                </a:cubicBezTo>
                <a:cubicBezTo>
                  <a:pt x="6" y="5"/>
                  <a:pt x="6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2" y="5"/>
                  <a:pt x="1" y="6"/>
                  <a:pt x="0" y="7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1"/>
                  <a:pt x="1" y="12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5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5"/>
                  <a:pt x="10" y="14"/>
                  <a:pt x="11" y="14"/>
                </a:cubicBezTo>
                <a:cubicBezTo>
                  <a:pt x="11" y="14"/>
                  <a:pt x="11" y="14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7" y="15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3"/>
                  <a:pt x="22" y="13"/>
                  <a:pt x="22" y="12"/>
                </a:cubicBezTo>
                <a:cubicBezTo>
                  <a:pt x="23" y="12"/>
                  <a:pt x="24" y="12"/>
                  <a:pt x="24" y="12"/>
                </a:cubicBezTo>
                <a:cubicBezTo>
                  <a:pt x="24" y="12"/>
                  <a:pt x="25" y="12"/>
                  <a:pt x="25" y="12"/>
                </a:cubicBezTo>
                <a:cubicBezTo>
                  <a:pt x="25" y="12"/>
                  <a:pt x="26" y="12"/>
                  <a:pt x="27" y="13"/>
                </a:cubicBezTo>
                <a:cubicBezTo>
                  <a:pt x="28" y="13"/>
                  <a:pt x="29" y="14"/>
                  <a:pt x="30" y="14"/>
                </a:cubicBezTo>
                <a:cubicBezTo>
                  <a:pt x="31" y="14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5" y="15"/>
                  <a:pt x="35" y="15"/>
                  <a:pt x="36" y="15"/>
                </a:cubicBezTo>
                <a:cubicBezTo>
                  <a:pt x="36" y="14"/>
                  <a:pt x="37" y="14"/>
                  <a:pt x="38" y="13"/>
                </a:cubicBezTo>
                <a:cubicBezTo>
                  <a:pt x="39" y="13"/>
                  <a:pt x="39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2" y="13"/>
                  <a:pt x="42" y="13"/>
                  <a:pt x="42" y="13"/>
                </a:cubicBezTo>
                <a:cubicBezTo>
                  <a:pt x="43" y="13"/>
                  <a:pt x="43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4" y="13"/>
                  <a:pt x="44" y="12"/>
                </a:cubicBezTo>
                <a:cubicBezTo>
                  <a:pt x="43" y="12"/>
                  <a:pt x="43" y="11"/>
                  <a:pt x="43" y="11"/>
                </a:cubicBezTo>
                <a:cubicBezTo>
                  <a:pt x="42" y="10"/>
                  <a:pt x="42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ubicBezTo>
                  <a:pt x="39" y="10"/>
                  <a:pt x="39" y="11"/>
                  <a:pt x="38" y="11"/>
                </a:cubicBezTo>
                <a:cubicBezTo>
                  <a:pt x="38" y="11"/>
                  <a:pt x="37" y="11"/>
                  <a:pt x="36" y="11"/>
                </a:cubicBezTo>
                <a:cubicBezTo>
                  <a:pt x="36" y="11"/>
                  <a:pt x="36" y="11"/>
                  <a:pt x="35" y="11"/>
                </a:cubicBezTo>
                <a:cubicBezTo>
                  <a:pt x="34" y="11"/>
                  <a:pt x="34" y="11"/>
                  <a:pt x="33" y="10"/>
                </a:cubicBezTo>
                <a:cubicBezTo>
                  <a:pt x="32" y="9"/>
                  <a:pt x="32" y="8"/>
                  <a:pt x="31" y="7"/>
                </a:cubicBezTo>
                <a:cubicBezTo>
                  <a:pt x="31" y="6"/>
                  <a:pt x="30" y="6"/>
                  <a:pt x="29" y="5"/>
                </a:cubicBezTo>
                <a:cubicBezTo>
                  <a:pt x="28" y="5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4" y="5"/>
                </a:cubicBezTo>
                <a:cubicBezTo>
                  <a:pt x="24" y="5"/>
                  <a:pt x="24" y="6"/>
                  <a:pt x="23" y="6"/>
                </a:cubicBezTo>
                <a:cubicBezTo>
                  <a:pt x="22" y="6"/>
                  <a:pt x="22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19" y="6"/>
                  <a:pt x="18" y="6"/>
                  <a:pt x="17" y="6"/>
                </a:cubicBezTo>
                <a:cubicBezTo>
                  <a:pt x="16" y="5"/>
                  <a:pt x="16" y="4"/>
                  <a:pt x="15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2" y="0"/>
                  <a:pt x="11" y="0"/>
                </a:cubicBezTo>
              </a:path>
            </a:pathLst>
          </a:custGeom>
          <a:solidFill>
            <a:srgbClr val="E5F5F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Freeform 13"/>
          <p:cNvSpPr/>
          <p:nvPr/>
        </p:nvSpPr>
        <p:spPr bwMode="auto">
          <a:xfrm>
            <a:off x="2057188" y="5056208"/>
            <a:ext cx="3171824" cy="667266"/>
          </a:xfrm>
          <a:custGeom>
            <a:avLst/>
            <a:gdLst>
              <a:gd name="T0" fmla="*/ 71 w 111"/>
              <a:gd name="T1" fmla="*/ 1 h 21"/>
              <a:gd name="T2" fmla="*/ 62 w 111"/>
              <a:gd name="T3" fmla="*/ 2 h 21"/>
              <a:gd name="T4" fmla="*/ 54 w 111"/>
              <a:gd name="T5" fmla="*/ 0 h 21"/>
              <a:gd name="T6" fmla="*/ 46 w 111"/>
              <a:gd name="T7" fmla="*/ 5 h 21"/>
              <a:gd name="T8" fmla="*/ 50 w 111"/>
              <a:gd name="T9" fmla="*/ 11 h 21"/>
              <a:gd name="T10" fmla="*/ 54 w 111"/>
              <a:gd name="T11" fmla="*/ 9 h 21"/>
              <a:gd name="T12" fmla="*/ 50 w 111"/>
              <a:gd name="T13" fmla="*/ 8 h 21"/>
              <a:gd name="T14" fmla="*/ 57 w 111"/>
              <a:gd name="T15" fmla="*/ 8 h 21"/>
              <a:gd name="T16" fmla="*/ 49 w 111"/>
              <a:gd name="T17" fmla="*/ 15 h 21"/>
              <a:gd name="T18" fmla="*/ 42 w 111"/>
              <a:gd name="T19" fmla="*/ 8 h 21"/>
              <a:gd name="T20" fmla="*/ 40 w 111"/>
              <a:gd name="T21" fmla="*/ 5 h 21"/>
              <a:gd name="T22" fmla="*/ 35 w 111"/>
              <a:gd name="T23" fmla="*/ 4 h 21"/>
              <a:gd name="T24" fmla="*/ 29 w 111"/>
              <a:gd name="T25" fmla="*/ 6 h 21"/>
              <a:gd name="T26" fmla="*/ 22 w 111"/>
              <a:gd name="T27" fmla="*/ 6 h 21"/>
              <a:gd name="T28" fmla="*/ 18 w 111"/>
              <a:gd name="T29" fmla="*/ 6 h 21"/>
              <a:gd name="T30" fmla="*/ 13 w 111"/>
              <a:gd name="T31" fmla="*/ 11 h 21"/>
              <a:gd name="T32" fmla="*/ 7 w 111"/>
              <a:gd name="T33" fmla="*/ 13 h 21"/>
              <a:gd name="T34" fmla="*/ 3 w 111"/>
              <a:gd name="T35" fmla="*/ 13 h 21"/>
              <a:gd name="T36" fmla="*/ 4 w 111"/>
              <a:gd name="T37" fmla="*/ 14 h 21"/>
              <a:gd name="T38" fmla="*/ 11 w 111"/>
              <a:gd name="T39" fmla="*/ 15 h 21"/>
              <a:gd name="T40" fmla="*/ 17 w 111"/>
              <a:gd name="T41" fmla="*/ 15 h 21"/>
              <a:gd name="T42" fmla="*/ 28 w 111"/>
              <a:gd name="T43" fmla="*/ 13 h 21"/>
              <a:gd name="T44" fmla="*/ 47 w 111"/>
              <a:gd name="T45" fmla="*/ 20 h 21"/>
              <a:gd name="T46" fmla="*/ 53 w 111"/>
              <a:gd name="T47" fmla="*/ 21 h 21"/>
              <a:gd name="T48" fmla="*/ 55 w 111"/>
              <a:gd name="T49" fmla="*/ 20 h 21"/>
              <a:gd name="T50" fmla="*/ 61 w 111"/>
              <a:gd name="T51" fmla="*/ 20 h 21"/>
              <a:gd name="T52" fmla="*/ 62 w 111"/>
              <a:gd name="T53" fmla="*/ 20 h 21"/>
              <a:gd name="T54" fmla="*/ 65 w 111"/>
              <a:gd name="T55" fmla="*/ 10 h 21"/>
              <a:gd name="T56" fmla="*/ 76 w 111"/>
              <a:gd name="T57" fmla="*/ 13 h 21"/>
              <a:gd name="T58" fmla="*/ 71 w 111"/>
              <a:gd name="T59" fmla="*/ 14 h 21"/>
              <a:gd name="T60" fmla="*/ 70 w 111"/>
              <a:gd name="T61" fmla="*/ 12 h 21"/>
              <a:gd name="T62" fmla="*/ 65 w 111"/>
              <a:gd name="T63" fmla="*/ 19 h 21"/>
              <a:gd name="T64" fmla="*/ 73 w 111"/>
              <a:gd name="T65" fmla="*/ 21 h 21"/>
              <a:gd name="T66" fmla="*/ 91 w 111"/>
              <a:gd name="T67" fmla="*/ 12 h 21"/>
              <a:gd name="T68" fmla="*/ 103 w 111"/>
              <a:gd name="T69" fmla="*/ 15 h 21"/>
              <a:gd name="T70" fmla="*/ 109 w 111"/>
              <a:gd name="T71" fmla="*/ 12 h 21"/>
              <a:gd name="T72" fmla="*/ 110 w 111"/>
              <a:gd name="T73" fmla="*/ 11 h 21"/>
              <a:gd name="T74" fmla="*/ 105 w 111"/>
              <a:gd name="T75" fmla="*/ 12 h 21"/>
              <a:gd name="T76" fmla="*/ 97 w 111"/>
              <a:gd name="T77" fmla="*/ 10 h 21"/>
              <a:gd name="T78" fmla="*/ 94 w 111"/>
              <a:gd name="T79" fmla="*/ 5 h 21"/>
              <a:gd name="T80" fmla="*/ 87 w 111"/>
              <a:gd name="T81" fmla="*/ 6 h 21"/>
              <a:gd name="T82" fmla="*/ 81 w 111"/>
              <a:gd name="T83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1" h="21">
                <a:moveTo>
                  <a:pt x="75" y="0"/>
                </a:moveTo>
                <a:cubicBezTo>
                  <a:pt x="74" y="0"/>
                  <a:pt x="73" y="0"/>
                  <a:pt x="72" y="1"/>
                </a:cubicBezTo>
                <a:cubicBezTo>
                  <a:pt x="72" y="1"/>
                  <a:pt x="72" y="1"/>
                  <a:pt x="71" y="1"/>
                </a:cubicBezTo>
                <a:cubicBezTo>
                  <a:pt x="70" y="2"/>
                  <a:pt x="69" y="3"/>
                  <a:pt x="67" y="3"/>
                </a:cubicBezTo>
                <a:cubicBezTo>
                  <a:pt x="67" y="3"/>
                  <a:pt x="67" y="3"/>
                  <a:pt x="66" y="3"/>
                </a:cubicBezTo>
                <a:cubicBezTo>
                  <a:pt x="65" y="3"/>
                  <a:pt x="64" y="3"/>
                  <a:pt x="62" y="2"/>
                </a:cubicBezTo>
                <a:cubicBezTo>
                  <a:pt x="61" y="2"/>
                  <a:pt x="61" y="1"/>
                  <a:pt x="60" y="1"/>
                </a:cubicBezTo>
                <a:cubicBezTo>
                  <a:pt x="59" y="1"/>
                  <a:pt x="58" y="1"/>
                  <a:pt x="58" y="0"/>
                </a:cubicBezTo>
                <a:cubicBezTo>
                  <a:pt x="57" y="0"/>
                  <a:pt x="55" y="0"/>
                  <a:pt x="54" y="0"/>
                </a:cubicBezTo>
                <a:cubicBezTo>
                  <a:pt x="54" y="0"/>
                  <a:pt x="53" y="0"/>
                  <a:pt x="53" y="0"/>
                </a:cubicBezTo>
                <a:cubicBezTo>
                  <a:pt x="51" y="0"/>
                  <a:pt x="49" y="1"/>
                  <a:pt x="48" y="2"/>
                </a:cubicBezTo>
                <a:cubicBezTo>
                  <a:pt x="47" y="3"/>
                  <a:pt x="46" y="4"/>
                  <a:pt x="46" y="5"/>
                </a:cubicBezTo>
                <a:cubicBezTo>
                  <a:pt x="46" y="7"/>
                  <a:pt x="46" y="9"/>
                  <a:pt x="47" y="10"/>
                </a:cubicBezTo>
                <a:cubicBezTo>
                  <a:pt x="47" y="10"/>
                  <a:pt x="48" y="11"/>
                  <a:pt x="48" y="11"/>
                </a:cubicBezTo>
                <a:cubicBezTo>
                  <a:pt x="49" y="11"/>
                  <a:pt x="49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2" y="11"/>
                  <a:pt x="53" y="11"/>
                  <a:pt x="54" y="9"/>
                </a:cubicBezTo>
                <a:cubicBezTo>
                  <a:pt x="54" y="9"/>
                  <a:pt x="54" y="8"/>
                  <a:pt x="53" y="8"/>
                </a:cubicBezTo>
                <a:cubicBezTo>
                  <a:pt x="52" y="9"/>
                  <a:pt x="52" y="9"/>
                  <a:pt x="51" y="9"/>
                </a:cubicBezTo>
                <a:cubicBezTo>
                  <a:pt x="51" y="9"/>
                  <a:pt x="50" y="9"/>
                  <a:pt x="50" y="8"/>
                </a:cubicBezTo>
                <a:cubicBezTo>
                  <a:pt x="50" y="6"/>
                  <a:pt x="51" y="5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5" y="5"/>
                  <a:pt x="57" y="6"/>
                  <a:pt x="57" y="8"/>
                </a:cubicBezTo>
                <a:cubicBezTo>
                  <a:pt x="58" y="9"/>
                  <a:pt x="57" y="11"/>
                  <a:pt x="56" y="12"/>
                </a:cubicBezTo>
                <a:cubicBezTo>
                  <a:pt x="55" y="14"/>
                  <a:pt x="54" y="15"/>
                  <a:pt x="52" y="15"/>
                </a:cubicBezTo>
                <a:cubicBezTo>
                  <a:pt x="51" y="15"/>
                  <a:pt x="50" y="15"/>
                  <a:pt x="49" y="15"/>
                </a:cubicBezTo>
                <a:cubicBezTo>
                  <a:pt x="48" y="15"/>
                  <a:pt x="47" y="15"/>
                  <a:pt x="47" y="15"/>
                </a:cubicBezTo>
                <a:cubicBezTo>
                  <a:pt x="45" y="14"/>
                  <a:pt x="44" y="12"/>
                  <a:pt x="43" y="11"/>
                </a:cubicBezTo>
                <a:cubicBezTo>
                  <a:pt x="43" y="10"/>
                  <a:pt x="43" y="9"/>
                  <a:pt x="42" y="8"/>
                </a:cubicBezTo>
                <a:cubicBezTo>
                  <a:pt x="42" y="8"/>
                  <a:pt x="41" y="7"/>
                  <a:pt x="41" y="7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5"/>
                  <a:pt x="39" y="5"/>
                  <a:pt x="38" y="5"/>
                </a:cubicBezTo>
                <a:cubicBezTo>
                  <a:pt x="37" y="4"/>
                  <a:pt x="36" y="4"/>
                  <a:pt x="35" y="4"/>
                </a:cubicBezTo>
                <a:cubicBezTo>
                  <a:pt x="35" y="4"/>
                  <a:pt x="34" y="4"/>
                  <a:pt x="33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1" y="4"/>
                  <a:pt x="30" y="5"/>
                  <a:pt x="29" y="6"/>
                </a:cubicBezTo>
                <a:cubicBezTo>
                  <a:pt x="28" y="6"/>
                  <a:pt x="27" y="6"/>
                  <a:pt x="26" y="7"/>
                </a:cubicBezTo>
                <a:cubicBezTo>
                  <a:pt x="25" y="7"/>
                  <a:pt x="25" y="7"/>
                  <a:pt x="24" y="7"/>
                </a:cubicBezTo>
                <a:cubicBezTo>
                  <a:pt x="24" y="7"/>
                  <a:pt x="23" y="7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19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7" y="6"/>
                  <a:pt x="17" y="6"/>
                </a:cubicBezTo>
                <a:cubicBezTo>
                  <a:pt x="16" y="6"/>
                  <a:pt x="15" y="7"/>
                  <a:pt x="15" y="8"/>
                </a:cubicBezTo>
                <a:cubicBezTo>
                  <a:pt x="14" y="9"/>
                  <a:pt x="14" y="10"/>
                  <a:pt x="13" y="11"/>
                </a:cubicBezTo>
                <a:cubicBezTo>
                  <a:pt x="13" y="12"/>
                  <a:pt x="12" y="12"/>
                  <a:pt x="11" y="13"/>
                </a:cubicBezTo>
                <a:cubicBezTo>
                  <a:pt x="10" y="13"/>
                  <a:pt x="9" y="13"/>
                  <a:pt x="8" y="13"/>
                </a:cubicBezTo>
                <a:cubicBezTo>
                  <a:pt x="8" y="13"/>
                  <a:pt x="8" y="13"/>
                  <a:pt x="7" y="13"/>
                </a:cubicBezTo>
                <a:cubicBezTo>
                  <a:pt x="7" y="13"/>
                  <a:pt x="6" y="13"/>
                  <a:pt x="5" y="13"/>
                </a:cubicBezTo>
                <a:cubicBezTo>
                  <a:pt x="5" y="13"/>
                  <a:pt x="4" y="13"/>
                  <a:pt x="4" y="13"/>
                </a:cubicBezTo>
                <a:cubicBezTo>
                  <a:pt x="4" y="13"/>
                  <a:pt x="3" y="13"/>
                  <a:pt x="3" y="13"/>
                </a:cubicBezTo>
                <a:cubicBezTo>
                  <a:pt x="2" y="13"/>
                  <a:pt x="1" y="14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2" y="14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4"/>
                  <a:pt x="7" y="14"/>
                  <a:pt x="8" y="15"/>
                </a:cubicBezTo>
                <a:cubicBezTo>
                  <a:pt x="9" y="15"/>
                  <a:pt x="10" y="15"/>
                  <a:pt x="11" y="15"/>
                </a:cubicBezTo>
                <a:cubicBezTo>
                  <a:pt x="11" y="15"/>
                  <a:pt x="12" y="15"/>
                  <a:pt x="12" y="15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6" y="15"/>
                  <a:pt x="17" y="15"/>
                </a:cubicBezTo>
                <a:cubicBezTo>
                  <a:pt x="18" y="14"/>
                  <a:pt x="19" y="14"/>
                  <a:pt x="20" y="13"/>
                </a:cubicBezTo>
                <a:cubicBezTo>
                  <a:pt x="22" y="13"/>
                  <a:pt x="23" y="13"/>
                  <a:pt x="24" y="13"/>
                </a:cubicBezTo>
                <a:cubicBezTo>
                  <a:pt x="26" y="13"/>
                  <a:pt x="27" y="13"/>
                  <a:pt x="28" y="13"/>
                </a:cubicBezTo>
                <a:cubicBezTo>
                  <a:pt x="32" y="14"/>
                  <a:pt x="35" y="16"/>
                  <a:pt x="38" y="17"/>
                </a:cubicBezTo>
                <a:cubicBezTo>
                  <a:pt x="39" y="18"/>
                  <a:pt x="41" y="18"/>
                  <a:pt x="42" y="19"/>
                </a:cubicBezTo>
                <a:cubicBezTo>
                  <a:pt x="44" y="19"/>
                  <a:pt x="45" y="19"/>
                  <a:pt x="47" y="20"/>
                </a:cubicBezTo>
                <a:cubicBezTo>
                  <a:pt x="47" y="20"/>
                  <a:pt x="48" y="20"/>
                  <a:pt x="49" y="20"/>
                </a:cubicBezTo>
                <a:cubicBezTo>
                  <a:pt x="50" y="20"/>
                  <a:pt x="50" y="20"/>
                  <a:pt x="51" y="20"/>
                </a:cubicBezTo>
                <a:cubicBezTo>
                  <a:pt x="52" y="20"/>
                  <a:pt x="53" y="21"/>
                  <a:pt x="53" y="21"/>
                </a:cubicBezTo>
                <a:cubicBezTo>
                  <a:pt x="53" y="21"/>
                  <a:pt x="53" y="21"/>
                  <a:pt x="54" y="21"/>
                </a:cubicBezTo>
                <a:cubicBezTo>
                  <a:pt x="54" y="21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7" y="20"/>
                  <a:pt x="58" y="20"/>
                  <a:pt x="59" y="20"/>
                </a:cubicBezTo>
                <a:cubicBezTo>
                  <a:pt x="60" y="20"/>
                  <a:pt x="60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9"/>
                  <a:pt x="62" y="18"/>
                  <a:pt x="62" y="17"/>
                </a:cubicBezTo>
                <a:cubicBezTo>
                  <a:pt x="62" y="15"/>
                  <a:pt x="63" y="12"/>
                  <a:pt x="65" y="10"/>
                </a:cubicBezTo>
                <a:cubicBezTo>
                  <a:pt x="67" y="9"/>
                  <a:pt x="68" y="8"/>
                  <a:pt x="70" y="8"/>
                </a:cubicBezTo>
                <a:cubicBezTo>
                  <a:pt x="71" y="8"/>
                  <a:pt x="72" y="9"/>
                  <a:pt x="73" y="9"/>
                </a:cubicBezTo>
                <a:cubicBezTo>
                  <a:pt x="76" y="9"/>
                  <a:pt x="76" y="11"/>
                  <a:pt x="76" y="13"/>
                </a:cubicBezTo>
                <a:cubicBezTo>
                  <a:pt x="76" y="15"/>
                  <a:pt x="76" y="16"/>
                  <a:pt x="74" y="17"/>
                </a:cubicBezTo>
                <a:cubicBezTo>
                  <a:pt x="74" y="17"/>
                  <a:pt x="73" y="17"/>
                  <a:pt x="73" y="17"/>
                </a:cubicBezTo>
                <a:cubicBezTo>
                  <a:pt x="71" y="17"/>
                  <a:pt x="70" y="15"/>
                  <a:pt x="71" y="14"/>
                </a:cubicBezTo>
                <a:cubicBezTo>
                  <a:pt x="71" y="13"/>
                  <a:pt x="71" y="13"/>
                  <a:pt x="71" y="13"/>
                </a:cubicBezTo>
                <a:cubicBezTo>
                  <a:pt x="71" y="13"/>
                  <a:pt x="71" y="13"/>
                  <a:pt x="71" y="13"/>
                </a:cubicBezTo>
                <a:cubicBezTo>
                  <a:pt x="71" y="12"/>
                  <a:pt x="71" y="12"/>
                  <a:pt x="70" y="12"/>
                </a:cubicBezTo>
                <a:cubicBezTo>
                  <a:pt x="70" y="11"/>
                  <a:pt x="69" y="11"/>
                  <a:pt x="68" y="11"/>
                </a:cubicBezTo>
                <a:cubicBezTo>
                  <a:pt x="68" y="11"/>
                  <a:pt x="67" y="11"/>
                  <a:pt x="66" y="12"/>
                </a:cubicBezTo>
                <a:cubicBezTo>
                  <a:pt x="64" y="13"/>
                  <a:pt x="63" y="17"/>
                  <a:pt x="65" y="19"/>
                </a:cubicBezTo>
                <a:cubicBezTo>
                  <a:pt x="67" y="20"/>
                  <a:pt x="68" y="20"/>
                  <a:pt x="69" y="21"/>
                </a:cubicBezTo>
                <a:cubicBezTo>
                  <a:pt x="70" y="21"/>
                  <a:pt x="70" y="21"/>
                  <a:pt x="71" y="21"/>
                </a:cubicBezTo>
                <a:cubicBezTo>
                  <a:pt x="72" y="21"/>
                  <a:pt x="72" y="21"/>
                  <a:pt x="73" y="21"/>
                </a:cubicBezTo>
                <a:cubicBezTo>
                  <a:pt x="76" y="20"/>
                  <a:pt x="79" y="18"/>
                  <a:pt x="82" y="16"/>
                </a:cubicBezTo>
                <a:cubicBezTo>
                  <a:pt x="85" y="14"/>
                  <a:pt x="88" y="12"/>
                  <a:pt x="91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2"/>
                  <a:pt x="95" y="12"/>
                  <a:pt x="97" y="13"/>
                </a:cubicBezTo>
                <a:cubicBezTo>
                  <a:pt x="98" y="14"/>
                  <a:pt x="100" y="15"/>
                  <a:pt x="101" y="15"/>
                </a:cubicBezTo>
                <a:cubicBezTo>
                  <a:pt x="102" y="15"/>
                  <a:pt x="103" y="15"/>
                  <a:pt x="103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5" y="15"/>
                  <a:pt x="105" y="14"/>
                  <a:pt x="105" y="14"/>
                </a:cubicBezTo>
                <a:cubicBezTo>
                  <a:pt x="107" y="13"/>
                  <a:pt x="108" y="12"/>
                  <a:pt x="109" y="12"/>
                </a:cubicBezTo>
                <a:cubicBezTo>
                  <a:pt x="110" y="12"/>
                  <a:pt x="110" y="12"/>
                  <a:pt x="111" y="12"/>
                </a:cubicBezTo>
                <a:cubicBezTo>
                  <a:pt x="111" y="12"/>
                  <a:pt x="110" y="11"/>
                  <a:pt x="110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09" y="11"/>
                  <a:pt x="108" y="11"/>
                  <a:pt x="107" y="11"/>
                </a:cubicBezTo>
                <a:cubicBezTo>
                  <a:pt x="106" y="12"/>
                  <a:pt x="106" y="12"/>
                  <a:pt x="105" y="12"/>
                </a:cubicBezTo>
                <a:cubicBezTo>
                  <a:pt x="104" y="12"/>
                  <a:pt x="103" y="13"/>
                  <a:pt x="102" y="13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99" y="12"/>
                  <a:pt x="98" y="11"/>
                  <a:pt x="97" y="10"/>
                </a:cubicBezTo>
                <a:cubicBezTo>
                  <a:pt x="97" y="9"/>
                  <a:pt x="96" y="9"/>
                  <a:pt x="96" y="8"/>
                </a:cubicBezTo>
                <a:cubicBezTo>
                  <a:pt x="96" y="8"/>
                  <a:pt x="96" y="7"/>
                  <a:pt x="96" y="6"/>
                </a:cubicBezTo>
                <a:cubicBezTo>
                  <a:pt x="95" y="6"/>
                  <a:pt x="95" y="5"/>
                  <a:pt x="94" y="5"/>
                </a:cubicBezTo>
                <a:cubicBezTo>
                  <a:pt x="94" y="4"/>
                  <a:pt x="93" y="4"/>
                  <a:pt x="93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0" y="5"/>
                  <a:pt x="89" y="6"/>
                  <a:pt x="87" y="6"/>
                </a:cubicBezTo>
                <a:cubicBezTo>
                  <a:pt x="87" y="6"/>
                  <a:pt x="86" y="6"/>
                  <a:pt x="85" y="6"/>
                </a:cubicBezTo>
                <a:cubicBezTo>
                  <a:pt x="84" y="6"/>
                  <a:pt x="83" y="6"/>
                  <a:pt x="83" y="5"/>
                </a:cubicBezTo>
                <a:cubicBezTo>
                  <a:pt x="82" y="4"/>
                  <a:pt x="82" y="3"/>
                  <a:pt x="81" y="2"/>
                </a:cubicBezTo>
                <a:cubicBezTo>
                  <a:pt x="80" y="1"/>
                  <a:pt x="78" y="0"/>
                  <a:pt x="76" y="0"/>
                </a:cubicBezTo>
                <a:cubicBezTo>
                  <a:pt x="76" y="0"/>
                  <a:pt x="76" y="0"/>
                  <a:pt x="75" y="0"/>
                </a:cubicBezTo>
              </a:path>
            </a:pathLst>
          </a:custGeom>
          <a:solidFill>
            <a:srgbClr val="E5F5F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7334841" y="2159579"/>
            <a:ext cx="2600823" cy="1004332"/>
          </a:xfrm>
          <a:custGeom>
            <a:avLst/>
            <a:gdLst>
              <a:gd name="T0" fmla="*/ 44 w 90"/>
              <a:gd name="T1" fmla="*/ 2 h 33"/>
              <a:gd name="T2" fmla="*/ 40 w 90"/>
              <a:gd name="T3" fmla="*/ 7 h 33"/>
              <a:gd name="T4" fmla="*/ 36 w 90"/>
              <a:gd name="T5" fmla="*/ 6 h 33"/>
              <a:gd name="T6" fmla="*/ 30 w 90"/>
              <a:gd name="T7" fmla="*/ 11 h 33"/>
              <a:gd name="T8" fmla="*/ 33 w 90"/>
              <a:gd name="T9" fmla="*/ 17 h 33"/>
              <a:gd name="T10" fmla="*/ 36 w 90"/>
              <a:gd name="T11" fmla="*/ 18 h 33"/>
              <a:gd name="T12" fmla="*/ 39 w 90"/>
              <a:gd name="T13" fmla="*/ 15 h 33"/>
              <a:gd name="T14" fmla="*/ 38 w 90"/>
              <a:gd name="T15" fmla="*/ 13 h 33"/>
              <a:gd name="T16" fmla="*/ 35 w 90"/>
              <a:gd name="T17" fmla="*/ 12 h 33"/>
              <a:gd name="T18" fmla="*/ 39 w 90"/>
              <a:gd name="T19" fmla="*/ 10 h 33"/>
              <a:gd name="T20" fmla="*/ 35 w 90"/>
              <a:gd name="T21" fmla="*/ 20 h 33"/>
              <a:gd name="T22" fmla="*/ 29 w 90"/>
              <a:gd name="T23" fmla="*/ 18 h 33"/>
              <a:gd name="T24" fmla="*/ 27 w 90"/>
              <a:gd name="T25" fmla="*/ 19 h 33"/>
              <a:gd name="T26" fmla="*/ 21 w 90"/>
              <a:gd name="T27" fmla="*/ 19 h 33"/>
              <a:gd name="T28" fmla="*/ 17 w 90"/>
              <a:gd name="T29" fmla="*/ 18 h 33"/>
              <a:gd name="T30" fmla="*/ 13 w 90"/>
              <a:gd name="T31" fmla="*/ 18 h 33"/>
              <a:gd name="T32" fmla="*/ 7 w 90"/>
              <a:gd name="T33" fmla="*/ 21 h 33"/>
              <a:gd name="T34" fmla="*/ 2 w 90"/>
              <a:gd name="T35" fmla="*/ 20 h 33"/>
              <a:gd name="T36" fmla="*/ 1 w 90"/>
              <a:gd name="T37" fmla="*/ 21 h 33"/>
              <a:gd name="T38" fmla="*/ 5 w 90"/>
              <a:gd name="T39" fmla="*/ 23 h 33"/>
              <a:gd name="T40" fmla="*/ 8 w 90"/>
              <a:gd name="T41" fmla="*/ 25 h 33"/>
              <a:gd name="T42" fmla="*/ 15 w 90"/>
              <a:gd name="T43" fmla="*/ 23 h 33"/>
              <a:gd name="T44" fmla="*/ 21 w 90"/>
              <a:gd name="T45" fmla="*/ 26 h 33"/>
              <a:gd name="T46" fmla="*/ 27 w 90"/>
              <a:gd name="T47" fmla="*/ 31 h 33"/>
              <a:gd name="T48" fmla="*/ 34 w 90"/>
              <a:gd name="T49" fmla="*/ 33 h 33"/>
              <a:gd name="T50" fmla="*/ 41 w 90"/>
              <a:gd name="T51" fmla="*/ 30 h 33"/>
              <a:gd name="T52" fmla="*/ 44 w 90"/>
              <a:gd name="T53" fmla="*/ 27 h 33"/>
              <a:gd name="T54" fmla="*/ 46 w 90"/>
              <a:gd name="T55" fmla="*/ 19 h 33"/>
              <a:gd name="T56" fmla="*/ 53 w 90"/>
              <a:gd name="T57" fmla="*/ 15 h 33"/>
              <a:gd name="T58" fmla="*/ 56 w 90"/>
              <a:gd name="T59" fmla="*/ 16 h 33"/>
              <a:gd name="T60" fmla="*/ 59 w 90"/>
              <a:gd name="T61" fmla="*/ 22 h 33"/>
              <a:gd name="T62" fmla="*/ 54 w 90"/>
              <a:gd name="T63" fmla="*/ 24 h 33"/>
              <a:gd name="T64" fmla="*/ 55 w 90"/>
              <a:gd name="T65" fmla="*/ 20 h 33"/>
              <a:gd name="T66" fmla="*/ 53 w 90"/>
              <a:gd name="T67" fmla="*/ 17 h 33"/>
              <a:gd name="T68" fmla="*/ 48 w 90"/>
              <a:gd name="T69" fmla="*/ 20 h 33"/>
              <a:gd name="T70" fmla="*/ 54 w 90"/>
              <a:gd name="T71" fmla="*/ 31 h 33"/>
              <a:gd name="T72" fmla="*/ 59 w 90"/>
              <a:gd name="T73" fmla="*/ 31 h 33"/>
              <a:gd name="T74" fmla="*/ 68 w 90"/>
              <a:gd name="T75" fmla="*/ 25 h 33"/>
              <a:gd name="T76" fmla="*/ 71 w 90"/>
              <a:gd name="T77" fmla="*/ 26 h 33"/>
              <a:gd name="T78" fmla="*/ 77 w 90"/>
              <a:gd name="T79" fmla="*/ 20 h 33"/>
              <a:gd name="T80" fmla="*/ 81 w 90"/>
              <a:gd name="T81" fmla="*/ 21 h 33"/>
              <a:gd name="T82" fmla="*/ 85 w 90"/>
              <a:gd name="T83" fmla="*/ 19 h 33"/>
              <a:gd name="T84" fmla="*/ 90 w 90"/>
              <a:gd name="T85" fmla="*/ 16 h 33"/>
              <a:gd name="T86" fmla="*/ 89 w 90"/>
              <a:gd name="T87" fmla="*/ 16 h 33"/>
              <a:gd name="T88" fmla="*/ 86 w 90"/>
              <a:gd name="T89" fmla="*/ 18 h 33"/>
              <a:gd name="T90" fmla="*/ 84 w 90"/>
              <a:gd name="T91" fmla="*/ 18 h 33"/>
              <a:gd name="T92" fmla="*/ 79 w 90"/>
              <a:gd name="T93" fmla="*/ 16 h 33"/>
              <a:gd name="T94" fmla="*/ 76 w 90"/>
              <a:gd name="T95" fmla="*/ 15 h 33"/>
              <a:gd name="T96" fmla="*/ 71 w 90"/>
              <a:gd name="T97" fmla="*/ 18 h 33"/>
              <a:gd name="T98" fmla="*/ 66 w 90"/>
              <a:gd name="T99" fmla="*/ 12 h 33"/>
              <a:gd name="T100" fmla="*/ 62 w 90"/>
              <a:gd name="T101" fmla="*/ 10 h 33"/>
              <a:gd name="T102" fmla="*/ 60 w 90"/>
              <a:gd name="T103" fmla="*/ 11 h 33"/>
              <a:gd name="T104" fmla="*/ 56 w 90"/>
              <a:gd name="T105" fmla="*/ 6 h 33"/>
              <a:gd name="T106" fmla="*/ 54 w 90"/>
              <a:gd name="T107" fmla="*/ 2 h 33"/>
              <a:gd name="T108" fmla="*/ 48 w 90"/>
              <a:gd name="T10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" h="33">
                <a:moveTo>
                  <a:pt x="48" y="0"/>
                </a:moveTo>
                <a:cubicBezTo>
                  <a:pt x="47" y="0"/>
                  <a:pt x="45" y="0"/>
                  <a:pt x="44" y="2"/>
                </a:cubicBezTo>
                <a:cubicBezTo>
                  <a:pt x="43" y="3"/>
                  <a:pt x="44" y="5"/>
                  <a:pt x="42" y="6"/>
                </a:cubicBezTo>
                <a:cubicBezTo>
                  <a:pt x="41" y="7"/>
                  <a:pt x="41" y="7"/>
                  <a:pt x="40" y="7"/>
                </a:cubicBezTo>
                <a:cubicBezTo>
                  <a:pt x="39" y="7"/>
                  <a:pt x="39" y="7"/>
                  <a:pt x="38" y="7"/>
                </a:cubicBezTo>
                <a:cubicBezTo>
                  <a:pt x="37" y="7"/>
                  <a:pt x="37" y="6"/>
                  <a:pt x="36" y="6"/>
                </a:cubicBezTo>
                <a:cubicBezTo>
                  <a:pt x="35" y="6"/>
                  <a:pt x="34" y="7"/>
                  <a:pt x="33" y="7"/>
                </a:cubicBezTo>
                <a:cubicBezTo>
                  <a:pt x="32" y="8"/>
                  <a:pt x="31" y="9"/>
                  <a:pt x="30" y="11"/>
                </a:cubicBezTo>
                <a:cubicBezTo>
                  <a:pt x="30" y="13"/>
                  <a:pt x="30" y="14"/>
                  <a:pt x="31" y="16"/>
                </a:cubicBezTo>
                <a:cubicBezTo>
                  <a:pt x="32" y="17"/>
                  <a:pt x="32" y="17"/>
                  <a:pt x="33" y="17"/>
                </a:cubicBezTo>
                <a:cubicBezTo>
                  <a:pt x="34" y="17"/>
                  <a:pt x="35" y="18"/>
                  <a:pt x="35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7" y="18"/>
                  <a:pt x="37" y="17"/>
                  <a:pt x="38" y="17"/>
                </a:cubicBezTo>
                <a:cubicBezTo>
                  <a:pt x="39" y="16"/>
                  <a:pt x="39" y="15"/>
                  <a:pt x="39" y="15"/>
                </a:cubicBezTo>
                <a:cubicBezTo>
                  <a:pt x="39" y="14"/>
                  <a:pt x="38" y="14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6" y="13"/>
                  <a:pt x="35" y="13"/>
                  <a:pt x="35" y="12"/>
                </a:cubicBezTo>
                <a:cubicBezTo>
                  <a:pt x="35" y="10"/>
                  <a:pt x="36" y="9"/>
                  <a:pt x="37" y="9"/>
                </a:cubicBezTo>
                <a:cubicBezTo>
                  <a:pt x="38" y="9"/>
                  <a:pt x="38" y="9"/>
                  <a:pt x="39" y="10"/>
                </a:cubicBezTo>
                <a:cubicBezTo>
                  <a:pt x="40" y="11"/>
                  <a:pt x="42" y="12"/>
                  <a:pt x="42" y="14"/>
                </a:cubicBezTo>
                <a:cubicBezTo>
                  <a:pt x="42" y="18"/>
                  <a:pt x="39" y="20"/>
                  <a:pt x="35" y="20"/>
                </a:cubicBezTo>
                <a:cubicBezTo>
                  <a:pt x="35" y="20"/>
                  <a:pt x="35" y="20"/>
                  <a:pt x="34" y="20"/>
                </a:cubicBezTo>
                <a:cubicBezTo>
                  <a:pt x="32" y="20"/>
                  <a:pt x="30" y="19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9"/>
                  <a:pt x="28" y="19"/>
                  <a:pt x="27" y="19"/>
                </a:cubicBezTo>
                <a:cubicBezTo>
                  <a:pt x="25" y="19"/>
                  <a:pt x="24" y="19"/>
                  <a:pt x="23" y="19"/>
                </a:cubicBezTo>
                <a:cubicBezTo>
                  <a:pt x="22" y="19"/>
                  <a:pt x="22" y="19"/>
                  <a:pt x="21" y="19"/>
                </a:cubicBezTo>
                <a:cubicBezTo>
                  <a:pt x="21" y="19"/>
                  <a:pt x="20" y="19"/>
                  <a:pt x="19" y="19"/>
                </a:cubicBezTo>
                <a:cubicBezTo>
                  <a:pt x="18" y="18"/>
                  <a:pt x="18" y="18"/>
                  <a:pt x="17" y="18"/>
                </a:cubicBezTo>
                <a:cubicBezTo>
                  <a:pt x="16" y="17"/>
                  <a:pt x="16" y="17"/>
                  <a:pt x="15" y="17"/>
                </a:cubicBezTo>
                <a:cubicBezTo>
                  <a:pt x="14" y="17"/>
                  <a:pt x="14" y="17"/>
                  <a:pt x="13" y="18"/>
                </a:cubicBezTo>
                <a:cubicBezTo>
                  <a:pt x="11" y="19"/>
                  <a:pt x="10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1"/>
                  <a:pt x="0" y="21"/>
                </a:cubicBezTo>
                <a:cubicBezTo>
                  <a:pt x="0" y="21"/>
                  <a:pt x="0" y="21"/>
                  <a:pt x="1" y="21"/>
                </a:cubicBezTo>
                <a:cubicBezTo>
                  <a:pt x="1" y="21"/>
                  <a:pt x="1" y="21"/>
                  <a:pt x="2" y="21"/>
                </a:cubicBezTo>
                <a:cubicBezTo>
                  <a:pt x="3" y="21"/>
                  <a:pt x="4" y="22"/>
                  <a:pt x="5" y="23"/>
                </a:cubicBezTo>
                <a:cubicBezTo>
                  <a:pt x="6" y="23"/>
                  <a:pt x="6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10" y="25"/>
                  <a:pt x="11" y="25"/>
                  <a:pt x="12" y="24"/>
                </a:cubicBezTo>
                <a:cubicBezTo>
                  <a:pt x="13" y="23"/>
                  <a:pt x="14" y="23"/>
                  <a:pt x="15" y="23"/>
                </a:cubicBezTo>
                <a:cubicBezTo>
                  <a:pt x="15" y="23"/>
                  <a:pt x="15" y="23"/>
                  <a:pt x="16" y="23"/>
                </a:cubicBezTo>
                <a:cubicBezTo>
                  <a:pt x="18" y="23"/>
                  <a:pt x="20" y="25"/>
                  <a:pt x="21" y="26"/>
                </a:cubicBezTo>
                <a:cubicBezTo>
                  <a:pt x="22" y="27"/>
                  <a:pt x="23" y="28"/>
                  <a:pt x="24" y="30"/>
                </a:cubicBezTo>
                <a:cubicBezTo>
                  <a:pt x="25" y="30"/>
                  <a:pt x="26" y="31"/>
                  <a:pt x="27" y="31"/>
                </a:cubicBezTo>
                <a:cubicBezTo>
                  <a:pt x="28" y="32"/>
                  <a:pt x="29" y="32"/>
                  <a:pt x="30" y="33"/>
                </a:cubicBezTo>
                <a:cubicBezTo>
                  <a:pt x="31" y="33"/>
                  <a:pt x="33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7" y="33"/>
                  <a:pt x="39" y="32"/>
                  <a:pt x="41" y="30"/>
                </a:cubicBezTo>
                <a:cubicBezTo>
                  <a:pt x="42" y="30"/>
                  <a:pt x="43" y="29"/>
                  <a:pt x="43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6"/>
                  <a:pt x="43" y="25"/>
                  <a:pt x="43" y="24"/>
                </a:cubicBezTo>
                <a:cubicBezTo>
                  <a:pt x="44" y="22"/>
                  <a:pt x="44" y="20"/>
                  <a:pt x="46" y="19"/>
                </a:cubicBezTo>
                <a:cubicBezTo>
                  <a:pt x="47" y="18"/>
                  <a:pt x="48" y="17"/>
                  <a:pt x="49" y="16"/>
                </a:cubicBezTo>
                <a:cubicBezTo>
                  <a:pt x="50" y="16"/>
                  <a:pt x="52" y="15"/>
                  <a:pt x="53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5" y="15"/>
                  <a:pt x="56" y="16"/>
                  <a:pt x="56" y="16"/>
                </a:cubicBezTo>
                <a:cubicBezTo>
                  <a:pt x="57" y="16"/>
                  <a:pt x="58" y="17"/>
                  <a:pt x="58" y="17"/>
                </a:cubicBezTo>
                <a:cubicBezTo>
                  <a:pt x="59" y="19"/>
                  <a:pt x="59" y="21"/>
                  <a:pt x="59" y="22"/>
                </a:cubicBezTo>
                <a:cubicBezTo>
                  <a:pt x="58" y="24"/>
                  <a:pt x="57" y="25"/>
                  <a:pt x="55" y="25"/>
                </a:cubicBezTo>
                <a:cubicBezTo>
                  <a:pt x="55" y="25"/>
                  <a:pt x="55" y="25"/>
                  <a:pt x="54" y="24"/>
                </a:cubicBezTo>
                <a:cubicBezTo>
                  <a:pt x="52" y="24"/>
                  <a:pt x="53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19"/>
                  <a:pt x="55" y="18"/>
                  <a:pt x="55" y="18"/>
                </a:cubicBezTo>
                <a:cubicBezTo>
                  <a:pt x="54" y="18"/>
                  <a:pt x="53" y="17"/>
                  <a:pt x="53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0" y="18"/>
                  <a:pt x="49" y="19"/>
                  <a:pt x="48" y="20"/>
                </a:cubicBezTo>
                <a:cubicBezTo>
                  <a:pt x="46" y="23"/>
                  <a:pt x="47" y="27"/>
                  <a:pt x="50" y="29"/>
                </a:cubicBezTo>
                <a:cubicBezTo>
                  <a:pt x="51" y="30"/>
                  <a:pt x="53" y="31"/>
                  <a:pt x="54" y="31"/>
                </a:cubicBezTo>
                <a:cubicBezTo>
                  <a:pt x="55" y="31"/>
                  <a:pt x="55" y="32"/>
                  <a:pt x="55" y="32"/>
                </a:cubicBezTo>
                <a:cubicBezTo>
                  <a:pt x="56" y="32"/>
                  <a:pt x="58" y="31"/>
                  <a:pt x="59" y="31"/>
                </a:cubicBezTo>
                <a:cubicBezTo>
                  <a:pt x="61" y="30"/>
                  <a:pt x="63" y="26"/>
                  <a:pt x="66" y="26"/>
                </a:cubicBezTo>
                <a:cubicBezTo>
                  <a:pt x="67" y="26"/>
                  <a:pt x="67" y="25"/>
                  <a:pt x="68" y="25"/>
                </a:cubicBezTo>
                <a:cubicBezTo>
                  <a:pt x="69" y="25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2" y="26"/>
                  <a:pt x="73" y="25"/>
                  <a:pt x="73" y="24"/>
                </a:cubicBezTo>
                <a:cubicBezTo>
                  <a:pt x="74" y="23"/>
                  <a:pt x="75" y="21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9" y="20"/>
                  <a:pt x="80" y="20"/>
                  <a:pt x="81" y="21"/>
                </a:cubicBezTo>
                <a:cubicBezTo>
                  <a:pt x="81" y="21"/>
                  <a:pt x="82" y="21"/>
                  <a:pt x="82" y="21"/>
                </a:cubicBezTo>
                <a:cubicBezTo>
                  <a:pt x="83" y="21"/>
                  <a:pt x="84" y="20"/>
                  <a:pt x="85" y="19"/>
                </a:cubicBezTo>
                <a:cubicBezTo>
                  <a:pt x="86" y="18"/>
                  <a:pt x="87" y="17"/>
                  <a:pt x="89" y="17"/>
                </a:cubicBezTo>
                <a:cubicBezTo>
                  <a:pt x="89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8" y="16"/>
                  <a:pt x="87" y="16"/>
                  <a:pt x="87" y="17"/>
                </a:cubicBezTo>
                <a:cubicBezTo>
                  <a:pt x="86" y="18"/>
                  <a:pt x="86" y="18"/>
                  <a:pt x="86" y="18"/>
                </a:cubicBezTo>
                <a:cubicBezTo>
                  <a:pt x="85" y="18"/>
                  <a:pt x="85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3" y="18"/>
                  <a:pt x="82" y="18"/>
                  <a:pt x="81" y="18"/>
                </a:cubicBezTo>
                <a:cubicBezTo>
                  <a:pt x="80" y="17"/>
                  <a:pt x="80" y="17"/>
                  <a:pt x="79" y="16"/>
                </a:cubicBezTo>
                <a:cubicBezTo>
                  <a:pt x="79" y="15"/>
                  <a:pt x="78" y="15"/>
                  <a:pt x="77" y="15"/>
                </a:cubicBezTo>
                <a:cubicBezTo>
                  <a:pt x="77" y="15"/>
                  <a:pt x="76" y="15"/>
                  <a:pt x="76" y="15"/>
                </a:cubicBezTo>
                <a:cubicBezTo>
                  <a:pt x="75" y="16"/>
                  <a:pt x="73" y="18"/>
                  <a:pt x="71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0" y="18"/>
                  <a:pt x="68" y="17"/>
                  <a:pt x="67" y="16"/>
                </a:cubicBezTo>
                <a:cubicBezTo>
                  <a:pt x="66" y="15"/>
                  <a:pt x="67" y="13"/>
                  <a:pt x="66" y="12"/>
                </a:cubicBezTo>
                <a:cubicBezTo>
                  <a:pt x="65" y="11"/>
                  <a:pt x="65" y="10"/>
                  <a:pt x="64" y="10"/>
                </a:cubicBezTo>
                <a:cubicBezTo>
                  <a:pt x="64" y="10"/>
                  <a:pt x="63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61" y="10"/>
                  <a:pt x="60" y="11"/>
                  <a:pt x="60" y="11"/>
                </a:cubicBezTo>
                <a:cubicBezTo>
                  <a:pt x="59" y="11"/>
                  <a:pt x="58" y="10"/>
                  <a:pt x="57" y="10"/>
                </a:cubicBezTo>
                <a:cubicBezTo>
                  <a:pt x="56" y="9"/>
                  <a:pt x="56" y="7"/>
                  <a:pt x="56" y="6"/>
                </a:cubicBezTo>
                <a:cubicBezTo>
                  <a:pt x="56" y="5"/>
                  <a:pt x="56" y="4"/>
                  <a:pt x="56" y="4"/>
                </a:cubicBezTo>
                <a:cubicBezTo>
                  <a:pt x="55" y="3"/>
                  <a:pt x="55" y="2"/>
                  <a:pt x="54" y="2"/>
                </a:cubicBezTo>
                <a:cubicBezTo>
                  <a:pt x="52" y="1"/>
                  <a:pt x="51" y="0"/>
                  <a:pt x="49" y="0"/>
                </a:cubicBezTo>
                <a:cubicBezTo>
                  <a:pt x="49" y="0"/>
                  <a:pt x="49" y="0"/>
                  <a:pt x="48" y="0"/>
                </a:cubicBezTo>
              </a:path>
            </a:pathLst>
          </a:custGeom>
          <a:solidFill>
            <a:srgbClr val="E5F5F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5" t="6773" r="25555" b="34012"/>
          <a:stretch>
            <a:fillRect/>
          </a:stretch>
        </p:blipFill>
        <p:spPr>
          <a:xfrm>
            <a:off x="3234871" y="2467428"/>
            <a:ext cx="2869637" cy="3149600"/>
          </a:xfrm>
          <a:prstGeom prst="rect">
            <a:avLst/>
          </a:prstGeom>
          <a:effectLst>
            <a:outerShdw blurRad="38100" dist="152400" dir="3780000" sx="102000" sy="102000" algn="tl" rotWithShape="0">
              <a:prstClr val="black">
                <a:alpha val="53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t="11525" r="11296" b="16247"/>
          <a:stretch>
            <a:fillRect/>
          </a:stretch>
        </p:blipFill>
        <p:spPr>
          <a:xfrm>
            <a:off x="4628994" y="950911"/>
            <a:ext cx="3734793" cy="3831801"/>
          </a:xfrm>
          <a:prstGeom prst="rect">
            <a:avLst/>
          </a:prstGeom>
          <a:effectLst>
            <a:outerShdw blurRad="50800" dist="1524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81478">
            <a:off x="3408805" y="1837428"/>
            <a:ext cx="1046251" cy="12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3763180"/>
            <a:ext cx="997507" cy="997506"/>
          </a:xfrm>
          <a:prstGeom prst="rect">
            <a:avLst/>
          </a:prstGeom>
        </p:spPr>
      </p:pic>
      <p:sp>
        <p:nvSpPr>
          <p:cNvPr id="10" name="Freeform 5"/>
          <p:cNvSpPr/>
          <p:nvPr/>
        </p:nvSpPr>
        <p:spPr bwMode="auto">
          <a:xfrm>
            <a:off x="1504951" y="2110241"/>
            <a:ext cx="2124196" cy="449196"/>
          </a:xfrm>
          <a:custGeom>
            <a:avLst/>
            <a:gdLst>
              <a:gd name="T0" fmla="*/ 547 w 898"/>
              <a:gd name="T1" fmla="*/ 2 h 188"/>
              <a:gd name="T2" fmla="*/ 491 w 898"/>
              <a:gd name="T3" fmla="*/ 43 h 188"/>
              <a:gd name="T4" fmla="*/ 500 w 898"/>
              <a:gd name="T5" fmla="*/ 91 h 188"/>
              <a:gd name="T6" fmla="*/ 533 w 898"/>
              <a:gd name="T7" fmla="*/ 120 h 188"/>
              <a:gd name="T8" fmla="*/ 566 w 898"/>
              <a:gd name="T9" fmla="*/ 122 h 188"/>
              <a:gd name="T10" fmla="*/ 609 w 898"/>
              <a:gd name="T11" fmla="*/ 78 h 188"/>
              <a:gd name="T12" fmla="*/ 585 w 898"/>
              <a:gd name="T13" fmla="*/ 63 h 188"/>
              <a:gd name="T14" fmla="*/ 578 w 898"/>
              <a:gd name="T15" fmla="*/ 64 h 188"/>
              <a:gd name="T16" fmla="*/ 566 w 898"/>
              <a:gd name="T17" fmla="*/ 74 h 188"/>
              <a:gd name="T18" fmla="*/ 584 w 898"/>
              <a:gd name="T19" fmla="*/ 42 h 188"/>
              <a:gd name="T20" fmla="*/ 619 w 898"/>
              <a:gd name="T21" fmla="*/ 93 h 188"/>
              <a:gd name="T22" fmla="*/ 568 w 898"/>
              <a:gd name="T23" fmla="*/ 131 h 188"/>
              <a:gd name="T24" fmla="*/ 533 w 898"/>
              <a:gd name="T25" fmla="*/ 136 h 188"/>
              <a:gd name="T26" fmla="*/ 499 w 898"/>
              <a:gd name="T27" fmla="*/ 123 h 188"/>
              <a:gd name="T28" fmla="*/ 467 w 898"/>
              <a:gd name="T29" fmla="*/ 73 h 188"/>
              <a:gd name="T30" fmla="*/ 421 w 898"/>
              <a:gd name="T31" fmla="*/ 40 h 188"/>
              <a:gd name="T32" fmla="*/ 404 w 898"/>
              <a:gd name="T33" fmla="*/ 39 h 188"/>
              <a:gd name="T34" fmla="*/ 336 w 898"/>
              <a:gd name="T35" fmla="*/ 64 h 188"/>
              <a:gd name="T36" fmla="*/ 271 w 898"/>
              <a:gd name="T37" fmla="*/ 77 h 188"/>
              <a:gd name="T38" fmla="*/ 217 w 898"/>
              <a:gd name="T39" fmla="*/ 39 h 188"/>
              <a:gd name="T40" fmla="*/ 141 w 898"/>
              <a:gd name="T41" fmla="*/ 38 h 188"/>
              <a:gd name="T42" fmla="*/ 108 w 898"/>
              <a:gd name="T43" fmla="*/ 49 h 188"/>
              <a:gd name="T44" fmla="*/ 74 w 898"/>
              <a:gd name="T45" fmla="*/ 48 h 188"/>
              <a:gd name="T46" fmla="*/ 7 w 898"/>
              <a:gd name="T47" fmla="*/ 23 h 188"/>
              <a:gd name="T48" fmla="*/ 2 w 898"/>
              <a:gd name="T49" fmla="*/ 20 h 188"/>
              <a:gd name="T50" fmla="*/ 36 w 898"/>
              <a:gd name="T51" fmla="*/ 71 h 188"/>
              <a:gd name="T52" fmla="*/ 59 w 898"/>
              <a:gd name="T53" fmla="*/ 93 h 188"/>
              <a:gd name="T54" fmla="*/ 114 w 898"/>
              <a:gd name="T55" fmla="*/ 83 h 188"/>
              <a:gd name="T56" fmla="*/ 149 w 898"/>
              <a:gd name="T57" fmla="*/ 93 h 188"/>
              <a:gd name="T58" fmla="*/ 225 w 898"/>
              <a:gd name="T59" fmla="*/ 141 h 188"/>
              <a:gd name="T60" fmla="*/ 321 w 898"/>
              <a:gd name="T61" fmla="*/ 117 h 188"/>
              <a:gd name="T62" fmla="*/ 356 w 898"/>
              <a:gd name="T63" fmla="*/ 123 h 188"/>
              <a:gd name="T64" fmla="*/ 386 w 898"/>
              <a:gd name="T65" fmla="*/ 151 h 188"/>
              <a:gd name="T66" fmla="*/ 410 w 898"/>
              <a:gd name="T67" fmla="*/ 164 h 188"/>
              <a:gd name="T68" fmla="*/ 450 w 898"/>
              <a:gd name="T69" fmla="*/ 160 h 188"/>
              <a:gd name="T70" fmla="*/ 507 w 898"/>
              <a:gd name="T71" fmla="*/ 154 h 188"/>
              <a:gd name="T72" fmla="*/ 563 w 898"/>
              <a:gd name="T73" fmla="*/ 175 h 188"/>
              <a:gd name="T74" fmla="*/ 601 w 898"/>
              <a:gd name="T75" fmla="*/ 181 h 188"/>
              <a:gd name="T76" fmla="*/ 634 w 898"/>
              <a:gd name="T77" fmla="*/ 169 h 188"/>
              <a:gd name="T78" fmla="*/ 641 w 898"/>
              <a:gd name="T79" fmla="*/ 164 h 188"/>
              <a:gd name="T80" fmla="*/ 667 w 898"/>
              <a:gd name="T81" fmla="*/ 164 h 188"/>
              <a:gd name="T82" fmla="*/ 684 w 898"/>
              <a:gd name="T83" fmla="*/ 183 h 188"/>
              <a:gd name="T84" fmla="*/ 702 w 898"/>
              <a:gd name="T85" fmla="*/ 183 h 188"/>
              <a:gd name="T86" fmla="*/ 709 w 898"/>
              <a:gd name="T87" fmla="*/ 167 h 188"/>
              <a:gd name="T88" fmla="*/ 728 w 898"/>
              <a:gd name="T89" fmla="*/ 142 h 188"/>
              <a:gd name="T90" fmla="*/ 754 w 898"/>
              <a:gd name="T91" fmla="*/ 137 h 188"/>
              <a:gd name="T92" fmla="*/ 765 w 898"/>
              <a:gd name="T93" fmla="*/ 136 h 188"/>
              <a:gd name="T94" fmla="*/ 784 w 898"/>
              <a:gd name="T95" fmla="*/ 136 h 188"/>
              <a:gd name="T96" fmla="*/ 811 w 898"/>
              <a:gd name="T97" fmla="*/ 139 h 188"/>
              <a:gd name="T98" fmla="*/ 898 w 898"/>
              <a:gd name="T99" fmla="*/ 95 h 188"/>
              <a:gd name="T100" fmla="*/ 877 w 898"/>
              <a:gd name="T101" fmla="*/ 58 h 188"/>
              <a:gd name="T102" fmla="*/ 824 w 898"/>
              <a:gd name="T103" fmla="*/ 38 h 188"/>
              <a:gd name="T104" fmla="*/ 764 w 898"/>
              <a:gd name="T105" fmla="*/ 46 h 188"/>
              <a:gd name="T106" fmla="*/ 696 w 898"/>
              <a:gd name="T107" fmla="*/ 75 h 188"/>
              <a:gd name="T108" fmla="*/ 660 w 898"/>
              <a:gd name="T109" fmla="*/ 67 h 188"/>
              <a:gd name="T110" fmla="*/ 618 w 898"/>
              <a:gd name="T111" fmla="*/ 10 h 188"/>
              <a:gd name="T112" fmla="*/ 572 w 898"/>
              <a:gd name="T11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188">
                <a:moveTo>
                  <a:pt x="572" y="0"/>
                </a:moveTo>
                <a:cubicBezTo>
                  <a:pt x="563" y="0"/>
                  <a:pt x="555" y="1"/>
                  <a:pt x="547" y="2"/>
                </a:cubicBezTo>
                <a:cubicBezTo>
                  <a:pt x="534" y="3"/>
                  <a:pt x="524" y="6"/>
                  <a:pt x="514" y="14"/>
                </a:cubicBezTo>
                <a:cubicBezTo>
                  <a:pt x="502" y="22"/>
                  <a:pt x="497" y="30"/>
                  <a:pt x="491" y="43"/>
                </a:cubicBezTo>
                <a:cubicBezTo>
                  <a:pt x="488" y="51"/>
                  <a:pt x="490" y="66"/>
                  <a:pt x="491" y="74"/>
                </a:cubicBezTo>
                <a:cubicBezTo>
                  <a:pt x="493" y="82"/>
                  <a:pt x="495" y="85"/>
                  <a:pt x="500" y="91"/>
                </a:cubicBezTo>
                <a:cubicBezTo>
                  <a:pt x="503" y="94"/>
                  <a:pt x="506" y="98"/>
                  <a:pt x="509" y="103"/>
                </a:cubicBezTo>
                <a:cubicBezTo>
                  <a:pt x="514" y="111"/>
                  <a:pt x="524" y="117"/>
                  <a:pt x="533" y="120"/>
                </a:cubicBezTo>
                <a:cubicBezTo>
                  <a:pt x="540" y="122"/>
                  <a:pt x="547" y="123"/>
                  <a:pt x="555" y="123"/>
                </a:cubicBezTo>
                <a:cubicBezTo>
                  <a:pt x="558" y="123"/>
                  <a:pt x="562" y="123"/>
                  <a:pt x="566" y="122"/>
                </a:cubicBezTo>
                <a:cubicBezTo>
                  <a:pt x="582" y="119"/>
                  <a:pt x="597" y="111"/>
                  <a:pt x="606" y="96"/>
                </a:cubicBezTo>
                <a:cubicBezTo>
                  <a:pt x="609" y="91"/>
                  <a:pt x="613" y="83"/>
                  <a:pt x="609" y="78"/>
                </a:cubicBezTo>
                <a:cubicBezTo>
                  <a:pt x="606" y="72"/>
                  <a:pt x="600" y="69"/>
                  <a:pt x="595" y="66"/>
                </a:cubicBezTo>
                <a:cubicBezTo>
                  <a:pt x="592" y="65"/>
                  <a:pt x="588" y="63"/>
                  <a:pt x="585" y="63"/>
                </a:cubicBezTo>
                <a:cubicBezTo>
                  <a:pt x="584" y="63"/>
                  <a:pt x="584" y="63"/>
                  <a:pt x="583" y="63"/>
                </a:cubicBezTo>
                <a:cubicBezTo>
                  <a:pt x="581" y="63"/>
                  <a:pt x="579" y="64"/>
                  <a:pt x="578" y="64"/>
                </a:cubicBezTo>
                <a:cubicBezTo>
                  <a:pt x="577" y="65"/>
                  <a:pt x="577" y="65"/>
                  <a:pt x="577" y="65"/>
                </a:cubicBezTo>
                <a:cubicBezTo>
                  <a:pt x="576" y="71"/>
                  <a:pt x="571" y="74"/>
                  <a:pt x="566" y="74"/>
                </a:cubicBezTo>
                <a:cubicBezTo>
                  <a:pt x="561" y="74"/>
                  <a:pt x="556" y="71"/>
                  <a:pt x="556" y="64"/>
                </a:cubicBezTo>
                <a:cubicBezTo>
                  <a:pt x="554" y="49"/>
                  <a:pt x="570" y="42"/>
                  <a:pt x="584" y="42"/>
                </a:cubicBezTo>
                <a:cubicBezTo>
                  <a:pt x="587" y="42"/>
                  <a:pt x="591" y="43"/>
                  <a:pt x="594" y="44"/>
                </a:cubicBezTo>
                <a:cubicBezTo>
                  <a:pt x="613" y="51"/>
                  <a:pt x="628" y="74"/>
                  <a:pt x="619" y="93"/>
                </a:cubicBezTo>
                <a:cubicBezTo>
                  <a:pt x="614" y="104"/>
                  <a:pt x="605" y="114"/>
                  <a:pt x="596" y="121"/>
                </a:cubicBezTo>
                <a:cubicBezTo>
                  <a:pt x="589" y="127"/>
                  <a:pt x="577" y="130"/>
                  <a:pt x="568" y="131"/>
                </a:cubicBezTo>
                <a:cubicBezTo>
                  <a:pt x="567" y="131"/>
                  <a:pt x="567" y="131"/>
                  <a:pt x="566" y="132"/>
                </a:cubicBezTo>
                <a:cubicBezTo>
                  <a:pt x="555" y="133"/>
                  <a:pt x="544" y="136"/>
                  <a:pt x="533" y="136"/>
                </a:cubicBezTo>
                <a:cubicBezTo>
                  <a:pt x="532" y="136"/>
                  <a:pt x="530" y="136"/>
                  <a:pt x="528" y="135"/>
                </a:cubicBezTo>
                <a:cubicBezTo>
                  <a:pt x="516" y="135"/>
                  <a:pt x="509" y="131"/>
                  <a:pt x="499" y="123"/>
                </a:cubicBezTo>
                <a:cubicBezTo>
                  <a:pt x="491" y="117"/>
                  <a:pt x="485" y="109"/>
                  <a:pt x="477" y="102"/>
                </a:cubicBezTo>
                <a:cubicBezTo>
                  <a:pt x="471" y="95"/>
                  <a:pt x="468" y="83"/>
                  <a:pt x="467" y="73"/>
                </a:cubicBezTo>
                <a:cubicBezTo>
                  <a:pt x="460" y="64"/>
                  <a:pt x="454" y="56"/>
                  <a:pt x="443" y="50"/>
                </a:cubicBezTo>
                <a:cubicBezTo>
                  <a:pt x="436" y="46"/>
                  <a:pt x="429" y="43"/>
                  <a:pt x="421" y="40"/>
                </a:cubicBezTo>
                <a:cubicBezTo>
                  <a:pt x="417" y="39"/>
                  <a:pt x="412" y="38"/>
                  <a:pt x="407" y="38"/>
                </a:cubicBezTo>
                <a:cubicBezTo>
                  <a:pt x="406" y="38"/>
                  <a:pt x="405" y="39"/>
                  <a:pt x="404" y="39"/>
                </a:cubicBezTo>
                <a:cubicBezTo>
                  <a:pt x="391" y="40"/>
                  <a:pt x="378" y="40"/>
                  <a:pt x="366" y="46"/>
                </a:cubicBezTo>
                <a:cubicBezTo>
                  <a:pt x="356" y="52"/>
                  <a:pt x="346" y="59"/>
                  <a:pt x="336" y="64"/>
                </a:cubicBezTo>
                <a:cubicBezTo>
                  <a:pt x="320" y="72"/>
                  <a:pt x="304" y="79"/>
                  <a:pt x="288" y="79"/>
                </a:cubicBezTo>
                <a:cubicBezTo>
                  <a:pt x="282" y="79"/>
                  <a:pt x="277" y="79"/>
                  <a:pt x="271" y="77"/>
                </a:cubicBezTo>
                <a:cubicBezTo>
                  <a:pt x="260" y="73"/>
                  <a:pt x="252" y="68"/>
                  <a:pt x="244" y="60"/>
                </a:cubicBezTo>
                <a:cubicBezTo>
                  <a:pt x="236" y="51"/>
                  <a:pt x="227" y="45"/>
                  <a:pt x="217" y="39"/>
                </a:cubicBezTo>
                <a:cubicBezTo>
                  <a:pt x="205" y="33"/>
                  <a:pt x="192" y="30"/>
                  <a:pt x="180" y="30"/>
                </a:cubicBezTo>
                <a:cubicBezTo>
                  <a:pt x="167" y="30"/>
                  <a:pt x="154" y="33"/>
                  <a:pt x="141" y="38"/>
                </a:cubicBezTo>
                <a:cubicBezTo>
                  <a:pt x="136" y="40"/>
                  <a:pt x="131" y="44"/>
                  <a:pt x="125" y="46"/>
                </a:cubicBezTo>
                <a:cubicBezTo>
                  <a:pt x="120" y="47"/>
                  <a:pt x="114" y="48"/>
                  <a:pt x="108" y="49"/>
                </a:cubicBezTo>
                <a:cubicBezTo>
                  <a:pt x="104" y="50"/>
                  <a:pt x="99" y="50"/>
                  <a:pt x="94" y="50"/>
                </a:cubicBezTo>
                <a:cubicBezTo>
                  <a:pt x="87" y="50"/>
                  <a:pt x="80" y="49"/>
                  <a:pt x="74" y="48"/>
                </a:cubicBezTo>
                <a:cubicBezTo>
                  <a:pt x="63" y="45"/>
                  <a:pt x="52" y="41"/>
                  <a:pt x="41" y="36"/>
                </a:cubicBezTo>
                <a:cubicBezTo>
                  <a:pt x="30" y="32"/>
                  <a:pt x="18" y="29"/>
                  <a:pt x="7" y="23"/>
                </a:cubicBezTo>
                <a:cubicBezTo>
                  <a:pt x="5" y="22"/>
                  <a:pt x="3" y="20"/>
                  <a:pt x="0" y="19"/>
                </a:cubicBezTo>
                <a:cubicBezTo>
                  <a:pt x="1" y="19"/>
                  <a:pt x="1" y="19"/>
                  <a:pt x="2" y="20"/>
                </a:cubicBezTo>
                <a:cubicBezTo>
                  <a:pt x="9" y="27"/>
                  <a:pt x="16" y="34"/>
                  <a:pt x="23" y="41"/>
                </a:cubicBezTo>
                <a:cubicBezTo>
                  <a:pt x="30" y="50"/>
                  <a:pt x="33" y="61"/>
                  <a:pt x="36" y="71"/>
                </a:cubicBezTo>
                <a:cubicBezTo>
                  <a:pt x="40" y="81"/>
                  <a:pt x="43" y="90"/>
                  <a:pt x="54" y="93"/>
                </a:cubicBezTo>
                <a:cubicBezTo>
                  <a:pt x="56" y="93"/>
                  <a:pt x="57" y="93"/>
                  <a:pt x="59" y="93"/>
                </a:cubicBezTo>
                <a:cubicBezTo>
                  <a:pt x="67" y="93"/>
                  <a:pt x="77" y="90"/>
                  <a:pt x="84" y="87"/>
                </a:cubicBezTo>
                <a:cubicBezTo>
                  <a:pt x="94" y="84"/>
                  <a:pt x="104" y="83"/>
                  <a:pt x="114" y="83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26" y="83"/>
                  <a:pt x="139" y="86"/>
                  <a:pt x="149" y="93"/>
                </a:cubicBezTo>
                <a:cubicBezTo>
                  <a:pt x="160" y="100"/>
                  <a:pt x="167" y="110"/>
                  <a:pt x="176" y="119"/>
                </a:cubicBezTo>
                <a:cubicBezTo>
                  <a:pt x="190" y="133"/>
                  <a:pt x="207" y="141"/>
                  <a:pt x="225" y="141"/>
                </a:cubicBezTo>
                <a:cubicBezTo>
                  <a:pt x="233" y="141"/>
                  <a:pt x="242" y="139"/>
                  <a:pt x="250" y="136"/>
                </a:cubicBezTo>
                <a:cubicBezTo>
                  <a:pt x="272" y="126"/>
                  <a:pt x="296" y="117"/>
                  <a:pt x="321" y="117"/>
                </a:cubicBezTo>
                <a:cubicBezTo>
                  <a:pt x="321" y="117"/>
                  <a:pt x="321" y="117"/>
                  <a:pt x="321" y="117"/>
                </a:cubicBezTo>
                <a:cubicBezTo>
                  <a:pt x="333" y="117"/>
                  <a:pt x="345" y="119"/>
                  <a:pt x="356" y="123"/>
                </a:cubicBezTo>
                <a:cubicBezTo>
                  <a:pt x="365" y="127"/>
                  <a:pt x="377" y="133"/>
                  <a:pt x="381" y="142"/>
                </a:cubicBezTo>
                <a:cubicBezTo>
                  <a:pt x="383" y="145"/>
                  <a:pt x="384" y="148"/>
                  <a:pt x="386" y="151"/>
                </a:cubicBezTo>
                <a:cubicBezTo>
                  <a:pt x="388" y="154"/>
                  <a:pt x="392" y="155"/>
                  <a:pt x="395" y="157"/>
                </a:cubicBezTo>
                <a:cubicBezTo>
                  <a:pt x="399" y="160"/>
                  <a:pt x="405" y="164"/>
                  <a:pt x="410" y="164"/>
                </a:cubicBezTo>
                <a:cubicBezTo>
                  <a:pt x="411" y="164"/>
                  <a:pt x="411" y="164"/>
                  <a:pt x="411" y="164"/>
                </a:cubicBezTo>
                <a:cubicBezTo>
                  <a:pt x="424" y="163"/>
                  <a:pt x="437" y="162"/>
                  <a:pt x="450" y="160"/>
                </a:cubicBezTo>
                <a:cubicBezTo>
                  <a:pt x="464" y="158"/>
                  <a:pt x="478" y="155"/>
                  <a:pt x="493" y="154"/>
                </a:cubicBezTo>
                <a:cubicBezTo>
                  <a:pt x="498" y="154"/>
                  <a:pt x="503" y="154"/>
                  <a:pt x="507" y="154"/>
                </a:cubicBezTo>
                <a:cubicBezTo>
                  <a:pt x="514" y="154"/>
                  <a:pt x="521" y="154"/>
                  <a:pt x="528" y="157"/>
                </a:cubicBezTo>
                <a:cubicBezTo>
                  <a:pt x="541" y="162"/>
                  <a:pt x="550" y="170"/>
                  <a:pt x="563" y="175"/>
                </a:cubicBezTo>
                <a:cubicBezTo>
                  <a:pt x="574" y="180"/>
                  <a:pt x="585" y="182"/>
                  <a:pt x="596" y="182"/>
                </a:cubicBezTo>
                <a:cubicBezTo>
                  <a:pt x="598" y="182"/>
                  <a:pt x="600" y="182"/>
                  <a:pt x="601" y="181"/>
                </a:cubicBezTo>
                <a:cubicBezTo>
                  <a:pt x="609" y="181"/>
                  <a:pt x="616" y="181"/>
                  <a:pt x="622" y="177"/>
                </a:cubicBezTo>
                <a:cubicBezTo>
                  <a:pt x="626" y="174"/>
                  <a:pt x="631" y="172"/>
                  <a:pt x="634" y="169"/>
                </a:cubicBezTo>
                <a:cubicBezTo>
                  <a:pt x="636" y="168"/>
                  <a:pt x="637" y="167"/>
                  <a:pt x="639" y="167"/>
                </a:cubicBezTo>
                <a:cubicBezTo>
                  <a:pt x="639" y="166"/>
                  <a:pt x="640" y="165"/>
                  <a:pt x="641" y="164"/>
                </a:cubicBezTo>
                <a:cubicBezTo>
                  <a:pt x="645" y="162"/>
                  <a:pt x="649" y="161"/>
                  <a:pt x="654" y="161"/>
                </a:cubicBezTo>
                <a:cubicBezTo>
                  <a:pt x="658" y="161"/>
                  <a:pt x="663" y="162"/>
                  <a:pt x="667" y="164"/>
                </a:cubicBezTo>
                <a:cubicBezTo>
                  <a:pt x="672" y="167"/>
                  <a:pt x="674" y="171"/>
                  <a:pt x="678" y="175"/>
                </a:cubicBezTo>
                <a:cubicBezTo>
                  <a:pt x="681" y="177"/>
                  <a:pt x="682" y="180"/>
                  <a:pt x="684" y="183"/>
                </a:cubicBezTo>
                <a:cubicBezTo>
                  <a:pt x="687" y="185"/>
                  <a:pt x="691" y="188"/>
                  <a:pt x="694" y="188"/>
                </a:cubicBezTo>
                <a:cubicBezTo>
                  <a:pt x="697" y="188"/>
                  <a:pt x="699" y="186"/>
                  <a:pt x="702" y="183"/>
                </a:cubicBezTo>
                <a:cubicBezTo>
                  <a:pt x="702" y="181"/>
                  <a:pt x="703" y="180"/>
                  <a:pt x="704" y="179"/>
                </a:cubicBezTo>
                <a:cubicBezTo>
                  <a:pt x="706" y="175"/>
                  <a:pt x="707" y="171"/>
                  <a:pt x="709" y="167"/>
                </a:cubicBezTo>
                <a:cubicBezTo>
                  <a:pt x="710" y="164"/>
                  <a:pt x="711" y="160"/>
                  <a:pt x="713" y="158"/>
                </a:cubicBezTo>
                <a:cubicBezTo>
                  <a:pt x="718" y="153"/>
                  <a:pt x="722" y="145"/>
                  <a:pt x="728" y="142"/>
                </a:cubicBezTo>
                <a:cubicBezTo>
                  <a:pt x="735" y="138"/>
                  <a:pt x="744" y="137"/>
                  <a:pt x="752" y="137"/>
                </a:cubicBezTo>
                <a:cubicBezTo>
                  <a:pt x="752" y="137"/>
                  <a:pt x="753" y="137"/>
                  <a:pt x="754" y="137"/>
                </a:cubicBezTo>
                <a:cubicBezTo>
                  <a:pt x="754" y="137"/>
                  <a:pt x="754" y="137"/>
                  <a:pt x="754" y="137"/>
                </a:cubicBezTo>
                <a:cubicBezTo>
                  <a:pt x="758" y="137"/>
                  <a:pt x="761" y="136"/>
                  <a:pt x="765" y="136"/>
                </a:cubicBezTo>
                <a:cubicBezTo>
                  <a:pt x="768" y="136"/>
                  <a:pt x="772" y="135"/>
                  <a:pt x="775" y="135"/>
                </a:cubicBezTo>
                <a:cubicBezTo>
                  <a:pt x="778" y="135"/>
                  <a:pt x="781" y="136"/>
                  <a:pt x="784" y="136"/>
                </a:cubicBezTo>
                <a:cubicBezTo>
                  <a:pt x="791" y="138"/>
                  <a:pt x="799" y="139"/>
                  <a:pt x="806" y="139"/>
                </a:cubicBezTo>
                <a:cubicBezTo>
                  <a:pt x="808" y="139"/>
                  <a:pt x="810" y="139"/>
                  <a:pt x="811" y="139"/>
                </a:cubicBezTo>
                <a:cubicBezTo>
                  <a:pt x="830" y="137"/>
                  <a:pt x="846" y="130"/>
                  <a:pt x="863" y="122"/>
                </a:cubicBezTo>
                <a:cubicBezTo>
                  <a:pt x="873" y="118"/>
                  <a:pt x="897" y="110"/>
                  <a:pt x="898" y="95"/>
                </a:cubicBezTo>
                <a:cubicBezTo>
                  <a:pt x="898" y="88"/>
                  <a:pt x="896" y="82"/>
                  <a:pt x="892" y="76"/>
                </a:cubicBezTo>
                <a:cubicBezTo>
                  <a:pt x="888" y="70"/>
                  <a:pt x="883" y="62"/>
                  <a:pt x="877" y="58"/>
                </a:cubicBezTo>
                <a:cubicBezTo>
                  <a:pt x="863" y="48"/>
                  <a:pt x="842" y="38"/>
                  <a:pt x="824" y="38"/>
                </a:cubicBezTo>
                <a:cubicBezTo>
                  <a:pt x="824" y="38"/>
                  <a:pt x="824" y="38"/>
                  <a:pt x="824" y="38"/>
                </a:cubicBezTo>
                <a:cubicBezTo>
                  <a:pt x="814" y="38"/>
                  <a:pt x="804" y="40"/>
                  <a:pt x="793" y="41"/>
                </a:cubicBezTo>
                <a:cubicBezTo>
                  <a:pt x="783" y="41"/>
                  <a:pt x="773" y="42"/>
                  <a:pt x="764" y="46"/>
                </a:cubicBezTo>
                <a:cubicBezTo>
                  <a:pt x="750" y="52"/>
                  <a:pt x="739" y="61"/>
                  <a:pt x="726" y="67"/>
                </a:cubicBezTo>
                <a:cubicBezTo>
                  <a:pt x="717" y="72"/>
                  <a:pt x="707" y="74"/>
                  <a:pt x="696" y="75"/>
                </a:cubicBezTo>
                <a:cubicBezTo>
                  <a:pt x="694" y="75"/>
                  <a:pt x="692" y="75"/>
                  <a:pt x="690" y="75"/>
                </a:cubicBezTo>
                <a:cubicBezTo>
                  <a:pt x="680" y="75"/>
                  <a:pt x="669" y="73"/>
                  <a:pt x="660" y="67"/>
                </a:cubicBezTo>
                <a:cubicBezTo>
                  <a:pt x="652" y="61"/>
                  <a:pt x="645" y="52"/>
                  <a:pt x="641" y="43"/>
                </a:cubicBezTo>
                <a:cubicBezTo>
                  <a:pt x="636" y="32"/>
                  <a:pt x="629" y="16"/>
                  <a:pt x="618" y="10"/>
                </a:cubicBezTo>
                <a:cubicBezTo>
                  <a:pt x="609" y="5"/>
                  <a:pt x="597" y="4"/>
                  <a:pt x="587" y="1"/>
                </a:cubicBezTo>
                <a:cubicBezTo>
                  <a:pt x="582" y="0"/>
                  <a:pt x="577" y="0"/>
                  <a:pt x="572" y="0"/>
                </a:cubicBezTo>
              </a:path>
            </a:pathLst>
          </a:custGeom>
          <a:solidFill>
            <a:srgbClr val="E5F3F7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Freeform 29"/>
          <p:cNvSpPr/>
          <p:nvPr/>
        </p:nvSpPr>
        <p:spPr bwMode="auto">
          <a:xfrm flipH="1">
            <a:off x="2627099" y="4114690"/>
            <a:ext cx="1570779" cy="479197"/>
          </a:xfrm>
          <a:custGeom>
            <a:avLst/>
            <a:gdLst>
              <a:gd name="T0" fmla="*/ 72 w 72"/>
              <a:gd name="T1" fmla="*/ 8 h 15"/>
              <a:gd name="T2" fmla="*/ 65 w 72"/>
              <a:gd name="T3" fmla="*/ 11 h 15"/>
              <a:gd name="T4" fmla="*/ 61 w 72"/>
              <a:gd name="T5" fmla="*/ 11 h 15"/>
              <a:gd name="T6" fmla="*/ 57 w 72"/>
              <a:gd name="T7" fmla="*/ 13 h 15"/>
              <a:gd name="T8" fmla="*/ 57 w 72"/>
              <a:gd name="T9" fmla="*/ 14 h 15"/>
              <a:gd name="T10" fmla="*/ 55 w 72"/>
              <a:gd name="T11" fmla="*/ 15 h 15"/>
              <a:gd name="T12" fmla="*/ 54 w 72"/>
              <a:gd name="T13" fmla="*/ 13 h 15"/>
              <a:gd name="T14" fmla="*/ 51 w 72"/>
              <a:gd name="T15" fmla="*/ 13 h 15"/>
              <a:gd name="T16" fmla="*/ 50 w 72"/>
              <a:gd name="T17" fmla="*/ 14 h 15"/>
              <a:gd name="T18" fmla="*/ 45 w 72"/>
              <a:gd name="T19" fmla="*/ 14 h 15"/>
              <a:gd name="T20" fmla="*/ 40 w 72"/>
              <a:gd name="T21" fmla="*/ 12 h 15"/>
              <a:gd name="T22" fmla="*/ 33 w 72"/>
              <a:gd name="T23" fmla="*/ 13 h 15"/>
              <a:gd name="T24" fmla="*/ 31 w 72"/>
              <a:gd name="T25" fmla="*/ 12 h 15"/>
              <a:gd name="T26" fmla="*/ 28 w 72"/>
              <a:gd name="T27" fmla="*/ 10 h 15"/>
              <a:gd name="T28" fmla="*/ 20 w 72"/>
              <a:gd name="T29" fmla="*/ 11 h 15"/>
              <a:gd name="T30" fmla="*/ 12 w 72"/>
              <a:gd name="T31" fmla="*/ 8 h 15"/>
              <a:gd name="T32" fmla="*/ 6 w 72"/>
              <a:gd name="T33" fmla="*/ 7 h 15"/>
              <a:gd name="T34" fmla="*/ 3 w 72"/>
              <a:gd name="T35" fmla="*/ 6 h 15"/>
              <a:gd name="T36" fmla="*/ 0 w 72"/>
              <a:gd name="T37" fmla="*/ 2 h 15"/>
              <a:gd name="T38" fmla="*/ 0 w 72"/>
              <a:gd name="T39" fmla="*/ 2 h 15"/>
              <a:gd name="T40" fmla="*/ 6 w 72"/>
              <a:gd name="T41" fmla="*/ 4 h 15"/>
              <a:gd name="T42" fmla="*/ 10 w 72"/>
              <a:gd name="T43" fmla="*/ 4 h 15"/>
              <a:gd name="T44" fmla="*/ 17 w 72"/>
              <a:gd name="T45" fmla="*/ 3 h 15"/>
              <a:gd name="T46" fmla="*/ 22 w 72"/>
              <a:gd name="T47" fmla="*/ 6 h 15"/>
              <a:gd name="T48" fmla="*/ 29 w 72"/>
              <a:gd name="T49" fmla="*/ 4 h 15"/>
              <a:gd name="T50" fmla="*/ 34 w 72"/>
              <a:gd name="T51" fmla="*/ 3 h 15"/>
              <a:gd name="T52" fmla="*/ 38 w 72"/>
              <a:gd name="T53" fmla="*/ 6 h 15"/>
              <a:gd name="T54" fmla="*/ 40 w 72"/>
              <a:gd name="T55" fmla="*/ 10 h 15"/>
              <a:gd name="T56" fmla="*/ 46 w 72"/>
              <a:gd name="T57" fmla="*/ 11 h 15"/>
              <a:gd name="T58" fmla="*/ 48 w 72"/>
              <a:gd name="T59" fmla="*/ 10 h 15"/>
              <a:gd name="T60" fmla="*/ 48 w 72"/>
              <a:gd name="T61" fmla="*/ 4 h 15"/>
              <a:gd name="T62" fmla="*/ 46 w 72"/>
              <a:gd name="T63" fmla="*/ 5 h 15"/>
              <a:gd name="T64" fmla="*/ 47 w 72"/>
              <a:gd name="T65" fmla="*/ 5 h 15"/>
              <a:gd name="T66" fmla="*/ 49 w 72"/>
              <a:gd name="T67" fmla="*/ 6 h 15"/>
              <a:gd name="T68" fmla="*/ 46 w 72"/>
              <a:gd name="T69" fmla="*/ 10 h 15"/>
              <a:gd name="T70" fmla="*/ 41 w 72"/>
              <a:gd name="T71" fmla="*/ 8 h 15"/>
              <a:gd name="T72" fmla="*/ 40 w 72"/>
              <a:gd name="T73" fmla="*/ 6 h 15"/>
              <a:gd name="T74" fmla="*/ 41 w 72"/>
              <a:gd name="T75" fmla="*/ 1 h 15"/>
              <a:gd name="T76" fmla="*/ 47 w 72"/>
              <a:gd name="T77" fmla="*/ 0 h 15"/>
              <a:gd name="T78" fmla="*/ 52 w 72"/>
              <a:gd name="T79" fmla="*/ 3 h 15"/>
              <a:gd name="T80" fmla="*/ 56 w 72"/>
              <a:gd name="T81" fmla="*/ 6 h 15"/>
              <a:gd name="T82" fmla="*/ 62 w 72"/>
              <a:gd name="T83" fmla="*/ 4 h 15"/>
              <a:gd name="T84" fmla="*/ 66 w 72"/>
              <a:gd name="T85" fmla="*/ 3 h 15"/>
              <a:gd name="T86" fmla="*/ 72 w 72"/>
              <a:gd name="T87" fmla="*/ 6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" h="15">
                <a:moveTo>
                  <a:pt x="72" y="6"/>
                </a:moveTo>
                <a:cubicBezTo>
                  <a:pt x="72" y="7"/>
                  <a:pt x="72" y="7"/>
                  <a:pt x="72" y="8"/>
                </a:cubicBezTo>
                <a:cubicBezTo>
                  <a:pt x="72" y="9"/>
                  <a:pt x="70" y="10"/>
                  <a:pt x="70" y="10"/>
                </a:cubicBezTo>
                <a:cubicBezTo>
                  <a:pt x="68" y="11"/>
                  <a:pt x="67" y="11"/>
                  <a:pt x="65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2" y="11"/>
                  <a:pt x="62" y="11"/>
                  <a:pt x="61" y="11"/>
                </a:cubicBezTo>
                <a:cubicBezTo>
                  <a:pt x="60" y="11"/>
                  <a:pt x="59" y="11"/>
                  <a:pt x="59" y="11"/>
                </a:cubicBezTo>
                <a:cubicBezTo>
                  <a:pt x="58" y="12"/>
                  <a:pt x="58" y="12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5"/>
                  <a:pt x="57" y="15"/>
                  <a:pt x="57" y="15"/>
                </a:cubicBezTo>
                <a:cubicBezTo>
                  <a:pt x="56" y="15"/>
                  <a:pt x="56" y="15"/>
                  <a:pt x="55" y="15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14"/>
                  <a:pt x="54" y="14"/>
                  <a:pt x="54" y="13"/>
                </a:cubicBezTo>
                <a:cubicBezTo>
                  <a:pt x="53" y="13"/>
                  <a:pt x="52" y="13"/>
                  <a:pt x="52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5"/>
                  <a:pt x="49" y="15"/>
                  <a:pt x="48" y="15"/>
                </a:cubicBezTo>
                <a:cubicBezTo>
                  <a:pt x="47" y="15"/>
                  <a:pt x="46" y="15"/>
                  <a:pt x="45" y="14"/>
                </a:cubicBezTo>
                <a:cubicBezTo>
                  <a:pt x="44" y="14"/>
                  <a:pt x="43" y="13"/>
                  <a:pt x="42" y="13"/>
                </a:cubicBezTo>
                <a:cubicBezTo>
                  <a:pt x="42" y="12"/>
                  <a:pt x="41" y="12"/>
                  <a:pt x="40" y="12"/>
                </a:cubicBezTo>
                <a:cubicBezTo>
                  <a:pt x="38" y="13"/>
                  <a:pt x="37" y="13"/>
                  <a:pt x="36" y="13"/>
                </a:cubicBezTo>
                <a:cubicBezTo>
                  <a:pt x="35" y="13"/>
                  <a:pt x="34" y="13"/>
                  <a:pt x="33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1" y="11"/>
                  <a:pt x="31" y="11"/>
                </a:cubicBezTo>
                <a:cubicBezTo>
                  <a:pt x="30" y="11"/>
                  <a:pt x="29" y="10"/>
                  <a:pt x="28" y="10"/>
                </a:cubicBezTo>
                <a:cubicBezTo>
                  <a:pt x="28" y="10"/>
                  <a:pt x="27" y="9"/>
                  <a:pt x="26" y="9"/>
                </a:cubicBezTo>
                <a:cubicBezTo>
                  <a:pt x="24" y="9"/>
                  <a:pt x="22" y="10"/>
                  <a:pt x="20" y="11"/>
                </a:cubicBezTo>
                <a:cubicBezTo>
                  <a:pt x="18" y="12"/>
                  <a:pt x="16" y="11"/>
                  <a:pt x="14" y="10"/>
                </a:cubicBezTo>
                <a:cubicBezTo>
                  <a:pt x="13" y="9"/>
                  <a:pt x="13" y="8"/>
                  <a:pt x="12" y="8"/>
                </a:cubicBezTo>
                <a:cubicBezTo>
                  <a:pt x="11" y="7"/>
                  <a:pt x="10" y="7"/>
                  <a:pt x="9" y="7"/>
                </a:cubicBezTo>
                <a:cubicBezTo>
                  <a:pt x="8" y="7"/>
                  <a:pt x="7" y="7"/>
                  <a:pt x="6" y="7"/>
                </a:cubicBezTo>
                <a:cubicBezTo>
                  <a:pt x="6" y="7"/>
                  <a:pt x="5" y="8"/>
                  <a:pt x="4" y="7"/>
                </a:cubicBezTo>
                <a:cubicBezTo>
                  <a:pt x="3" y="7"/>
                  <a:pt x="3" y="7"/>
                  <a:pt x="3" y="6"/>
                </a:cubicBezTo>
                <a:cubicBezTo>
                  <a:pt x="2" y="5"/>
                  <a:pt x="2" y="4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4"/>
                  <a:pt x="6" y="4"/>
                </a:cubicBezTo>
                <a:cubicBezTo>
                  <a:pt x="7" y="4"/>
                  <a:pt x="8" y="4"/>
                  <a:pt x="8" y="4"/>
                </a:cubicBezTo>
                <a:cubicBezTo>
                  <a:pt x="9" y="4"/>
                  <a:pt x="9" y="4"/>
                  <a:pt x="10" y="4"/>
                </a:cubicBezTo>
                <a:cubicBezTo>
                  <a:pt x="10" y="4"/>
                  <a:pt x="11" y="3"/>
                  <a:pt x="11" y="3"/>
                </a:cubicBezTo>
                <a:cubicBezTo>
                  <a:pt x="13" y="2"/>
                  <a:pt x="15" y="2"/>
                  <a:pt x="17" y="3"/>
                </a:cubicBezTo>
                <a:cubicBezTo>
                  <a:pt x="18" y="4"/>
                  <a:pt x="19" y="4"/>
                  <a:pt x="19" y="5"/>
                </a:cubicBezTo>
                <a:cubicBezTo>
                  <a:pt x="20" y="5"/>
                  <a:pt x="21" y="6"/>
                  <a:pt x="22" y="6"/>
                </a:cubicBezTo>
                <a:cubicBezTo>
                  <a:pt x="23" y="7"/>
                  <a:pt x="25" y="6"/>
                  <a:pt x="27" y="5"/>
                </a:cubicBezTo>
                <a:cubicBezTo>
                  <a:pt x="28" y="5"/>
                  <a:pt x="29" y="4"/>
                  <a:pt x="29" y="4"/>
                </a:cubicBezTo>
                <a:cubicBezTo>
                  <a:pt x="30" y="3"/>
                  <a:pt x="31" y="3"/>
                  <a:pt x="32" y="3"/>
                </a:cubicBezTo>
                <a:cubicBezTo>
                  <a:pt x="33" y="3"/>
                  <a:pt x="33" y="3"/>
                  <a:pt x="34" y="3"/>
                </a:cubicBezTo>
                <a:cubicBezTo>
                  <a:pt x="34" y="3"/>
                  <a:pt x="35" y="4"/>
                  <a:pt x="36" y="4"/>
                </a:cubicBezTo>
                <a:cubicBezTo>
                  <a:pt x="36" y="5"/>
                  <a:pt x="37" y="5"/>
                  <a:pt x="38" y="6"/>
                </a:cubicBezTo>
                <a:cubicBezTo>
                  <a:pt x="38" y="7"/>
                  <a:pt x="38" y="8"/>
                  <a:pt x="38" y="8"/>
                </a:cubicBezTo>
                <a:cubicBezTo>
                  <a:pt x="39" y="9"/>
                  <a:pt x="39" y="9"/>
                  <a:pt x="40" y="10"/>
                </a:cubicBezTo>
                <a:cubicBezTo>
                  <a:pt x="41" y="11"/>
                  <a:pt x="41" y="11"/>
                  <a:pt x="42" y="11"/>
                </a:cubicBezTo>
                <a:cubicBezTo>
                  <a:pt x="43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8" y="10"/>
                </a:cubicBezTo>
                <a:cubicBezTo>
                  <a:pt x="49" y="9"/>
                  <a:pt x="49" y="8"/>
                  <a:pt x="50" y="8"/>
                </a:cubicBezTo>
                <a:cubicBezTo>
                  <a:pt x="51" y="6"/>
                  <a:pt x="49" y="4"/>
                  <a:pt x="48" y="4"/>
                </a:cubicBezTo>
                <a:cubicBezTo>
                  <a:pt x="47" y="3"/>
                  <a:pt x="45" y="4"/>
                  <a:pt x="45" y="5"/>
                </a:cubicBezTo>
                <a:cubicBezTo>
                  <a:pt x="45" y="6"/>
                  <a:pt x="46" y="6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9" y="6"/>
                  <a:pt x="49" y="6"/>
                </a:cubicBezTo>
                <a:cubicBezTo>
                  <a:pt x="49" y="7"/>
                  <a:pt x="49" y="7"/>
                  <a:pt x="49" y="8"/>
                </a:cubicBezTo>
                <a:cubicBezTo>
                  <a:pt x="48" y="9"/>
                  <a:pt x="47" y="10"/>
                  <a:pt x="46" y="10"/>
                </a:cubicBezTo>
                <a:cubicBezTo>
                  <a:pt x="45" y="10"/>
                  <a:pt x="44" y="10"/>
                  <a:pt x="43" y="10"/>
                </a:cubicBezTo>
                <a:cubicBezTo>
                  <a:pt x="42" y="9"/>
                  <a:pt x="41" y="9"/>
                  <a:pt x="41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6"/>
                </a:cubicBezTo>
                <a:cubicBezTo>
                  <a:pt x="39" y="5"/>
                  <a:pt x="39" y="4"/>
                  <a:pt x="39" y="3"/>
                </a:cubicBezTo>
                <a:cubicBezTo>
                  <a:pt x="40" y="2"/>
                  <a:pt x="40" y="2"/>
                  <a:pt x="41" y="1"/>
                </a:cubicBezTo>
                <a:cubicBezTo>
                  <a:pt x="42" y="0"/>
                  <a:pt x="43" y="0"/>
                  <a:pt x="44" y="0"/>
                </a:cubicBezTo>
                <a:cubicBezTo>
                  <a:pt x="45" y="0"/>
                  <a:pt x="46" y="0"/>
                  <a:pt x="47" y="0"/>
                </a:cubicBezTo>
                <a:cubicBezTo>
                  <a:pt x="48" y="0"/>
                  <a:pt x="49" y="0"/>
                  <a:pt x="50" y="1"/>
                </a:cubicBezTo>
                <a:cubicBezTo>
                  <a:pt x="51" y="1"/>
                  <a:pt x="51" y="3"/>
                  <a:pt x="52" y="3"/>
                </a:cubicBezTo>
                <a:cubicBezTo>
                  <a:pt x="52" y="4"/>
                  <a:pt x="52" y="5"/>
                  <a:pt x="53" y="5"/>
                </a:cubicBezTo>
                <a:cubicBezTo>
                  <a:pt x="54" y="6"/>
                  <a:pt x="55" y="6"/>
                  <a:pt x="56" y="6"/>
                </a:cubicBezTo>
                <a:cubicBezTo>
                  <a:pt x="57" y="6"/>
                  <a:pt x="58" y="6"/>
                  <a:pt x="59" y="5"/>
                </a:cubicBezTo>
                <a:cubicBezTo>
                  <a:pt x="60" y="5"/>
                  <a:pt x="60" y="4"/>
                  <a:pt x="62" y="4"/>
                </a:cubicBezTo>
                <a:cubicBezTo>
                  <a:pt x="62" y="3"/>
                  <a:pt x="63" y="3"/>
                  <a:pt x="64" y="3"/>
                </a:cubicBezTo>
                <a:cubicBezTo>
                  <a:pt x="65" y="3"/>
                  <a:pt x="66" y="3"/>
                  <a:pt x="66" y="3"/>
                </a:cubicBezTo>
                <a:cubicBezTo>
                  <a:pt x="68" y="3"/>
                  <a:pt x="70" y="4"/>
                  <a:pt x="71" y="5"/>
                </a:cubicBezTo>
                <a:cubicBezTo>
                  <a:pt x="71" y="5"/>
                  <a:pt x="72" y="6"/>
                  <a:pt x="72" y="6"/>
                </a:cubicBezTo>
                <a:close/>
              </a:path>
            </a:pathLst>
          </a:custGeom>
          <a:solidFill>
            <a:srgbClr val="C8E9F1"/>
          </a:solidFill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Freeform 24"/>
          <p:cNvSpPr/>
          <p:nvPr/>
        </p:nvSpPr>
        <p:spPr bwMode="auto">
          <a:xfrm>
            <a:off x="6597194" y="4115196"/>
            <a:ext cx="1876095" cy="715774"/>
          </a:xfrm>
          <a:custGeom>
            <a:avLst/>
            <a:gdLst>
              <a:gd name="T0" fmla="*/ 118 w 125"/>
              <a:gd name="T1" fmla="*/ 27 h 47"/>
              <a:gd name="T2" fmla="*/ 106 w 125"/>
              <a:gd name="T3" fmla="*/ 28 h 47"/>
              <a:gd name="T4" fmla="*/ 97 w 125"/>
              <a:gd name="T5" fmla="*/ 36 h 47"/>
              <a:gd name="T6" fmla="*/ 81 w 125"/>
              <a:gd name="T7" fmla="*/ 43 h 47"/>
              <a:gd name="T8" fmla="*/ 69 w 125"/>
              <a:gd name="T9" fmla="*/ 40 h 47"/>
              <a:gd name="T10" fmla="*/ 71 w 125"/>
              <a:gd name="T11" fmla="*/ 25 h 47"/>
              <a:gd name="T12" fmla="*/ 76 w 125"/>
              <a:gd name="T13" fmla="*/ 28 h 47"/>
              <a:gd name="T14" fmla="*/ 75 w 125"/>
              <a:gd name="T15" fmla="*/ 34 h 47"/>
              <a:gd name="T16" fmla="*/ 80 w 125"/>
              <a:gd name="T17" fmla="*/ 25 h 47"/>
              <a:gd name="T18" fmla="*/ 75 w 125"/>
              <a:gd name="T19" fmla="*/ 22 h 47"/>
              <a:gd name="T20" fmla="*/ 63 w 125"/>
              <a:gd name="T21" fmla="*/ 27 h 47"/>
              <a:gd name="T22" fmla="*/ 61 w 125"/>
              <a:gd name="T23" fmla="*/ 38 h 47"/>
              <a:gd name="T24" fmla="*/ 56 w 125"/>
              <a:gd name="T25" fmla="*/ 43 h 47"/>
              <a:gd name="T26" fmla="*/ 42 w 125"/>
              <a:gd name="T27" fmla="*/ 46 h 47"/>
              <a:gd name="T28" fmla="*/ 33 w 125"/>
              <a:gd name="T29" fmla="*/ 41 h 47"/>
              <a:gd name="T30" fmla="*/ 21 w 125"/>
              <a:gd name="T31" fmla="*/ 32 h 47"/>
              <a:gd name="T32" fmla="*/ 11 w 125"/>
              <a:gd name="T33" fmla="*/ 35 h 47"/>
              <a:gd name="T34" fmla="*/ 2 w 125"/>
              <a:gd name="T35" fmla="*/ 30 h 47"/>
              <a:gd name="T36" fmla="*/ 3 w 125"/>
              <a:gd name="T37" fmla="*/ 28 h 47"/>
              <a:gd name="T38" fmla="*/ 18 w 125"/>
              <a:gd name="T39" fmla="*/ 26 h 47"/>
              <a:gd name="T40" fmla="*/ 26 w 125"/>
              <a:gd name="T41" fmla="*/ 26 h 47"/>
              <a:gd name="T42" fmla="*/ 36 w 125"/>
              <a:gd name="T43" fmla="*/ 27 h 47"/>
              <a:gd name="T44" fmla="*/ 40 w 125"/>
              <a:gd name="T45" fmla="*/ 26 h 47"/>
              <a:gd name="T46" fmla="*/ 58 w 125"/>
              <a:gd name="T47" fmla="*/ 20 h 47"/>
              <a:gd name="T48" fmla="*/ 48 w 125"/>
              <a:gd name="T49" fmla="*/ 17 h 47"/>
              <a:gd name="T50" fmla="*/ 52 w 125"/>
              <a:gd name="T51" fmla="*/ 19 h 47"/>
              <a:gd name="T52" fmla="*/ 53 w 125"/>
              <a:gd name="T53" fmla="*/ 24 h 47"/>
              <a:gd name="T54" fmla="*/ 45 w 125"/>
              <a:gd name="T55" fmla="*/ 24 h 47"/>
              <a:gd name="T56" fmla="*/ 42 w 125"/>
              <a:gd name="T57" fmla="*/ 16 h 47"/>
              <a:gd name="T58" fmla="*/ 53 w 125"/>
              <a:gd name="T59" fmla="*/ 10 h 47"/>
              <a:gd name="T60" fmla="*/ 61 w 125"/>
              <a:gd name="T61" fmla="*/ 3 h 47"/>
              <a:gd name="T62" fmla="*/ 74 w 125"/>
              <a:gd name="T63" fmla="*/ 3 h 47"/>
              <a:gd name="T64" fmla="*/ 77 w 125"/>
              <a:gd name="T65" fmla="*/ 9 h 47"/>
              <a:gd name="T66" fmla="*/ 85 w 125"/>
              <a:gd name="T67" fmla="*/ 14 h 47"/>
              <a:gd name="T68" fmla="*/ 91 w 125"/>
              <a:gd name="T69" fmla="*/ 17 h 47"/>
              <a:gd name="T70" fmla="*/ 99 w 125"/>
              <a:gd name="T71" fmla="*/ 25 h 47"/>
              <a:gd name="T72" fmla="*/ 109 w 125"/>
              <a:gd name="T73" fmla="*/ 22 h 47"/>
              <a:gd name="T74" fmla="*/ 116 w 125"/>
              <a:gd name="T75" fmla="*/ 26 h 47"/>
              <a:gd name="T76" fmla="*/ 120 w 125"/>
              <a:gd name="T77" fmla="*/ 24 h 47"/>
              <a:gd name="T78" fmla="*/ 125 w 125"/>
              <a:gd name="T79" fmla="*/ 2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5" h="47">
                <a:moveTo>
                  <a:pt x="122" y="24"/>
                </a:moveTo>
                <a:cubicBezTo>
                  <a:pt x="121" y="24"/>
                  <a:pt x="119" y="26"/>
                  <a:pt x="118" y="27"/>
                </a:cubicBezTo>
                <a:cubicBezTo>
                  <a:pt x="116" y="29"/>
                  <a:pt x="114" y="31"/>
                  <a:pt x="111" y="29"/>
                </a:cubicBezTo>
                <a:cubicBezTo>
                  <a:pt x="110" y="29"/>
                  <a:pt x="108" y="28"/>
                  <a:pt x="106" y="28"/>
                </a:cubicBezTo>
                <a:cubicBezTo>
                  <a:pt x="103" y="29"/>
                  <a:pt x="102" y="32"/>
                  <a:pt x="101" y="34"/>
                </a:cubicBezTo>
                <a:cubicBezTo>
                  <a:pt x="100" y="36"/>
                  <a:pt x="99" y="36"/>
                  <a:pt x="97" y="36"/>
                </a:cubicBezTo>
                <a:cubicBezTo>
                  <a:pt x="95" y="36"/>
                  <a:pt x="93" y="36"/>
                  <a:pt x="91" y="36"/>
                </a:cubicBezTo>
                <a:cubicBezTo>
                  <a:pt x="87" y="37"/>
                  <a:pt x="85" y="41"/>
                  <a:pt x="81" y="43"/>
                </a:cubicBezTo>
                <a:cubicBezTo>
                  <a:pt x="79" y="44"/>
                  <a:pt x="77" y="45"/>
                  <a:pt x="75" y="44"/>
                </a:cubicBezTo>
                <a:cubicBezTo>
                  <a:pt x="73" y="43"/>
                  <a:pt x="71" y="42"/>
                  <a:pt x="69" y="40"/>
                </a:cubicBezTo>
                <a:cubicBezTo>
                  <a:pt x="65" y="38"/>
                  <a:pt x="63" y="32"/>
                  <a:pt x="66" y="29"/>
                </a:cubicBezTo>
                <a:cubicBezTo>
                  <a:pt x="67" y="27"/>
                  <a:pt x="69" y="25"/>
                  <a:pt x="71" y="25"/>
                </a:cubicBezTo>
                <a:cubicBezTo>
                  <a:pt x="73" y="25"/>
                  <a:pt x="74" y="25"/>
                  <a:pt x="75" y="26"/>
                </a:cubicBezTo>
                <a:cubicBezTo>
                  <a:pt x="76" y="26"/>
                  <a:pt x="76" y="27"/>
                  <a:pt x="76" y="28"/>
                </a:cubicBezTo>
                <a:cubicBezTo>
                  <a:pt x="75" y="28"/>
                  <a:pt x="75" y="28"/>
                  <a:pt x="75" y="28"/>
                </a:cubicBezTo>
                <a:cubicBezTo>
                  <a:pt x="73" y="29"/>
                  <a:pt x="72" y="34"/>
                  <a:pt x="75" y="34"/>
                </a:cubicBezTo>
                <a:cubicBezTo>
                  <a:pt x="77" y="35"/>
                  <a:pt x="80" y="34"/>
                  <a:pt x="81" y="32"/>
                </a:cubicBezTo>
                <a:cubicBezTo>
                  <a:pt x="82" y="30"/>
                  <a:pt x="82" y="26"/>
                  <a:pt x="80" y="25"/>
                </a:cubicBezTo>
                <a:cubicBezTo>
                  <a:pt x="80" y="24"/>
                  <a:pt x="79" y="23"/>
                  <a:pt x="78" y="23"/>
                </a:cubicBezTo>
                <a:cubicBezTo>
                  <a:pt x="77" y="22"/>
                  <a:pt x="76" y="22"/>
                  <a:pt x="75" y="22"/>
                </a:cubicBezTo>
                <a:cubicBezTo>
                  <a:pt x="72" y="22"/>
                  <a:pt x="70" y="22"/>
                  <a:pt x="68" y="23"/>
                </a:cubicBezTo>
                <a:cubicBezTo>
                  <a:pt x="66" y="24"/>
                  <a:pt x="65" y="26"/>
                  <a:pt x="63" y="27"/>
                </a:cubicBezTo>
                <a:cubicBezTo>
                  <a:pt x="61" y="29"/>
                  <a:pt x="60" y="31"/>
                  <a:pt x="60" y="34"/>
                </a:cubicBezTo>
                <a:cubicBezTo>
                  <a:pt x="60" y="35"/>
                  <a:pt x="60" y="37"/>
                  <a:pt x="61" y="38"/>
                </a:cubicBezTo>
                <a:cubicBezTo>
                  <a:pt x="60" y="39"/>
                  <a:pt x="60" y="39"/>
                  <a:pt x="60" y="39"/>
                </a:cubicBezTo>
                <a:cubicBezTo>
                  <a:pt x="59" y="41"/>
                  <a:pt x="58" y="42"/>
                  <a:pt x="56" y="43"/>
                </a:cubicBezTo>
                <a:cubicBezTo>
                  <a:pt x="54" y="45"/>
                  <a:pt x="50" y="47"/>
                  <a:pt x="47" y="46"/>
                </a:cubicBezTo>
                <a:cubicBezTo>
                  <a:pt x="45" y="46"/>
                  <a:pt x="43" y="46"/>
                  <a:pt x="42" y="46"/>
                </a:cubicBezTo>
                <a:cubicBezTo>
                  <a:pt x="40" y="46"/>
                  <a:pt x="38" y="45"/>
                  <a:pt x="37" y="44"/>
                </a:cubicBezTo>
                <a:cubicBezTo>
                  <a:pt x="35" y="43"/>
                  <a:pt x="34" y="43"/>
                  <a:pt x="33" y="41"/>
                </a:cubicBezTo>
                <a:cubicBezTo>
                  <a:pt x="31" y="40"/>
                  <a:pt x="30" y="39"/>
                  <a:pt x="29" y="37"/>
                </a:cubicBezTo>
                <a:cubicBezTo>
                  <a:pt x="27" y="35"/>
                  <a:pt x="24" y="32"/>
                  <a:pt x="21" y="32"/>
                </a:cubicBezTo>
                <a:cubicBezTo>
                  <a:pt x="19" y="33"/>
                  <a:pt x="17" y="33"/>
                  <a:pt x="16" y="34"/>
                </a:cubicBezTo>
                <a:cubicBezTo>
                  <a:pt x="14" y="35"/>
                  <a:pt x="13" y="36"/>
                  <a:pt x="11" y="35"/>
                </a:cubicBezTo>
                <a:cubicBezTo>
                  <a:pt x="9" y="35"/>
                  <a:pt x="8" y="33"/>
                  <a:pt x="6" y="32"/>
                </a:cubicBezTo>
                <a:cubicBezTo>
                  <a:pt x="5" y="31"/>
                  <a:pt x="4" y="30"/>
                  <a:pt x="2" y="30"/>
                </a:cubicBezTo>
                <a:cubicBezTo>
                  <a:pt x="1" y="30"/>
                  <a:pt x="1" y="30"/>
                  <a:pt x="0" y="30"/>
                </a:cubicBezTo>
                <a:cubicBezTo>
                  <a:pt x="1" y="29"/>
                  <a:pt x="2" y="29"/>
                  <a:pt x="3" y="28"/>
                </a:cubicBezTo>
                <a:cubicBezTo>
                  <a:pt x="5" y="28"/>
                  <a:pt x="7" y="30"/>
                  <a:pt x="9" y="30"/>
                </a:cubicBezTo>
                <a:cubicBezTo>
                  <a:pt x="13" y="31"/>
                  <a:pt x="15" y="28"/>
                  <a:pt x="18" y="26"/>
                </a:cubicBezTo>
                <a:cubicBezTo>
                  <a:pt x="19" y="24"/>
                  <a:pt x="21" y="24"/>
                  <a:pt x="23" y="25"/>
                </a:cubicBezTo>
                <a:cubicBezTo>
                  <a:pt x="24" y="26"/>
                  <a:pt x="25" y="26"/>
                  <a:pt x="26" y="26"/>
                </a:cubicBezTo>
                <a:cubicBezTo>
                  <a:pt x="27" y="27"/>
                  <a:pt x="28" y="27"/>
                  <a:pt x="29" y="27"/>
                </a:cubicBezTo>
                <a:cubicBezTo>
                  <a:pt x="32" y="28"/>
                  <a:pt x="34" y="27"/>
                  <a:pt x="36" y="27"/>
                </a:cubicBezTo>
                <a:cubicBezTo>
                  <a:pt x="38" y="27"/>
                  <a:pt x="39" y="26"/>
                  <a:pt x="40" y="25"/>
                </a:cubicBezTo>
                <a:cubicBezTo>
                  <a:pt x="40" y="26"/>
                  <a:pt x="40" y="26"/>
                  <a:pt x="40" y="26"/>
                </a:cubicBezTo>
                <a:cubicBezTo>
                  <a:pt x="42" y="28"/>
                  <a:pt x="45" y="28"/>
                  <a:pt x="47" y="28"/>
                </a:cubicBezTo>
                <a:cubicBezTo>
                  <a:pt x="53" y="29"/>
                  <a:pt x="57" y="26"/>
                  <a:pt x="58" y="20"/>
                </a:cubicBezTo>
                <a:cubicBezTo>
                  <a:pt x="58" y="17"/>
                  <a:pt x="56" y="15"/>
                  <a:pt x="54" y="14"/>
                </a:cubicBezTo>
                <a:cubicBezTo>
                  <a:pt x="51" y="13"/>
                  <a:pt x="48" y="14"/>
                  <a:pt x="48" y="17"/>
                </a:cubicBezTo>
                <a:cubicBezTo>
                  <a:pt x="49" y="19"/>
                  <a:pt x="51" y="19"/>
                  <a:pt x="52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9"/>
                  <a:pt x="54" y="20"/>
                  <a:pt x="54" y="21"/>
                </a:cubicBezTo>
                <a:cubicBezTo>
                  <a:pt x="54" y="22"/>
                  <a:pt x="53" y="23"/>
                  <a:pt x="53" y="24"/>
                </a:cubicBezTo>
                <a:cubicBezTo>
                  <a:pt x="52" y="25"/>
                  <a:pt x="50" y="25"/>
                  <a:pt x="49" y="25"/>
                </a:cubicBezTo>
                <a:cubicBezTo>
                  <a:pt x="48" y="25"/>
                  <a:pt x="46" y="25"/>
                  <a:pt x="45" y="24"/>
                </a:cubicBezTo>
                <a:cubicBezTo>
                  <a:pt x="44" y="24"/>
                  <a:pt x="44" y="24"/>
                  <a:pt x="43" y="23"/>
                </a:cubicBezTo>
                <a:cubicBezTo>
                  <a:pt x="42" y="20"/>
                  <a:pt x="41" y="18"/>
                  <a:pt x="42" y="16"/>
                </a:cubicBezTo>
                <a:cubicBezTo>
                  <a:pt x="43" y="14"/>
                  <a:pt x="44" y="12"/>
                  <a:pt x="46" y="11"/>
                </a:cubicBezTo>
                <a:cubicBezTo>
                  <a:pt x="48" y="9"/>
                  <a:pt x="50" y="10"/>
                  <a:pt x="53" y="10"/>
                </a:cubicBezTo>
                <a:cubicBezTo>
                  <a:pt x="55" y="10"/>
                  <a:pt x="56" y="11"/>
                  <a:pt x="58" y="10"/>
                </a:cubicBezTo>
                <a:cubicBezTo>
                  <a:pt x="60" y="8"/>
                  <a:pt x="60" y="5"/>
                  <a:pt x="61" y="3"/>
                </a:cubicBezTo>
                <a:cubicBezTo>
                  <a:pt x="62" y="1"/>
                  <a:pt x="65" y="0"/>
                  <a:pt x="67" y="0"/>
                </a:cubicBezTo>
                <a:cubicBezTo>
                  <a:pt x="70" y="0"/>
                  <a:pt x="72" y="2"/>
                  <a:pt x="74" y="3"/>
                </a:cubicBezTo>
                <a:cubicBezTo>
                  <a:pt x="75" y="4"/>
                  <a:pt x="76" y="5"/>
                  <a:pt x="77" y="6"/>
                </a:cubicBezTo>
                <a:cubicBezTo>
                  <a:pt x="77" y="6"/>
                  <a:pt x="77" y="8"/>
                  <a:pt x="77" y="9"/>
                </a:cubicBezTo>
                <a:cubicBezTo>
                  <a:pt x="77" y="11"/>
                  <a:pt x="77" y="13"/>
                  <a:pt x="79" y="14"/>
                </a:cubicBezTo>
                <a:cubicBezTo>
                  <a:pt x="81" y="16"/>
                  <a:pt x="83" y="16"/>
                  <a:pt x="85" y="14"/>
                </a:cubicBezTo>
                <a:cubicBezTo>
                  <a:pt x="86" y="14"/>
                  <a:pt x="87" y="14"/>
                  <a:pt x="88" y="15"/>
                </a:cubicBezTo>
                <a:cubicBezTo>
                  <a:pt x="90" y="15"/>
                  <a:pt x="90" y="16"/>
                  <a:pt x="91" y="17"/>
                </a:cubicBezTo>
                <a:cubicBezTo>
                  <a:pt x="92" y="19"/>
                  <a:pt x="91" y="21"/>
                  <a:pt x="93" y="23"/>
                </a:cubicBezTo>
                <a:cubicBezTo>
                  <a:pt x="94" y="25"/>
                  <a:pt x="97" y="25"/>
                  <a:pt x="99" y="25"/>
                </a:cubicBezTo>
                <a:cubicBezTo>
                  <a:pt x="101" y="25"/>
                  <a:pt x="104" y="23"/>
                  <a:pt x="105" y="22"/>
                </a:cubicBezTo>
                <a:cubicBezTo>
                  <a:pt x="106" y="20"/>
                  <a:pt x="108" y="21"/>
                  <a:pt x="109" y="22"/>
                </a:cubicBezTo>
                <a:cubicBezTo>
                  <a:pt x="110" y="24"/>
                  <a:pt x="111" y="25"/>
                  <a:pt x="112" y="25"/>
                </a:cubicBezTo>
                <a:cubicBezTo>
                  <a:pt x="113" y="26"/>
                  <a:pt x="115" y="26"/>
                  <a:pt x="116" y="26"/>
                </a:cubicBezTo>
                <a:cubicBezTo>
                  <a:pt x="117" y="26"/>
                  <a:pt x="118" y="25"/>
                  <a:pt x="119" y="25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1" y="23"/>
                  <a:pt x="122" y="23"/>
                  <a:pt x="123" y="23"/>
                </a:cubicBezTo>
                <a:cubicBezTo>
                  <a:pt x="123" y="23"/>
                  <a:pt x="124" y="23"/>
                  <a:pt x="125" y="23"/>
                </a:cubicBezTo>
                <a:cubicBezTo>
                  <a:pt x="124" y="23"/>
                  <a:pt x="123" y="23"/>
                  <a:pt x="122" y="24"/>
                </a:cubicBezTo>
                <a:close/>
              </a:path>
            </a:pathLst>
          </a:custGeom>
          <a:solidFill>
            <a:srgbClr val="C8E9F1"/>
          </a:solidFill>
          <a:ln>
            <a:noFill/>
          </a:ln>
          <a:effectLst>
            <a:outerShdw blurRad="50800" dist="50800" dir="2700000" sx="103000" sy="103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623909" y="2157580"/>
            <a:ext cx="2778124" cy="2772544"/>
            <a:chOff x="278" y="45"/>
            <a:chExt cx="498" cy="497"/>
          </a:xfrm>
          <a:effectLst>
            <a:outerShdw blurRad="50800" dist="508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6"/>
            <p:cNvSpPr>
              <a:spLocks noChangeArrowheads="1"/>
            </p:cNvSpPr>
            <p:nvPr/>
          </p:nvSpPr>
          <p:spPr bwMode="auto">
            <a:xfrm>
              <a:off x="278" y="45"/>
              <a:ext cx="498" cy="497"/>
            </a:xfrm>
            <a:prstGeom prst="ellipse">
              <a:avLst/>
            </a:prstGeom>
            <a:solidFill>
              <a:srgbClr val="E0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293" y="56"/>
              <a:ext cx="469" cy="468"/>
            </a:xfrm>
            <a:custGeom>
              <a:avLst/>
              <a:gdLst>
                <a:gd name="T0" fmla="*/ 69 w 197"/>
                <a:gd name="T1" fmla="*/ 178 h 197"/>
                <a:gd name="T2" fmla="*/ 67 w 197"/>
                <a:gd name="T3" fmla="*/ 173 h 197"/>
                <a:gd name="T4" fmla="*/ 56 w 197"/>
                <a:gd name="T5" fmla="*/ 182 h 197"/>
                <a:gd name="T6" fmla="*/ 98 w 197"/>
                <a:gd name="T7" fmla="*/ 193 h 197"/>
                <a:gd name="T8" fmla="*/ 92 w 197"/>
                <a:gd name="T9" fmla="*/ 174 h 197"/>
                <a:gd name="T10" fmla="*/ 92 w 197"/>
                <a:gd name="T11" fmla="*/ 183 h 197"/>
                <a:gd name="T12" fmla="*/ 101 w 197"/>
                <a:gd name="T13" fmla="*/ 164 h 197"/>
                <a:gd name="T14" fmla="*/ 136 w 197"/>
                <a:gd name="T15" fmla="*/ 190 h 197"/>
                <a:gd name="T16" fmla="*/ 132 w 197"/>
                <a:gd name="T17" fmla="*/ 171 h 197"/>
                <a:gd name="T18" fmla="*/ 134 w 197"/>
                <a:gd name="T19" fmla="*/ 181 h 197"/>
                <a:gd name="T20" fmla="*/ 146 w 197"/>
                <a:gd name="T21" fmla="*/ 150 h 197"/>
                <a:gd name="T22" fmla="*/ 150 w 197"/>
                <a:gd name="T23" fmla="*/ 171 h 197"/>
                <a:gd name="T24" fmla="*/ 146 w 197"/>
                <a:gd name="T25" fmla="*/ 164 h 197"/>
                <a:gd name="T26" fmla="*/ 149 w 197"/>
                <a:gd name="T27" fmla="*/ 148 h 197"/>
                <a:gd name="T28" fmla="*/ 25 w 197"/>
                <a:gd name="T29" fmla="*/ 141 h 197"/>
                <a:gd name="T30" fmla="*/ 29 w 197"/>
                <a:gd name="T31" fmla="*/ 134 h 197"/>
                <a:gd name="T32" fmla="*/ 12 w 197"/>
                <a:gd name="T33" fmla="*/ 135 h 197"/>
                <a:gd name="T34" fmla="*/ 30 w 197"/>
                <a:gd name="T35" fmla="*/ 163 h 197"/>
                <a:gd name="T36" fmla="*/ 41 w 197"/>
                <a:gd name="T37" fmla="*/ 148 h 197"/>
                <a:gd name="T38" fmla="*/ 33 w 197"/>
                <a:gd name="T39" fmla="*/ 155 h 197"/>
                <a:gd name="T40" fmla="*/ 169 w 197"/>
                <a:gd name="T41" fmla="*/ 104 h 197"/>
                <a:gd name="T42" fmla="*/ 173 w 197"/>
                <a:gd name="T43" fmla="*/ 138 h 197"/>
                <a:gd name="T44" fmla="*/ 164 w 197"/>
                <a:gd name="T45" fmla="*/ 136 h 197"/>
                <a:gd name="T46" fmla="*/ 174 w 197"/>
                <a:gd name="T47" fmla="*/ 155 h 197"/>
                <a:gd name="T48" fmla="*/ 192 w 197"/>
                <a:gd name="T49" fmla="*/ 112 h 197"/>
                <a:gd name="T50" fmla="*/ 171 w 197"/>
                <a:gd name="T51" fmla="*/ 118 h 197"/>
                <a:gd name="T52" fmla="*/ 179 w 197"/>
                <a:gd name="T53" fmla="*/ 123 h 197"/>
                <a:gd name="T54" fmla="*/ 1 w 197"/>
                <a:gd name="T55" fmla="*/ 86 h 197"/>
                <a:gd name="T56" fmla="*/ 19 w 197"/>
                <a:gd name="T57" fmla="*/ 91 h 197"/>
                <a:gd name="T58" fmla="*/ 9 w 197"/>
                <a:gd name="T59" fmla="*/ 88 h 197"/>
                <a:gd name="T60" fmla="*/ 30 w 197"/>
                <a:gd name="T61" fmla="*/ 114 h 197"/>
                <a:gd name="T62" fmla="*/ 10 w 197"/>
                <a:gd name="T63" fmla="*/ 107 h 197"/>
                <a:gd name="T64" fmla="*/ 18 w 197"/>
                <a:gd name="T65" fmla="*/ 107 h 197"/>
                <a:gd name="T66" fmla="*/ 8 w 197"/>
                <a:gd name="T67" fmla="*/ 124 h 197"/>
                <a:gd name="T68" fmla="*/ 164 w 197"/>
                <a:gd name="T69" fmla="*/ 95 h 197"/>
                <a:gd name="T70" fmla="*/ 182 w 197"/>
                <a:gd name="T71" fmla="*/ 85 h 197"/>
                <a:gd name="T72" fmla="*/ 178 w 197"/>
                <a:gd name="T73" fmla="*/ 89 h 197"/>
                <a:gd name="T74" fmla="*/ 192 w 197"/>
                <a:gd name="T75" fmla="*/ 94 h 197"/>
                <a:gd name="T76" fmla="*/ 185 w 197"/>
                <a:gd name="T77" fmla="*/ 62 h 197"/>
                <a:gd name="T78" fmla="*/ 171 w 197"/>
                <a:gd name="T79" fmla="*/ 73 h 197"/>
                <a:gd name="T80" fmla="*/ 183 w 197"/>
                <a:gd name="T81" fmla="*/ 68 h 197"/>
                <a:gd name="T82" fmla="*/ 152 w 197"/>
                <a:gd name="T83" fmla="*/ 99 h 197"/>
                <a:gd name="T84" fmla="*/ 31 w 197"/>
                <a:gd name="T85" fmla="*/ 34 h 197"/>
                <a:gd name="T86" fmla="*/ 43 w 197"/>
                <a:gd name="T87" fmla="*/ 45 h 197"/>
                <a:gd name="T88" fmla="*/ 35 w 197"/>
                <a:gd name="T89" fmla="*/ 31 h 197"/>
                <a:gd name="T90" fmla="*/ 35 w 197"/>
                <a:gd name="T91" fmla="*/ 66 h 197"/>
                <a:gd name="T92" fmla="*/ 27 w 197"/>
                <a:gd name="T93" fmla="*/ 55 h 197"/>
                <a:gd name="T94" fmla="*/ 29 w 197"/>
                <a:gd name="T95" fmla="*/ 52 h 197"/>
                <a:gd name="T96" fmla="*/ 36 w 197"/>
                <a:gd name="T97" fmla="*/ 70 h 197"/>
                <a:gd name="T98" fmla="*/ 149 w 197"/>
                <a:gd name="T99" fmla="*/ 55 h 197"/>
                <a:gd name="T100" fmla="*/ 153 w 197"/>
                <a:gd name="T101" fmla="*/ 35 h 197"/>
                <a:gd name="T102" fmla="*/ 156 w 197"/>
                <a:gd name="T103" fmla="*/ 38 h 197"/>
                <a:gd name="T104" fmla="*/ 150 w 197"/>
                <a:gd name="T105" fmla="*/ 51 h 197"/>
                <a:gd name="T106" fmla="*/ 142 w 197"/>
                <a:gd name="T107" fmla="*/ 16 h 197"/>
                <a:gd name="T108" fmla="*/ 137 w 197"/>
                <a:gd name="T109" fmla="*/ 32 h 197"/>
                <a:gd name="T110" fmla="*/ 145 w 197"/>
                <a:gd name="T111" fmla="*/ 18 h 197"/>
                <a:gd name="T112" fmla="*/ 99 w 197"/>
                <a:gd name="T113" fmla="*/ 14 h 197"/>
                <a:gd name="T114" fmla="*/ 103 w 197"/>
                <a:gd name="T115" fmla="*/ 18 h 197"/>
                <a:gd name="T116" fmla="*/ 110 w 197"/>
                <a:gd name="T117" fmla="*/ 5 h 197"/>
                <a:gd name="T118" fmla="*/ 63 w 197"/>
                <a:gd name="T119" fmla="*/ 11 h 197"/>
                <a:gd name="T120" fmla="*/ 78 w 197"/>
                <a:gd name="T121" fmla="*/ 26 h 197"/>
                <a:gd name="T122" fmla="*/ 79 w 197"/>
                <a:gd name="T123" fmla="*/ 16 h 197"/>
                <a:gd name="T124" fmla="*/ 106 w 197"/>
                <a:gd name="T125" fmla="*/ 3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" h="197">
                  <a:moveTo>
                    <a:pt x="67" y="157"/>
                  </a:moveTo>
                  <a:cubicBezTo>
                    <a:pt x="66" y="157"/>
                    <a:pt x="64" y="158"/>
                    <a:pt x="63" y="160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0" y="182"/>
                    <a:pt x="51" y="185"/>
                    <a:pt x="54" y="187"/>
                  </a:cubicBezTo>
                  <a:cubicBezTo>
                    <a:pt x="59" y="189"/>
                    <a:pt x="64" y="191"/>
                    <a:pt x="69" y="192"/>
                  </a:cubicBezTo>
                  <a:cubicBezTo>
                    <a:pt x="69" y="193"/>
                    <a:pt x="70" y="193"/>
                    <a:pt x="71" y="193"/>
                  </a:cubicBezTo>
                  <a:cubicBezTo>
                    <a:pt x="73" y="193"/>
                    <a:pt x="75" y="191"/>
                    <a:pt x="76" y="189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77" y="183"/>
                    <a:pt x="75" y="180"/>
                    <a:pt x="73" y="180"/>
                  </a:cubicBezTo>
                  <a:cubicBezTo>
                    <a:pt x="70" y="178"/>
                    <a:pt x="70" y="178"/>
                    <a:pt x="70" y="178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7"/>
                    <a:pt x="69" y="177"/>
                    <a:pt x="69" y="177"/>
                  </a:cubicBezTo>
                  <a:cubicBezTo>
                    <a:pt x="70" y="174"/>
                    <a:pt x="70" y="174"/>
                    <a:pt x="70" y="174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73" y="174"/>
                    <a:pt x="75" y="175"/>
                    <a:pt x="77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80" y="174"/>
                  </a:cubicBezTo>
                  <a:cubicBezTo>
                    <a:pt x="80" y="173"/>
                    <a:pt x="79" y="172"/>
                    <a:pt x="78" y="172"/>
                  </a:cubicBezTo>
                  <a:cubicBezTo>
                    <a:pt x="76" y="171"/>
                    <a:pt x="75" y="170"/>
                    <a:pt x="73" y="170"/>
                  </a:cubicBezTo>
                  <a:cubicBezTo>
                    <a:pt x="72" y="170"/>
                    <a:pt x="72" y="169"/>
                    <a:pt x="71" y="169"/>
                  </a:cubicBezTo>
                  <a:cubicBezTo>
                    <a:pt x="69" y="169"/>
                    <a:pt x="67" y="171"/>
                    <a:pt x="67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4" y="178"/>
                    <a:pt x="66" y="181"/>
                    <a:pt x="68" y="182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1" y="189"/>
                    <a:pt x="71" y="189"/>
                    <a:pt x="71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65" y="187"/>
                    <a:pt x="61" y="185"/>
                    <a:pt x="56" y="183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6" y="161"/>
                    <a:pt x="66" y="161"/>
                    <a:pt x="66" y="16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77" y="166"/>
                    <a:pt x="87" y="169"/>
                    <a:pt x="98" y="169"/>
                  </a:cubicBezTo>
                  <a:cubicBezTo>
                    <a:pt x="99" y="169"/>
                    <a:pt x="100" y="168"/>
                    <a:pt x="101" y="168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102" y="193"/>
                    <a:pt x="102" y="193"/>
                    <a:pt x="102" y="193"/>
                  </a:cubicBezTo>
                  <a:cubicBezTo>
                    <a:pt x="101" y="193"/>
                    <a:pt x="99" y="193"/>
                    <a:pt x="98" y="193"/>
                  </a:cubicBezTo>
                  <a:cubicBezTo>
                    <a:pt x="95" y="193"/>
                    <a:pt x="91" y="193"/>
                    <a:pt x="87" y="192"/>
                  </a:cubicBezTo>
                  <a:cubicBezTo>
                    <a:pt x="86" y="192"/>
                    <a:pt x="86" y="192"/>
                    <a:pt x="86" y="192"/>
                  </a:cubicBezTo>
                  <a:cubicBezTo>
                    <a:pt x="86" y="191"/>
                    <a:pt x="86" y="191"/>
                    <a:pt x="86" y="191"/>
                  </a:cubicBezTo>
                  <a:cubicBezTo>
                    <a:pt x="87" y="188"/>
                    <a:pt x="87" y="188"/>
                    <a:pt x="87" y="188"/>
                  </a:cubicBezTo>
                  <a:cubicBezTo>
                    <a:pt x="87" y="187"/>
                    <a:pt x="87" y="187"/>
                    <a:pt x="87" y="187"/>
                  </a:cubicBezTo>
                  <a:cubicBezTo>
                    <a:pt x="88" y="187"/>
                    <a:pt x="88" y="187"/>
                    <a:pt x="88" y="187"/>
                  </a:cubicBezTo>
                  <a:cubicBezTo>
                    <a:pt x="89" y="187"/>
                    <a:pt x="90" y="187"/>
                    <a:pt x="91" y="187"/>
                  </a:cubicBezTo>
                  <a:cubicBezTo>
                    <a:pt x="91" y="187"/>
                    <a:pt x="92" y="187"/>
                    <a:pt x="92" y="187"/>
                  </a:cubicBezTo>
                  <a:cubicBezTo>
                    <a:pt x="94" y="187"/>
                    <a:pt x="97" y="185"/>
                    <a:pt x="97" y="182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97" y="176"/>
                    <a:pt x="95" y="174"/>
                    <a:pt x="92" y="174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0" y="174"/>
                    <a:pt x="89" y="174"/>
                    <a:pt x="87" y="173"/>
                  </a:cubicBezTo>
                  <a:cubicBezTo>
                    <a:pt x="87" y="173"/>
                    <a:pt x="86" y="173"/>
                    <a:pt x="86" y="173"/>
                  </a:cubicBezTo>
                  <a:cubicBezTo>
                    <a:pt x="86" y="173"/>
                    <a:pt x="85" y="174"/>
                    <a:pt x="85" y="175"/>
                  </a:cubicBezTo>
                  <a:cubicBezTo>
                    <a:pt x="84" y="176"/>
                    <a:pt x="85" y="177"/>
                    <a:pt x="86" y="177"/>
                  </a:cubicBezTo>
                  <a:cubicBezTo>
                    <a:pt x="88" y="177"/>
                    <a:pt x="90" y="178"/>
                    <a:pt x="92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1" y="183"/>
                    <a:pt x="89" y="183"/>
                    <a:pt x="88" y="183"/>
                  </a:cubicBezTo>
                  <a:cubicBezTo>
                    <a:pt x="88" y="183"/>
                    <a:pt x="88" y="183"/>
                    <a:pt x="88" y="183"/>
                  </a:cubicBezTo>
                  <a:cubicBezTo>
                    <a:pt x="85" y="183"/>
                    <a:pt x="83" y="184"/>
                    <a:pt x="82" y="187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1" y="193"/>
                    <a:pt x="83" y="196"/>
                    <a:pt x="87" y="196"/>
                  </a:cubicBezTo>
                  <a:cubicBezTo>
                    <a:pt x="91" y="197"/>
                    <a:pt x="94" y="197"/>
                    <a:pt x="98" y="197"/>
                  </a:cubicBezTo>
                  <a:cubicBezTo>
                    <a:pt x="100" y="197"/>
                    <a:pt x="101" y="197"/>
                    <a:pt x="102" y="197"/>
                  </a:cubicBezTo>
                  <a:cubicBezTo>
                    <a:pt x="105" y="197"/>
                    <a:pt x="108" y="194"/>
                    <a:pt x="107" y="192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05" y="167"/>
                    <a:pt x="103" y="164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0" y="165"/>
                    <a:pt x="99" y="165"/>
                    <a:pt x="98" y="165"/>
                  </a:cubicBezTo>
                  <a:cubicBezTo>
                    <a:pt x="88" y="165"/>
                    <a:pt x="78" y="162"/>
                    <a:pt x="69" y="158"/>
                  </a:cubicBezTo>
                  <a:cubicBezTo>
                    <a:pt x="68" y="157"/>
                    <a:pt x="68" y="157"/>
                    <a:pt x="67" y="157"/>
                  </a:cubicBezTo>
                  <a:moveTo>
                    <a:pt x="145" y="147"/>
                  </a:moveTo>
                  <a:cubicBezTo>
                    <a:pt x="144" y="147"/>
                    <a:pt x="143" y="147"/>
                    <a:pt x="143" y="148"/>
                  </a:cubicBezTo>
                  <a:cubicBezTo>
                    <a:pt x="134" y="155"/>
                    <a:pt x="124" y="160"/>
                    <a:pt x="114" y="163"/>
                  </a:cubicBezTo>
                  <a:cubicBezTo>
                    <a:pt x="112" y="163"/>
                    <a:pt x="110" y="166"/>
                    <a:pt x="111" y="168"/>
                  </a:cubicBezTo>
                  <a:cubicBezTo>
                    <a:pt x="115" y="191"/>
                    <a:pt x="115" y="191"/>
                    <a:pt x="115" y="191"/>
                  </a:cubicBezTo>
                  <a:cubicBezTo>
                    <a:pt x="115" y="193"/>
                    <a:pt x="117" y="194"/>
                    <a:pt x="120" y="194"/>
                  </a:cubicBezTo>
                  <a:cubicBezTo>
                    <a:pt x="120" y="194"/>
                    <a:pt x="121" y="194"/>
                    <a:pt x="121" y="194"/>
                  </a:cubicBezTo>
                  <a:cubicBezTo>
                    <a:pt x="126" y="193"/>
                    <a:pt x="131" y="191"/>
                    <a:pt x="136" y="190"/>
                  </a:cubicBezTo>
                  <a:cubicBezTo>
                    <a:pt x="139" y="188"/>
                    <a:pt x="140" y="185"/>
                    <a:pt x="139" y="183"/>
                  </a:cubicBezTo>
                  <a:cubicBezTo>
                    <a:pt x="137" y="179"/>
                    <a:pt x="137" y="179"/>
                    <a:pt x="137" y="179"/>
                  </a:cubicBezTo>
                  <a:cubicBezTo>
                    <a:pt x="137" y="178"/>
                    <a:pt x="135" y="177"/>
                    <a:pt x="133" y="177"/>
                  </a:cubicBezTo>
                  <a:cubicBezTo>
                    <a:pt x="132" y="177"/>
                    <a:pt x="131" y="177"/>
                    <a:pt x="131" y="177"/>
                  </a:cubicBezTo>
                  <a:cubicBezTo>
                    <a:pt x="128" y="178"/>
                    <a:pt x="128" y="178"/>
                    <a:pt x="128" y="178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26" y="178"/>
                    <a:pt x="126" y="178"/>
                    <a:pt x="126" y="178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74"/>
                    <a:pt x="125" y="174"/>
                    <a:pt x="125" y="174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8" y="173"/>
                    <a:pt x="130" y="172"/>
                    <a:pt x="132" y="171"/>
                  </a:cubicBezTo>
                  <a:cubicBezTo>
                    <a:pt x="132" y="170"/>
                    <a:pt x="133" y="169"/>
                    <a:pt x="132" y="168"/>
                  </a:cubicBezTo>
                  <a:cubicBezTo>
                    <a:pt x="132" y="168"/>
                    <a:pt x="131" y="167"/>
                    <a:pt x="131" y="167"/>
                  </a:cubicBezTo>
                  <a:cubicBezTo>
                    <a:pt x="130" y="167"/>
                    <a:pt x="130" y="167"/>
                    <a:pt x="130" y="167"/>
                  </a:cubicBezTo>
                  <a:cubicBezTo>
                    <a:pt x="128" y="168"/>
                    <a:pt x="126" y="169"/>
                    <a:pt x="124" y="170"/>
                  </a:cubicBezTo>
                  <a:cubicBezTo>
                    <a:pt x="122" y="170"/>
                    <a:pt x="121" y="173"/>
                    <a:pt x="122" y="176"/>
                  </a:cubicBezTo>
                  <a:cubicBezTo>
                    <a:pt x="122" y="179"/>
                    <a:pt x="122" y="179"/>
                    <a:pt x="122" y="179"/>
                  </a:cubicBezTo>
                  <a:cubicBezTo>
                    <a:pt x="123" y="181"/>
                    <a:pt x="125" y="182"/>
                    <a:pt x="127" y="182"/>
                  </a:cubicBezTo>
                  <a:cubicBezTo>
                    <a:pt x="128" y="182"/>
                    <a:pt x="128" y="182"/>
                    <a:pt x="129" y="182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3" y="181"/>
                    <a:pt x="133" y="181"/>
                    <a:pt x="133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5" y="185"/>
                    <a:pt x="135" y="185"/>
                    <a:pt x="135" y="185"/>
                  </a:cubicBezTo>
                  <a:cubicBezTo>
                    <a:pt x="135" y="185"/>
                    <a:pt x="135" y="185"/>
                    <a:pt x="135" y="185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0" y="188"/>
                    <a:pt x="125" y="189"/>
                    <a:pt x="120" y="190"/>
                  </a:cubicBezTo>
                  <a:cubicBezTo>
                    <a:pt x="119" y="190"/>
                    <a:pt x="119" y="190"/>
                    <a:pt x="119" y="190"/>
                  </a:cubicBezTo>
                  <a:cubicBezTo>
                    <a:pt x="119" y="190"/>
                    <a:pt x="119" y="190"/>
                    <a:pt x="119" y="190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26" y="164"/>
                    <a:pt x="137" y="158"/>
                    <a:pt x="145" y="150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62" y="167"/>
                    <a:pt x="162" y="167"/>
                    <a:pt x="162" y="167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58" y="172"/>
                    <a:pt x="154" y="175"/>
                    <a:pt x="150" y="178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8" y="177"/>
                    <a:pt x="148" y="177"/>
                    <a:pt x="148" y="177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8" y="172"/>
                    <a:pt x="149" y="172"/>
                    <a:pt x="150" y="171"/>
                  </a:cubicBezTo>
                  <a:cubicBezTo>
                    <a:pt x="152" y="169"/>
                    <a:pt x="153" y="166"/>
                    <a:pt x="151" y="164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48" y="160"/>
                    <a:pt x="146" y="159"/>
                    <a:pt x="145" y="159"/>
                  </a:cubicBezTo>
                  <a:cubicBezTo>
                    <a:pt x="144" y="159"/>
                    <a:pt x="143" y="160"/>
                    <a:pt x="142" y="160"/>
                  </a:cubicBezTo>
                  <a:cubicBezTo>
                    <a:pt x="141" y="161"/>
                    <a:pt x="139" y="162"/>
                    <a:pt x="137" y="163"/>
                  </a:cubicBezTo>
                  <a:cubicBezTo>
                    <a:pt x="136" y="164"/>
                    <a:pt x="136" y="165"/>
                    <a:pt x="137" y="166"/>
                  </a:cubicBezTo>
                  <a:cubicBezTo>
                    <a:pt x="137" y="167"/>
                    <a:pt x="138" y="167"/>
                    <a:pt x="138" y="167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41" y="166"/>
                    <a:pt x="143" y="165"/>
                    <a:pt x="144" y="163"/>
                  </a:cubicBezTo>
                  <a:cubicBezTo>
                    <a:pt x="145" y="163"/>
                    <a:pt x="145" y="163"/>
                    <a:pt x="145" y="163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7" y="168"/>
                    <a:pt x="147" y="168"/>
                    <a:pt x="147" y="168"/>
                  </a:cubicBezTo>
                  <a:cubicBezTo>
                    <a:pt x="147" y="168"/>
                    <a:pt x="146" y="169"/>
                    <a:pt x="145" y="170"/>
                  </a:cubicBezTo>
                  <a:cubicBezTo>
                    <a:pt x="142" y="171"/>
                    <a:pt x="141" y="174"/>
                    <a:pt x="143" y="177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1"/>
                    <a:pt x="147" y="182"/>
                    <a:pt x="149" y="182"/>
                  </a:cubicBezTo>
                  <a:cubicBezTo>
                    <a:pt x="150" y="182"/>
                    <a:pt x="151" y="182"/>
                    <a:pt x="152" y="181"/>
                  </a:cubicBezTo>
                  <a:cubicBezTo>
                    <a:pt x="156" y="178"/>
                    <a:pt x="161" y="175"/>
                    <a:pt x="164" y="172"/>
                  </a:cubicBezTo>
                  <a:cubicBezTo>
                    <a:pt x="167" y="169"/>
                    <a:pt x="167" y="166"/>
                    <a:pt x="165" y="164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48" y="147"/>
                    <a:pt x="146" y="147"/>
                    <a:pt x="145" y="147"/>
                  </a:cubicBezTo>
                  <a:moveTo>
                    <a:pt x="34" y="123"/>
                  </a:moveTo>
                  <a:cubicBezTo>
                    <a:pt x="33" y="123"/>
                    <a:pt x="33" y="123"/>
                    <a:pt x="32" y="123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8" y="132"/>
                    <a:pt x="7" y="135"/>
                    <a:pt x="8" y="138"/>
                  </a:cubicBezTo>
                  <a:cubicBezTo>
                    <a:pt x="10" y="143"/>
                    <a:pt x="13" y="147"/>
                    <a:pt x="15" y="151"/>
                  </a:cubicBezTo>
                  <a:cubicBezTo>
                    <a:pt x="17" y="153"/>
                    <a:pt x="18" y="154"/>
                    <a:pt x="20" y="154"/>
                  </a:cubicBezTo>
                  <a:cubicBezTo>
                    <a:pt x="21" y="154"/>
                    <a:pt x="22" y="154"/>
                    <a:pt x="23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8" y="150"/>
                    <a:pt x="28" y="147"/>
                    <a:pt x="27" y="144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1" y="140"/>
                    <a:pt x="32" y="142"/>
                    <a:pt x="33" y="144"/>
                  </a:cubicBezTo>
                  <a:cubicBezTo>
                    <a:pt x="33" y="144"/>
                    <a:pt x="34" y="145"/>
                    <a:pt x="35" y="145"/>
                  </a:cubicBezTo>
                  <a:cubicBezTo>
                    <a:pt x="35" y="145"/>
                    <a:pt x="35" y="145"/>
                    <a:pt x="36" y="144"/>
                  </a:cubicBezTo>
                  <a:cubicBezTo>
                    <a:pt x="37" y="144"/>
                    <a:pt x="37" y="142"/>
                    <a:pt x="36" y="142"/>
                  </a:cubicBezTo>
                  <a:cubicBezTo>
                    <a:pt x="35" y="140"/>
                    <a:pt x="34" y="138"/>
                    <a:pt x="33" y="137"/>
                  </a:cubicBezTo>
                  <a:cubicBezTo>
                    <a:pt x="32" y="135"/>
                    <a:pt x="31" y="134"/>
                    <a:pt x="29" y="134"/>
                  </a:cubicBezTo>
                  <a:cubicBezTo>
                    <a:pt x="28" y="134"/>
                    <a:pt x="27" y="134"/>
                    <a:pt x="27" y="135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1" y="138"/>
                    <a:pt x="20" y="141"/>
                    <a:pt x="22" y="143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3" y="148"/>
                    <a:pt x="23" y="148"/>
                    <a:pt x="23" y="148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9" y="149"/>
                    <a:pt x="19" y="149"/>
                    <a:pt x="19" y="149"/>
                  </a:cubicBezTo>
                  <a:cubicBezTo>
                    <a:pt x="16" y="145"/>
                    <a:pt x="14" y="141"/>
                    <a:pt x="12" y="136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9" y="137"/>
                    <a:pt x="46" y="147"/>
                    <a:pt x="56" y="154"/>
                  </a:cubicBezTo>
                  <a:cubicBezTo>
                    <a:pt x="56" y="154"/>
                    <a:pt x="56" y="154"/>
                    <a:pt x="56" y="154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37" y="170"/>
                    <a:pt x="33" y="167"/>
                    <a:pt x="30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5" y="160"/>
                    <a:pt x="35" y="161"/>
                    <a:pt x="36" y="162"/>
                  </a:cubicBezTo>
                  <a:cubicBezTo>
                    <a:pt x="37" y="163"/>
                    <a:pt x="39" y="163"/>
                    <a:pt x="40" y="163"/>
                  </a:cubicBezTo>
                  <a:cubicBezTo>
                    <a:pt x="41" y="163"/>
                    <a:pt x="42" y="163"/>
                    <a:pt x="43" y="162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7" y="157"/>
                    <a:pt x="47" y="154"/>
                    <a:pt x="45" y="153"/>
                  </a:cubicBezTo>
                  <a:cubicBezTo>
                    <a:pt x="44" y="151"/>
                    <a:pt x="43" y="150"/>
                    <a:pt x="41" y="148"/>
                  </a:cubicBezTo>
                  <a:cubicBezTo>
                    <a:pt x="41" y="148"/>
                    <a:pt x="41" y="148"/>
                    <a:pt x="40" y="148"/>
                  </a:cubicBezTo>
                  <a:cubicBezTo>
                    <a:pt x="40" y="148"/>
                    <a:pt x="39" y="148"/>
                    <a:pt x="39" y="148"/>
                  </a:cubicBezTo>
                  <a:cubicBezTo>
                    <a:pt x="38" y="149"/>
                    <a:pt x="38" y="150"/>
                    <a:pt x="39" y="151"/>
                  </a:cubicBezTo>
                  <a:cubicBezTo>
                    <a:pt x="40" y="152"/>
                    <a:pt x="41" y="154"/>
                    <a:pt x="43" y="155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8"/>
                    <a:pt x="37" y="157"/>
                    <a:pt x="37" y="157"/>
                  </a:cubicBezTo>
                  <a:cubicBezTo>
                    <a:pt x="36" y="155"/>
                    <a:pt x="34" y="155"/>
                    <a:pt x="33" y="155"/>
                  </a:cubicBezTo>
                  <a:cubicBezTo>
                    <a:pt x="31" y="155"/>
                    <a:pt x="30" y="155"/>
                    <a:pt x="29" y="156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4" y="160"/>
                    <a:pt x="24" y="163"/>
                    <a:pt x="27" y="166"/>
                  </a:cubicBezTo>
                  <a:cubicBezTo>
                    <a:pt x="30" y="170"/>
                    <a:pt x="34" y="173"/>
                    <a:pt x="38" y="176"/>
                  </a:cubicBezTo>
                  <a:cubicBezTo>
                    <a:pt x="39" y="177"/>
                    <a:pt x="41" y="178"/>
                    <a:pt x="42" y="178"/>
                  </a:cubicBezTo>
                  <a:cubicBezTo>
                    <a:pt x="43" y="178"/>
                    <a:pt x="45" y="177"/>
                    <a:pt x="46" y="176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60" y="155"/>
                    <a:pt x="60" y="152"/>
                    <a:pt x="58" y="151"/>
                  </a:cubicBezTo>
                  <a:cubicBezTo>
                    <a:pt x="49" y="144"/>
                    <a:pt x="42" y="135"/>
                    <a:pt x="38" y="125"/>
                  </a:cubicBezTo>
                  <a:cubicBezTo>
                    <a:pt x="37" y="123"/>
                    <a:pt x="36" y="123"/>
                    <a:pt x="34" y="123"/>
                  </a:cubicBezTo>
                  <a:moveTo>
                    <a:pt x="169" y="104"/>
                  </a:moveTo>
                  <a:cubicBezTo>
                    <a:pt x="166" y="104"/>
                    <a:pt x="164" y="106"/>
                    <a:pt x="164" y="108"/>
                  </a:cubicBezTo>
                  <a:cubicBezTo>
                    <a:pt x="162" y="119"/>
                    <a:pt x="158" y="129"/>
                    <a:pt x="151" y="138"/>
                  </a:cubicBezTo>
                  <a:cubicBezTo>
                    <a:pt x="150" y="140"/>
                    <a:pt x="151" y="142"/>
                    <a:pt x="153" y="144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1" y="159"/>
                    <a:pt x="172" y="160"/>
                    <a:pt x="173" y="160"/>
                  </a:cubicBezTo>
                  <a:cubicBezTo>
                    <a:pt x="174" y="160"/>
                    <a:pt x="176" y="159"/>
                    <a:pt x="177" y="157"/>
                  </a:cubicBezTo>
                  <a:cubicBezTo>
                    <a:pt x="180" y="153"/>
                    <a:pt x="183" y="149"/>
                    <a:pt x="185" y="144"/>
                  </a:cubicBezTo>
                  <a:cubicBezTo>
                    <a:pt x="187" y="141"/>
                    <a:pt x="186" y="138"/>
                    <a:pt x="184" y="137"/>
                  </a:cubicBezTo>
                  <a:cubicBezTo>
                    <a:pt x="180" y="135"/>
                    <a:pt x="180" y="135"/>
                    <a:pt x="180" y="135"/>
                  </a:cubicBezTo>
                  <a:cubicBezTo>
                    <a:pt x="180" y="135"/>
                    <a:pt x="179" y="135"/>
                    <a:pt x="178" y="135"/>
                  </a:cubicBezTo>
                  <a:cubicBezTo>
                    <a:pt x="176" y="135"/>
                    <a:pt x="174" y="136"/>
                    <a:pt x="173" y="138"/>
                  </a:cubicBezTo>
                  <a:cubicBezTo>
                    <a:pt x="173" y="139"/>
                    <a:pt x="172" y="140"/>
                    <a:pt x="172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68" y="136"/>
                    <a:pt x="169" y="135"/>
                    <a:pt x="170" y="133"/>
                  </a:cubicBezTo>
                  <a:cubicBezTo>
                    <a:pt x="171" y="132"/>
                    <a:pt x="170" y="131"/>
                    <a:pt x="169" y="130"/>
                  </a:cubicBezTo>
                  <a:cubicBezTo>
                    <a:pt x="169" y="130"/>
                    <a:pt x="169" y="130"/>
                    <a:pt x="168" y="130"/>
                  </a:cubicBezTo>
                  <a:cubicBezTo>
                    <a:pt x="168" y="130"/>
                    <a:pt x="167" y="130"/>
                    <a:pt x="167" y="131"/>
                  </a:cubicBezTo>
                  <a:cubicBezTo>
                    <a:pt x="166" y="133"/>
                    <a:pt x="165" y="135"/>
                    <a:pt x="164" y="136"/>
                  </a:cubicBezTo>
                  <a:cubicBezTo>
                    <a:pt x="163" y="138"/>
                    <a:pt x="163" y="141"/>
                    <a:pt x="166" y="143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9" y="145"/>
                    <a:pt x="170" y="145"/>
                    <a:pt x="171" y="145"/>
                  </a:cubicBezTo>
                  <a:cubicBezTo>
                    <a:pt x="173" y="145"/>
                    <a:pt x="174" y="144"/>
                    <a:pt x="175" y="143"/>
                  </a:cubicBezTo>
                  <a:cubicBezTo>
                    <a:pt x="176" y="142"/>
                    <a:pt x="176" y="141"/>
                    <a:pt x="177" y="140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82" y="141"/>
                    <a:pt x="182" y="141"/>
                    <a:pt x="182" y="141"/>
                  </a:cubicBezTo>
                  <a:cubicBezTo>
                    <a:pt x="182" y="142"/>
                    <a:pt x="182" y="142"/>
                    <a:pt x="182" y="142"/>
                  </a:cubicBezTo>
                  <a:cubicBezTo>
                    <a:pt x="182" y="142"/>
                    <a:pt x="182" y="142"/>
                    <a:pt x="182" y="142"/>
                  </a:cubicBezTo>
                  <a:cubicBezTo>
                    <a:pt x="180" y="147"/>
                    <a:pt x="177" y="151"/>
                    <a:pt x="174" y="15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54" y="141"/>
                    <a:pt x="154" y="141"/>
                    <a:pt x="154" y="141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62" y="131"/>
                    <a:pt x="166" y="120"/>
                    <a:pt x="168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92" y="111"/>
                    <a:pt x="192" y="111"/>
                    <a:pt x="192" y="111"/>
                  </a:cubicBezTo>
                  <a:cubicBezTo>
                    <a:pt x="192" y="112"/>
                    <a:pt x="192" y="112"/>
                    <a:pt x="192" y="112"/>
                  </a:cubicBezTo>
                  <a:cubicBezTo>
                    <a:pt x="191" y="116"/>
                    <a:pt x="190" y="121"/>
                    <a:pt x="189" y="126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4" y="126"/>
                    <a:pt x="184" y="126"/>
                    <a:pt x="184" y="126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5" y="118"/>
                    <a:pt x="183" y="115"/>
                    <a:pt x="181" y="115"/>
                  </a:cubicBezTo>
                  <a:cubicBezTo>
                    <a:pt x="177" y="114"/>
                    <a:pt x="177" y="114"/>
                    <a:pt x="177" y="114"/>
                  </a:cubicBezTo>
                  <a:cubicBezTo>
                    <a:pt x="177" y="114"/>
                    <a:pt x="177" y="114"/>
                    <a:pt x="176" y="114"/>
                  </a:cubicBezTo>
                  <a:cubicBezTo>
                    <a:pt x="174" y="114"/>
                    <a:pt x="172" y="116"/>
                    <a:pt x="171" y="118"/>
                  </a:cubicBezTo>
                  <a:cubicBezTo>
                    <a:pt x="171" y="120"/>
                    <a:pt x="171" y="121"/>
                    <a:pt x="170" y="123"/>
                  </a:cubicBezTo>
                  <a:cubicBezTo>
                    <a:pt x="169" y="124"/>
                    <a:pt x="170" y="125"/>
                    <a:pt x="171" y="126"/>
                  </a:cubicBezTo>
                  <a:cubicBezTo>
                    <a:pt x="171" y="126"/>
                    <a:pt x="171" y="126"/>
                    <a:pt x="172" y="126"/>
                  </a:cubicBezTo>
                  <a:cubicBezTo>
                    <a:pt x="173" y="126"/>
                    <a:pt x="173" y="125"/>
                    <a:pt x="174" y="124"/>
                  </a:cubicBezTo>
                  <a:cubicBezTo>
                    <a:pt x="174" y="123"/>
                    <a:pt x="175" y="121"/>
                    <a:pt x="175" y="119"/>
                  </a:cubicBezTo>
                  <a:cubicBezTo>
                    <a:pt x="176" y="118"/>
                    <a:pt x="176" y="118"/>
                    <a:pt x="176" y="118"/>
                  </a:cubicBezTo>
                  <a:cubicBezTo>
                    <a:pt x="176" y="118"/>
                    <a:pt x="176" y="118"/>
                    <a:pt x="176" y="118"/>
                  </a:cubicBezTo>
                  <a:cubicBezTo>
                    <a:pt x="180" y="119"/>
                    <a:pt x="180" y="119"/>
                    <a:pt x="180" y="119"/>
                  </a:cubicBezTo>
                  <a:cubicBezTo>
                    <a:pt x="180" y="119"/>
                    <a:pt x="180" y="119"/>
                    <a:pt x="180" y="119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6"/>
                    <a:pt x="180" y="129"/>
                    <a:pt x="182" y="130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7" y="131"/>
                    <a:pt x="187" y="131"/>
                  </a:cubicBezTo>
                  <a:cubicBezTo>
                    <a:pt x="190" y="131"/>
                    <a:pt x="192" y="130"/>
                    <a:pt x="192" y="127"/>
                  </a:cubicBezTo>
                  <a:cubicBezTo>
                    <a:pt x="194" y="122"/>
                    <a:pt x="195" y="117"/>
                    <a:pt x="196" y="112"/>
                  </a:cubicBezTo>
                  <a:cubicBezTo>
                    <a:pt x="196" y="109"/>
                    <a:pt x="194" y="106"/>
                    <a:pt x="191" y="106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69" y="104"/>
                    <a:pt x="169" y="104"/>
                    <a:pt x="169" y="104"/>
                  </a:cubicBezTo>
                  <a:moveTo>
                    <a:pt x="9" y="67"/>
                  </a:moveTo>
                  <a:cubicBezTo>
                    <a:pt x="7" y="67"/>
                    <a:pt x="5" y="68"/>
                    <a:pt x="4" y="71"/>
                  </a:cubicBezTo>
                  <a:cubicBezTo>
                    <a:pt x="3" y="76"/>
                    <a:pt x="2" y="81"/>
                    <a:pt x="1" y="86"/>
                  </a:cubicBezTo>
                  <a:cubicBezTo>
                    <a:pt x="0" y="89"/>
                    <a:pt x="3" y="92"/>
                    <a:pt x="5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2" y="92"/>
                    <a:pt x="14" y="90"/>
                    <a:pt x="14" y="88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7"/>
                    <a:pt x="19" y="89"/>
                    <a:pt x="19" y="91"/>
                  </a:cubicBezTo>
                  <a:cubicBezTo>
                    <a:pt x="19" y="92"/>
                    <a:pt x="20" y="93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2" y="93"/>
                    <a:pt x="23" y="93"/>
                    <a:pt x="23" y="92"/>
                  </a:cubicBezTo>
                  <a:cubicBezTo>
                    <a:pt x="23" y="90"/>
                    <a:pt x="24" y="88"/>
                    <a:pt x="24" y="86"/>
                  </a:cubicBezTo>
                  <a:cubicBezTo>
                    <a:pt x="24" y="83"/>
                    <a:pt x="23" y="81"/>
                    <a:pt x="20" y="80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7" y="79"/>
                    <a:pt x="16" y="79"/>
                    <a:pt x="16" y="79"/>
                  </a:cubicBezTo>
                  <a:cubicBezTo>
                    <a:pt x="14" y="79"/>
                    <a:pt x="11" y="81"/>
                    <a:pt x="11" y="84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1"/>
                    <a:pt x="7" y="77"/>
                    <a:pt x="8" y="72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8" y="90"/>
                    <a:pt x="28" y="102"/>
                    <a:pt x="30" y="113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14"/>
                    <a:pt x="4" y="109"/>
                    <a:pt x="4" y="104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13" y="112"/>
                    <a:pt x="15" y="112"/>
                  </a:cubicBezTo>
                  <a:cubicBezTo>
                    <a:pt x="15" y="112"/>
                    <a:pt x="15" y="112"/>
                    <a:pt x="16" y="112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2" y="111"/>
                    <a:pt x="23" y="108"/>
                    <a:pt x="23" y="106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99"/>
                    <a:pt x="22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0" y="98"/>
                    <a:pt x="19" y="99"/>
                    <a:pt x="19" y="100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1"/>
                    <a:pt x="11" y="98"/>
                    <a:pt x="9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2" y="98"/>
                    <a:pt x="0" y="101"/>
                    <a:pt x="0" y="104"/>
                  </a:cubicBezTo>
                  <a:cubicBezTo>
                    <a:pt x="0" y="109"/>
                    <a:pt x="1" y="114"/>
                    <a:pt x="2" y="119"/>
                  </a:cubicBezTo>
                  <a:cubicBezTo>
                    <a:pt x="3" y="122"/>
                    <a:pt x="5" y="124"/>
                    <a:pt x="7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3" y="117"/>
                    <a:pt x="34" y="115"/>
                    <a:pt x="34" y="113"/>
                  </a:cubicBezTo>
                  <a:cubicBezTo>
                    <a:pt x="32" y="102"/>
                    <a:pt x="32" y="90"/>
                    <a:pt x="35" y="80"/>
                  </a:cubicBezTo>
                  <a:cubicBezTo>
                    <a:pt x="36" y="78"/>
                    <a:pt x="34" y="75"/>
                    <a:pt x="32" y="74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7"/>
                    <a:pt x="10" y="67"/>
                    <a:pt x="9" y="67"/>
                  </a:cubicBezTo>
                  <a:moveTo>
                    <a:pt x="177" y="44"/>
                  </a:moveTo>
                  <a:cubicBezTo>
                    <a:pt x="176" y="44"/>
                    <a:pt x="175" y="44"/>
                    <a:pt x="174" y="44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4" y="59"/>
                    <a:pt x="153" y="62"/>
                    <a:pt x="154" y="64"/>
                  </a:cubicBezTo>
                  <a:cubicBezTo>
                    <a:pt x="160" y="73"/>
                    <a:pt x="164" y="84"/>
                    <a:pt x="164" y="95"/>
                  </a:cubicBezTo>
                  <a:cubicBezTo>
                    <a:pt x="164" y="97"/>
                    <a:pt x="167" y="99"/>
                    <a:pt x="169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5" y="99"/>
                    <a:pt x="197" y="96"/>
                    <a:pt x="196" y="93"/>
                  </a:cubicBezTo>
                  <a:cubicBezTo>
                    <a:pt x="196" y="88"/>
                    <a:pt x="195" y="83"/>
                    <a:pt x="194" y="78"/>
                  </a:cubicBezTo>
                  <a:cubicBezTo>
                    <a:pt x="194" y="75"/>
                    <a:pt x="192" y="73"/>
                    <a:pt x="189" y="73"/>
                  </a:cubicBezTo>
                  <a:cubicBezTo>
                    <a:pt x="189" y="73"/>
                    <a:pt x="189" y="73"/>
                    <a:pt x="188" y="73"/>
                  </a:cubicBezTo>
                  <a:cubicBezTo>
                    <a:pt x="185" y="74"/>
                    <a:pt x="185" y="74"/>
                    <a:pt x="185" y="74"/>
                  </a:cubicBezTo>
                  <a:cubicBezTo>
                    <a:pt x="182" y="75"/>
                    <a:pt x="180" y="78"/>
                    <a:pt x="181" y="80"/>
                  </a:cubicBezTo>
                  <a:cubicBezTo>
                    <a:pt x="181" y="82"/>
                    <a:pt x="182" y="83"/>
                    <a:pt x="182" y="8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6" y="83"/>
                    <a:pt x="176" y="81"/>
                    <a:pt x="175" y="79"/>
                  </a:cubicBezTo>
                  <a:cubicBezTo>
                    <a:pt x="175" y="78"/>
                    <a:pt x="174" y="77"/>
                    <a:pt x="173" y="77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2" y="78"/>
                    <a:pt x="171" y="79"/>
                    <a:pt x="171" y="80"/>
                  </a:cubicBezTo>
                  <a:cubicBezTo>
                    <a:pt x="172" y="81"/>
                    <a:pt x="172" y="83"/>
                    <a:pt x="173" y="85"/>
                  </a:cubicBezTo>
                  <a:cubicBezTo>
                    <a:pt x="173" y="88"/>
                    <a:pt x="175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4" y="89"/>
                    <a:pt x="186" y="86"/>
                    <a:pt x="186" y="83"/>
                  </a:cubicBezTo>
                  <a:cubicBezTo>
                    <a:pt x="185" y="82"/>
                    <a:pt x="185" y="81"/>
                    <a:pt x="185" y="80"/>
                  </a:cubicBezTo>
                  <a:cubicBezTo>
                    <a:pt x="185" y="79"/>
                    <a:pt x="185" y="79"/>
                    <a:pt x="185" y="79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83"/>
                    <a:pt x="192" y="88"/>
                    <a:pt x="192" y="93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7" y="83"/>
                    <a:pt x="164" y="71"/>
                    <a:pt x="157" y="62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81" y="53"/>
                    <a:pt x="183" y="57"/>
                    <a:pt x="185" y="62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85" y="63"/>
                    <a:pt x="185" y="63"/>
                    <a:pt x="185" y="63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7" y="59"/>
                    <a:pt x="176" y="58"/>
                    <a:pt x="174" y="58"/>
                  </a:cubicBezTo>
                  <a:cubicBezTo>
                    <a:pt x="173" y="58"/>
                    <a:pt x="172" y="58"/>
                    <a:pt x="172" y="58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7" y="61"/>
                    <a:pt x="165" y="64"/>
                    <a:pt x="167" y="66"/>
                  </a:cubicBezTo>
                  <a:cubicBezTo>
                    <a:pt x="167" y="68"/>
                    <a:pt x="168" y="70"/>
                    <a:pt x="169" y="72"/>
                  </a:cubicBezTo>
                  <a:cubicBezTo>
                    <a:pt x="169" y="72"/>
                    <a:pt x="170" y="73"/>
                    <a:pt x="171" y="73"/>
                  </a:cubicBezTo>
                  <a:cubicBezTo>
                    <a:pt x="171" y="73"/>
                    <a:pt x="171" y="73"/>
                    <a:pt x="171" y="73"/>
                  </a:cubicBezTo>
                  <a:cubicBezTo>
                    <a:pt x="172" y="72"/>
                    <a:pt x="173" y="71"/>
                    <a:pt x="172" y="70"/>
                  </a:cubicBezTo>
                  <a:cubicBezTo>
                    <a:pt x="172" y="68"/>
                    <a:pt x="171" y="66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7" y="67"/>
                    <a:pt x="179" y="69"/>
                    <a:pt x="181" y="69"/>
                  </a:cubicBezTo>
                  <a:cubicBezTo>
                    <a:pt x="182" y="69"/>
                    <a:pt x="182" y="69"/>
                    <a:pt x="183" y="68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9" y="66"/>
                    <a:pt x="190" y="63"/>
                    <a:pt x="189" y="60"/>
                  </a:cubicBezTo>
                  <a:cubicBezTo>
                    <a:pt x="187" y="55"/>
                    <a:pt x="184" y="51"/>
                    <a:pt x="182" y="46"/>
                  </a:cubicBezTo>
                  <a:cubicBezTo>
                    <a:pt x="180" y="45"/>
                    <a:pt x="179" y="44"/>
                    <a:pt x="177" y="44"/>
                  </a:cubicBezTo>
                  <a:moveTo>
                    <a:pt x="98" y="152"/>
                  </a:moveTo>
                  <a:cubicBezTo>
                    <a:pt x="84" y="152"/>
                    <a:pt x="70" y="146"/>
                    <a:pt x="60" y="137"/>
                  </a:cubicBezTo>
                  <a:cubicBezTo>
                    <a:pt x="51" y="127"/>
                    <a:pt x="45" y="113"/>
                    <a:pt x="45" y="99"/>
                  </a:cubicBezTo>
                  <a:cubicBezTo>
                    <a:pt x="45" y="84"/>
                    <a:pt x="51" y="71"/>
                    <a:pt x="60" y="61"/>
                  </a:cubicBezTo>
                  <a:cubicBezTo>
                    <a:pt x="70" y="51"/>
                    <a:pt x="84" y="45"/>
                    <a:pt x="98" y="45"/>
                  </a:cubicBezTo>
                  <a:cubicBezTo>
                    <a:pt x="113" y="45"/>
                    <a:pt x="127" y="51"/>
                    <a:pt x="136" y="61"/>
                  </a:cubicBezTo>
                  <a:cubicBezTo>
                    <a:pt x="146" y="71"/>
                    <a:pt x="152" y="84"/>
                    <a:pt x="152" y="99"/>
                  </a:cubicBezTo>
                  <a:cubicBezTo>
                    <a:pt x="152" y="113"/>
                    <a:pt x="146" y="127"/>
                    <a:pt x="136" y="137"/>
                  </a:cubicBezTo>
                  <a:cubicBezTo>
                    <a:pt x="127" y="146"/>
                    <a:pt x="113" y="152"/>
                    <a:pt x="98" y="152"/>
                  </a:cubicBezTo>
                  <a:moveTo>
                    <a:pt x="98" y="40"/>
                  </a:moveTo>
                  <a:cubicBezTo>
                    <a:pt x="66" y="40"/>
                    <a:pt x="40" y="66"/>
                    <a:pt x="40" y="99"/>
                  </a:cubicBezTo>
                  <a:cubicBezTo>
                    <a:pt x="40" y="131"/>
                    <a:pt x="66" y="157"/>
                    <a:pt x="98" y="157"/>
                  </a:cubicBezTo>
                  <a:cubicBezTo>
                    <a:pt x="131" y="157"/>
                    <a:pt x="157" y="131"/>
                    <a:pt x="157" y="99"/>
                  </a:cubicBezTo>
                  <a:cubicBezTo>
                    <a:pt x="157" y="66"/>
                    <a:pt x="131" y="40"/>
                    <a:pt x="98" y="40"/>
                  </a:cubicBezTo>
                  <a:moveTo>
                    <a:pt x="48" y="16"/>
                  </a:moveTo>
                  <a:cubicBezTo>
                    <a:pt x="46" y="16"/>
                    <a:pt x="45" y="16"/>
                    <a:pt x="44" y="17"/>
                  </a:cubicBezTo>
                  <a:cubicBezTo>
                    <a:pt x="40" y="20"/>
                    <a:pt x="36" y="23"/>
                    <a:pt x="32" y="26"/>
                  </a:cubicBezTo>
                  <a:cubicBezTo>
                    <a:pt x="30" y="28"/>
                    <a:pt x="29" y="32"/>
                    <a:pt x="31" y="34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5" y="37"/>
                    <a:pt x="36" y="38"/>
                    <a:pt x="37" y="38"/>
                  </a:cubicBezTo>
                  <a:cubicBezTo>
                    <a:pt x="39" y="38"/>
                    <a:pt x="40" y="37"/>
                    <a:pt x="41" y="36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4"/>
                    <a:pt x="43" y="45"/>
                  </a:cubicBezTo>
                  <a:cubicBezTo>
                    <a:pt x="43" y="45"/>
                    <a:pt x="43" y="45"/>
                    <a:pt x="44" y="45"/>
                  </a:cubicBezTo>
                  <a:cubicBezTo>
                    <a:pt x="44" y="45"/>
                    <a:pt x="45" y="45"/>
                    <a:pt x="45" y="45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39"/>
                    <a:pt x="52" y="36"/>
                    <a:pt x="50" y="34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0"/>
                    <a:pt x="46" y="30"/>
                    <a:pt x="44" y="30"/>
                  </a:cubicBezTo>
                  <a:cubicBezTo>
                    <a:pt x="43" y="30"/>
                    <a:pt x="42" y="30"/>
                    <a:pt x="41" y="3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8" y="26"/>
                    <a:pt x="42" y="23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0" y="47"/>
                    <a:pt x="42" y="56"/>
                    <a:pt x="37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7" y="50"/>
                    <a:pt x="20" y="46"/>
                    <a:pt x="23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51"/>
                    <a:pt x="24" y="54"/>
                    <a:pt x="27" y="5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34" y="58"/>
                    <a:pt x="35" y="57"/>
                    <a:pt x="36" y="56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0"/>
                    <a:pt x="40" y="49"/>
                    <a:pt x="39" y="49"/>
                  </a:cubicBezTo>
                  <a:cubicBezTo>
                    <a:pt x="39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9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6"/>
                    <a:pt x="32" y="42"/>
                    <a:pt x="30" y="41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6" y="38"/>
                    <a:pt x="25" y="37"/>
                    <a:pt x="24" y="37"/>
                  </a:cubicBezTo>
                  <a:cubicBezTo>
                    <a:pt x="23" y="37"/>
                    <a:pt x="21" y="38"/>
                    <a:pt x="20" y="40"/>
                  </a:cubicBezTo>
                  <a:cubicBezTo>
                    <a:pt x="17" y="44"/>
                    <a:pt x="14" y="48"/>
                    <a:pt x="11" y="53"/>
                  </a:cubicBezTo>
                  <a:cubicBezTo>
                    <a:pt x="10" y="56"/>
                    <a:pt x="11" y="59"/>
                    <a:pt x="13" y="60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5" y="70"/>
                    <a:pt x="36" y="70"/>
                    <a:pt x="36" y="70"/>
                  </a:cubicBezTo>
                  <a:cubicBezTo>
                    <a:pt x="38" y="70"/>
                    <a:pt x="39" y="69"/>
                    <a:pt x="40" y="68"/>
                  </a:cubicBezTo>
                  <a:cubicBezTo>
                    <a:pt x="45" y="58"/>
                    <a:pt x="53" y="50"/>
                    <a:pt x="62" y="44"/>
                  </a:cubicBezTo>
                  <a:cubicBezTo>
                    <a:pt x="64" y="43"/>
                    <a:pt x="64" y="40"/>
                    <a:pt x="63" y="3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6"/>
                    <a:pt x="49" y="16"/>
                    <a:pt x="48" y="16"/>
                  </a:cubicBezTo>
                  <a:moveTo>
                    <a:pt x="127" y="5"/>
                  </a:moveTo>
                  <a:cubicBezTo>
                    <a:pt x="124" y="5"/>
                    <a:pt x="122" y="6"/>
                    <a:pt x="122" y="8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5" y="33"/>
                    <a:pt x="117" y="35"/>
                    <a:pt x="119" y="36"/>
                  </a:cubicBezTo>
                  <a:cubicBezTo>
                    <a:pt x="129" y="39"/>
                    <a:pt x="139" y="45"/>
                    <a:pt x="146" y="53"/>
                  </a:cubicBezTo>
                  <a:cubicBezTo>
                    <a:pt x="147" y="54"/>
                    <a:pt x="148" y="55"/>
                    <a:pt x="149" y="55"/>
                  </a:cubicBezTo>
                  <a:cubicBezTo>
                    <a:pt x="150" y="55"/>
                    <a:pt x="152" y="54"/>
                    <a:pt x="153" y="53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72" y="37"/>
                    <a:pt x="172" y="34"/>
                    <a:pt x="170" y="31"/>
                  </a:cubicBezTo>
                  <a:cubicBezTo>
                    <a:pt x="166" y="27"/>
                    <a:pt x="162" y="24"/>
                    <a:pt x="158" y="21"/>
                  </a:cubicBezTo>
                  <a:cubicBezTo>
                    <a:pt x="157" y="20"/>
                    <a:pt x="156" y="20"/>
                    <a:pt x="154" y="20"/>
                  </a:cubicBezTo>
                  <a:cubicBezTo>
                    <a:pt x="153" y="20"/>
                    <a:pt x="152" y="20"/>
                    <a:pt x="151" y="21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7" y="27"/>
                    <a:pt x="148" y="30"/>
                    <a:pt x="150" y="32"/>
                  </a:cubicBezTo>
                  <a:cubicBezTo>
                    <a:pt x="151" y="32"/>
                    <a:pt x="152" y="33"/>
                    <a:pt x="153" y="34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1" y="38"/>
                    <a:pt x="151" y="38"/>
                    <a:pt x="151" y="38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6"/>
                    <a:pt x="146" y="35"/>
                    <a:pt x="144" y="34"/>
                  </a:cubicBezTo>
                  <a:cubicBezTo>
                    <a:pt x="144" y="34"/>
                    <a:pt x="144" y="34"/>
                    <a:pt x="143" y="34"/>
                  </a:cubicBezTo>
                  <a:cubicBezTo>
                    <a:pt x="143" y="34"/>
                    <a:pt x="142" y="34"/>
                    <a:pt x="142" y="34"/>
                  </a:cubicBezTo>
                  <a:cubicBezTo>
                    <a:pt x="141" y="35"/>
                    <a:pt x="141" y="36"/>
                    <a:pt x="142" y="37"/>
                  </a:cubicBezTo>
                  <a:cubicBezTo>
                    <a:pt x="144" y="38"/>
                    <a:pt x="145" y="39"/>
                    <a:pt x="147" y="41"/>
                  </a:cubicBezTo>
                  <a:cubicBezTo>
                    <a:pt x="148" y="41"/>
                    <a:pt x="149" y="42"/>
                    <a:pt x="150" y="42"/>
                  </a:cubicBezTo>
                  <a:cubicBezTo>
                    <a:pt x="151" y="42"/>
                    <a:pt x="152" y="41"/>
                    <a:pt x="154" y="40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8" y="36"/>
                    <a:pt x="157" y="33"/>
                    <a:pt x="155" y="31"/>
                  </a:cubicBezTo>
                  <a:cubicBezTo>
                    <a:pt x="154" y="30"/>
                    <a:pt x="153" y="29"/>
                    <a:pt x="152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60" y="27"/>
                    <a:pt x="163" y="30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1" y="42"/>
                    <a:pt x="131" y="36"/>
                    <a:pt x="120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32" y="10"/>
                    <a:pt x="137" y="12"/>
                    <a:pt x="141" y="15"/>
                  </a:cubicBezTo>
                  <a:cubicBezTo>
                    <a:pt x="142" y="15"/>
                    <a:pt x="142" y="15"/>
                    <a:pt x="142" y="15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8"/>
                    <a:pt x="134" y="18"/>
                    <a:pt x="133" y="18"/>
                  </a:cubicBezTo>
                  <a:cubicBezTo>
                    <a:pt x="131" y="18"/>
                    <a:pt x="129" y="19"/>
                    <a:pt x="129" y="21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6" y="26"/>
                    <a:pt x="128" y="29"/>
                    <a:pt x="130" y="30"/>
                  </a:cubicBezTo>
                  <a:cubicBezTo>
                    <a:pt x="131" y="31"/>
                    <a:pt x="133" y="32"/>
                    <a:pt x="135" y="33"/>
                  </a:cubicBezTo>
                  <a:cubicBezTo>
                    <a:pt x="135" y="33"/>
                    <a:pt x="135" y="33"/>
                    <a:pt x="136" y="33"/>
                  </a:cubicBezTo>
                  <a:cubicBezTo>
                    <a:pt x="136" y="33"/>
                    <a:pt x="137" y="32"/>
                    <a:pt x="137" y="32"/>
                  </a:cubicBezTo>
                  <a:cubicBezTo>
                    <a:pt x="138" y="31"/>
                    <a:pt x="138" y="30"/>
                    <a:pt x="137" y="29"/>
                  </a:cubicBezTo>
                  <a:cubicBezTo>
                    <a:pt x="135" y="28"/>
                    <a:pt x="133" y="27"/>
                    <a:pt x="131" y="26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7" y="23"/>
                    <a:pt x="138" y="24"/>
                    <a:pt x="139" y="24"/>
                  </a:cubicBezTo>
                  <a:cubicBezTo>
                    <a:pt x="141" y="24"/>
                    <a:pt x="143" y="23"/>
                    <a:pt x="144" y="21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7" y="16"/>
                    <a:pt x="146" y="12"/>
                    <a:pt x="143" y="11"/>
                  </a:cubicBezTo>
                  <a:cubicBezTo>
                    <a:pt x="138" y="9"/>
                    <a:pt x="133" y="7"/>
                    <a:pt x="129" y="5"/>
                  </a:cubicBezTo>
                  <a:cubicBezTo>
                    <a:pt x="128" y="5"/>
                    <a:pt x="127" y="5"/>
                    <a:pt x="127" y="5"/>
                  </a:cubicBezTo>
                  <a:moveTo>
                    <a:pt x="98" y="0"/>
                  </a:moveTo>
                  <a:cubicBezTo>
                    <a:pt x="97" y="0"/>
                    <a:pt x="96" y="0"/>
                    <a:pt x="94" y="1"/>
                  </a:cubicBezTo>
                  <a:cubicBezTo>
                    <a:pt x="91" y="1"/>
                    <a:pt x="89" y="3"/>
                    <a:pt x="89" y="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2"/>
                    <a:pt x="92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1" y="20"/>
                    <a:pt x="90" y="20"/>
                    <a:pt x="90" y="22"/>
                  </a:cubicBezTo>
                  <a:cubicBezTo>
                    <a:pt x="90" y="23"/>
                    <a:pt x="91" y="23"/>
                    <a:pt x="92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101" y="23"/>
                    <a:pt x="103" y="21"/>
                    <a:pt x="103" y="18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2"/>
                    <a:pt x="101" y="10"/>
                    <a:pt x="98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6" y="4"/>
                    <a:pt x="97" y="4"/>
                    <a:pt x="98" y="4"/>
                  </a:cubicBezTo>
                  <a:cubicBezTo>
                    <a:pt x="102" y="4"/>
                    <a:pt x="106" y="5"/>
                    <a:pt x="109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4" y="29"/>
                    <a:pt x="101" y="29"/>
                    <a:pt x="99" y="29"/>
                  </a:cubicBezTo>
                  <a:cubicBezTo>
                    <a:pt x="90" y="29"/>
                    <a:pt x="80" y="31"/>
                    <a:pt x="72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7" y="9"/>
                    <a:pt x="72" y="8"/>
                    <a:pt x="77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2" y="14"/>
                    <a:pt x="70" y="17"/>
                    <a:pt x="71" y="20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5"/>
                    <a:pt x="75" y="26"/>
                    <a:pt x="77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80" y="25"/>
                    <a:pt x="82" y="25"/>
                    <a:pt x="84" y="25"/>
                  </a:cubicBezTo>
                  <a:cubicBezTo>
                    <a:pt x="85" y="24"/>
                    <a:pt x="85" y="23"/>
                    <a:pt x="85" y="22"/>
                  </a:cubicBezTo>
                  <a:cubicBezTo>
                    <a:pt x="85" y="21"/>
                    <a:pt x="84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1" y="21"/>
                    <a:pt x="79" y="22"/>
                    <a:pt x="77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2" y="15"/>
                    <a:pt x="84" y="13"/>
                    <a:pt x="83" y="10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2" y="5"/>
                    <a:pt x="80" y="3"/>
                    <a:pt x="78" y="3"/>
                  </a:cubicBezTo>
                  <a:cubicBezTo>
                    <a:pt x="77" y="3"/>
                    <a:pt x="77" y="3"/>
                    <a:pt x="76" y="3"/>
                  </a:cubicBezTo>
                  <a:cubicBezTo>
                    <a:pt x="71" y="4"/>
                    <a:pt x="66" y="6"/>
                    <a:pt x="61" y="8"/>
                  </a:cubicBezTo>
                  <a:cubicBezTo>
                    <a:pt x="58" y="9"/>
                    <a:pt x="57" y="12"/>
                    <a:pt x="58" y="1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7"/>
                    <a:pt x="71" y="38"/>
                    <a:pt x="72" y="38"/>
                  </a:cubicBezTo>
                  <a:cubicBezTo>
                    <a:pt x="73" y="38"/>
                    <a:pt x="73" y="38"/>
                    <a:pt x="74" y="38"/>
                  </a:cubicBezTo>
                  <a:cubicBezTo>
                    <a:pt x="81" y="35"/>
                    <a:pt x="90" y="33"/>
                    <a:pt x="99" y="33"/>
                  </a:cubicBezTo>
                  <a:cubicBezTo>
                    <a:pt x="101" y="33"/>
                    <a:pt x="103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8" y="33"/>
                    <a:pt x="110" y="31"/>
                    <a:pt x="111" y="29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4"/>
                    <a:pt x="113" y="2"/>
                    <a:pt x="110" y="1"/>
                  </a:cubicBezTo>
                  <a:cubicBezTo>
                    <a:pt x="106" y="1"/>
                    <a:pt x="102" y="0"/>
                    <a:pt x="98" y="0"/>
                  </a:cubicBezTo>
                </a:path>
              </a:pathLst>
            </a:custGeom>
            <a:solidFill>
              <a:srgbClr val="C7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391912" y="2863083"/>
            <a:ext cx="1242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4000" b="1" dirty="0">
                <a:solidFill>
                  <a:srgbClr val="D6A800"/>
                </a:solidFill>
                <a:ea typeface="微软雅黑" panose="020B0503020204020204" pitchFamily="34" charset="-122"/>
              </a:rPr>
              <a:t>中秋</a:t>
            </a:r>
            <a:endParaRPr lang="en-US" altLang="zh-CN" sz="4000" b="1" dirty="0">
              <a:solidFill>
                <a:srgbClr val="D6A800"/>
              </a:solidFill>
              <a:ea typeface="微软雅黑" panose="020B0503020204020204" pitchFamily="34" charset="-122"/>
            </a:endParaRPr>
          </a:p>
          <a:p>
            <a:pPr defTabSz="914400"/>
            <a:r>
              <a:rPr lang="zh-CN" altLang="en-US" sz="4000" b="1" dirty="0">
                <a:solidFill>
                  <a:srgbClr val="D6A800"/>
                </a:solidFill>
                <a:ea typeface="微软雅黑" panose="020B0503020204020204" pitchFamily="34" charset="-122"/>
              </a:rPr>
              <a:t>快乐</a:t>
            </a:r>
          </a:p>
        </p:txBody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1654938" y="130631"/>
            <a:ext cx="1004887" cy="3332163"/>
            <a:chOff x="587" y="1"/>
            <a:chExt cx="633" cy="2099"/>
          </a:xfrm>
          <a:effectLst>
            <a:outerShdw blurRad="50800" dist="635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898" y="1"/>
              <a:ext cx="11" cy="465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898" y="1521"/>
              <a:ext cx="11" cy="102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898" y="1794"/>
              <a:ext cx="11" cy="45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886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898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898" y="1873"/>
              <a:ext cx="1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909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909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909" y="1873"/>
              <a:ext cx="12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921" y="1873"/>
              <a:ext cx="1" cy="227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886" y="1623"/>
              <a:ext cx="35" cy="46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886" y="1760"/>
              <a:ext cx="35" cy="45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5"/>
            <p:cNvSpPr>
              <a:spLocks noEditPoints="1"/>
            </p:cNvSpPr>
            <p:nvPr/>
          </p:nvSpPr>
          <p:spPr bwMode="auto">
            <a:xfrm>
              <a:off x="829" y="1657"/>
              <a:ext cx="149" cy="114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3 w 13"/>
                <a:gd name="T5" fmla="*/ 4 h 10"/>
                <a:gd name="T6" fmla="*/ 12 w 13"/>
                <a:gd name="T7" fmla="*/ 3 h 10"/>
                <a:gd name="T8" fmla="*/ 10 w 13"/>
                <a:gd name="T9" fmla="*/ 4 h 10"/>
                <a:gd name="T10" fmla="*/ 10 w 13"/>
                <a:gd name="T11" fmla="*/ 3 h 10"/>
                <a:gd name="T12" fmla="*/ 7 w 13"/>
                <a:gd name="T13" fmla="*/ 0 h 10"/>
                <a:gd name="T14" fmla="*/ 6 w 13"/>
                <a:gd name="T15" fmla="*/ 0 h 10"/>
                <a:gd name="T16" fmla="*/ 3 w 13"/>
                <a:gd name="T17" fmla="*/ 1 h 10"/>
                <a:gd name="T18" fmla="*/ 4 w 13"/>
                <a:gd name="T19" fmla="*/ 3 h 10"/>
                <a:gd name="T20" fmla="*/ 3 w 13"/>
                <a:gd name="T21" fmla="*/ 3 h 10"/>
                <a:gd name="T22" fmla="*/ 0 w 13"/>
                <a:gd name="T23" fmla="*/ 4 h 10"/>
                <a:gd name="T24" fmla="*/ 0 w 13"/>
                <a:gd name="T25" fmla="*/ 4 h 10"/>
                <a:gd name="T26" fmla="*/ 0 w 13"/>
                <a:gd name="T27" fmla="*/ 6 h 10"/>
                <a:gd name="T28" fmla="*/ 0 w 13"/>
                <a:gd name="T29" fmla="*/ 6 h 10"/>
                <a:gd name="T30" fmla="*/ 2 w 13"/>
                <a:gd name="T31" fmla="*/ 7 h 10"/>
                <a:gd name="T32" fmla="*/ 3 w 13"/>
                <a:gd name="T33" fmla="*/ 6 h 10"/>
                <a:gd name="T34" fmla="*/ 3 w 13"/>
                <a:gd name="T35" fmla="*/ 7 h 10"/>
                <a:gd name="T36" fmla="*/ 6 w 13"/>
                <a:gd name="T37" fmla="*/ 9 h 10"/>
                <a:gd name="T38" fmla="*/ 7 w 13"/>
                <a:gd name="T39" fmla="*/ 9 h 10"/>
                <a:gd name="T40" fmla="*/ 10 w 13"/>
                <a:gd name="T41" fmla="*/ 8 h 10"/>
                <a:gd name="T42" fmla="*/ 9 w 13"/>
                <a:gd name="T43" fmla="*/ 7 h 10"/>
                <a:gd name="T44" fmla="*/ 9 w 13"/>
                <a:gd name="T45" fmla="*/ 7 h 10"/>
                <a:gd name="T46" fmla="*/ 13 w 13"/>
                <a:gd name="T47" fmla="*/ 6 h 10"/>
                <a:gd name="T48" fmla="*/ 5 w 13"/>
                <a:gd name="T49" fmla="*/ 2 h 10"/>
                <a:gd name="T50" fmla="*/ 5 w 13"/>
                <a:gd name="T51" fmla="*/ 2 h 10"/>
                <a:gd name="T52" fmla="*/ 5 w 13"/>
                <a:gd name="T53" fmla="*/ 2 h 10"/>
                <a:gd name="T54" fmla="*/ 5 w 13"/>
                <a:gd name="T55" fmla="*/ 2 h 10"/>
                <a:gd name="T56" fmla="*/ 1 w 13"/>
                <a:gd name="T57" fmla="*/ 5 h 10"/>
                <a:gd name="T58" fmla="*/ 2 w 13"/>
                <a:gd name="T59" fmla="*/ 5 h 10"/>
                <a:gd name="T60" fmla="*/ 2 w 13"/>
                <a:gd name="T61" fmla="*/ 5 h 10"/>
                <a:gd name="T62" fmla="*/ 11 w 13"/>
                <a:gd name="T63" fmla="*/ 5 h 10"/>
                <a:gd name="T64" fmla="*/ 12 w 13"/>
                <a:gd name="T65" fmla="*/ 5 h 10"/>
                <a:gd name="T66" fmla="*/ 12 w 13"/>
                <a:gd name="T67" fmla="*/ 5 h 10"/>
                <a:gd name="T68" fmla="*/ 11 w 13"/>
                <a:gd name="T69" fmla="*/ 5 h 10"/>
                <a:gd name="T70" fmla="*/ 5 w 13"/>
                <a:gd name="T71" fmla="*/ 8 h 10"/>
                <a:gd name="T72" fmla="*/ 5 w 13"/>
                <a:gd name="T73" fmla="*/ 8 h 10"/>
                <a:gd name="T74" fmla="*/ 5 w 13"/>
                <a:gd name="T75" fmla="*/ 8 h 10"/>
                <a:gd name="T76" fmla="*/ 8 w 13"/>
                <a:gd name="T77" fmla="*/ 2 h 10"/>
                <a:gd name="T78" fmla="*/ 8 w 13"/>
                <a:gd name="T79" fmla="*/ 1 h 10"/>
                <a:gd name="T80" fmla="*/ 8 w 13"/>
                <a:gd name="T81" fmla="*/ 2 h 10"/>
                <a:gd name="T82" fmla="*/ 7 w 13"/>
                <a:gd name="T83" fmla="*/ 7 h 10"/>
                <a:gd name="T84" fmla="*/ 8 w 13"/>
                <a:gd name="T85" fmla="*/ 3 h 10"/>
                <a:gd name="T86" fmla="*/ 8 w 13"/>
                <a:gd name="T87" fmla="*/ 4 h 10"/>
                <a:gd name="T88" fmla="*/ 8 w 13"/>
                <a:gd name="T89" fmla="*/ 4 h 10"/>
                <a:gd name="T90" fmla="*/ 7 w 13"/>
                <a:gd name="T91" fmla="*/ 3 h 10"/>
                <a:gd name="T92" fmla="*/ 7 w 13"/>
                <a:gd name="T93" fmla="*/ 3 h 10"/>
                <a:gd name="T94" fmla="*/ 7 w 13"/>
                <a:gd name="T95" fmla="*/ 4 h 10"/>
                <a:gd name="T96" fmla="*/ 6 w 13"/>
                <a:gd name="T97" fmla="*/ 3 h 10"/>
                <a:gd name="T98" fmla="*/ 4 w 13"/>
                <a:gd name="T99" fmla="*/ 6 h 10"/>
                <a:gd name="T100" fmla="*/ 5 w 13"/>
                <a:gd name="T101" fmla="*/ 5 h 10"/>
                <a:gd name="T102" fmla="*/ 4 w 13"/>
                <a:gd name="T103" fmla="*/ 5 h 10"/>
                <a:gd name="T104" fmla="*/ 4 w 13"/>
                <a:gd name="T105" fmla="*/ 6 h 10"/>
                <a:gd name="T106" fmla="*/ 8 w 13"/>
                <a:gd name="T107" fmla="*/ 8 h 10"/>
                <a:gd name="T108" fmla="*/ 8 w 13"/>
                <a:gd name="T10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6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7"/>
                  </a:ln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4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3"/>
                  </a:ln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886" y="1828"/>
              <a:ext cx="35" cy="4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87" y="818"/>
              <a:ext cx="633" cy="45"/>
            </a:xfrm>
            <a:custGeom>
              <a:avLst/>
              <a:gdLst>
                <a:gd name="T0" fmla="*/ 0 w 633"/>
                <a:gd name="T1" fmla="*/ 0 h 45"/>
                <a:gd name="T2" fmla="*/ 633 w 633"/>
                <a:gd name="T3" fmla="*/ 0 h 45"/>
                <a:gd name="T4" fmla="*/ 587 w 633"/>
                <a:gd name="T5" fmla="*/ 45 h 45"/>
                <a:gd name="T6" fmla="*/ 46 w 633"/>
                <a:gd name="T7" fmla="*/ 45 h 45"/>
                <a:gd name="T8" fmla="*/ 0 w 6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0"/>
                  </a:move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87" y="863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587" y="897"/>
              <a:ext cx="633" cy="46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587" y="943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587" y="977"/>
              <a:ext cx="633" cy="45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587" y="1022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587" y="1056"/>
              <a:ext cx="633" cy="46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587" y="1102"/>
              <a:ext cx="633" cy="34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587" y="1136"/>
              <a:ext cx="633" cy="45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587" y="1181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587" y="1226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587" y="1260"/>
              <a:ext cx="633" cy="46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587" y="1306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587" y="1340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587" y="1385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2"/>
            <p:cNvSpPr/>
            <p:nvPr/>
          </p:nvSpPr>
          <p:spPr bwMode="auto">
            <a:xfrm>
              <a:off x="587" y="1419"/>
              <a:ext cx="633" cy="46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3"/>
            <p:cNvSpPr/>
            <p:nvPr/>
          </p:nvSpPr>
          <p:spPr bwMode="auto">
            <a:xfrm>
              <a:off x="587" y="1465"/>
              <a:ext cx="633" cy="34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587" y="1499"/>
              <a:ext cx="633" cy="45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714" y="625"/>
              <a:ext cx="379" cy="193"/>
            </a:xfrm>
            <a:custGeom>
              <a:avLst/>
              <a:gdLst>
                <a:gd name="T0" fmla="*/ 33 w 33"/>
                <a:gd name="T1" fmla="*/ 17 h 17"/>
                <a:gd name="T2" fmla="*/ 28 w 33"/>
                <a:gd name="T3" fmla="*/ 6 h 17"/>
                <a:gd name="T4" fmla="*/ 17 w 33"/>
                <a:gd name="T5" fmla="*/ 1 h 17"/>
                <a:gd name="T6" fmla="*/ 5 w 33"/>
                <a:gd name="T7" fmla="*/ 6 h 17"/>
                <a:gd name="T8" fmla="*/ 0 w 33"/>
                <a:gd name="T9" fmla="*/ 17 h 17"/>
                <a:gd name="T10" fmla="*/ 0 w 33"/>
                <a:gd name="T11" fmla="*/ 17 h 17"/>
                <a:gd name="T12" fmla="*/ 17 w 33"/>
                <a:gd name="T13" fmla="*/ 0 h 17"/>
                <a:gd name="T14" fmla="*/ 33 w 3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33" y="17"/>
                  </a:moveTo>
                  <a:cubicBezTo>
                    <a:pt x="33" y="13"/>
                    <a:pt x="31" y="9"/>
                    <a:pt x="28" y="6"/>
                  </a:cubicBezTo>
                  <a:cubicBezTo>
                    <a:pt x="25" y="3"/>
                    <a:pt x="21" y="1"/>
                    <a:pt x="17" y="1"/>
                  </a:cubicBezTo>
                  <a:cubicBezTo>
                    <a:pt x="12" y="1"/>
                    <a:pt x="8" y="3"/>
                    <a:pt x="5" y="6"/>
                  </a:cubicBezTo>
                  <a:cubicBezTo>
                    <a:pt x="2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886" y="466"/>
              <a:ext cx="35" cy="34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3" name="Oval 47"/>
            <p:cNvSpPr>
              <a:spLocks noChangeArrowheads="1"/>
            </p:cNvSpPr>
            <p:nvPr/>
          </p:nvSpPr>
          <p:spPr bwMode="auto">
            <a:xfrm>
              <a:off x="886" y="602"/>
              <a:ext cx="35" cy="34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8"/>
            <p:cNvSpPr>
              <a:spLocks noEditPoints="1"/>
            </p:cNvSpPr>
            <p:nvPr/>
          </p:nvSpPr>
          <p:spPr bwMode="auto">
            <a:xfrm>
              <a:off x="829" y="489"/>
              <a:ext cx="149" cy="125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5 h 11"/>
                <a:gd name="T4" fmla="*/ 13 w 13"/>
                <a:gd name="T5" fmla="*/ 5 h 11"/>
                <a:gd name="T6" fmla="*/ 12 w 13"/>
                <a:gd name="T7" fmla="*/ 4 h 11"/>
                <a:gd name="T8" fmla="*/ 10 w 13"/>
                <a:gd name="T9" fmla="*/ 5 h 11"/>
                <a:gd name="T10" fmla="*/ 10 w 13"/>
                <a:gd name="T11" fmla="*/ 4 h 11"/>
                <a:gd name="T12" fmla="*/ 7 w 13"/>
                <a:gd name="T13" fmla="*/ 1 h 11"/>
                <a:gd name="T14" fmla="*/ 6 w 13"/>
                <a:gd name="T15" fmla="*/ 1 h 11"/>
                <a:gd name="T16" fmla="*/ 3 w 13"/>
                <a:gd name="T17" fmla="*/ 2 h 11"/>
                <a:gd name="T18" fmla="*/ 4 w 13"/>
                <a:gd name="T19" fmla="*/ 4 h 11"/>
                <a:gd name="T20" fmla="*/ 3 w 13"/>
                <a:gd name="T21" fmla="*/ 4 h 11"/>
                <a:gd name="T22" fmla="*/ 0 w 13"/>
                <a:gd name="T23" fmla="*/ 5 h 11"/>
                <a:gd name="T24" fmla="*/ 0 w 13"/>
                <a:gd name="T25" fmla="*/ 5 h 11"/>
                <a:gd name="T26" fmla="*/ 0 w 13"/>
                <a:gd name="T27" fmla="*/ 6 h 11"/>
                <a:gd name="T28" fmla="*/ 0 w 13"/>
                <a:gd name="T29" fmla="*/ 7 h 11"/>
                <a:gd name="T30" fmla="*/ 2 w 13"/>
                <a:gd name="T31" fmla="*/ 7 h 11"/>
                <a:gd name="T32" fmla="*/ 3 w 13"/>
                <a:gd name="T33" fmla="*/ 7 h 11"/>
                <a:gd name="T34" fmla="*/ 3 w 13"/>
                <a:gd name="T35" fmla="*/ 8 h 11"/>
                <a:gd name="T36" fmla="*/ 6 w 13"/>
                <a:gd name="T37" fmla="*/ 10 h 11"/>
                <a:gd name="T38" fmla="*/ 7 w 13"/>
                <a:gd name="T39" fmla="*/ 10 h 11"/>
                <a:gd name="T40" fmla="*/ 10 w 13"/>
                <a:gd name="T41" fmla="*/ 9 h 11"/>
                <a:gd name="T42" fmla="*/ 9 w 13"/>
                <a:gd name="T43" fmla="*/ 7 h 11"/>
                <a:gd name="T44" fmla="*/ 9 w 13"/>
                <a:gd name="T45" fmla="*/ 7 h 11"/>
                <a:gd name="T46" fmla="*/ 13 w 13"/>
                <a:gd name="T47" fmla="*/ 7 h 11"/>
                <a:gd name="T48" fmla="*/ 5 w 13"/>
                <a:gd name="T49" fmla="*/ 2 h 11"/>
                <a:gd name="T50" fmla="*/ 5 w 13"/>
                <a:gd name="T51" fmla="*/ 3 h 11"/>
                <a:gd name="T52" fmla="*/ 5 w 13"/>
                <a:gd name="T53" fmla="*/ 2 h 11"/>
                <a:gd name="T54" fmla="*/ 5 w 13"/>
                <a:gd name="T55" fmla="*/ 2 h 11"/>
                <a:gd name="T56" fmla="*/ 1 w 13"/>
                <a:gd name="T57" fmla="*/ 6 h 11"/>
                <a:gd name="T58" fmla="*/ 2 w 13"/>
                <a:gd name="T59" fmla="*/ 5 h 11"/>
                <a:gd name="T60" fmla="*/ 2 w 13"/>
                <a:gd name="T61" fmla="*/ 6 h 11"/>
                <a:gd name="T62" fmla="*/ 11 w 13"/>
                <a:gd name="T63" fmla="*/ 5 h 11"/>
                <a:gd name="T64" fmla="*/ 12 w 13"/>
                <a:gd name="T65" fmla="*/ 5 h 11"/>
                <a:gd name="T66" fmla="*/ 12 w 13"/>
                <a:gd name="T67" fmla="*/ 6 h 11"/>
                <a:gd name="T68" fmla="*/ 11 w 13"/>
                <a:gd name="T69" fmla="*/ 6 h 11"/>
                <a:gd name="T70" fmla="*/ 5 w 13"/>
                <a:gd name="T71" fmla="*/ 8 h 11"/>
                <a:gd name="T72" fmla="*/ 5 w 13"/>
                <a:gd name="T73" fmla="*/ 9 h 11"/>
                <a:gd name="T74" fmla="*/ 5 w 13"/>
                <a:gd name="T75" fmla="*/ 9 h 11"/>
                <a:gd name="T76" fmla="*/ 8 w 13"/>
                <a:gd name="T77" fmla="*/ 3 h 11"/>
                <a:gd name="T78" fmla="*/ 8 w 13"/>
                <a:gd name="T79" fmla="*/ 2 h 11"/>
                <a:gd name="T80" fmla="*/ 8 w 13"/>
                <a:gd name="T81" fmla="*/ 3 h 11"/>
                <a:gd name="T82" fmla="*/ 7 w 13"/>
                <a:gd name="T83" fmla="*/ 7 h 11"/>
                <a:gd name="T84" fmla="*/ 8 w 13"/>
                <a:gd name="T85" fmla="*/ 4 h 11"/>
                <a:gd name="T86" fmla="*/ 7 w 13"/>
                <a:gd name="T87" fmla="*/ 4 h 11"/>
                <a:gd name="T88" fmla="*/ 8 w 13"/>
                <a:gd name="T89" fmla="*/ 6 h 11"/>
                <a:gd name="T90" fmla="*/ 7 w 13"/>
                <a:gd name="T91" fmla="*/ 4 h 11"/>
                <a:gd name="T92" fmla="*/ 7 w 13"/>
                <a:gd name="T93" fmla="*/ 4 h 11"/>
                <a:gd name="T94" fmla="*/ 7 w 13"/>
                <a:gd name="T95" fmla="*/ 4 h 11"/>
                <a:gd name="T96" fmla="*/ 7 w 13"/>
                <a:gd name="T97" fmla="*/ 4 h 11"/>
                <a:gd name="T98" fmla="*/ 4 w 13"/>
                <a:gd name="T99" fmla="*/ 7 h 11"/>
                <a:gd name="T100" fmla="*/ 5 w 13"/>
                <a:gd name="T101" fmla="*/ 6 h 11"/>
                <a:gd name="T102" fmla="*/ 5 w 13"/>
                <a:gd name="T103" fmla="*/ 6 h 11"/>
                <a:gd name="T104" fmla="*/ 4 w 13"/>
                <a:gd name="T105" fmla="*/ 7 h 11"/>
                <a:gd name="T106" fmla="*/ 8 w 13"/>
                <a:gd name="T107" fmla="*/ 9 h 11"/>
                <a:gd name="T108" fmla="*/ 8 w 13"/>
                <a:gd name="T109" fmla="*/ 9 h 11"/>
                <a:gd name="T110" fmla="*/ 8 w 13"/>
                <a:gd name="T1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1" y="5"/>
                  </a:ln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6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7"/>
                  </a:ln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8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3"/>
                  </a:ln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778788" y="117360"/>
            <a:ext cx="625003" cy="2391345"/>
            <a:chOff x="1661188" y="-13269"/>
            <a:chExt cx="625003" cy="2391345"/>
          </a:xfrm>
          <a:effectLst>
            <a:outerShdw blurRad="50800" dist="635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1968259" y="1806391"/>
              <a:ext cx="10861" cy="100711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1968259" y="2075942"/>
              <a:ext cx="10861" cy="44431"/>
            </a:xfrm>
            <a:prstGeom prst="rect">
              <a:avLst/>
            </a:pr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1956411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1968259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1968259" y="2153944"/>
              <a:ext cx="10861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1979120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1979120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1979120" y="2153944"/>
              <a:ext cx="11848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22"/>
            <p:cNvSpPr>
              <a:spLocks noChangeArrowheads="1"/>
            </p:cNvSpPr>
            <p:nvPr/>
          </p:nvSpPr>
          <p:spPr bwMode="auto">
            <a:xfrm>
              <a:off x="1990968" y="2153944"/>
              <a:ext cx="987" cy="224132"/>
            </a:xfrm>
            <a:prstGeom prst="rect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57" name="Oval 23"/>
            <p:cNvSpPr>
              <a:spLocks noChangeArrowheads="1"/>
            </p:cNvSpPr>
            <p:nvPr/>
          </p:nvSpPr>
          <p:spPr bwMode="auto">
            <a:xfrm>
              <a:off x="1956411" y="1907102"/>
              <a:ext cx="34558" cy="45419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58" name="Oval 24"/>
            <p:cNvSpPr>
              <a:spLocks noChangeArrowheads="1"/>
            </p:cNvSpPr>
            <p:nvPr/>
          </p:nvSpPr>
          <p:spPr bwMode="auto">
            <a:xfrm>
              <a:off x="1956411" y="2042371"/>
              <a:ext cx="34558" cy="44431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/>
          </p:nvSpPr>
          <p:spPr bwMode="auto">
            <a:xfrm>
              <a:off x="1900131" y="1940673"/>
              <a:ext cx="147118" cy="112560"/>
            </a:xfrm>
            <a:custGeom>
              <a:avLst/>
              <a:gdLst>
                <a:gd name="T0" fmla="*/ 13 w 13"/>
                <a:gd name="T1" fmla="*/ 5 h 10"/>
                <a:gd name="T2" fmla="*/ 13 w 13"/>
                <a:gd name="T3" fmla="*/ 5 h 10"/>
                <a:gd name="T4" fmla="*/ 13 w 13"/>
                <a:gd name="T5" fmla="*/ 4 h 10"/>
                <a:gd name="T6" fmla="*/ 12 w 13"/>
                <a:gd name="T7" fmla="*/ 3 h 10"/>
                <a:gd name="T8" fmla="*/ 10 w 13"/>
                <a:gd name="T9" fmla="*/ 4 h 10"/>
                <a:gd name="T10" fmla="*/ 10 w 13"/>
                <a:gd name="T11" fmla="*/ 3 h 10"/>
                <a:gd name="T12" fmla="*/ 7 w 13"/>
                <a:gd name="T13" fmla="*/ 0 h 10"/>
                <a:gd name="T14" fmla="*/ 6 w 13"/>
                <a:gd name="T15" fmla="*/ 0 h 10"/>
                <a:gd name="T16" fmla="*/ 3 w 13"/>
                <a:gd name="T17" fmla="*/ 1 h 10"/>
                <a:gd name="T18" fmla="*/ 4 w 13"/>
                <a:gd name="T19" fmla="*/ 3 h 10"/>
                <a:gd name="T20" fmla="*/ 3 w 13"/>
                <a:gd name="T21" fmla="*/ 3 h 10"/>
                <a:gd name="T22" fmla="*/ 0 w 13"/>
                <a:gd name="T23" fmla="*/ 4 h 10"/>
                <a:gd name="T24" fmla="*/ 0 w 13"/>
                <a:gd name="T25" fmla="*/ 4 h 10"/>
                <a:gd name="T26" fmla="*/ 0 w 13"/>
                <a:gd name="T27" fmla="*/ 6 h 10"/>
                <a:gd name="T28" fmla="*/ 0 w 13"/>
                <a:gd name="T29" fmla="*/ 6 h 10"/>
                <a:gd name="T30" fmla="*/ 2 w 13"/>
                <a:gd name="T31" fmla="*/ 7 h 10"/>
                <a:gd name="T32" fmla="*/ 3 w 13"/>
                <a:gd name="T33" fmla="*/ 6 h 10"/>
                <a:gd name="T34" fmla="*/ 3 w 13"/>
                <a:gd name="T35" fmla="*/ 7 h 10"/>
                <a:gd name="T36" fmla="*/ 6 w 13"/>
                <a:gd name="T37" fmla="*/ 9 h 10"/>
                <a:gd name="T38" fmla="*/ 7 w 13"/>
                <a:gd name="T39" fmla="*/ 9 h 10"/>
                <a:gd name="T40" fmla="*/ 10 w 13"/>
                <a:gd name="T41" fmla="*/ 8 h 10"/>
                <a:gd name="T42" fmla="*/ 9 w 13"/>
                <a:gd name="T43" fmla="*/ 7 h 10"/>
                <a:gd name="T44" fmla="*/ 9 w 13"/>
                <a:gd name="T45" fmla="*/ 7 h 10"/>
                <a:gd name="T46" fmla="*/ 13 w 13"/>
                <a:gd name="T47" fmla="*/ 6 h 10"/>
                <a:gd name="T48" fmla="*/ 5 w 13"/>
                <a:gd name="T49" fmla="*/ 2 h 10"/>
                <a:gd name="T50" fmla="*/ 5 w 13"/>
                <a:gd name="T51" fmla="*/ 2 h 10"/>
                <a:gd name="T52" fmla="*/ 5 w 13"/>
                <a:gd name="T53" fmla="*/ 2 h 10"/>
                <a:gd name="T54" fmla="*/ 5 w 13"/>
                <a:gd name="T55" fmla="*/ 2 h 10"/>
                <a:gd name="T56" fmla="*/ 1 w 13"/>
                <a:gd name="T57" fmla="*/ 5 h 10"/>
                <a:gd name="T58" fmla="*/ 2 w 13"/>
                <a:gd name="T59" fmla="*/ 5 h 10"/>
                <a:gd name="T60" fmla="*/ 2 w 13"/>
                <a:gd name="T61" fmla="*/ 5 h 10"/>
                <a:gd name="T62" fmla="*/ 11 w 13"/>
                <a:gd name="T63" fmla="*/ 5 h 10"/>
                <a:gd name="T64" fmla="*/ 12 w 13"/>
                <a:gd name="T65" fmla="*/ 5 h 10"/>
                <a:gd name="T66" fmla="*/ 12 w 13"/>
                <a:gd name="T67" fmla="*/ 5 h 10"/>
                <a:gd name="T68" fmla="*/ 11 w 13"/>
                <a:gd name="T69" fmla="*/ 5 h 10"/>
                <a:gd name="T70" fmla="*/ 5 w 13"/>
                <a:gd name="T71" fmla="*/ 8 h 10"/>
                <a:gd name="T72" fmla="*/ 5 w 13"/>
                <a:gd name="T73" fmla="*/ 8 h 10"/>
                <a:gd name="T74" fmla="*/ 5 w 13"/>
                <a:gd name="T75" fmla="*/ 8 h 10"/>
                <a:gd name="T76" fmla="*/ 8 w 13"/>
                <a:gd name="T77" fmla="*/ 2 h 10"/>
                <a:gd name="T78" fmla="*/ 8 w 13"/>
                <a:gd name="T79" fmla="*/ 1 h 10"/>
                <a:gd name="T80" fmla="*/ 8 w 13"/>
                <a:gd name="T81" fmla="*/ 2 h 10"/>
                <a:gd name="T82" fmla="*/ 7 w 13"/>
                <a:gd name="T83" fmla="*/ 7 h 10"/>
                <a:gd name="T84" fmla="*/ 8 w 13"/>
                <a:gd name="T85" fmla="*/ 3 h 10"/>
                <a:gd name="T86" fmla="*/ 8 w 13"/>
                <a:gd name="T87" fmla="*/ 4 h 10"/>
                <a:gd name="T88" fmla="*/ 8 w 13"/>
                <a:gd name="T89" fmla="*/ 4 h 10"/>
                <a:gd name="T90" fmla="*/ 7 w 13"/>
                <a:gd name="T91" fmla="*/ 3 h 10"/>
                <a:gd name="T92" fmla="*/ 7 w 13"/>
                <a:gd name="T93" fmla="*/ 3 h 10"/>
                <a:gd name="T94" fmla="*/ 7 w 13"/>
                <a:gd name="T95" fmla="*/ 4 h 10"/>
                <a:gd name="T96" fmla="*/ 6 w 13"/>
                <a:gd name="T97" fmla="*/ 3 h 10"/>
                <a:gd name="T98" fmla="*/ 4 w 13"/>
                <a:gd name="T99" fmla="*/ 6 h 10"/>
                <a:gd name="T100" fmla="*/ 5 w 13"/>
                <a:gd name="T101" fmla="*/ 5 h 10"/>
                <a:gd name="T102" fmla="*/ 4 w 13"/>
                <a:gd name="T103" fmla="*/ 5 h 10"/>
                <a:gd name="T104" fmla="*/ 4 w 13"/>
                <a:gd name="T105" fmla="*/ 6 h 10"/>
                <a:gd name="T106" fmla="*/ 8 w 13"/>
                <a:gd name="T107" fmla="*/ 8 h 10"/>
                <a:gd name="T108" fmla="*/ 8 w 13"/>
                <a:gd name="T10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10"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5" y="7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  <a:moveTo>
                    <a:pt x="6" y="7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6" y="7"/>
                  </a:ln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4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3"/>
                  </a:ln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26"/>
            <p:cNvSpPr/>
            <p:nvPr/>
          </p:nvSpPr>
          <p:spPr bwMode="auto">
            <a:xfrm>
              <a:off x="1956411" y="2109512"/>
              <a:ext cx="34558" cy="44431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4 h 4"/>
                <a:gd name="T6" fmla="*/ 3 w 3"/>
                <a:gd name="T7" fmla="*/ 4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27"/>
            <p:cNvSpPr/>
            <p:nvPr/>
          </p:nvSpPr>
          <p:spPr bwMode="auto">
            <a:xfrm>
              <a:off x="1661188" y="1112272"/>
              <a:ext cx="625003" cy="44431"/>
            </a:xfrm>
            <a:custGeom>
              <a:avLst/>
              <a:gdLst>
                <a:gd name="T0" fmla="*/ 0 w 633"/>
                <a:gd name="T1" fmla="*/ 0 h 45"/>
                <a:gd name="T2" fmla="*/ 633 w 633"/>
                <a:gd name="T3" fmla="*/ 0 h 45"/>
                <a:gd name="T4" fmla="*/ 587 w 633"/>
                <a:gd name="T5" fmla="*/ 45 h 45"/>
                <a:gd name="T6" fmla="*/ 46 w 633"/>
                <a:gd name="T7" fmla="*/ 45 h 45"/>
                <a:gd name="T8" fmla="*/ 0 w 63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0"/>
                  </a:move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28"/>
            <p:cNvSpPr/>
            <p:nvPr/>
          </p:nvSpPr>
          <p:spPr bwMode="auto">
            <a:xfrm>
              <a:off x="1661188" y="1156704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9"/>
            <p:cNvSpPr/>
            <p:nvPr/>
          </p:nvSpPr>
          <p:spPr bwMode="auto">
            <a:xfrm>
              <a:off x="1661188" y="1190274"/>
              <a:ext cx="625003" cy="45419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0"/>
            <p:cNvSpPr/>
            <p:nvPr/>
          </p:nvSpPr>
          <p:spPr bwMode="auto">
            <a:xfrm>
              <a:off x="1661188" y="1235693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1"/>
            <p:cNvSpPr/>
            <p:nvPr/>
          </p:nvSpPr>
          <p:spPr bwMode="auto">
            <a:xfrm>
              <a:off x="1661188" y="1269264"/>
              <a:ext cx="625003" cy="44431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2"/>
            <p:cNvSpPr/>
            <p:nvPr/>
          </p:nvSpPr>
          <p:spPr bwMode="auto">
            <a:xfrm>
              <a:off x="1661188" y="1313695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3"/>
            <p:cNvSpPr/>
            <p:nvPr/>
          </p:nvSpPr>
          <p:spPr bwMode="auto">
            <a:xfrm>
              <a:off x="1661188" y="1347266"/>
              <a:ext cx="625003" cy="45419"/>
            </a:xfrm>
            <a:custGeom>
              <a:avLst/>
              <a:gdLst>
                <a:gd name="T0" fmla="*/ 46 w 633"/>
                <a:gd name="T1" fmla="*/ 46 h 46"/>
                <a:gd name="T2" fmla="*/ 0 w 633"/>
                <a:gd name="T3" fmla="*/ 0 h 46"/>
                <a:gd name="T4" fmla="*/ 633 w 633"/>
                <a:gd name="T5" fmla="*/ 0 h 46"/>
                <a:gd name="T6" fmla="*/ 587 w 633"/>
                <a:gd name="T7" fmla="*/ 46 h 46"/>
                <a:gd name="T8" fmla="*/ 46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46" y="46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4"/>
            <p:cNvSpPr/>
            <p:nvPr/>
          </p:nvSpPr>
          <p:spPr bwMode="auto">
            <a:xfrm>
              <a:off x="1661188" y="1392684"/>
              <a:ext cx="625003" cy="33570"/>
            </a:xfrm>
            <a:custGeom>
              <a:avLst/>
              <a:gdLst>
                <a:gd name="T0" fmla="*/ 0 w 633"/>
                <a:gd name="T1" fmla="*/ 34 h 34"/>
                <a:gd name="T2" fmla="*/ 633 w 633"/>
                <a:gd name="T3" fmla="*/ 34 h 34"/>
                <a:gd name="T4" fmla="*/ 587 w 633"/>
                <a:gd name="T5" fmla="*/ 0 h 34"/>
                <a:gd name="T6" fmla="*/ 46 w 633"/>
                <a:gd name="T7" fmla="*/ 0 h 34"/>
                <a:gd name="T8" fmla="*/ 0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0" y="34"/>
                  </a:moveTo>
                  <a:lnTo>
                    <a:pt x="633" y="34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5"/>
            <p:cNvSpPr/>
            <p:nvPr/>
          </p:nvSpPr>
          <p:spPr bwMode="auto">
            <a:xfrm>
              <a:off x="1661188" y="1426255"/>
              <a:ext cx="625003" cy="44431"/>
            </a:xfrm>
            <a:custGeom>
              <a:avLst/>
              <a:gdLst>
                <a:gd name="T0" fmla="*/ 46 w 633"/>
                <a:gd name="T1" fmla="*/ 45 h 45"/>
                <a:gd name="T2" fmla="*/ 0 w 633"/>
                <a:gd name="T3" fmla="*/ 0 h 45"/>
                <a:gd name="T4" fmla="*/ 633 w 633"/>
                <a:gd name="T5" fmla="*/ 0 h 45"/>
                <a:gd name="T6" fmla="*/ 587 w 633"/>
                <a:gd name="T7" fmla="*/ 45 h 45"/>
                <a:gd name="T8" fmla="*/ 46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46" y="45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45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6"/>
            <p:cNvSpPr/>
            <p:nvPr/>
          </p:nvSpPr>
          <p:spPr bwMode="auto">
            <a:xfrm>
              <a:off x="1661188" y="1470686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7"/>
            <p:cNvSpPr/>
            <p:nvPr/>
          </p:nvSpPr>
          <p:spPr bwMode="auto">
            <a:xfrm>
              <a:off x="1661188" y="1515118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8"/>
            <p:cNvSpPr/>
            <p:nvPr/>
          </p:nvSpPr>
          <p:spPr bwMode="auto">
            <a:xfrm>
              <a:off x="1661188" y="1548688"/>
              <a:ext cx="625003" cy="45419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9"/>
            <p:cNvSpPr/>
            <p:nvPr/>
          </p:nvSpPr>
          <p:spPr bwMode="auto">
            <a:xfrm>
              <a:off x="1661188" y="1594107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0"/>
            <p:cNvSpPr/>
            <p:nvPr/>
          </p:nvSpPr>
          <p:spPr bwMode="auto">
            <a:xfrm>
              <a:off x="1661188" y="1627678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1"/>
            <p:cNvSpPr/>
            <p:nvPr/>
          </p:nvSpPr>
          <p:spPr bwMode="auto">
            <a:xfrm>
              <a:off x="1661188" y="1672109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2"/>
            <p:cNvSpPr/>
            <p:nvPr/>
          </p:nvSpPr>
          <p:spPr bwMode="auto">
            <a:xfrm>
              <a:off x="1661188" y="1705680"/>
              <a:ext cx="625003" cy="45419"/>
            </a:xfrm>
            <a:custGeom>
              <a:avLst/>
              <a:gdLst>
                <a:gd name="T0" fmla="*/ 0 w 633"/>
                <a:gd name="T1" fmla="*/ 46 h 46"/>
                <a:gd name="T2" fmla="*/ 633 w 633"/>
                <a:gd name="T3" fmla="*/ 46 h 46"/>
                <a:gd name="T4" fmla="*/ 587 w 633"/>
                <a:gd name="T5" fmla="*/ 0 h 46"/>
                <a:gd name="T6" fmla="*/ 46 w 633"/>
                <a:gd name="T7" fmla="*/ 0 h 46"/>
                <a:gd name="T8" fmla="*/ 0 w 63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6">
                  <a:moveTo>
                    <a:pt x="0" y="46"/>
                  </a:moveTo>
                  <a:lnTo>
                    <a:pt x="633" y="46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3"/>
            <p:cNvSpPr/>
            <p:nvPr/>
          </p:nvSpPr>
          <p:spPr bwMode="auto">
            <a:xfrm>
              <a:off x="1661188" y="1751098"/>
              <a:ext cx="625003" cy="33570"/>
            </a:xfrm>
            <a:custGeom>
              <a:avLst/>
              <a:gdLst>
                <a:gd name="T0" fmla="*/ 46 w 633"/>
                <a:gd name="T1" fmla="*/ 34 h 34"/>
                <a:gd name="T2" fmla="*/ 0 w 633"/>
                <a:gd name="T3" fmla="*/ 0 h 34"/>
                <a:gd name="T4" fmla="*/ 633 w 633"/>
                <a:gd name="T5" fmla="*/ 0 h 34"/>
                <a:gd name="T6" fmla="*/ 587 w 633"/>
                <a:gd name="T7" fmla="*/ 34 h 34"/>
                <a:gd name="T8" fmla="*/ 46 w 6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34">
                  <a:moveTo>
                    <a:pt x="46" y="34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587" y="3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883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4"/>
            <p:cNvSpPr/>
            <p:nvPr/>
          </p:nvSpPr>
          <p:spPr bwMode="auto">
            <a:xfrm>
              <a:off x="1661188" y="1784669"/>
              <a:ext cx="625003" cy="44431"/>
            </a:xfrm>
            <a:custGeom>
              <a:avLst/>
              <a:gdLst>
                <a:gd name="T0" fmla="*/ 0 w 633"/>
                <a:gd name="T1" fmla="*/ 45 h 45"/>
                <a:gd name="T2" fmla="*/ 633 w 633"/>
                <a:gd name="T3" fmla="*/ 45 h 45"/>
                <a:gd name="T4" fmla="*/ 587 w 633"/>
                <a:gd name="T5" fmla="*/ 0 h 45"/>
                <a:gd name="T6" fmla="*/ 46 w 633"/>
                <a:gd name="T7" fmla="*/ 0 h 45"/>
                <a:gd name="T8" fmla="*/ 0 w 63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45">
                  <a:moveTo>
                    <a:pt x="0" y="45"/>
                  </a:moveTo>
                  <a:lnTo>
                    <a:pt x="633" y="45"/>
                  </a:lnTo>
                  <a:lnTo>
                    <a:pt x="587" y="0"/>
                  </a:lnTo>
                  <a:lnTo>
                    <a:pt x="4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26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5"/>
            <p:cNvSpPr/>
            <p:nvPr/>
          </p:nvSpPr>
          <p:spPr bwMode="auto">
            <a:xfrm>
              <a:off x="1786584" y="921711"/>
              <a:ext cx="374212" cy="190562"/>
            </a:xfrm>
            <a:custGeom>
              <a:avLst/>
              <a:gdLst>
                <a:gd name="T0" fmla="*/ 33 w 33"/>
                <a:gd name="T1" fmla="*/ 17 h 17"/>
                <a:gd name="T2" fmla="*/ 28 w 33"/>
                <a:gd name="T3" fmla="*/ 6 h 17"/>
                <a:gd name="T4" fmla="*/ 17 w 33"/>
                <a:gd name="T5" fmla="*/ 1 h 17"/>
                <a:gd name="T6" fmla="*/ 5 w 33"/>
                <a:gd name="T7" fmla="*/ 6 h 17"/>
                <a:gd name="T8" fmla="*/ 0 w 33"/>
                <a:gd name="T9" fmla="*/ 17 h 17"/>
                <a:gd name="T10" fmla="*/ 0 w 33"/>
                <a:gd name="T11" fmla="*/ 17 h 17"/>
                <a:gd name="T12" fmla="*/ 17 w 33"/>
                <a:gd name="T13" fmla="*/ 0 h 17"/>
                <a:gd name="T14" fmla="*/ 33 w 3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">
                  <a:moveTo>
                    <a:pt x="33" y="17"/>
                  </a:moveTo>
                  <a:cubicBezTo>
                    <a:pt x="33" y="13"/>
                    <a:pt x="31" y="9"/>
                    <a:pt x="28" y="6"/>
                  </a:cubicBezTo>
                  <a:cubicBezTo>
                    <a:pt x="25" y="3"/>
                    <a:pt x="21" y="1"/>
                    <a:pt x="17" y="1"/>
                  </a:cubicBezTo>
                  <a:cubicBezTo>
                    <a:pt x="12" y="1"/>
                    <a:pt x="8" y="3"/>
                    <a:pt x="5" y="6"/>
                  </a:cubicBezTo>
                  <a:cubicBezTo>
                    <a:pt x="2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80" name="Oval 46"/>
            <p:cNvSpPr>
              <a:spLocks noChangeArrowheads="1"/>
            </p:cNvSpPr>
            <p:nvPr/>
          </p:nvSpPr>
          <p:spPr bwMode="auto">
            <a:xfrm>
              <a:off x="1956411" y="764719"/>
              <a:ext cx="34558" cy="33570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81" name="Oval 47"/>
            <p:cNvSpPr>
              <a:spLocks noChangeArrowheads="1"/>
            </p:cNvSpPr>
            <p:nvPr/>
          </p:nvSpPr>
          <p:spPr bwMode="auto">
            <a:xfrm>
              <a:off x="1956411" y="899001"/>
              <a:ext cx="34558" cy="33570"/>
            </a:xfrm>
            <a:prstGeom prst="ellipse">
              <a:avLst/>
            </a:prstGeom>
            <a:solidFill>
              <a:srgbClr val="FF3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8"/>
            <p:cNvSpPr>
              <a:spLocks noEditPoints="1"/>
            </p:cNvSpPr>
            <p:nvPr/>
          </p:nvSpPr>
          <p:spPr bwMode="auto">
            <a:xfrm>
              <a:off x="1900131" y="787429"/>
              <a:ext cx="147118" cy="123421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5 h 11"/>
                <a:gd name="T4" fmla="*/ 13 w 13"/>
                <a:gd name="T5" fmla="*/ 5 h 11"/>
                <a:gd name="T6" fmla="*/ 12 w 13"/>
                <a:gd name="T7" fmla="*/ 4 h 11"/>
                <a:gd name="T8" fmla="*/ 10 w 13"/>
                <a:gd name="T9" fmla="*/ 5 h 11"/>
                <a:gd name="T10" fmla="*/ 10 w 13"/>
                <a:gd name="T11" fmla="*/ 4 h 11"/>
                <a:gd name="T12" fmla="*/ 7 w 13"/>
                <a:gd name="T13" fmla="*/ 1 h 11"/>
                <a:gd name="T14" fmla="*/ 6 w 13"/>
                <a:gd name="T15" fmla="*/ 1 h 11"/>
                <a:gd name="T16" fmla="*/ 3 w 13"/>
                <a:gd name="T17" fmla="*/ 2 h 11"/>
                <a:gd name="T18" fmla="*/ 4 w 13"/>
                <a:gd name="T19" fmla="*/ 4 h 11"/>
                <a:gd name="T20" fmla="*/ 3 w 13"/>
                <a:gd name="T21" fmla="*/ 4 h 11"/>
                <a:gd name="T22" fmla="*/ 0 w 13"/>
                <a:gd name="T23" fmla="*/ 5 h 11"/>
                <a:gd name="T24" fmla="*/ 0 w 13"/>
                <a:gd name="T25" fmla="*/ 5 h 11"/>
                <a:gd name="T26" fmla="*/ 0 w 13"/>
                <a:gd name="T27" fmla="*/ 6 h 11"/>
                <a:gd name="T28" fmla="*/ 0 w 13"/>
                <a:gd name="T29" fmla="*/ 7 h 11"/>
                <a:gd name="T30" fmla="*/ 2 w 13"/>
                <a:gd name="T31" fmla="*/ 7 h 11"/>
                <a:gd name="T32" fmla="*/ 3 w 13"/>
                <a:gd name="T33" fmla="*/ 7 h 11"/>
                <a:gd name="T34" fmla="*/ 3 w 13"/>
                <a:gd name="T35" fmla="*/ 8 h 11"/>
                <a:gd name="T36" fmla="*/ 6 w 13"/>
                <a:gd name="T37" fmla="*/ 10 h 11"/>
                <a:gd name="T38" fmla="*/ 7 w 13"/>
                <a:gd name="T39" fmla="*/ 10 h 11"/>
                <a:gd name="T40" fmla="*/ 10 w 13"/>
                <a:gd name="T41" fmla="*/ 9 h 11"/>
                <a:gd name="T42" fmla="*/ 9 w 13"/>
                <a:gd name="T43" fmla="*/ 7 h 11"/>
                <a:gd name="T44" fmla="*/ 9 w 13"/>
                <a:gd name="T45" fmla="*/ 7 h 11"/>
                <a:gd name="T46" fmla="*/ 13 w 13"/>
                <a:gd name="T47" fmla="*/ 7 h 11"/>
                <a:gd name="T48" fmla="*/ 5 w 13"/>
                <a:gd name="T49" fmla="*/ 2 h 11"/>
                <a:gd name="T50" fmla="*/ 5 w 13"/>
                <a:gd name="T51" fmla="*/ 3 h 11"/>
                <a:gd name="T52" fmla="*/ 5 w 13"/>
                <a:gd name="T53" fmla="*/ 2 h 11"/>
                <a:gd name="T54" fmla="*/ 5 w 13"/>
                <a:gd name="T55" fmla="*/ 2 h 11"/>
                <a:gd name="T56" fmla="*/ 1 w 13"/>
                <a:gd name="T57" fmla="*/ 6 h 11"/>
                <a:gd name="T58" fmla="*/ 2 w 13"/>
                <a:gd name="T59" fmla="*/ 5 h 11"/>
                <a:gd name="T60" fmla="*/ 2 w 13"/>
                <a:gd name="T61" fmla="*/ 6 h 11"/>
                <a:gd name="T62" fmla="*/ 11 w 13"/>
                <a:gd name="T63" fmla="*/ 5 h 11"/>
                <a:gd name="T64" fmla="*/ 12 w 13"/>
                <a:gd name="T65" fmla="*/ 5 h 11"/>
                <a:gd name="T66" fmla="*/ 12 w 13"/>
                <a:gd name="T67" fmla="*/ 6 h 11"/>
                <a:gd name="T68" fmla="*/ 11 w 13"/>
                <a:gd name="T69" fmla="*/ 6 h 11"/>
                <a:gd name="T70" fmla="*/ 5 w 13"/>
                <a:gd name="T71" fmla="*/ 8 h 11"/>
                <a:gd name="T72" fmla="*/ 5 w 13"/>
                <a:gd name="T73" fmla="*/ 9 h 11"/>
                <a:gd name="T74" fmla="*/ 5 w 13"/>
                <a:gd name="T75" fmla="*/ 9 h 11"/>
                <a:gd name="T76" fmla="*/ 8 w 13"/>
                <a:gd name="T77" fmla="*/ 3 h 11"/>
                <a:gd name="T78" fmla="*/ 8 w 13"/>
                <a:gd name="T79" fmla="*/ 2 h 11"/>
                <a:gd name="T80" fmla="*/ 8 w 13"/>
                <a:gd name="T81" fmla="*/ 3 h 11"/>
                <a:gd name="T82" fmla="*/ 7 w 13"/>
                <a:gd name="T83" fmla="*/ 7 h 11"/>
                <a:gd name="T84" fmla="*/ 8 w 13"/>
                <a:gd name="T85" fmla="*/ 4 h 11"/>
                <a:gd name="T86" fmla="*/ 7 w 13"/>
                <a:gd name="T87" fmla="*/ 4 h 11"/>
                <a:gd name="T88" fmla="*/ 8 w 13"/>
                <a:gd name="T89" fmla="*/ 6 h 11"/>
                <a:gd name="T90" fmla="*/ 7 w 13"/>
                <a:gd name="T91" fmla="*/ 4 h 11"/>
                <a:gd name="T92" fmla="*/ 7 w 13"/>
                <a:gd name="T93" fmla="*/ 4 h 11"/>
                <a:gd name="T94" fmla="*/ 7 w 13"/>
                <a:gd name="T95" fmla="*/ 4 h 11"/>
                <a:gd name="T96" fmla="*/ 7 w 13"/>
                <a:gd name="T97" fmla="*/ 4 h 11"/>
                <a:gd name="T98" fmla="*/ 4 w 13"/>
                <a:gd name="T99" fmla="*/ 7 h 11"/>
                <a:gd name="T100" fmla="*/ 5 w 13"/>
                <a:gd name="T101" fmla="*/ 6 h 11"/>
                <a:gd name="T102" fmla="*/ 5 w 13"/>
                <a:gd name="T103" fmla="*/ 6 h 11"/>
                <a:gd name="T104" fmla="*/ 4 w 13"/>
                <a:gd name="T105" fmla="*/ 7 h 11"/>
                <a:gd name="T106" fmla="*/ 8 w 13"/>
                <a:gd name="T107" fmla="*/ 9 h 11"/>
                <a:gd name="T108" fmla="*/ 8 w 13"/>
                <a:gd name="T109" fmla="*/ 9 h 11"/>
                <a:gd name="T110" fmla="*/ 8 w 13"/>
                <a:gd name="T1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lnTo>
                    <a:pt x="11" y="5"/>
                  </a:ln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6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7"/>
                  </a:ln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  <a:moveTo>
                    <a:pt x="8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3"/>
                  </a:ln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8B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cxnSp>
          <p:nvCxnSpPr>
            <p:cNvPr id="83" name="直接连接符 82"/>
            <p:cNvCxnSpPr/>
            <p:nvPr/>
          </p:nvCxnSpPr>
          <p:spPr>
            <a:xfrm flipV="1">
              <a:off x="1970515" y="-13269"/>
              <a:ext cx="0" cy="781164"/>
            </a:xfrm>
            <a:prstGeom prst="line">
              <a:avLst/>
            </a:prstGeom>
            <a:noFill/>
            <a:ln w="19050" cap="flat" cmpd="sng" algn="ctr">
              <a:solidFill>
                <a:srgbClr val="8BB788"/>
              </a:solidFill>
              <a:prstDash val="solid"/>
              <a:miter lim="800000"/>
            </a:ln>
            <a:effectLst/>
          </p:spPr>
        </p:cxnSp>
      </p:grpSp>
      <p:sp>
        <p:nvSpPr>
          <p:cNvPr id="84" name="Freeform 29"/>
          <p:cNvSpPr/>
          <p:nvPr/>
        </p:nvSpPr>
        <p:spPr bwMode="auto">
          <a:xfrm flipH="1">
            <a:off x="2129599" y="4301445"/>
            <a:ext cx="1570779" cy="479197"/>
          </a:xfrm>
          <a:custGeom>
            <a:avLst/>
            <a:gdLst>
              <a:gd name="T0" fmla="*/ 72 w 72"/>
              <a:gd name="T1" fmla="*/ 8 h 15"/>
              <a:gd name="T2" fmla="*/ 65 w 72"/>
              <a:gd name="T3" fmla="*/ 11 h 15"/>
              <a:gd name="T4" fmla="*/ 61 w 72"/>
              <a:gd name="T5" fmla="*/ 11 h 15"/>
              <a:gd name="T6" fmla="*/ 57 w 72"/>
              <a:gd name="T7" fmla="*/ 13 h 15"/>
              <a:gd name="T8" fmla="*/ 57 w 72"/>
              <a:gd name="T9" fmla="*/ 14 h 15"/>
              <a:gd name="T10" fmla="*/ 55 w 72"/>
              <a:gd name="T11" fmla="*/ 15 h 15"/>
              <a:gd name="T12" fmla="*/ 54 w 72"/>
              <a:gd name="T13" fmla="*/ 13 h 15"/>
              <a:gd name="T14" fmla="*/ 51 w 72"/>
              <a:gd name="T15" fmla="*/ 13 h 15"/>
              <a:gd name="T16" fmla="*/ 50 w 72"/>
              <a:gd name="T17" fmla="*/ 14 h 15"/>
              <a:gd name="T18" fmla="*/ 45 w 72"/>
              <a:gd name="T19" fmla="*/ 14 h 15"/>
              <a:gd name="T20" fmla="*/ 40 w 72"/>
              <a:gd name="T21" fmla="*/ 12 h 15"/>
              <a:gd name="T22" fmla="*/ 33 w 72"/>
              <a:gd name="T23" fmla="*/ 13 h 15"/>
              <a:gd name="T24" fmla="*/ 31 w 72"/>
              <a:gd name="T25" fmla="*/ 12 h 15"/>
              <a:gd name="T26" fmla="*/ 28 w 72"/>
              <a:gd name="T27" fmla="*/ 10 h 15"/>
              <a:gd name="T28" fmla="*/ 20 w 72"/>
              <a:gd name="T29" fmla="*/ 11 h 15"/>
              <a:gd name="T30" fmla="*/ 12 w 72"/>
              <a:gd name="T31" fmla="*/ 8 h 15"/>
              <a:gd name="T32" fmla="*/ 6 w 72"/>
              <a:gd name="T33" fmla="*/ 7 h 15"/>
              <a:gd name="T34" fmla="*/ 3 w 72"/>
              <a:gd name="T35" fmla="*/ 6 h 15"/>
              <a:gd name="T36" fmla="*/ 0 w 72"/>
              <a:gd name="T37" fmla="*/ 2 h 15"/>
              <a:gd name="T38" fmla="*/ 0 w 72"/>
              <a:gd name="T39" fmla="*/ 2 h 15"/>
              <a:gd name="T40" fmla="*/ 6 w 72"/>
              <a:gd name="T41" fmla="*/ 4 h 15"/>
              <a:gd name="T42" fmla="*/ 10 w 72"/>
              <a:gd name="T43" fmla="*/ 4 h 15"/>
              <a:gd name="T44" fmla="*/ 17 w 72"/>
              <a:gd name="T45" fmla="*/ 3 h 15"/>
              <a:gd name="T46" fmla="*/ 22 w 72"/>
              <a:gd name="T47" fmla="*/ 6 h 15"/>
              <a:gd name="T48" fmla="*/ 29 w 72"/>
              <a:gd name="T49" fmla="*/ 4 h 15"/>
              <a:gd name="T50" fmla="*/ 34 w 72"/>
              <a:gd name="T51" fmla="*/ 3 h 15"/>
              <a:gd name="T52" fmla="*/ 38 w 72"/>
              <a:gd name="T53" fmla="*/ 6 h 15"/>
              <a:gd name="T54" fmla="*/ 40 w 72"/>
              <a:gd name="T55" fmla="*/ 10 h 15"/>
              <a:gd name="T56" fmla="*/ 46 w 72"/>
              <a:gd name="T57" fmla="*/ 11 h 15"/>
              <a:gd name="T58" fmla="*/ 48 w 72"/>
              <a:gd name="T59" fmla="*/ 10 h 15"/>
              <a:gd name="T60" fmla="*/ 48 w 72"/>
              <a:gd name="T61" fmla="*/ 4 h 15"/>
              <a:gd name="T62" fmla="*/ 46 w 72"/>
              <a:gd name="T63" fmla="*/ 5 h 15"/>
              <a:gd name="T64" fmla="*/ 47 w 72"/>
              <a:gd name="T65" fmla="*/ 5 h 15"/>
              <a:gd name="T66" fmla="*/ 49 w 72"/>
              <a:gd name="T67" fmla="*/ 6 h 15"/>
              <a:gd name="T68" fmla="*/ 46 w 72"/>
              <a:gd name="T69" fmla="*/ 10 h 15"/>
              <a:gd name="T70" fmla="*/ 41 w 72"/>
              <a:gd name="T71" fmla="*/ 8 h 15"/>
              <a:gd name="T72" fmla="*/ 40 w 72"/>
              <a:gd name="T73" fmla="*/ 6 h 15"/>
              <a:gd name="T74" fmla="*/ 41 w 72"/>
              <a:gd name="T75" fmla="*/ 1 h 15"/>
              <a:gd name="T76" fmla="*/ 47 w 72"/>
              <a:gd name="T77" fmla="*/ 0 h 15"/>
              <a:gd name="T78" fmla="*/ 52 w 72"/>
              <a:gd name="T79" fmla="*/ 3 h 15"/>
              <a:gd name="T80" fmla="*/ 56 w 72"/>
              <a:gd name="T81" fmla="*/ 6 h 15"/>
              <a:gd name="T82" fmla="*/ 62 w 72"/>
              <a:gd name="T83" fmla="*/ 4 h 15"/>
              <a:gd name="T84" fmla="*/ 66 w 72"/>
              <a:gd name="T85" fmla="*/ 3 h 15"/>
              <a:gd name="T86" fmla="*/ 72 w 72"/>
              <a:gd name="T87" fmla="*/ 6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" h="15">
                <a:moveTo>
                  <a:pt x="72" y="6"/>
                </a:moveTo>
                <a:cubicBezTo>
                  <a:pt x="72" y="7"/>
                  <a:pt x="72" y="7"/>
                  <a:pt x="72" y="8"/>
                </a:cubicBezTo>
                <a:cubicBezTo>
                  <a:pt x="72" y="9"/>
                  <a:pt x="70" y="10"/>
                  <a:pt x="70" y="10"/>
                </a:cubicBezTo>
                <a:cubicBezTo>
                  <a:pt x="68" y="11"/>
                  <a:pt x="67" y="11"/>
                  <a:pt x="65" y="11"/>
                </a:cubicBezTo>
                <a:cubicBezTo>
                  <a:pt x="65" y="11"/>
                  <a:pt x="64" y="11"/>
                  <a:pt x="63" y="11"/>
                </a:cubicBezTo>
                <a:cubicBezTo>
                  <a:pt x="62" y="11"/>
                  <a:pt x="62" y="11"/>
                  <a:pt x="61" y="11"/>
                </a:cubicBezTo>
                <a:cubicBezTo>
                  <a:pt x="60" y="11"/>
                  <a:pt x="59" y="11"/>
                  <a:pt x="59" y="11"/>
                </a:cubicBezTo>
                <a:cubicBezTo>
                  <a:pt x="58" y="12"/>
                  <a:pt x="58" y="12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5"/>
                  <a:pt x="57" y="15"/>
                  <a:pt x="57" y="15"/>
                </a:cubicBezTo>
                <a:cubicBezTo>
                  <a:pt x="56" y="15"/>
                  <a:pt x="56" y="15"/>
                  <a:pt x="55" y="15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14"/>
                  <a:pt x="54" y="14"/>
                  <a:pt x="54" y="13"/>
                </a:cubicBezTo>
                <a:cubicBezTo>
                  <a:pt x="53" y="13"/>
                  <a:pt x="52" y="13"/>
                  <a:pt x="52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5"/>
                  <a:pt x="49" y="15"/>
                  <a:pt x="48" y="15"/>
                </a:cubicBezTo>
                <a:cubicBezTo>
                  <a:pt x="47" y="15"/>
                  <a:pt x="46" y="15"/>
                  <a:pt x="45" y="14"/>
                </a:cubicBezTo>
                <a:cubicBezTo>
                  <a:pt x="44" y="14"/>
                  <a:pt x="43" y="13"/>
                  <a:pt x="42" y="13"/>
                </a:cubicBezTo>
                <a:cubicBezTo>
                  <a:pt x="42" y="12"/>
                  <a:pt x="41" y="12"/>
                  <a:pt x="40" y="12"/>
                </a:cubicBezTo>
                <a:cubicBezTo>
                  <a:pt x="38" y="13"/>
                  <a:pt x="37" y="13"/>
                  <a:pt x="36" y="13"/>
                </a:cubicBezTo>
                <a:cubicBezTo>
                  <a:pt x="35" y="13"/>
                  <a:pt x="34" y="13"/>
                  <a:pt x="33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1" y="11"/>
                  <a:pt x="31" y="11"/>
                </a:cubicBezTo>
                <a:cubicBezTo>
                  <a:pt x="30" y="11"/>
                  <a:pt x="29" y="10"/>
                  <a:pt x="28" y="10"/>
                </a:cubicBezTo>
                <a:cubicBezTo>
                  <a:pt x="28" y="10"/>
                  <a:pt x="27" y="9"/>
                  <a:pt x="26" y="9"/>
                </a:cubicBezTo>
                <a:cubicBezTo>
                  <a:pt x="24" y="9"/>
                  <a:pt x="22" y="10"/>
                  <a:pt x="20" y="11"/>
                </a:cubicBezTo>
                <a:cubicBezTo>
                  <a:pt x="18" y="12"/>
                  <a:pt x="16" y="11"/>
                  <a:pt x="14" y="10"/>
                </a:cubicBezTo>
                <a:cubicBezTo>
                  <a:pt x="13" y="9"/>
                  <a:pt x="13" y="8"/>
                  <a:pt x="12" y="8"/>
                </a:cubicBezTo>
                <a:cubicBezTo>
                  <a:pt x="11" y="7"/>
                  <a:pt x="10" y="7"/>
                  <a:pt x="9" y="7"/>
                </a:cubicBezTo>
                <a:cubicBezTo>
                  <a:pt x="8" y="7"/>
                  <a:pt x="7" y="7"/>
                  <a:pt x="6" y="7"/>
                </a:cubicBezTo>
                <a:cubicBezTo>
                  <a:pt x="6" y="7"/>
                  <a:pt x="5" y="8"/>
                  <a:pt x="4" y="7"/>
                </a:cubicBezTo>
                <a:cubicBezTo>
                  <a:pt x="3" y="7"/>
                  <a:pt x="3" y="7"/>
                  <a:pt x="3" y="6"/>
                </a:cubicBezTo>
                <a:cubicBezTo>
                  <a:pt x="2" y="5"/>
                  <a:pt x="2" y="4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5" y="4"/>
                  <a:pt x="6" y="4"/>
                </a:cubicBezTo>
                <a:cubicBezTo>
                  <a:pt x="7" y="4"/>
                  <a:pt x="8" y="4"/>
                  <a:pt x="8" y="4"/>
                </a:cubicBezTo>
                <a:cubicBezTo>
                  <a:pt x="9" y="4"/>
                  <a:pt x="9" y="4"/>
                  <a:pt x="10" y="4"/>
                </a:cubicBezTo>
                <a:cubicBezTo>
                  <a:pt x="10" y="4"/>
                  <a:pt x="11" y="3"/>
                  <a:pt x="11" y="3"/>
                </a:cubicBezTo>
                <a:cubicBezTo>
                  <a:pt x="13" y="2"/>
                  <a:pt x="15" y="2"/>
                  <a:pt x="17" y="3"/>
                </a:cubicBezTo>
                <a:cubicBezTo>
                  <a:pt x="18" y="4"/>
                  <a:pt x="19" y="4"/>
                  <a:pt x="19" y="5"/>
                </a:cubicBezTo>
                <a:cubicBezTo>
                  <a:pt x="20" y="5"/>
                  <a:pt x="21" y="6"/>
                  <a:pt x="22" y="6"/>
                </a:cubicBezTo>
                <a:cubicBezTo>
                  <a:pt x="23" y="7"/>
                  <a:pt x="25" y="6"/>
                  <a:pt x="27" y="5"/>
                </a:cubicBezTo>
                <a:cubicBezTo>
                  <a:pt x="28" y="5"/>
                  <a:pt x="29" y="4"/>
                  <a:pt x="29" y="4"/>
                </a:cubicBezTo>
                <a:cubicBezTo>
                  <a:pt x="30" y="3"/>
                  <a:pt x="31" y="3"/>
                  <a:pt x="32" y="3"/>
                </a:cubicBezTo>
                <a:cubicBezTo>
                  <a:pt x="33" y="3"/>
                  <a:pt x="33" y="3"/>
                  <a:pt x="34" y="3"/>
                </a:cubicBezTo>
                <a:cubicBezTo>
                  <a:pt x="34" y="3"/>
                  <a:pt x="35" y="4"/>
                  <a:pt x="36" y="4"/>
                </a:cubicBezTo>
                <a:cubicBezTo>
                  <a:pt x="36" y="5"/>
                  <a:pt x="37" y="5"/>
                  <a:pt x="38" y="6"/>
                </a:cubicBezTo>
                <a:cubicBezTo>
                  <a:pt x="38" y="7"/>
                  <a:pt x="38" y="8"/>
                  <a:pt x="38" y="8"/>
                </a:cubicBezTo>
                <a:cubicBezTo>
                  <a:pt x="39" y="9"/>
                  <a:pt x="39" y="9"/>
                  <a:pt x="40" y="10"/>
                </a:cubicBezTo>
                <a:cubicBezTo>
                  <a:pt x="41" y="11"/>
                  <a:pt x="41" y="11"/>
                  <a:pt x="42" y="11"/>
                </a:cubicBezTo>
                <a:cubicBezTo>
                  <a:pt x="43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8" y="10"/>
                </a:cubicBezTo>
                <a:cubicBezTo>
                  <a:pt x="49" y="9"/>
                  <a:pt x="49" y="8"/>
                  <a:pt x="50" y="8"/>
                </a:cubicBezTo>
                <a:cubicBezTo>
                  <a:pt x="51" y="6"/>
                  <a:pt x="49" y="4"/>
                  <a:pt x="48" y="4"/>
                </a:cubicBezTo>
                <a:cubicBezTo>
                  <a:pt x="47" y="3"/>
                  <a:pt x="45" y="4"/>
                  <a:pt x="45" y="5"/>
                </a:cubicBezTo>
                <a:cubicBezTo>
                  <a:pt x="45" y="6"/>
                  <a:pt x="46" y="6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9" y="6"/>
                  <a:pt x="49" y="6"/>
                </a:cubicBezTo>
                <a:cubicBezTo>
                  <a:pt x="49" y="7"/>
                  <a:pt x="49" y="7"/>
                  <a:pt x="49" y="8"/>
                </a:cubicBezTo>
                <a:cubicBezTo>
                  <a:pt x="48" y="9"/>
                  <a:pt x="47" y="10"/>
                  <a:pt x="46" y="10"/>
                </a:cubicBezTo>
                <a:cubicBezTo>
                  <a:pt x="45" y="10"/>
                  <a:pt x="44" y="10"/>
                  <a:pt x="43" y="10"/>
                </a:cubicBezTo>
                <a:cubicBezTo>
                  <a:pt x="42" y="9"/>
                  <a:pt x="41" y="9"/>
                  <a:pt x="41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6"/>
                </a:cubicBezTo>
                <a:cubicBezTo>
                  <a:pt x="39" y="5"/>
                  <a:pt x="39" y="4"/>
                  <a:pt x="39" y="3"/>
                </a:cubicBezTo>
                <a:cubicBezTo>
                  <a:pt x="40" y="2"/>
                  <a:pt x="40" y="2"/>
                  <a:pt x="41" y="1"/>
                </a:cubicBezTo>
                <a:cubicBezTo>
                  <a:pt x="42" y="0"/>
                  <a:pt x="43" y="0"/>
                  <a:pt x="44" y="0"/>
                </a:cubicBezTo>
                <a:cubicBezTo>
                  <a:pt x="45" y="0"/>
                  <a:pt x="46" y="0"/>
                  <a:pt x="47" y="0"/>
                </a:cubicBezTo>
                <a:cubicBezTo>
                  <a:pt x="48" y="0"/>
                  <a:pt x="49" y="0"/>
                  <a:pt x="50" y="1"/>
                </a:cubicBezTo>
                <a:cubicBezTo>
                  <a:pt x="51" y="1"/>
                  <a:pt x="51" y="3"/>
                  <a:pt x="52" y="3"/>
                </a:cubicBezTo>
                <a:cubicBezTo>
                  <a:pt x="52" y="4"/>
                  <a:pt x="52" y="5"/>
                  <a:pt x="53" y="5"/>
                </a:cubicBezTo>
                <a:cubicBezTo>
                  <a:pt x="54" y="6"/>
                  <a:pt x="55" y="6"/>
                  <a:pt x="56" y="6"/>
                </a:cubicBezTo>
                <a:cubicBezTo>
                  <a:pt x="57" y="6"/>
                  <a:pt x="58" y="6"/>
                  <a:pt x="59" y="5"/>
                </a:cubicBezTo>
                <a:cubicBezTo>
                  <a:pt x="60" y="5"/>
                  <a:pt x="60" y="4"/>
                  <a:pt x="62" y="4"/>
                </a:cubicBezTo>
                <a:cubicBezTo>
                  <a:pt x="62" y="3"/>
                  <a:pt x="63" y="3"/>
                  <a:pt x="64" y="3"/>
                </a:cubicBezTo>
                <a:cubicBezTo>
                  <a:pt x="65" y="3"/>
                  <a:pt x="66" y="3"/>
                  <a:pt x="66" y="3"/>
                </a:cubicBezTo>
                <a:cubicBezTo>
                  <a:pt x="68" y="3"/>
                  <a:pt x="70" y="4"/>
                  <a:pt x="71" y="5"/>
                </a:cubicBezTo>
                <a:cubicBezTo>
                  <a:pt x="71" y="5"/>
                  <a:pt x="72" y="6"/>
                  <a:pt x="72" y="6"/>
                </a:cubicBezTo>
                <a:close/>
              </a:path>
            </a:pathLst>
          </a:custGeom>
          <a:solidFill>
            <a:srgbClr val="C8E9F1"/>
          </a:solidFill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85" name="Freeform 24"/>
          <p:cNvSpPr/>
          <p:nvPr/>
        </p:nvSpPr>
        <p:spPr bwMode="auto">
          <a:xfrm>
            <a:off x="3417386" y="4555501"/>
            <a:ext cx="1876095" cy="715774"/>
          </a:xfrm>
          <a:custGeom>
            <a:avLst/>
            <a:gdLst>
              <a:gd name="T0" fmla="*/ 118 w 125"/>
              <a:gd name="T1" fmla="*/ 27 h 47"/>
              <a:gd name="T2" fmla="*/ 106 w 125"/>
              <a:gd name="T3" fmla="*/ 28 h 47"/>
              <a:gd name="T4" fmla="*/ 97 w 125"/>
              <a:gd name="T5" fmla="*/ 36 h 47"/>
              <a:gd name="T6" fmla="*/ 81 w 125"/>
              <a:gd name="T7" fmla="*/ 43 h 47"/>
              <a:gd name="T8" fmla="*/ 69 w 125"/>
              <a:gd name="T9" fmla="*/ 40 h 47"/>
              <a:gd name="T10" fmla="*/ 71 w 125"/>
              <a:gd name="T11" fmla="*/ 25 h 47"/>
              <a:gd name="T12" fmla="*/ 76 w 125"/>
              <a:gd name="T13" fmla="*/ 28 h 47"/>
              <a:gd name="T14" fmla="*/ 75 w 125"/>
              <a:gd name="T15" fmla="*/ 34 h 47"/>
              <a:gd name="T16" fmla="*/ 80 w 125"/>
              <a:gd name="T17" fmla="*/ 25 h 47"/>
              <a:gd name="T18" fmla="*/ 75 w 125"/>
              <a:gd name="T19" fmla="*/ 22 h 47"/>
              <a:gd name="T20" fmla="*/ 63 w 125"/>
              <a:gd name="T21" fmla="*/ 27 h 47"/>
              <a:gd name="T22" fmla="*/ 61 w 125"/>
              <a:gd name="T23" fmla="*/ 38 h 47"/>
              <a:gd name="T24" fmla="*/ 56 w 125"/>
              <a:gd name="T25" fmla="*/ 43 h 47"/>
              <a:gd name="T26" fmla="*/ 42 w 125"/>
              <a:gd name="T27" fmla="*/ 46 h 47"/>
              <a:gd name="T28" fmla="*/ 33 w 125"/>
              <a:gd name="T29" fmla="*/ 41 h 47"/>
              <a:gd name="T30" fmla="*/ 21 w 125"/>
              <a:gd name="T31" fmla="*/ 32 h 47"/>
              <a:gd name="T32" fmla="*/ 11 w 125"/>
              <a:gd name="T33" fmla="*/ 35 h 47"/>
              <a:gd name="T34" fmla="*/ 2 w 125"/>
              <a:gd name="T35" fmla="*/ 30 h 47"/>
              <a:gd name="T36" fmla="*/ 3 w 125"/>
              <a:gd name="T37" fmla="*/ 28 h 47"/>
              <a:gd name="T38" fmla="*/ 18 w 125"/>
              <a:gd name="T39" fmla="*/ 26 h 47"/>
              <a:gd name="T40" fmla="*/ 26 w 125"/>
              <a:gd name="T41" fmla="*/ 26 h 47"/>
              <a:gd name="T42" fmla="*/ 36 w 125"/>
              <a:gd name="T43" fmla="*/ 27 h 47"/>
              <a:gd name="T44" fmla="*/ 40 w 125"/>
              <a:gd name="T45" fmla="*/ 26 h 47"/>
              <a:gd name="T46" fmla="*/ 58 w 125"/>
              <a:gd name="T47" fmla="*/ 20 h 47"/>
              <a:gd name="T48" fmla="*/ 48 w 125"/>
              <a:gd name="T49" fmla="*/ 17 h 47"/>
              <a:gd name="T50" fmla="*/ 52 w 125"/>
              <a:gd name="T51" fmla="*/ 19 h 47"/>
              <a:gd name="T52" fmla="*/ 53 w 125"/>
              <a:gd name="T53" fmla="*/ 24 h 47"/>
              <a:gd name="T54" fmla="*/ 45 w 125"/>
              <a:gd name="T55" fmla="*/ 24 h 47"/>
              <a:gd name="T56" fmla="*/ 42 w 125"/>
              <a:gd name="T57" fmla="*/ 16 h 47"/>
              <a:gd name="T58" fmla="*/ 53 w 125"/>
              <a:gd name="T59" fmla="*/ 10 h 47"/>
              <a:gd name="T60" fmla="*/ 61 w 125"/>
              <a:gd name="T61" fmla="*/ 3 h 47"/>
              <a:gd name="T62" fmla="*/ 74 w 125"/>
              <a:gd name="T63" fmla="*/ 3 h 47"/>
              <a:gd name="T64" fmla="*/ 77 w 125"/>
              <a:gd name="T65" fmla="*/ 9 h 47"/>
              <a:gd name="T66" fmla="*/ 85 w 125"/>
              <a:gd name="T67" fmla="*/ 14 h 47"/>
              <a:gd name="T68" fmla="*/ 91 w 125"/>
              <a:gd name="T69" fmla="*/ 17 h 47"/>
              <a:gd name="T70" fmla="*/ 99 w 125"/>
              <a:gd name="T71" fmla="*/ 25 h 47"/>
              <a:gd name="T72" fmla="*/ 109 w 125"/>
              <a:gd name="T73" fmla="*/ 22 h 47"/>
              <a:gd name="T74" fmla="*/ 116 w 125"/>
              <a:gd name="T75" fmla="*/ 26 h 47"/>
              <a:gd name="T76" fmla="*/ 120 w 125"/>
              <a:gd name="T77" fmla="*/ 24 h 47"/>
              <a:gd name="T78" fmla="*/ 125 w 125"/>
              <a:gd name="T79" fmla="*/ 2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5" h="47">
                <a:moveTo>
                  <a:pt x="122" y="24"/>
                </a:moveTo>
                <a:cubicBezTo>
                  <a:pt x="121" y="24"/>
                  <a:pt x="119" y="26"/>
                  <a:pt x="118" y="27"/>
                </a:cubicBezTo>
                <a:cubicBezTo>
                  <a:pt x="116" y="29"/>
                  <a:pt x="114" y="31"/>
                  <a:pt x="111" y="29"/>
                </a:cubicBezTo>
                <a:cubicBezTo>
                  <a:pt x="110" y="29"/>
                  <a:pt x="108" y="28"/>
                  <a:pt x="106" y="28"/>
                </a:cubicBezTo>
                <a:cubicBezTo>
                  <a:pt x="103" y="29"/>
                  <a:pt x="102" y="32"/>
                  <a:pt x="101" y="34"/>
                </a:cubicBezTo>
                <a:cubicBezTo>
                  <a:pt x="100" y="36"/>
                  <a:pt x="99" y="36"/>
                  <a:pt x="97" y="36"/>
                </a:cubicBezTo>
                <a:cubicBezTo>
                  <a:pt x="95" y="36"/>
                  <a:pt x="93" y="36"/>
                  <a:pt x="91" y="36"/>
                </a:cubicBezTo>
                <a:cubicBezTo>
                  <a:pt x="87" y="37"/>
                  <a:pt x="85" y="41"/>
                  <a:pt x="81" y="43"/>
                </a:cubicBezTo>
                <a:cubicBezTo>
                  <a:pt x="79" y="44"/>
                  <a:pt x="77" y="45"/>
                  <a:pt x="75" y="44"/>
                </a:cubicBezTo>
                <a:cubicBezTo>
                  <a:pt x="73" y="43"/>
                  <a:pt x="71" y="42"/>
                  <a:pt x="69" y="40"/>
                </a:cubicBezTo>
                <a:cubicBezTo>
                  <a:pt x="65" y="38"/>
                  <a:pt x="63" y="32"/>
                  <a:pt x="66" y="29"/>
                </a:cubicBezTo>
                <a:cubicBezTo>
                  <a:pt x="67" y="27"/>
                  <a:pt x="69" y="25"/>
                  <a:pt x="71" y="25"/>
                </a:cubicBezTo>
                <a:cubicBezTo>
                  <a:pt x="73" y="25"/>
                  <a:pt x="74" y="25"/>
                  <a:pt x="75" y="26"/>
                </a:cubicBezTo>
                <a:cubicBezTo>
                  <a:pt x="76" y="26"/>
                  <a:pt x="76" y="27"/>
                  <a:pt x="76" y="28"/>
                </a:cubicBezTo>
                <a:cubicBezTo>
                  <a:pt x="75" y="28"/>
                  <a:pt x="75" y="28"/>
                  <a:pt x="75" y="28"/>
                </a:cubicBezTo>
                <a:cubicBezTo>
                  <a:pt x="73" y="29"/>
                  <a:pt x="72" y="34"/>
                  <a:pt x="75" y="34"/>
                </a:cubicBezTo>
                <a:cubicBezTo>
                  <a:pt x="77" y="35"/>
                  <a:pt x="80" y="34"/>
                  <a:pt x="81" y="32"/>
                </a:cubicBezTo>
                <a:cubicBezTo>
                  <a:pt x="82" y="30"/>
                  <a:pt x="82" y="26"/>
                  <a:pt x="80" y="25"/>
                </a:cubicBezTo>
                <a:cubicBezTo>
                  <a:pt x="80" y="24"/>
                  <a:pt x="79" y="23"/>
                  <a:pt x="78" y="23"/>
                </a:cubicBezTo>
                <a:cubicBezTo>
                  <a:pt x="77" y="22"/>
                  <a:pt x="76" y="22"/>
                  <a:pt x="75" y="22"/>
                </a:cubicBezTo>
                <a:cubicBezTo>
                  <a:pt x="72" y="22"/>
                  <a:pt x="70" y="22"/>
                  <a:pt x="68" y="23"/>
                </a:cubicBezTo>
                <a:cubicBezTo>
                  <a:pt x="66" y="24"/>
                  <a:pt x="65" y="26"/>
                  <a:pt x="63" y="27"/>
                </a:cubicBezTo>
                <a:cubicBezTo>
                  <a:pt x="61" y="29"/>
                  <a:pt x="60" y="31"/>
                  <a:pt x="60" y="34"/>
                </a:cubicBezTo>
                <a:cubicBezTo>
                  <a:pt x="60" y="35"/>
                  <a:pt x="60" y="37"/>
                  <a:pt x="61" y="38"/>
                </a:cubicBezTo>
                <a:cubicBezTo>
                  <a:pt x="60" y="39"/>
                  <a:pt x="60" y="39"/>
                  <a:pt x="60" y="39"/>
                </a:cubicBezTo>
                <a:cubicBezTo>
                  <a:pt x="59" y="41"/>
                  <a:pt x="58" y="42"/>
                  <a:pt x="56" y="43"/>
                </a:cubicBezTo>
                <a:cubicBezTo>
                  <a:pt x="54" y="45"/>
                  <a:pt x="50" y="47"/>
                  <a:pt x="47" y="46"/>
                </a:cubicBezTo>
                <a:cubicBezTo>
                  <a:pt x="45" y="46"/>
                  <a:pt x="43" y="46"/>
                  <a:pt x="42" y="46"/>
                </a:cubicBezTo>
                <a:cubicBezTo>
                  <a:pt x="40" y="46"/>
                  <a:pt x="38" y="45"/>
                  <a:pt x="37" y="44"/>
                </a:cubicBezTo>
                <a:cubicBezTo>
                  <a:pt x="35" y="43"/>
                  <a:pt x="34" y="43"/>
                  <a:pt x="33" y="41"/>
                </a:cubicBezTo>
                <a:cubicBezTo>
                  <a:pt x="31" y="40"/>
                  <a:pt x="30" y="39"/>
                  <a:pt x="29" y="37"/>
                </a:cubicBezTo>
                <a:cubicBezTo>
                  <a:pt x="27" y="35"/>
                  <a:pt x="24" y="32"/>
                  <a:pt x="21" y="32"/>
                </a:cubicBezTo>
                <a:cubicBezTo>
                  <a:pt x="19" y="33"/>
                  <a:pt x="17" y="33"/>
                  <a:pt x="16" y="34"/>
                </a:cubicBezTo>
                <a:cubicBezTo>
                  <a:pt x="14" y="35"/>
                  <a:pt x="13" y="36"/>
                  <a:pt x="11" y="35"/>
                </a:cubicBezTo>
                <a:cubicBezTo>
                  <a:pt x="9" y="35"/>
                  <a:pt x="8" y="33"/>
                  <a:pt x="6" y="32"/>
                </a:cubicBezTo>
                <a:cubicBezTo>
                  <a:pt x="5" y="31"/>
                  <a:pt x="4" y="30"/>
                  <a:pt x="2" y="30"/>
                </a:cubicBezTo>
                <a:cubicBezTo>
                  <a:pt x="1" y="30"/>
                  <a:pt x="1" y="30"/>
                  <a:pt x="0" y="30"/>
                </a:cubicBezTo>
                <a:cubicBezTo>
                  <a:pt x="1" y="29"/>
                  <a:pt x="2" y="29"/>
                  <a:pt x="3" y="28"/>
                </a:cubicBezTo>
                <a:cubicBezTo>
                  <a:pt x="5" y="28"/>
                  <a:pt x="7" y="30"/>
                  <a:pt x="9" y="30"/>
                </a:cubicBezTo>
                <a:cubicBezTo>
                  <a:pt x="13" y="31"/>
                  <a:pt x="15" y="28"/>
                  <a:pt x="18" y="26"/>
                </a:cubicBezTo>
                <a:cubicBezTo>
                  <a:pt x="19" y="24"/>
                  <a:pt x="21" y="24"/>
                  <a:pt x="23" y="25"/>
                </a:cubicBezTo>
                <a:cubicBezTo>
                  <a:pt x="24" y="26"/>
                  <a:pt x="25" y="26"/>
                  <a:pt x="26" y="26"/>
                </a:cubicBezTo>
                <a:cubicBezTo>
                  <a:pt x="27" y="27"/>
                  <a:pt x="28" y="27"/>
                  <a:pt x="29" y="27"/>
                </a:cubicBezTo>
                <a:cubicBezTo>
                  <a:pt x="32" y="28"/>
                  <a:pt x="34" y="27"/>
                  <a:pt x="36" y="27"/>
                </a:cubicBezTo>
                <a:cubicBezTo>
                  <a:pt x="38" y="27"/>
                  <a:pt x="39" y="26"/>
                  <a:pt x="40" y="25"/>
                </a:cubicBezTo>
                <a:cubicBezTo>
                  <a:pt x="40" y="26"/>
                  <a:pt x="40" y="26"/>
                  <a:pt x="40" y="26"/>
                </a:cubicBezTo>
                <a:cubicBezTo>
                  <a:pt x="42" y="28"/>
                  <a:pt x="45" y="28"/>
                  <a:pt x="47" y="28"/>
                </a:cubicBezTo>
                <a:cubicBezTo>
                  <a:pt x="53" y="29"/>
                  <a:pt x="57" y="26"/>
                  <a:pt x="58" y="20"/>
                </a:cubicBezTo>
                <a:cubicBezTo>
                  <a:pt x="58" y="17"/>
                  <a:pt x="56" y="15"/>
                  <a:pt x="54" y="14"/>
                </a:cubicBezTo>
                <a:cubicBezTo>
                  <a:pt x="51" y="13"/>
                  <a:pt x="48" y="14"/>
                  <a:pt x="48" y="17"/>
                </a:cubicBezTo>
                <a:cubicBezTo>
                  <a:pt x="49" y="19"/>
                  <a:pt x="51" y="19"/>
                  <a:pt x="52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9"/>
                  <a:pt x="54" y="20"/>
                  <a:pt x="54" y="21"/>
                </a:cubicBezTo>
                <a:cubicBezTo>
                  <a:pt x="54" y="22"/>
                  <a:pt x="53" y="23"/>
                  <a:pt x="53" y="24"/>
                </a:cubicBezTo>
                <a:cubicBezTo>
                  <a:pt x="52" y="25"/>
                  <a:pt x="50" y="25"/>
                  <a:pt x="49" y="25"/>
                </a:cubicBezTo>
                <a:cubicBezTo>
                  <a:pt x="48" y="25"/>
                  <a:pt x="46" y="25"/>
                  <a:pt x="45" y="24"/>
                </a:cubicBezTo>
                <a:cubicBezTo>
                  <a:pt x="44" y="24"/>
                  <a:pt x="44" y="24"/>
                  <a:pt x="43" y="23"/>
                </a:cubicBezTo>
                <a:cubicBezTo>
                  <a:pt x="42" y="20"/>
                  <a:pt x="41" y="18"/>
                  <a:pt x="42" y="16"/>
                </a:cubicBezTo>
                <a:cubicBezTo>
                  <a:pt x="43" y="14"/>
                  <a:pt x="44" y="12"/>
                  <a:pt x="46" y="11"/>
                </a:cubicBezTo>
                <a:cubicBezTo>
                  <a:pt x="48" y="9"/>
                  <a:pt x="50" y="10"/>
                  <a:pt x="53" y="10"/>
                </a:cubicBezTo>
                <a:cubicBezTo>
                  <a:pt x="55" y="10"/>
                  <a:pt x="56" y="11"/>
                  <a:pt x="58" y="10"/>
                </a:cubicBezTo>
                <a:cubicBezTo>
                  <a:pt x="60" y="8"/>
                  <a:pt x="60" y="5"/>
                  <a:pt x="61" y="3"/>
                </a:cubicBezTo>
                <a:cubicBezTo>
                  <a:pt x="62" y="1"/>
                  <a:pt x="65" y="0"/>
                  <a:pt x="67" y="0"/>
                </a:cubicBezTo>
                <a:cubicBezTo>
                  <a:pt x="70" y="0"/>
                  <a:pt x="72" y="2"/>
                  <a:pt x="74" y="3"/>
                </a:cubicBezTo>
                <a:cubicBezTo>
                  <a:pt x="75" y="4"/>
                  <a:pt x="76" y="5"/>
                  <a:pt x="77" y="6"/>
                </a:cubicBezTo>
                <a:cubicBezTo>
                  <a:pt x="77" y="6"/>
                  <a:pt x="77" y="8"/>
                  <a:pt x="77" y="9"/>
                </a:cubicBezTo>
                <a:cubicBezTo>
                  <a:pt x="77" y="11"/>
                  <a:pt x="77" y="13"/>
                  <a:pt x="79" y="14"/>
                </a:cubicBezTo>
                <a:cubicBezTo>
                  <a:pt x="81" y="16"/>
                  <a:pt x="83" y="16"/>
                  <a:pt x="85" y="14"/>
                </a:cubicBezTo>
                <a:cubicBezTo>
                  <a:pt x="86" y="14"/>
                  <a:pt x="87" y="14"/>
                  <a:pt x="88" y="15"/>
                </a:cubicBezTo>
                <a:cubicBezTo>
                  <a:pt x="90" y="15"/>
                  <a:pt x="90" y="16"/>
                  <a:pt x="91" y="17"/>
                </a:cubicBezTo>
                <a:cubicBezTo>
                  <a:pt x="92" y="19"/>
                  <a:pt x="91" y="21"/>
                  <a:pt x="93" y="23"/>
                </a:cubicBezTo>
                <a:cubicBezTo>
                  <a:pt x="94" y="25"/>
                  <a:pt x="97" y="25"/>
                  <a:pt x="99" y="25"/>
                </a:cubicBezTo>
                <a:cubicBezTo>
                  <a:pt x="101" y="25"/>
                  <a:pt x="104" y="23"/>
                  <a:pt x="105" y="22"/>
                </a:cubicBezTo>
                <a:cubicBezTo>
                  <a:pt x="106" y="20"/>
                  <a:pt x="108" y="21"/>
                  <a:pt x="109" y="22"/>
                </a:cubicBezTo>
                <a:cubicBezTo>
                  <a:pt x="110" y="24"/>
                  <a:pt x="111" y="25"/>
                  <a:pt x="112" y="25"/>
                </a:cubicBezTo>
                <a:cubicBezTo>
                  <a:pt x="113" y="26"/>
                  <a:pt x="115" y="26"/>
                  <a:pt x="116" y="26"/>
                </a:cubicBezTo>
                <a:cubicBezTo>
                  <a:pt x="117" y="26"/>
                  <a:pt x="118" y="25"/>
                  <a:pt x="119" y="25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1" y="23"/>
                  <a:pt x="122" y="23"/>
                  <a:pt x="123" y="23"/>
                </a:cubicBezTo>
                <a:cubicBezTo>
                  <a:pt x="123" y="23"/>
                  <a:pt x="124" y="23"/>
                  <a:pt x="125" y="23"/>
                </a:cubicBezTo>
                <a:cubicBezTo>
                  <a:pt x="124" y="23"/>
                  <a:pt x="123" y="23"/>
                  <a:pt x="122" y="24"/>
                </a:cubicBezTo>
                <a:close/>
              </a:path>
            </a:pathLst>
          </a:custGeom>
          <a:solidFill>
            <a:srgbClr val="C8E9F1"/>
          </a:solidFill>
          <a:ln>
            <a:noFill/>
          </a:ln>
          <a:effectLst>
            <a:outerShdw blurRad="50800" dist="50800" dir="2700000" sx="103000" sy="103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80" y="418911"/>
            <a:ext cx="6827234" cy="68272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66440" y="0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6" name="直接连接符 15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18" name="组合 17"/>
          <p:cNvGrpSpPr/>
          <p:nvPr/>
        </p:nvGrpSpPr>
        <p:grpSpPr>
          <a:xfrm>
            <a:off x="1821062" y="0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9" name="直接连接符 18"/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21" name="组合 20"/>
          <p:cNvGrpSpPr/>
          <p:nvPr/>
        </p:nvGrpSpPr>
        <p:grpSpPr>
          <a:xfrm>
            <a:off x="3311007" y="0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2" name="直接连接符 21"/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599" y="185582"/>
            <a:ext cx="5541804" cy="64643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65" y="3734278"/>
            <a:ext cx="3415027" cy="3209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84" y="0"/>
            <a:ext cx="7282832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-495300"/>
            <a:ext cx="903552" cy="2743200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4" name="直接连接符 3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6" name="组合 5"/>
          <p:cNvGrpSpPr/>
          <p:nvPr/>
        </p:nvGrpSpPr>
        <p:grpSpPr>
          <a:xfrm>
            <a:off x="1154622" y="-495300"/>
            <a:ext cx="1172695" cy="3421027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7" name="直接连接符 6"/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2644567" y="-495300"/>
            <a:ext cx="903552" cy="2743200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0" name="直接连接符 9"/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-1180125" y="566807"/>
            <a:ext cx="5276850" cy="5276850"/>
          </a:xfrm>
          <a:custGeom>
            <a:avLst/>
            <a:gdLst>
              <a:gd name="T0" fmla="*/ 466 w 4069"/>
              <a:gd name="T1" fmla="*/ 3029 h 4069"/>
              <a:gd name="T2" fmla="*/ 14 w 4069"/>
              <a:gd name="T3" fmla="*/ 2283 h 4069"/>
              <a:gd name="T4" fmla="*/ 32 w 4069"/>
              <a:gd name="T5" fmla="*/ 2238 h 4069"/>
              <a:gd name="T6" fmla="*/ 188 w 4069"/>
              <a:gd name="T7" fmla="*/ 1837 h 4069"/>
              <a:gd name="T8" fmla="*/ 219 w 4069"/>
              <a:gd name="T9" fmla="*/ 1464 h 4069"/>
              <a:gd name="T10" fmla="*/ 306 w 4069"/>
              <a:gd name="T11" fmla="*/ 960 h 4069"/>
              <a:gd name="T12" fmla="*/ 543 w 4069"/>
              <a:gd name="T13" fmla="*/ 877 h 4069"/>
              <a:gd name="T14" fmla="*/ 784 w 4069"/>
              <a:gd name="T15" fmla="*/ 661 h 4069"/>
              <a:gd name="T16" fmla="*/ 1249 w 4069"/>
              <a:gd name="T17" fmla="*/ 302 h 4069"/>
              <a:gd name="T18" fmla="*/ 1422 w 4069"/>
              <a:gd name="T19" fmla="*/ 94 h 4069"/>
              <a:gd name="T20" fmla="*/ 1791 w 4069"/>
              <a:gd name="T21" fmla="*/ 194 h 4069"/>
              <a:gd name="T22" fmla="*/ 1957 w 4069"/>
              <a:gd name="T23" fmla="*/ 179 h 4069"/>
              <a:gd name="T24" fmla="*/ 2829 w 4069"/>
              <a:gd name="T25" fmla="*/ 161 h 4069"/>
              <a:gd name="T26" fmla="*/ 3237 w 4069"/>
              <a:gd name="T27" fmla="*/ 461 h 4069"/>
              <a:gd name="T28" fmla="*/ 3327 w 4069"/>
              <a:gd name="T29" fmla="*/ 464 h 4069"/>
              <a:gd name="T30" fmla="*/ 3488 w 4069"/>
              <a:gd name="T31" fmla="*/ 879 h 4069"/>
              <a:gd name="T32" fmla="*/ 3667 w 4069"/>
              <a:gd name="T33" fmla="*/ 1058 h 4069"/>
              <a:gd name="T34" fmla="*/ 4051 w 4069"/>
              <a:gd name="T35" fmla="*/ 1763 h 4069"/>
              <a:gd name="T36" fmla="*/ 3968 w 4069"/>
              <a:gd name="T37" fmla="*/ 1813 h 4069"/>
              <a:gd name="T38" fmla="*/ 3888 w 4069"/>
              <a:gd name="T39" fmla="*/ 2154 h 4069"/>
              <a:gd name="T40" fmla="*/ 3815 w 4069"/>
              <a:gd name="T41" fmla="*/ 2704 h 4069"/>
              <a:gd name="T42" fmla="*/ 3841 w 4069"/>
              <a:gd name="T43" fmla="*/ 2970 h 4069"/>
              <a:gd name="T44" fmla="*/ 3508 w 4069"/>
              <a:gd name="T45" fmla="*/ 3165 h 4069"/>
              <a:gd name="T46" fmla="*/ 3379 w 4069"/>
              <a:gd name="T47" fmla="*/ 3316 h 4069"/>
              <a:gd name="T48" fmla="*/ 2811 w 4069"/>
              <a:gd name="T49" fmla="*/ 3916 h 4069"/>
              <a:gd name="T50" fmla="*/ 2749 w 4069"/>
              <a:gd name="T51" fmla="*/ 3892 h 4069"/>
              <a:gd name="T52" fmla="*/ 2335 w 4069"/>
              <a:gd name="T53" fmla="*/ 3867 h 4069"/>
              <a:gd name="T54" fmla="*/ 1986 w 4069"/>
              <a:gd name="T55" fmla="*/ 3936 h 4069"/>
              <a:gd name="T56" fmla="*/ 1365 w 4069"/>
              <a:gd name="T57" fmla="*/ 3956 h 4069"/>
              <a:gd name="T58" fmla="*/ 1274 w 4069"/>
              <a:gd name="T59" fmla="*/ 3805 h 4069"/>
              <a:gd name="T60" fmla="*/ 1031 w 4069"/>
              <a:gd name="T61" fmla="*/ 3598 h 4069"/>
              <a:gd name="T62" fmla="*/ 633 w 4069"/>
              <a:gd name="T63" fmla="*/ 3320 h 4069"/>
              <a:gd name="T64" fmla="*/ 3817 w 4069"/>
              <a:gd name="T65" fmla="*/ 2360 h 4069"/>
              <a:gd name="T66" fmla="*/ 3832 w 4069"/>
              <a:gd name="T67" fmla="*/ 2266 h 4069"/>
              <a:gd name="T68" fmla="*/ 4021 w 4069"/>
              <a:gd name="T69" fmla="*/ 1922 h 4069"/>
              <a:gd name="T70" fmla="*/ 3985 w 4069"/>
              <a:gd name="T71" fmla="*/ 1640 h 4069"/>
              <a:gd name="T72" fmla="*/ 3772 w 4069"/>
              <a:gd name="T73" fmla="*/ 1164 h 4069"/>
              <a:gd name="T74" fmla="*/ 3356 w 4069"/>
              <a:gd name="T75" fmla="*/ 609 h 4069"/>
              <a:gd name="T76" fmla="*/ 3093 w 4069"/>
              <a:gd name="T77" fmla="*/ 564 h 4069"/>
              <a:gd name="T78" fmla="*/ 2793 w 4069"/>
              <a:gd name="T79" fmla="*/ 341 h 4069"/>
              <a:gd name="T80" fmla="*/ 2329 w 4069"/>
              <a:gd name="T81" fmla="*/ 202 h 4069"/>
              <a:gd name="T82" fmla="*/ 1877 w 4069"/>
              <a:gd name="T83" fmla="*/ 72 h 4069"/>
              <a:gd name="T84" fmla="*/ 1617 w 4069"/>
              <a:gd name="T85" fmla="*/ 89 h 4069"/>
              <a:gd name="T86" fmla="*/ 999 w 4069"/>
              <a:gd name="T87" fmla="*/ 388 h 4069"/>
              <a:gd name="T88" fmla="*/ 856 w 4069"/>
              <a:gd name="T89" fmla="*/ 658 h 4069"/>
              <a:gd name="T90" fmla="*/ 619 w 4069"/>
              <a:gd name="T91" fmla="*/ 903 h 4069"/>
              <a:gd name="T92" fmla="*/ 341 w 4069"/>
              <a:gd name="T93" fmla="*/ 1276 h 4069"/>
              <a:gd name="T94" fmla="*/ 129 w 4069"/>
              <a:gd name="T95" fmla="*/ 1463 h 4069"/>
              <a:gd name="T96" fmla="*/ 90 w 4069"/>
              <a:gd name="T97" fmla="*/ 2071 h 4069"/>
              <a:gd name="T98" fmla="*/ 262 w 4069"/>
              <a:gd name="T99" fmla="*/ 2407 h 4069"/>
              <a:gd name="T100" fmla="*/ 355 w 4069"/>
              <a:gd name="T101" fmla="*/ 2716 h 4069"/>
              <a:gd name="T102" fmla="*/ 484 w 4069"/>
              <a:gd name="T103" fmla="*/ 3134 h 4069"/>
              <a:gd name="T104" fmla="*/ 861 w 4069"/>
              <a:gd name="T105" fmla="*/ 3415 h 4069"/>
              <a:gd name="T106" fmla="*/ 956 w 4069"/>
              <a:gd name="T107" fmla="*/ 3490 h 4069"/>
              <a:gd name="T108" fmla="*/ 1207 w 4069"/>
              <a:gd name="T109" fmla="*/ 3797 h 4069"/>
              <a:gd name="T110" fmla="*/ 1667 w 4069"/>
              <a:gd name="T111" fmla="*/ 3990 h 4069"/>
              <a:gd name="T112" fmla="*/ 1955 w 4069"/>
              <a:gd name="T113" fmla="*/ 4022 h 4069"/>
              <a:gd name="T114" fmla="*/ 2573 w 4069"/>
              <a:gd name="T115" fmla="*/ 3903 h 4069"/>
              <a:gd name="T116" fmla="*/ 2767 w 4069"/>
              <a:gd name="T117" fmla="*/ 3691 h 4069"/>
              <a:gd name="T118" fmla="*/ 3146 w 4069"/>
              <a:gd name="T119" fmla="*/ 3632 h 4069"/>
              <a:gd name="T120" fmla="*/ 3451 w 4069"/>
              <a:gd name="T121" fmla="*/ 3432 h 4069"/>
              <a:gd name="T122" fmla="*/ 3643 w 4069"/>
              <a:gd name="T123" fmla="*/ 3205 h 4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9" h="4069">
                <a:moveTo>
                  <a:pt x="561" y="3166"/>
                </a:moveTo>
                <a:lnTo>
                  <a:pt x="554" y="3168"/>
                </a:lnTo>
                <a:lnTo>
                  <a:pt x="550" y="3169"/>
                </a:lnTo>
                <a:lnTo>
                  <a:pt x="531" y="3176"/>
                </a:lnTo>
                <a:lnTo>
                  <a:pt x="510" y="3181"/>
                </a:lnTo>
                <a:lnTo>
                  <a:pt x="491" y="3187"/>
                </a:lnTo>
                <a:lnTo>
                  <a:pt x="471" y="3193"/>
                </a:lnTo>
                <a:lnTo>
                  <a:pt x="449" y="3199"/>
                </a:lnTo>
                <a:lnTo>
                  <a:pt x="425" y="3205"/>
                </a:lnTo>
                <a:lnTo>
                  <a:pt x="402" y="3212"/>
                </a:lnTo>
                <a:lnTo>
                  <a:pt x="379" y="3217"/>
                </a:lnTo>
                <a:lnTo>
                  <a:pt x="349" y="3175"/>
                </a:lnTo>
                <a:lnTo>
                  <a:pt x="320" y="3131"/>
                </a:lnTo>
                <a:lnTo>
                  <a:pt x="292" y="3086"/>
                </a:lnTo>
                <a:lnTo>
                  <a:pt x="266" y="3040"/>
                </a:lnTo>
                <a:lnTo>
                  <a:pt x="239" y="2994"/>
                </a:lnTo>
                <a:lnTo>
                  <a:pt x="216" y="2947"/>
                </a:lnTo>
                <a:lnTo>
                  <a:pt x="193" y="2900"/>
                </a:lnTo>
                <a:lnTo>
                  <a:pt x="171" y="2854"/>
                </a:lnTo>
                <a:lnTo>
                  <a:pt x="166" y="2840"/>
                </a:lnTo>
                <a:lnTo>
                  <a:pt x="160" y="2825"/>
                </a:lnTo>
                <a:lnTo>
                  <a:pt x="153" y="2811"/>
                </a:lnTo>
                <a:lnTo>
                  <a:pt x="148" y="2797"/>
                </a:lnTo>
                <a:lnTo>
                  <a:pt x="289" y="2791"/>
                </a:lnTo>
                <a:lnTo>
                  <a:pt x="302" y="2820"/>
                </a:lnTo>
                <a:lnTo>
                  <a:pt x="317" y="2852"/>
                </a:lnTo>
                <a:lnTo>
                  <a:pt x="333" y="2884"/>
                </a:lnTo>
                <a:lnTo>
                  <a:pt x="348" y="2914"/>
                </a:lnTo>
                <a:lnTo>
                  <a:pt x="364" y="2944"/>
                </a:lnTo>
                <a:lnTo>
                  <a:pt x="383" y="2977"/>
                </a:lnTo>
                <a:lnTo>
                  <a:pt x="402" y="3011"/>
                </a:lnTo>
                <a:lnTo>
                  <a:pt x="420" y="3041"/>
                </a:lnTo>
                <a:lnTo>
                  <a:pt x="466" y="3029"/>
                </a:lnTo>
                <a:lnTo>
                  <a:pt x="449" y="3001"/>
                </a:lnTo>
                <a:lnTo>
                  <a:pt x="432" y="2973"/>
                </a:lnTo>
                <a:lnTo>
                  <a:pt x="415" y="2945"/>
                </a:lnTo>
                <a:lnTo>
                  <a:pt x="400" y="2916"/>
                </a:lnTo>
                <a:lnTo>
                  <a:pt x="384" y="2888"/>
                </a:lnTo>
                <a:lnTo>
                  <a:pt x="369" y="2858"/>
                </a:lnTo>
                <a:lnTo>
                  <a:pt x="355" y="2829"/>
                </a:lnTo>
                <a:lnTo>
                  <a:pt x="341" y="2799"/>
                </a:lnTo>
                <a:lnTo>
                  <a:pt x="336" y="2787"/>
                </a:lnTo>
                <a:lnTo>
                  <a:pt x="331" y="2774"/>
                </a:lnTo>
                <a:lnTo>
                  <a:pt x="325" y="2762"/>
                </a:lnTo>
                <a:lnTo>
                  <a:pt x="320" y="2749"/>
                </a:lnTo>
                <a:lnTo>
                  <a:pt x="319" y="2746"/>
                </a:lnTo>
                <a:lnTo>
                  <a:pt x="313" y="2746"/>
                </a:lnTo>
                <a:lnTo>
                  <a:pt x="307" y="2746"/>
                </a:lnTo>
                <a:lnTo>
                  <a:pt x="286" y="2747"/>
                </a:lnTo>
                <a:lnTo>
                  <a:pt x="265" y="2748"/>
                </a:lnTo>
                <a:lnTo>
                  <a:pt x="245" y="2748"/>
                </a:lnTo>
                <a:lnTo>
                  <a:pt x="224" y="2749"/>
                </a:lnTo>
                <a:lnTo>
                  <a:pt x="201" y="2749"/>
                </a:lnTo>
                <a:lnTo>
                  <a:pt x="177" y="2749"/>
                </a:lnTo>
                <a:lnTo>
                  <a:pt x="153" y="2749"/>
                </a:lnTo>
                <a:lnTo>
                  <a:pt x="129" y="2748"/>
                </a:lnTo>
                <a:lnTo>
                  <a:pt x="110" y="2695"/>
                </a:lnTo>
                <a:lnTo>
                  <a:pt x="92" y="2641"/>
                </a:lnTo>
                <a:lnTo>
                  <a:pt x="76" y="2585"/>
                </a:lnTo>
                <a:lnTo>
                  <a:pt x="61" y="2528"/>
                </a:lnTo>
                <a:lnTo>
                  <a:pt x="47" y="2472"/>
                </a:lnTo>
                <a:lnTo>
                  <a:pt x="35" y="2416"/>
                </a:lnTo>
                <a:lnTo>
                  <a:pt x="26" y="2360"/>
                </a:lnTo>
                <a:lnTo>
                  <a:pt x="18" y="2306"/>
                </a:lnTo>
                <a:lnTo>
                  <a:pt x="16" y="2294"/>
                </a:lnTo>
                <a:lnTo>
                  <a:pt x="14" y="2283"/>
                </a:lnTo>
                <a:lnTo>
                  <a:pt x="75" y="2296"/>
                </a:lnTo>
                <a:lnTo>
                  <a:pt x="153" y="2313"/>
                </a:lnTo>
                <a:lnTo>
                  <a:pt x="157" y="2345"/>
                </a:lnTo>
                <a:lnTo>
                  <a:pt x="164" y="2380"/>
                </a:lnTo>
                <a:lnTo>
                  <a:pt x="170" y="2416"/>
                </a:lnTo>
                <a:lnTo>
                  <a:pt x="178" y="2447"/>
                </a:lnTo>
                <a:lnTo>
                  <a:pt x="185" y="2480"/>
                </a:lnTo>
                <a:lnTo>
                  <a:pt x="195" y="2518"/>
                </a:lnTo>
                <a:lnTo>
                  <a:pt x="205" y="2555"/>
                </a:lnTo>
                <a:lnTo>
                  <a:pt x="215" y="2589"/>
                </a:lnTo>
                <a:lnTo>
                  <a:pt x="262" y="2589"/>
                </a:lnTo>
                <a:lnTo>
                  <a:pt x="252" y="2558"/>
                </a:lnTo>
                <a:lnTo>
                  <a:pt x="244" y="2526"/>
                </a:lnTo>
                <a:lnTo>
                  <a:pt x="235" y="2494"/>
                </a:lnTo>
                <a:lnTo>
                  <a:pt x="227" y="2463"/>
                </a:lnTo>
                <a:lnTo>
                  <a:pt x="219" y="2431"/>
                </a:lnTo>
                <a:lnTo>
                  <a:pt x="213" y="2400"/>
                </a:lnTo>
                <a:lnTo>
                  <a:pt x="207" y="2368"/>
                </a:lnTo>
                <a:lnTo>
                  <a:pt x="202" y="2335"/>
                </a:lnTo>
                <a:lnTo>
                  <a:pt x="200" y="2322"/>
                </a:lnTo>
                <a:lnTo>
                  <a:pt x="198" y="2308"/>
                </a:lnTo>
                <a:lnTo>
                  <a:pt x="196" y="2294"/>
                </a:lnTo>
                <a:lnTo>
                  <a:pt x="194" y="2282"/>
                </a:lnTo>
                <a:lnTo>
                  <a:pt x="193" y="2277"/>
                </a:lnTo>
                <a:lnTo>
                  <a:pt x="185" y="2276"/>
                </a:lnTo>
                <a:lnTo>
                  <a:pt x="180" y="2274"/>
                </a:lnTo>
                <a:lnTo>
                  <a:pt x="160" y="2270"/>
                </a:lnTo>
                <a:lnTo>
                  <a:pt x="140" y="2266"/>
                </a:lnTo>
                <a:lnTo>
                  <a:pt x="121" y="2261"/>
                </a:lnTo>
                <a:lnTo>
                  <a:pt x="101" y="2256"/>
                </a:lnTo>
                <a:lnTo>
                  <a:pt x="79" y="2251"/>
                </a:lnTo>
                <a:lnTo>
                  <a:pt x="55" y="2244"/>
                </a:lnTo>
                <a:lnTo>
                  <a:pt x="32" y="2238"/>
                </a:lnTo>
                <a:lnTo>
                  <a:pt x="10" y="2232"/>
                </a:lnTo>
                <a:lnTo>
                  <a:pt x="4" y="2180"/>
                </a:lnTo>
                <a:lnTo>
                  <a:pt x="1" y="2127"/>
                </a:lnTo>
                <a:lnTo>
                  <a:pt x="0" y="2074"/>
                </a:lnTo>
                <a:lnTo>
                  <a:pt x="0" y="2021"/>
                </a:lnTo>
                <a:lnTo>
                  <a:pt x="1" y="1968"/>
                </a:lnTo>
                <a:lnTo>
                  <a:pt x="3" y="1915"/>
                </a:lnTo>
                <a:lnTo>
                  <a:pt x="7" y="1864"/>
                </a:lnTo>
                <a:lnTo>
                  <a:pt x="12" y="1813"/>
                </a:lnTo>
                <a:lnTo>
                  <a:pt x="14" y="1797"/>
                </a:lnTo>
                <a:lnTo>
                  <a:pt x="15" y="1782"/>
                </a:lnTo>
                <a:lnTo>
                  <a:pt x="17" y="1767"/>
                </a:lnTo>
                <a:lnTo>
                  <a:pt x="19" y="1751"/>
                </a:lnTo>
                <a:lnTo>
                  <a:pt x="70" y="1779"/>
                </a:lnTo>
                <a:lnTo>
                  <a:pt x="145" y="1817"/>
                </a:lnTo>
                <a:lnTo>
                  <a:pt x="142" y="1849"/>
                </a:lnTo>
                <a:lnTo>
                  <a:pt x="138" y="1884"/>
                </a:lnTo>
                <a:lnTo>
                  <a:pt x="135" y="1920"/>
                </a:lnTo>
                <a:lnTo>
                  <a:pt x="134" y="1953"/>
                </a:lnTo>
                <a:lnTo>
                  <a:pt x="133" y="1986"/>
                </a:lnTo>
                <a:lnTo>
                  <a:pt x="132" y="2025"/>
                </a:lnTo>
                <a:lnTo>
                  <a:pt x="133" y="2064"/>
                </a:lnTo>
                <a:lnTo>
                  <a:pt x="133" y="2099"/>
                </a:lnTo>
                <a:lnTo>
                  <a:pt x="179" y="2111"/>
                </a:lnTo>
                <a:lnTo>
                  <a:pt x="178" y="2079"/>
                </a:lnTo>
                <a:lnTo>
                  <a:pt x="177" y="2046"/>
                </a:lnTo>
                <a:lnTo>
                  <a:pt x="177" y="2014"/>
                </a:lnTo>
                <a:lnTo>
                  <a:pt x="178" y="1981"/>
                </a:lnTo>
                <a:lnTo>
                  <a:pt x="179" y="1948"/>
                </a:lnTo>
                <a:lnTo>
                  <a:pt x="181" y="1916"/>
                </a:lnTo>
                <a:lnTo>
                  <a:pt x="183" y="1883"/>
                </a:lnTo>
                <a:lnTo>
                  <a:pt x="186" y="1850"/>
                </a:lnTo>
                <a:lnTo>
                  <a:pt x="188" y="1837"/>
                </a:lnTo>
                <a:lnTo>
                  <a:pt x="189" y="1823"/>
                </a:lnTo>
                <a:lnTo>
                  <a:pt x="190" y="1810"/>
                </a:lnTo>
                <a:lnTo>
                  <a:pt x="193" y="1797"/>
                </a:lnTo>
                <a:lnTo>
                  <a:pt x="193" y="1793"/>
                </a:lnTo>
                <a:lnTo>
                  <a:pt x="187" y="1790"/>
                </a:lnTo>
                <a:lnTo>
                  <a:pt x="183" y="1787"/>
                </a:lnTo>
                <a:lnTo>
                  <a:pt x="164" y="1778"/>
                </a:lnTo>
                <a:lnTo>
                  <a:pt x="146" y="1768"/>
                </a:lnTo>
                <a:lnTo>
                  <a:pt x="128" y="1757"/>
                </a:lnTo>
                <a:lnTo>
                  <a:pt x="110" y="1748"/>
                </a:lnTo>
                <a:lnTo>
                  <a:pt x="89" y="1736"/>
                </a:lnTo>
                <a:lnTo>
                  <a:pt x="68" y="1724"/>
                </a:lnTo>
                <a:lnTo>
                  <a:pt x="48" y="1713"/>
                </a:lnTo>
                <a:lnTo>
                  <a:pt x="28" y="1700"/>
                </a:lnTo>
                <a:lnTo>
                  <a:pt x="36" y="1649"/>
                </a:lnTo>
                <a:lnTo>
                  <a:pt x="47" y="1597"/>
                </a:lnTo>
                <a:lnTo>
                  <a:pt x="60" y="1545"/>
                </a:lnTo>
                <a:lnTo>
                  <a:pt x="73" y="1493"/>
                </a:lnTo>
                <a:lnTo>
                  <a:pt x="88" y="1442"/>
                </a:lnTo>
                <a:lnTo>
                  <a:pt x="104" y="1391"/>
                </a:lnTo>
                <a:lnTo>
                  <a:pt x="121" y="1342"/>
                </a:lnTo>
                <a:lnTo>
                  <a:pt x="139" y="1293"/>
                </a:lnTo>
                <a:lnTo>
                  <a:pt x="145" y="1280"/>
                </a:lnTo>
                <a:lnTo>
                  <a:pt x="150" y="1266"/>
                </a:lnTo>
                <a:lnTo>
                  <a:pt x="155" y="1254"/>
                </a:lnTo>
                <a:lnTo>
                  <a:pt x="162" y="1240"/>
                </a:lnTo>
                <a:lnTo>
                  <a:pt x="204" y="1280"/>
                </a:lnTo>
                <a:lnTo>
                  <a:pt x="204" y="1280"/>
                </a:lnTo>
                <a:lnTo>
                  <a:pt x="265" y="1335"/>
                </a:lnTo>
                <a:lnTo>
                  <a:pt x="254" y="1365"/>
                </a:lnTo>
                <a:lnTo>
                  <a:pt x="241" y="1398"/>
                </a:lnTo>
                <a:lnTo>
                  <a:pt x="230" y="1432"/>
                </a:lnTo>
                <a:lnTo>
                  <a:pt x="219" y="1464"/>
                </a:lnTo>
                <a:lnTo>
                  <a:pt x="210" y="1496"/>
                </a:lnTo>
                <a:lnTo>
                  <a:pt x="200" y="1533"/>
                </a:lnTo>
                <a:lnTo>
                  <a:pt x="189" y="1570"/>
                </a:lnTo>
                <a:lnTo>
                  <a:pt x="181" y="1604"/>
                </a:lnTo>
                <a:lnTo>
                  <a:pt x="222" y="1629"/>
                </a:lnTo>
                <a:lnTo>
                  <a:pt x="230" y="1597"/>
                </a:lnTo>
                <a:lnTo>
                  <a:pt x="237" y="1565"/>
                </a:lnTo>
                <a:lnTo>
                  <a:pt x="246" y="1533"/>
                </a:lnTo>
                <a:lnTo>
                  <a:pt x="255" y="1502"/>
                </a:lnTo>
                <a:lnTo>
                  <a:pt x="265" y="1470"/>
                </a:lnTo>
                <a:lnTo>
                  <a:pt x="274" y="1440"/>
                </a:lnTo>
                <a:lnTo>
                  <a:pt x="285" y="1409"/>
                </a:lnTo>
                <a:lnTo>
                  <a:pt x="297" y="1378"/>
                </a:lnTo>
                <a:lnTo>
                  <a:pt x="302" y="1366"/>
                </a:lnTo>
                <a:lnTo>
                  <a:pt x="306" y="1353"/>
                </a:lnTo>
                <a:lnTo>
                  <a:pt x="312" y="1341"/>
                </a:lnTo>
                <a:lnTo>
                  <a:pt x="317" y="1328"/>
                </a:lnTo>
                <a:lnTo>
                  <a:pt x="318" y="1325"/>
                </a:lnTo>
                <a:lnTo>
                  <a:pt x="314" y="1320"/>
                </a:lnTo>
                <a:lnTo>
                  <a:pt x="307" y="1314"/>
                </a:lnTo>
                <a:lnTo>
                  <a:pt x="292" y="1300"/>
                </a:lnTo>
                <a:lnTo>
                  <a:pt x="279" y="1288"/>
                </a:lnTo>
                <a:lnTo>
                  <a:pt x="264" y="1274"/>
                </a:lnTo>
                <a:lnTo>
                  <a:pt x="250" y="1260"/>
                </a:lnTo>
                <a:lnTo>
                  <a:pt x="233" y="1243"/>
                </a:lnTo>
                <a:lnTo>
                  <a:pt x="216" y="1227"/>
                </a:lnTo>
                <a:lnTo>
                  <a:pt x="199" y="1210"/>
                </a:lnTo>
                <a:lnTo>
                  <a:pt x="182" y="1193"/>
                </a:lnTo>
                <a:lnTo>
                  <a:pt x="204" y="1145"/>
                </a:lnTo>
                <a:lnTo>
                  <a:pt x="228" y="1098"/>
                </a:lnTo>
                <a:lnTo>
                  <a:pt x="253" y="1052"/>
                </a:lnTo>
                <a:lnTo>
                  <a:pt x="279" y="1006"/>
                </a:lnTo>
                <a:lnTo>
                  <a:pt x="306" y="960"/>
                </a:lnTo>
                <a:lnTo>
                  <a:pt x="335" y="915"/>
                </a:lnTo>
                <a:lnTo>
                  <a:pt x="364" y="873"/>
                </a:lnTo>
                <a:lnTo>
                  <a:pt x="393" y="831"/>
                </a:lnTo>
                <a:lnTo>
                  <a:pt x="403" y="819"/>
                </a:lnTo>
                <a:lnTo>
                  <a:pt x="412" y="806"/>
                </a:lnTo>
                <a:lnTo>
                  <a:pt x="421" y="794"/>
                </a:lnTo>
                <a:lnTo>
                  <a:pt x="431" y="781"/>
                </a:lnTo>
                <a:lnTo>
                  <a:pt x="506" y="902"/>
                </a:lnTo>
                <a:lnTo>
                  <a:pt x="488" y="927"/>
                </a:lnTo>
                <a:lnTo>
                  <a:pt x="468" y="956"/>
                </a:lnTo>
                <a:lnTo>
                  <a:pt x="447" y="986"/>
                </a:lnTo>
                <a:lnTo>
                  <a:pt x="430" y="1013"/>
                </a:lnTo>
                <a:lnTo>
                  <a:pt x="412" y="1042"/>
                </a:lnTo>
                <a:lnTo>
                  <a:pt x="392" y="1075"/>
                </a:lnTo>
                <a:lnTo>
                  <a:pt x="372" y="1109"/>
                </a:lnTo>
                <a:lnTo>
                  <a:pt x="355" y="1140"/>
                </a:lnTo>
                <a:lnTo>
                  <a:pt x="389" y="1174"/>
                </a:lnTo>
                <a:lnTo>
                  <a:pt x="404" y="1144"/>
                </a:lnTo>
                <a:lnTo>
                  <a:pt x="420" y="1115"/>
                </a:lnTo>
                <a:lnTo>
                  <a:pt x="436" y="1088"/>
                </a:lnTo>
                <a:lnTo>
                  <a:pt x="453" y="1059"/>
                </a:lnTo>
                <a:lnTo>
                  <a:pt x="471" y="1032"/>
                </a:lnTo>
                <a:lnTo>
                  <a:pt x="488" y="1005"/>
                </a:lnTo>
                <a:lnTo>
                  <a:pt x="507" y="978"/>
                </a:lnTo>
                <a:lnTo>
                  <a:pt x="526" y="951"/>
                </a:lnTo>
                <a:lnTo>
                  <a:pt x="534" y="940"/>
                </a:lnTo>
                <a:lnTo>
                  <a:pt x="542" y="929"/>
                </a:lnTo>
                <a:lnTo>
                  <a:pt x="550" y="919"/>
                </a:lnTo>
                <a:lnTo>
                  <a:pt x="558" y="907"/>
                </a:lnTo>
                <a:lnTo>
                  <a:pt x="560" y="905"/>
                </a:lnTo>
                <a:lnTo>
                  <a:pt x="557" y="899"/>
                </a:lnTo>
                <a:lnTo>
                  <a:pt x="554" y="894"/>
                </a:lnTo>
                <a:lnTo>
                  <a:pt x="543" y="877"/>
                </a:lnTo>
                <a:lnTo>
                  <a:pt x="532" y="859"/>
                </a:lnTo>
                <a:lnTo>
                  <a:pt x="521" y="841"/>
                </a:lnTo>
                <a:lnTo>
                  <a:pt x="510" y="824"/>
                </a:lnTo>
                <a:lnTo>
                  <a:pt x="499" y="804"/>
                </a:lnTo>
                <a:lnTo>
                  <a:pt x="487" y="784"/>
                </a:lnTo>
                <a:lnTo>
                  <a:pt x="475" y="762"/>
                </a:lnTo>
                <a:lnTo>
                  <a:pt x="464" y="742"/>
                </a:lnTo>
                <a:lnTo>
                  <a:pt x="500" y="699"/>
                </a:lnTo>
                <a:lnTo>
                  <a:pt x="538" y="655"/>
                </a:lnTo>
                <a:lnTo>
                  <a:pt x="578" y="614"/>
                </a:lnTo>
                <a:lnTo>
                  <a:pt x="620" y="572"/>
                </a:lnTo>
                <a:lnTo>
                  <a:pt x="661" y="533"/>
                </a:lnTo>
                <a:lnTo>
                  <a:pt x="705" y="494"/>
                </a:lnTo>
                <a:lnTo>
                  <a:pt x="748" y="458"/>
                </a:lnTo>
                <a:lnTo>
                  <a:pt x="791" y="424"/>
                </a:lnTo>
                <a:lnTo>
                  <a:pt x="801" y="417"/>
                </a:lnTo>
                <a:lnTo>
                  <a:pt x="809" y="409"/>
                </a:lnTo>
                <a:lnTo>
                  <a:pt x="827" y="469"/>
                </a:lnTo>
                <a:lnTo>
                  <a:pt x="852" y="544"/>
                </a:lnTo>
                <a:lnTo>
                  <a:pt x="827" y="565"/>
                </a:lnTo>
                <a:lnTo>
                  <a:pt x="800" y="587"/>
                </a:lnTo>
                <a:lnTo>
                  <a:pt x="773" y="611"/>
                </a:lnTo>
                <a:lnTo>
                  <a:pt x="749" y="633"/>
                </a:lnTo>
                <a:lnTo>
                  <a:pt x="724" y="656"/>
                </a:lnTo>
                <a:lnTo>
                  <a:pt x="696" y="683"/>
                </a:lnTo>
                <a:lnTo>
                  <a:pt x="669" y="710"/>
                </a:lnTo>
                <a:lnTo>
                  <a:pt x="644" y="736"/>
                </a:lnTo>
                <a:lnTo>
                  <a:pt x="668" y="777"/>
                </a:lnTo>
                <a:lnTo>
                  <a:pt x="690" y="753"/>
                </a:lnTo>
                <a:lnTo>
                  <a:pt x="713" y="729"/>
                </a:lnTo>
                <a:lnTo>
                  <a:pt x="736" y="706"/>
                </a:lnTo>
                <a:lnTo>
                  <a:pt x="759" y="684"/>
                </a:lnTo>
                <a:lnTo>
                  <a:pt x="784" y="661"/>
                </a:lnTo>
                <a:lnTo>
                  <a:pt x="808" y="640"/>
                </a:lnTo>
                <a:lnTo>
                  <a:pt x="833" y="619"/>
                </a:lnTo>
                <a:lnTo>
                  <a:pt x="858" y="598"/>
                </a:lnTo>
                <a:lnTo>
                  <a:pt x="869" y="589"/>
                </a:lnTo>
                <a:lnTo>
                  <a:pt x="879" y="581"/>
                </a:lnTo>
                <a:lnTo>
                  <a:pt x="890" y="572"/>
                </a:lnTo>
                <a:lnTo>
                  <a:pt x="901" y="564"/>
                </a:lnTo>
                <a:lnTo>
                  <a:pt x="903" y="561"/>
                </a:lnTo>
                <a:lnTo>
                  <a:pt x="901" y="554"/>
                </a:lnTo>
                <a:lnTo>
                  <a:pt x="900" y="549"/>
                </a:lnTo>
                <a:lnTo>
                  <a:pt x="893" y="530"/>
                </a:lnTo>
                <a:lnTo>
                  <a:pt x="887" y="510"/>
                </a:lnTo>
                <a:lnTo>
                  <a:pt x="881" y="490"/>
                </a:lnTo>
                <a:lnTo>
                  <a:pt x="876" y="471"/>
                </a:lnTo>
                <a:lnTo>
                  <a:pt x="870" y="449"/>
                </a:lnTo>
                <a:lnTo>
                  <a:pt x="863" y="425"/>
                </a:lnTo>
                <a:lnTo>
                  <a:pt x="857" y="402"/>
                </a:lnTo>
                <a:lnTo>
                  <a:pt x="852" y="380"/>
                </a:lnTo>
                <a:lnTo>
                  <a:pt x="894" y="350"/>
                </a:lnTo>
                <a:lnTo>
                  <a:pt x="938" y="320"/>
                </a:lnTo>
                <a:lnTo>
                  <a:pt x="982" y="292"/>
                </a:lnTo>
                <a:lnTo>
                  <a:pt x="1029" y="266"/>
                </a:lnTo>
                <a:lnTo>
                  <a:pt x="1075" y="240"/>
                </a:lnTo>
                <a:lnTo>
                  <a:pt x="1122" y="216"/>
                </a:lnTo>
                <a:lnTo>
                  <a:pt x="1169" y="194"/>
                </a:lnTo>
                <a:lnTo>
                  <a:pt x="1215" y="172"/>
                </a:lnTo>
                <a:lnTo>
                  <a:pt x="1229" y="166"/>
                </a:lnTo>
                <a:lnTo>
                  <a:pt x="1244" y="160"/>
                </a:lnTo>
                <a:lnTo>
                  <a:pt x="1258" y="153"/>
                </a:lnTo>
                <a:lnTo>
                  <a:pt x="1272" y="148"/>
                </a:lnTo>
                <a:lnTo>
                  <a:pt x="1274" y="206"/>
                </a:lnTo>
                <a:lnTo>
                  <a:pt x="1278" y="289"/>
                </a:lnTo>
                <a:lnTo>
                  <a:pt x="1249" y="302"/>
                </a:lnTo>
                <a:lnTo>
                  <a:pt x="1216" y="317"/>
                </a:lnTo>
                <a:lnTo>
                  <a:pt x="1184" y="333"/>
                </a:lnTo>
                <a:lnTo>
                  <a:pt x="1155" y="348"/>
                </a:lnTo>
                <a:lnTo>
                  <a:pt x="1125" y="364"/>
                </a:lnTo>
                <a:lnTo>
                  <a:pt x="1092" y="383"/>
                </a:lnTo>
                <a:lnTo>
                  <a:pt x="1058" y="402"/>
                </a:lnTo>
                <a:lnTo>
                  <a:pt x="1028" y="420"/>
                </a:lnTo>
                <a:lnTo>
                  <a:pt x="1040" y="466"/>
                </a:lnTo>
                <a:lnTo>
                  <a:pt x="1068" y="449"/>
                </a:lnTo>
                <a:lnTo>
                  <a:pt x="1096" y="432"/>
                </a:lnTo>
                <a:lnTo>
                  <a:pt x="1124" y="416"/>
                </a:lnTo>
                <a:lnTo>
                  <a:pt x="1153" y="400"/>
                </a:lnTo>
                <a:lnTo>
                  <a:pt x="1181" y="384"/>
                </a:lnTo>
                <a:lnTo>
                  <a:pt x="1211" y="370"/>
                </a:lnTo>
                <a:lnTo>
                  <a:pt x="1240" y="355"/>
                </a:lnTo>
                <a:lnTo>
                  <a:pt x="1270" y="342"/>
                </a:lnTo>
                <a:lnTo>
                  <a:pt x="1282" y="336"/>
                </a:lnTo>
                <a:lnTo>
                  <a:pt x="1295" y="331"/>
                </a:lnTo>
                <a:lnTo>
                  <a:pt x="1307" y="325"/>
                </a:lnTo>
                <a:lnTo>
                  <a:pt x="1319" y="320"/>
                </a:lnTo>
                <a:lnTo>
                  <a:pt x="1323" y="319"/>
                </a:lnTo>
                <a:lnTo>
                  <a:pt x="1323" y="313"/>
                </a:lnTo>
                <a:lnTo>
                  <a:pt x="1323" y="307"/>
                </a:lnTo>
                <a:lnTo>
                  <a:pt x="1322" y="286"/>
                </a:lnTo>
                <a:lnTo>
                  <a:pt x="1321" y="266"/>
                </a:lnTo>
                <a:lnTo>
                  <a:pt x="1321" y="245"/>
                </a:lnTo>
                <a:lnTo>
                  <a:pt x="1319" y="224"/>
                </a:lnTo>
                <a:lnTo>
                  <a:pt x="1319" y="201"/>
                </a:lnTo>
                <a:lnTo>
                  <a:pt x="1319" y="178"/>
                </a:lnTo>
                <a:lnTo>
                  <a:pt x="1319" y="153"/>
                </a:lnTo>
                <a:lnTo>
                  <a:pt x="1321" y="130"/>
                </a:lnTo>
                <a:lnTo>
                  <a:pt x="1371" y="111"/>
                </a:lnTo>
                <a:lnTo>
                  <a:pt x="1422" y="94"/>
                </a:lnTo>
                <a:lnTo>
                  <a:pt x="1475" y="79"/>
                </a:lnTo>
                <a:lnTo>
                  <a:pt x="1527" y="64"/>
                </a:lnTo>
                <a:lnTo>
                  <a:pt x="1580" y="51"/>
                </a:lnTo>
                <a:lnTo>
                  <a:pt x="1633" y="39"/>
                </a:lnTo>
                <a:lnTo>
                  <a:pt x="1686" y="30"/>
                </a:lnTo>
                <a:lnTo>
                  <a:pt x="1737" y="21"/>
                </a:lnTo>
                <a:lnTo>
                  <a:pt x="1750" y="20"/>
                </a:lnTo>
                <a:lnTo>
                  <a:pt x="1762" y="18"/>
                </a:lnTo>
                <a:lnTo>
                  <a:pt x="1774" y="16"/>
                </a:lnTo>
                <a:lnTo>
                  <a:pt x="1787" y="15"/>
                </a:lnTo>
                <a:lnTo>
                  <a:pt x="1755" y="153"/>
                </a:lnTo>
                <a:lnTo>
                  <a:pt x="1723" y="158"/>
                </a:lnTo>
                <a:lnTo>
                  <a:pt x="1688" y="164"/>
                </a:lnTo>
                <a:lnTo>
                  <a:pt x="1653" y="171"/>
                </a:lnTo>
                <a:lnTo>
                  <a:pt x="1621" y="178"/>
                </a:lnTo>
                <a:lnTo>
                  <a:pt x="1588" y="185"/>
                </a:lnTo>
                <a:lnTo>
                  <a:pt x="1551" y="195"/>
                </a:lnTo>
                <a:lnTo>
                  <a:pt x="1514" y="205"/>
                </a:lnTo>
                <a:lnTo>
                  <a:pt x="1480" y="215"/>
                </a:lnTo>
                <a:lnTo>
                  <a:pt x="1480" y="263"/>
                </a:lnTo>
                <a:lnTo>
                  <a:pt x="1511" y="252"/>
                </a:lnTo>
                <a:lnTo>
                  <a:pt x="1543" y="244"/>
                </a:lnTo>
                <a:lnTo>
                  <a:pt x="1575" y="235"/>
                </a:lnTo>
                <a:lnTo>
                  <a:pt x="1605" y="228"/>
                </a:lnTo>
                <a:lnTo>
                  <a:pt x="1637" y="220"/>
                </a:lnTo>
                <a:lnTo>
                  <a:pt x="1669" y="213"/>
                </a:lnTo>
                <a:lnTo>
                  <a:pt x="1701" y="207"/>
                </a:lnTo>
                <a:lnTo>
                  <a:pt x="1734" y="202"/>
                </a:lnTo>
                <a:lnTo>
                  <a:pt x="1747" y="200"/>
                </a:lnTo>
                <a:lnTo>
                  <a:pt x="1761" y="198"/>
                </a:lnTo>
                <a:lnTo>
                  <a:pt x="1774" y="196"/>
                </a:lnTo>
                <a:lnTo>
                  <a:pt x="1787" y="194"/>
                </a:lnTo>
                <a:lnTo>
                  <a:pt x="1791" y="194"/>
                </a:lnTo>
                <a:lnTo>
                  <a:pt x="1791" y="194"/>
                </a:lnTo>
                <a:lnTo>
                  <a:pt x="1793" y="186"/>
                </a:lnTo>
                <a:lnTo>
                  <a:pt x="1795" y="181"/>
                </a:lnTo>
                <a:lnTo>
                  <a:pt x="1799" y="161"/>
                </a:lnTo>
                <a:lnTo>
                  <a:pt x="1803" y="141"/>
                </a:lnTo>
                <a:lnTo>
                  <a:pt x="1807" y="121"/>
                </a:lnTo>
                <a:lnTo>
                  <a:pt x="1813" y="101"/>
                </a:lnTo>
                <a:lnTo>
                  <a:pt x="1818" y="79"/>
                </a:lnTo>
                <a:lnTo>
                  <a:pt x="1824" y="55"/>
                </a:lnTo>
                <a:lnTo>
                  <a:pt x="1831" y="33"/>
                </a:lnTo>
                <a:lnTo>
                  <a:pt x="1837" y="10"/>
                </a:lnTo>
                <a:lnTo>
                  <a:pt x="1889" y="5"/>
                </a:lnTo>
                <a:lnTo>
                  <a:pt x="1941" y="2"/>
                </a:lnTo>
                <a:lnTo>
                  <a:pt x="1995" y="0"/>
                </a:lnTo>
                <a:lnTo>
                  <a:pt x="2048" y="0"/>
                </a:lnTo>
                <a:lnTo>
                  <a:pt x="2101" y="1"/>
                </a:lnTo>
                <a:lnTo>
                  <a:pt x="2154" y="3"/>
                </a:lnTo>
                <a:lnTo>
                  <a:pt x="2205" y="8"/>
                </a:lnTo>
                <a:lnTo>
                  <a:pt x="2256" y="12"/>
                </a:lnTo>
                <a:lnTo>
                  <a:pt x="2272" y="14"/>
                </a:lnTo>
                <a:lnTo>
                  <a:pt x="2287" y="15"/>
                </a:lnTo>
                <a:lnTo>
                  <a:pt x="2302" y="17"/>
                </a:lnTo>
                <a:lnTo>
                  <a:pt x="2318" y="19"/>
                </a:lnTo>
                <a:lnTo>
                  <a:pt x="2252" y="145"/>
                </a:lnTo>
                <a:lnTo>
                  <a:pt x="2220" y="141"/>
                </a:lnTo>
                <a:lnTo>
                  <a:pt x="2185" y="138"/>
                </a:lnTo>
                <a:lnTo>
                  <a:pt x="2149" y="136"/>
                </a:lnTo>
                <a:lnTo>
                  <a:pt x="2116" y="134"/>
                </a:lnTo>
                <a:lnTo>
                  <a:pt x="2083" y="133"/>
                </a:lnTo>
                <a:lnTo>
                  <a:pt x="2043" y="133"/>
                </a:lnTo>
                <a:lnTo>
                  <a:pt x="2005" y="133"/>
                </a:lnTo>
                <a:lnTo>
                  <a:pt x="1970" y="133"/>
                </a:lnTo>
                <a:lnTo>
                  <a:pt x="1957" y="179"/>
                </a:lnTo>
                <a:lnTo>
                  <a:pt x="1990" y="178"/>
                </a:lnTo>
                <a:lnTo>
                  <a:pt x="2023" y="178"/>
                </a:lnTo>
                <a:lnTo>
                  <a:pt x="2056" y="178"/>
                </a:lnTo>
                <a:lnTo>
                  <a:pt x="2088" y="178"/>
                </a:lnTo>
                <a:lnTo>
                  <a:pt x="2121" y="179"/>
                </a:lnTo>
                <a:lnTo>
                  <a:pt x="2153" y="181"/>
                </a:lnTo>
                <a:lnTo>
                  <a:pt x="2186" y="183"/>
                </a:lnTo>
                <a:lnTo>
                  <a:pt x="2219" y="186"/>
                </a:lnTo>
                <a:lnTo>
                  <a:pt x="2233" y="188"/>
                </a:lnTo>
                <a:lnTo>
                  <a:pt x="2248" y="189"/>
                </a:lnTo>
                <a:lnTo>
                  <a:pt x="2261" y="191"/>
                </a:lnTo>
                <a:lnTo>
                  <a:pt x="2276" y="192"/>
                </a:lnTo>
                <a:lnTo>
                  <a:pt x="2278" y="188"/>
                </a:lnTo>
                <a:lnTo>
                  <a:pt x="2282" y="183"/>
                </a:lnTo>
                <a:lnTo>
                  <a:pt x="2291" y="165"/>
                </a:lnTo>
                <a:lnTo>
                  <a:pt x="2301" y="146"/>
                </a:lnTo>
                <a:lnTo>
                  <a:pt x="2311" y="128"/>
                </a:lnTo>
                <a:lnTo>
                  <a:pt x="2321" y="110"/>
                </a:lnTo>
                <a:lnTo>
                  <a:pt x="2333" y="89"/>
                </a:lnTo>
                <a:lnTo>
                  <a:pt x="2344" y="69"/>
                </a:lnTo>
                <a:lnTo>
                  <a:pt x="2356" y="48"/>
                </a:lnTo>
                <a:lnTo>
                  <a:pt x="2369" y="28"/>
                </a:lnTo>
                <a:lnTo>
                  <a:pt x="2424" y="37"/>
                </a:lnTo>
                <a:lnTo>
                  <a:pt x="2480" y="49"/>
                </a:lnTo>
                <a:lnTo>
                  <a:pt x="2537" y="63"/>
                </a:lnTo>
                <a:lnTo>
                  <a:pt x="2593" y="78"/>
                </a:lnTo>
                <a:lnTo>
                  <a:pt x="2649" y="95"/>
                </a:lnTo>
                <a:lnTo>
                  <a:pt x="2704" y="113"/>
                </a:lnTo>
                <a:lnTo>
                  <a:pt x="2757" y="132"/>
                </a:lnTo>
                <a:lnTo>
                  <a:pt x="2808" y="152"/>
                </a:lnTo>
                <a:lnTo>
                  <a:pt x="2808" y="152"/>
                </a:lnTo>
                <a:lnTo>
                  <a:pt x="2818" y="156"/>
                </a:lnTo>
                <a:lnTo>
                  <a:pt x="2829" y="161"/>
                </a:lnTo>
                <a:lnTo>
                  <a:pt x="2787" y="206"/>
                </a:lnTo>
                <a:lnTo>
                  <a:pt x="2733" y="266"/>
                </a:lnTo>
                <a:lnTo>
                  <a:pt x="2700" y="253"/>
                </a:lnTo>
                <a:lnTo>
                  <a:pt x="2668" y="241"/>
                </a:lnTo>
                <a:lnTo>
                  <a:pt x="2633" y="230"/>
                </a:lnTo>
                <a:lnTo>
                  <a:pt x="2601" y="219"/>
                </a:lnTo>
                <a:lnTo>
                  <a:pt x="2567" y="208"/>
                </a:lnTo>
                <a:lnTo>
                  <a:pt x="2532" y="199"/>
                </a:lnTo>
                <a:lnTo>
                  <a:pt x="2498" y="190"/>
                </a:lnTo>
                <a:lnTo>
                  <a:pt x="2464" y="182"/>
                </a:lnTo>
                <a:lnTo>
                  <a:pt x="2440" y="222"/>
                </a:lnTo>
                <a:lnTo>
                  <a:pt x="2479" y="231"/>
                </a:lnTo>
                <a:lnTo>
                  <a:pt x="2518" y="241"/>
                </a:lnTo>
                <a:lnTo>
                  <a:pt x="2556" y="252"/>
                </a:lnTo>
                <a:lnTo>
                  <a:pt x="2594" y="264"/>
                </a:lnTo>
                <a:lnTo>
                  <a:pt x="2632" y="275"/>
                </a:lnTo>
                <a:lnTo>
                  <a:pt x="2670" y="289"/>
                </a:lnTo>
                <a:lnTo>
                  <a:pt x="2707" y="303"/>
                </a:lnTo>
                <a:lnTo>
                  <a:pt x="2744" y="318"/>
                </a:lnTo>
                <a:lnTo>
                  <a:pt x="2876" y="183"/>
                </a:lnTo>
                <a:lnTo>
                  <a:pt x="2924" y="204"/>
                </a:lnTo>
                <a:lnTo>
                  <a:pt x="2971" y="228"/>
                </a:lnTo>
                <a:lnTo>
                  <a:pt x="3017" y="253"/>
                </a:lnTo>
                <a:lnTo>
                  <a:pt x="3063" y="280"/>
                </a:lnTo>
                <a:lnTo>
                  <a:pt x="3109" y="306"/>
                </a:lnTo>
                <a:lnTo>
                  <a:pt x="3153" y="335"/>
                </a:lnTo>
                <a:lnTo>
                  <a:pt x="3196" y="365"/>
                </a:lnTo>
                <a:lnTo>
                  <a:pt x="3237" y="394"/>
                </a:lnTo>
                <a:lnTo>
                  <a:pt x="3250" y="403"/>
                </a:lnTo>
                <a:lnTo>
                  <a:pt x="3263" y="413"/>
                </a:lnTo>
                <a:lnTo>
                  <a:pt x="3275" y="421"/>
                </a:lnTo>
                <a:lnTo>
                  <a:pt x="3287" y="431"/>
                </a:lnTo>
                <a:lnTo>
                  <a:pt x="3237" y="461"/>
                </a:lnTo>
                <a:lnTo>
                  <a:pt x="3167" y="507"/>
                </a:lnTo>
                <a:lnTo>
                  <a:pt x="3142" y="488"/>
                </a:lnTo>
                <a:lnTo>
                  <a:pt x="3113" y="468"/>
                </a:lnTo>
                <a:lnTo>
                  <a:pt x="3083" y="448"/>
                </a:lnTo>
                <a:lnTo>
                  <a:pt x="3056" y="430"/>
                </a:lnTo>
                <a:lnTo>
                  <a:pt x="3027" y="412"/>
                </a:lnTo>
                <a:lnTo>
                  <a:pt x="2994" y="392"/>
                </a:lnTo>
                <a:lnTo>
                  <a:pt x="2960" y="373"/>
                </a:lnTo>
                <a:lnTo>
                  <a:pt x="2929" y="356"/>
                </a:lnTo>
                <a:lnTo>
                  <a:pt x="2895" y="389"/>
                </a:lnTo>
                <a:lnTo>
                  <a:pt x="2925" y="404"/>
                </a:lnTo>
                <a:lnTo>
                  <a:pt x="2953" y="420"/>
                </a:lnTo>
                <a:lnTo>
                  <a:pt x="2981" y="437"/>
                </a:lnTo>
                <a:lnTo>
                  <a:pt x="3010" y="454"/>
                </a:lnTo>
                <a:lnTo>
                  <a:pt x="3037" y="471"/>
                </a:lnTo>
                <a:lnTo>
                  <a:pt x="3064" y="489"/>
                </a:lnTo>
                <a:lnTo>
                  <a:pt x="3091" y="507"/>
                </a:lnTo>
                <a:lnTo>
                  <a:pt x="3118" y="526"/>
                </a:lnTo>
                <a:lnTo>
                  <a:pt x="3129" y="534"/>
                </a:lnTo>
                <a:lnTo>
                  <a:pt x="3140" y="542"/>
                </a:lnTo>
                <a:lnTo>
                  <a:pt x="3150" y="550"/>
                </a:lnTo>
                <a:lnTo>
                  <a:pt x="3162" y="558"/>
                </a:lnTo>
                <a:lnTo>
                  <a:pt x="3164" y="560"/>
                </a:lnTo>
                <a:lnTo>
                  <a:pt x="3169" y="557"/>
                </a:lnTo>
                <a:lnTo>
                  <a:pt x="3175" y="554"/>
                </a:lnTo>
                <a:lnTo>
                  <a:pt x="3192" y="543"/>
                </a:lnTo>
                <a:lnTo>
                  <a:pt x="3210" y="533"/>
                </a:lnTo>
                <a:lnTo>
                  <a:pt x="3228" y="521"/>
                </a:lnTo>
                <a:lnTo>
                  <a:pt x="3245" y="511"/>
                </a:lnTo>
                <a:lnTo>
                  <a:pt x="3265" y="499"/>
                </a:lnTo>
                <a:lnTo>
                  <a:pt x="3285" y="487"/>
                </a:lnTo>
                <a:lnTo>
                  <a:pt x="3306" y="475"/>
                </a:lnTo>
                <a:lnTo>
                  <a:pt x="3327" y="464"/>
                </a:lnTo>
                <a:lnTo>
                  <a:pt x="3367" y="497"/>
                </a:lnTo>
                <a:lnTo>
                  <a:pt x="3406" y="533"/>
                </a:lnTo>
                <a:lnTo>
                  <a:pt x="3446" y="569"/>
                </a:lnTo>
                <a:lnTo>
                  <a:pt x="3484" y="607"/>
                </a:lnTo>
                <a:lnTo>
                  <a:pt x="3521" y="645"/>
                </a:lnTo>
                <a:lnTo>
                  <a:pt x="3556" y="685"/>
                </a:lnTo>
                <a:lnTo>
                  <a:pt x="3591" y="724"/>
                </a:lnTo>
                <a:lnTo>
                  <a:pt x="3623" y="764"/>
                </a:lnTo>
                <a:lnTo>
                  <a:pt x="3633" y="775"/>
                </a:lnTo>
                <a:lnTo>
                  <a:pt x="3641" y="787"/>
                </a:lnTo>
                <a:lnTo>
                  <a:pt x="3650" y="798"/>
                </a:lnTo>
                <a:lnTo>
                  <a:pt x="3659" y="810"/>
                </a:lnTo>
                <a:lnTo>
                  <a:pt x="3603" y="827"/>
                </a:lnTo>
                <a:lnTo>
                  <a:pt x="3524" y="852"/>
                </a:lnTo>
                <a:lnTo>
                  <a:pt x="3504" y="827"/>
                </a:lnTo>
                <a:lnTo>
                  <a:pt x="3482" y="801"/>
                </a:lnTo>
                <a:lnTo>
                  <a:pt x="3457" y="773"/>
                </a:lnTo>
                <a:lnTo>
                  <a:pt x="3436" y="749"/>
                </a:lnTo>
                <a:lnTo>
                  <a:pt x="3413" y="724"/>
                </a:lnTo>
                <a:lnTo>
                  <a:pt x="3386" y="696"/>
                </a:lnTo>
                <a:lnTo>
                  <a:pt x="3359" y="669"/>
                </a:lnTo>
                <a:lnTo>
                  <a:pt x="3333" y="644"/>
                </a:lnTo>
                <a:lnTo>
                  <a:pt x="3292" y="668"/>
                </a:lnTo>
                <a:lnTo>
                  <a:pt x="3316" y="690"/>
                </a:lnTo>
                <a:lnTo>
                  <a:pt x="3339" y="713"/>
                </a:lnTo>
                <a:lnTo>
                  <a:pt x="3363" y="737"/>
                </a:lnTo>
                <a:lnTo>
                  <a:pt x="3385" y="760"/>
                </a:lnTo>
                <a:lnTo>
                  <a:pt x="3407" y="784"/>
                </a:lnTo>
                <a:lnTo>
                  <a:pt x="3429" y="808"/>
                </a:lnTo>
                <a:lnTo>
                  <a:pt x="3450" y="833"/>
                </a:lnTo>
                <a:lnTo>
                  <a:pt x="3471" y="858"/>
                </a:lnTo>
                <a:lnTo>
                  <a:pt x="3480" y="869"/>
                </a:lnTo>
                <a:lnTo>
                  <a:pt x="3488" y="879"/>
                </a:lnTo>
                <a:lnTo>
                  <a:pt x="3497" y="890"/>
                </a:lnTo>
                <a:lnTo>
                  <a:pt x="3505" y="901"/>
                </a:lnTo>
                <a:lnTo>
                  <a:pt x="3507" y="903"/>
                </a:lnTo>
                <a:lnTo>
                  <a:pt x="3513" y="902"/>
                </a:lnTo>
                <a:lnTo>
                  <a:pt x="3522" y="898"/>
                </a:lnTo>
                <a:lnTo>
                  <a:pt x="3540" y="893"/>
                </a:lnTo>
                <a:lnTo>
                  <a:pt x="3559" y="888"/>
                </a:lnTo>
                <a:lnTo>
                  <a:pt x="3579" y="881"/>
                </a:lnTo>
                <a:lnTo>
                  <a:pt x="3598" y="876"/>
                </a:lnTo>
                <a:lnTo>
                  <a:pt x="3620" y="870"/>
                </a:lnTo>
                <a:lnTo>
                  <a:pt x="3643" y="863"/>
                </a:lnTo>
                <a:lnTo>
                  <a:pt x="3667" y="857"/>
                </a:lnTo>
                <a:lnTo>
                  <a:pt x="3689" y="852"/>
                </a:lnTo>
                <a:lnTo>
                  <a:pt x="3719" y="894"/>
                </a:lnTo>
                <a:lnTo>
                  <a:pt x="3749" y="938"/>
                </a:lnTo>
                <a:lnTo>
                  <a:pt x="3776" y="983"/>
                </a:lnTo>
                <a:lnTo>
                  <a:pt x="3803" y="1029"/>
                </a:lnTo>
                <a:lnTo>
                  <a:pt x="3828" y="1076"/>
                </a:lnTo>
                <a:lnTo>
                  <a:pt x="3853" y="1123"/>
                </a:lnTo>
                <a:lnTo>
                  <a:pt x="3876" y="1170"/>
                </a:lnTo>
                <a:lnTo>
                  <a:pt x="3896" y="1215"/>
                </a:lnTo>
                <a:lnTo>
                  <a:pt x="3903" y="1229"/>
                </a:lnTo>
                <a:lnTo>
                  <a:pt x="3909" y="1244"/>
                </a:lnTo>
                <a:lnTo>
                  <a:pt x="3916" y="1258"/>
                </a:lnTo>
                <a:lnTo>
                  <a:pt x="3921" y="1272"/>
                </a:lnTo>
                <a:lnTo>
                  <a:pt x="3780" y="1278"/>
                </a:lnTo>
                <a:lnTo>
                  <a:pt x="3767" y="1249"/>
                </a:lnTo>
                <a:lnTo>
                  <a:pt x="3752" y="1216"/>
                </a:lnTo>
                <a:lnTo>
                  <a:pt x="3736" y="1184"/>
                </a:lnTo>
                <a:lnTo>
                  <a:pt x="3721" y="1155"/>
                </a:lnTo>
                <a:lnTo>
                  <a:pt x="3705" y="1126"/>
                </a:lnTo>
                <a:lnTo>
                  <a:pt x="3686" y="1092"/>
                </a:lnTo>
                <a:lnTo>
                  <a:pt x="3667" y="1058"/>
                </a:lnTo>
                <a:lnTo>
                  <a:pt x="3649" y="1028"/>
                </a:lnTo>
                <a:lnTo>
                  <a:pt x="3603" y="1040"/>
                </a:lnTo>
                <a:lnTo>
                  <a:pt x="3620" y="1067"/>
                </a:lnTo>
                <a:lnTo>
                  <a:pt x="3637" y="1096"/>
                </a:lnTo>
                <a:lnTo>
                  <a:pt x="3653" y="1125"/>
                </a:lnTo>
                <a:lnTo>
                  <a:pt x="3669" y="1153"/>
                </a:lnTo>
                <a:lnTo>
                  <a:pt x="3685" y="1181"/>
                </a:lnTo>
                <a:lnTo>
                  <a:pt x="3699" y="1211"/>
                </a:lnTo>
                <a:lnTo>
                  <a:pt x="3714" y="1240"/>
                </a:lnTo>
                <a:lnTo>
                  <a:pt x="3726" y="1271"/>
                </a:lnTo>
                <a:lnTo>
                  <a:pt x="3733" y="1282"/>
                </a:lnTo>
                <a:lnTo>
                  <a:pt x="3738" y="1295"/>
                </a:lnTo>
                <a:lnTo>
                  <a:pt x="3743" y="1307"/>
                </a:lnTo>
                <a:lnTo>
                  <a:pt x="3749" y="1319"/>
                </a:lnTo>
                <a:lnTo>
                  <a:pt x="3750" y="1323"/>
                </a:lnTo>
                <a:lnTo>
                  <a:pt x="3756" y="1323"/>
                </a:lnTo>
                <a:lnTo>
                  <a:pt x="3761" y="1323"/>
                </a:lnTo>
                <a:lnTo>
                  <a:pt x="3783" y="1322"/>
                </a:lnTo>
                <a:lnTo>
                  <a:pt x="3803" y="1322"/>
                </a:lnTo>
                <a:lnTo>
                  <a:pt x="3824" y="1320"/>
                </a:lnTo>
                <a:lnTo>
                  <a:pt x="3844" y="1320"/>
                </a:lnTo>
                <a:lnTo>
                  <a:pt x="3868" y="1319"/>
                </a:lnTo>
                <a:lnTo>
                  <a:pt x="3891" y="1319"/>
                </a:lnTo>
                <a:lnTo>
                  <a:pt x="3916" y="1320"/>
                </a:lnTo>
                <a:lnTo>
                  <a:pt x="3939" y="1320"/>
                </a:lnTo>
                <a:lnTo>
                  <a:pt x="3959" y="1374"/>
                </a:lnTo>
                <a:lnTo>
                  <a:pt x="3976" y="1429"/>
                </a:lnTo>
                <a:lnTo>
                  <a:pt x="3993" y="1484"/>
                </a:lnTo>
                <a:lnTo>
                  <a:pt x="4008" y="1541"/>
                </a:lnTo>
                <a:lnTo>
                  <a:pt x="4021" y="1597"/>
                </a:lnTo>
                <a:lnTo>
                  <a:pt x="4033" y="1653"/>
                </a:lnTo>
                <a:lnTo>
                  <a:pt x="4043" y="1709"/>
                </a:lnTo>
                <a:lnTo>
                  <a:pt x="4051" y="1763"/>
                </a:lnTo>
                <a:lnTo>
                  <a:pt x="4053" y="1774"/>
                </a:lnTo>
                <a:lnTo>
                  <a:pt x="4054" y="1786"/>
                </a:lnTo>
                <a:lnTo>
                  <a:pt x="3994" y="1772"/>
                </a:lnTo>
                <a:lnTo>
                  <a:pt x="3994" y="1772"/>
                </a:lnTo>
                <a:lnTo>
                  <a:pt x="3916" y="1755"/>
                </a:lnTo>
                <a:lnTo>
                  <a:pt x="3911" y="1724"/>
                </a:lnTo>
                <a:lnTo>
                  <a:pt x="3905" y="1689"/>
                </a:lnTo>
                <a:lnTo>
                  <a:pt x="3898" y="1653"/>
                </a:lnTo>
                <a:lnTo>
                  <a:pt x="3891" y="1621"/>
                </a:lnTo>
                <a:lnTo>
                  <a:pt x="3884" y="1588"/>
                </a:lnTo>
                <a:lnTo>
                  <a:pt x="3874" y="1551"/>
                </a:lnTo>
                <a:lnTo>
                  <a:pt x="3864" y="1514"/>
                </a:lnTo>
                <a:lnTo>
                  <a:pt x="3854" y="1480"/>
                </a:lnTo>
                <a:lnTo>
                  <a:pt x="3806" y="1480"/>
                </a:lnTo>
                <a:lnTo>
                  <a:pt x="3817" y="1512"/>
                </a:lnTo>
                <a:lnTo>
                  <a:pt x="3825" y="1543"/>
                </a:lnTo>
                <a:lnTo>
                  <a:pt x="3834" y="1575"/>
                </a:lnTo>
                <a:lnTo>
                  <a:pt x="3841" y="1606"/>
                </a:lnTo>
                <a:lnTo>
                  <a:pt x="3849" y="1638"/>
                </a:lnTo>
                <a:lnTo>
                  <a:pt x="3856" y="1670"/>
                </a:lnTo>
                <a:lnTo>
                  <a:pt x="3861" y="1702"/>
                </a:lnTo>
                <a:lnTo>
                  <a:pt x="3867" y="1734"/>
                </a:lnTo>
                <a:lnTo>
                  <a:pt x="3869" y="1748"/>
                </a:lnTo>
                <a:lnTo>
                  <a:pt x="3871" y="1761"/>
                </a:lnTo>
                <a:lnTo>
                  <a:pt x="3873" y="1774"/>
                </a:lnTo>
                <a:lnTo>
                  <a:pt x="3875" y="1787"/>
                </a:lnTo>
                <a:lnTo>
                  <a:pt x="3875" y="1791"/>
                </a:lnTo>
                <a:lnTo>
                  <a:pt x="3884" y="1794"/>
                </a:lnTo>
                <a:lnTo>
                  <a:pt x="3889" y="1795"/>
                </a:lnTo>
                <a:lnTo>
                  <a:pt x="3908" y="1799"/>
                </a:lnTo>
                <a:lnTo>
                  <a:pt x="3928" y="1803"/>
                </a:lnTo>
                <a:lnTo>
                  <a:pt x="3948" y="1808"/>
                </a:lnTo>
                <a:lnTo>
                  <a:pt x="3968" y="1813"/>
                </a:lnTo>
                <a:lnTo>
                  <a:pt x="3990" y="1819"/>
                </a:lnTo>
                <a:lnTo>
                  <a:pt x="4013" y="1824"/>
                </a:lnTo>
                <a:lnTo>
                  <a:pt x="4036" y="1831"/>
                </a:lnTo>
                <a:lnTo>
                  <a:pt x="4059" y="1838"/>
                </a:lnTo>
                <a:lnTo>
                  <a:pt x="4063" y="1889"/>
                </a:lnTo>
                <a:lnTo>
                  <a:pt x="4067" y="1941"/>
                </a:lnTo>
                <a:lnTo>
                  <a:pt x="4069" y="1995"/>
                </a:lnTo>
                <a:lnTo>
                  <a:pt x="4069" y="2048"/>
                </a:lnTo>
                <a:lnTo>
                  <a:pt x="4068" y="2101"/>
                </a:lnTo>
                <a:lnTo>
                  <a:pt x="4066" y="2154"/>
                </a:lnTo>
                <a:lnTo>
                  <a:pt x="4061" y="2206"/>
                </a:lnTo>
                <a:lnTo>
                  <a:pt x="4057" y="2256"/>
                </a:lnTo>
                <a:lnTo>
                  <a:pt x="4055" y="2272"/>
                </a:lnTo>
                <a:lnTo>
                  <a:pt x="4054" y="2287"/>
                </a:lnTo>
                <a:lnTo>
                  <a:pt x="4052" y="2303"/>
                </a:lnTo>
                <a:lnTo>
                  <a:pt x="4050" y="2318"/>
                </a:lnTo>
                <a:lnTo>
                  <a:pt x="3999" y="2290"/>
                </a:lnTo>
                <a:lnTo>
                  <a:pt x="3924" y="2252"/>
                </a:lnTo>
                <a:lnTo>
                  <a:pt x="3927" y="2220"/>
                </a:lnTo>
                <a:lnTo>
                  <a:pt x="3931" y="2185"/>
                </a:lnTo>
                <a:lnTo>
                  <a:pt x="3933" y="2149"/>
                </a:lnTo>
                <a:lnTo>
                  <a:pt x="3935" y="2117"/>
                </a:lnTo>
                <a:lnTo>
                  <a:pt x="3936" y="2083"/>
                </a:lnTo>
                <a:lnTo>
                  <a:pt x="3936" y="2044"/>
                </a:lnTo>
                <a:lnTo>
                  <a:pt x="3936" y="2005"/>
                </a:lnTo>
                <a:lnTo>
                  <a:pt x="3936" y="1970"/>
                </a:lnTo>
                <a:lnTo>
                  <a:pt x="3890" y="1957"/>
                </a:lnTo>
                <a:lnTo>
                  <a:pt x="3891" y="1990"/>
                </a:lnTo>
                <a:lnTo>
                  <a:pt x="3891" y="2023"/>
                </a:lnTo>
                <a:lnTo>
                  <a:pt x="3891" y="2056"/>
                </a:lnTo>
                <a:lnTo>
                  <a:pt x="3891" y="2088"/>
                </a:lnTo>
                <a:lnTo>
                  <a:pt x="3890" y="2121"/>
                </a:lnTo>
                <a:lnTo>
                  <a:pt x="3888" y="2154"/>
                </a:lnTo>
                <a:lnTo>
                  <a:pt x="3886" y="2186"/>
                </a:lnTo>
                <a:lnTo>
                  <a:pt x="3883" y="2219"/>
                </a:lnTo>
                <a:lnTo>
                  <a:pt x="3881" y="2233"/>
                </a:lnTo>
                <a:lnTo>
                  <a:pt x="3879" y="2245"/>
                </a:lnTo>
                <a:lnTo>
                  <a:pt x="3878" y="2259"/>
                </a:lnTo>
                <a:lnTo>
                  <a:pt x="3876" y="2272"/>
                </a:lnTo>
                <a:lnTo>
                  <a:pt x="3876" y="2276"/>
                </a:lnTo>
                <a:lnTo>
                  <a:pt x="3881" y="2279"/>
                </a:lnTo>
                <a:lnTo>
                  <a:pt x="3886" y="2282"/>
                </a:lnTo>
                <a:lnTo>
                  <a:pt x="3904" y="2291"/>
                </a:lnTo>
                <a:lnTo>
                  <a:pt x="3923" y="2302"/>
                </a:lnTo>
                <a:lnTo>
                  <a:pt x="3941" y="2311"/>
                </a:lnTo>
                <a:lnTo>
                  <a:pt x="3959" y="2321"/>
                </a:lnTo>
                <a:lnTo>
                  <a:pt x="3979" y="2333"/>
                </a:lnTo>
                <a:lnTo>
                  <a:pt x="4000" y="2344"/>
                </a:lnTo>
                <a:lnTo>
                  <a:pt x="4021" y="2356"/>
                </a:lnTo>
                <a:lnTo>
                  <a:pt x="4041" y="2369"/>
                </a:lnTo>
                <a:lnTo>
                  <a:pt x="4033" y="2420"/>
                </a:lnTo>
                <a:lnTo>
                  <a:pt x="4022" y="2473"/>
                </a:lnTo>
                <a:lnTo>
                  <a:pt x="4009" y="2525"/>
                </a:lnTo>
                <a:lnTo>
                  <a:pt x="3995" y="2577"/>
                </a:lnTo>
                <a:lnTo>
                  <a:pt x="3980" y="2629"/>
                </a:lnTo>
                <a:lnTo>
                  <a:pt x="3965" y="2679"/>
                </a:lnTo>
                <a:lnTo>
                  <a:pt x="3946" y="2729"/>
                </a:lnTo>
                <a:lnTo>
                  <a:pt x="3928" y="2778"/>
                </a:lnTo>
                <a:lnTo>
                  <a:pt x="3923" y="2790"/>
                </a:lnTo>
                <a:lnTo>
                  <a:pt x="3919" y="2803"/>
                </a:lnTo>
                <a:lnTo>
                  <a:pt x="3913" y="2815"/>
                </a:lnTo>
                <a:lnTo>
                  <a:pt x="3908" y="2829"/>
                </a:lnTo>
                <a:lnTo>
                  <a:pt x="3870" y="2794"/>
                </a:lnTo>
                <a:lnTo>
                  <a:pt x="3870" y="2794"/>
                </a:lnTo>
                <a:lnTo>
                  <a:pt x="3803" y="2733"/>
                </a:lnTo>
                <a:lnTo>
                  <a:pt x="3815" y="2704"/>
                </a:lnTo>
                <a:lnTo>
                  <a:pt x="3827" y="2671"/>
                </a:lnTo>
                <a:lnTo>
                  <a:pt x="3839" y="2637"/>
                </a:lnTo>
                <a:lnTo>
                  <a:pt x="3849" y="2606"/>
                </a:lnTo>
                <a:lnTo>
                  <a:pt x="3858" y="2573"/>
                </a:lnTo>
                <a:lnTo>
                  <a:pt x="3869" y="2536"/>
                </a:lnTo>
                <a:lnTo>
                  <a:pt x="3878" y="2498"/>
                </a:lnTo>
                <a:lnTo>
                  <a:pt x="3887" y="2464"/>
                </a:lnTo>
                <a:lnTo>
                  <a:pt x="3847" y="2440"/>
                </a:lnTo>
                <a:lnTo>
                  <a:pt x="3839" y="2473"/>
                </a:lnTo>
                <a:lnTo>
                  <a:pt x="3832" y="2505"/>
                </a:lnTo>
                <a:lnTo>
                  <a:pt x="3823" y="2536"/>
                </a:lnTo>
                <a:lnTo>
                  <a:pt x="3814" y="2568"/>
                </a:lnTo>
                <a:lnTo>
                  <a:pt x="3804" y="2598"/>
                </a:lnTo>
                <a:lnTo>
                  <a:pt x="3794" y="2629"/>
                </a:lnTo>
                <a:lnTo>
                  <a:pt x="3783" y="2660"/>
                </a:lnTo>
                <a:lnTo>
                  <a:pt x="3772" y="2691"/>
                </a:lnTo>
                <a:lnTo>
                  <a:pt x="3767" y="2704"/>
                </a:lnTo>
                <a:lnTo>
                  <a:pt x="3761" y="2716"/>
                </a:lnTo>
                <a:lnTo>
                  <a:pt x="3757" y="2729"/>
                </a:lnTo>
                <a:lnTo>
                  <a:pt x="3752" y="2741"/>
                </a:lnTo>
                <a:lnTo>
                  <a:pt x="3751" y="2744"/>
                </a:lnTo>
                <a:lnTo>
                  <a:pt x="3754" y="2748"/>
                </a:lnTo>
                <a:lnTo>
                  <a:pt x="3757" y="2750"/>
                </a:lnTo>
                <a:lnTo>
                  <a:pt x="3772" y="2765"/>
                </a:lnTo>
                <a:lnTo>
                  <a:pt x="3788" y="2779"/>
                </a:lnTo>
                <a:lnTo>
                  <a:pt x="3804" y="2794"/>
                </a:lnTo>
                <a:lnTo>
                  <a:pt x="3819" y="2809"/>
                </a:lnTo>
                <a:lnTo>
                  <a:pt x="3836" y="2826"/>
                </a:lnTo>
                <a:lnTo>
                  <a:pt x="3853" y="2843"/>
                </a:lnTo>
                <a:lnTo>
                  <a:pt x="3870" y="2860"/>
                </a:lnTo>
                <a:lnTo>
                  <a:pt x="3886" y="2877"/>
                </a:lnTo>
                <a:lnTo>
                  <a:pt x="3865" y="2924"/>
                </a:lnTo>
                <a:lnTo>
                  <a:pt x="3841" y="2970"/>
                </a:lnTo>
                <a:lnTo>
                  <a:pt x="3816" y="3017"/>
                </a:lnTo>
                <a:lnTo>
                  <a:pt x="3789" y="3064"/>
                </a:lnTo>
                <a:lnTo>
                  <a:pt x="3763" y="3109"/>
                </a:lnTo>
                <a:lnTo>
                  <a:pt x="3734" y="3153"/>
                </a:lnTo>
                <a:lnTo>
                  <a:pt x="3704" y="3197"/>
                </a:lnTo>
                <a:lnTo>
                  <a:pt x="3674" y="3238"/>
                </a:lnTo>
                <a:lnTo>
                  <a:pt x="3666" y="3250"/>
                </a:lnTo>
                <a:lnTo>
                  <a:pt x="3656" y="3263"/>
                </a:lnTo>
                <a:lnTo>
                  <a:pt x="3648" y="3276"/>
                </a:lnTo>
                <a:lnTo>
                  <a:pt x="3638" y="3287"/>
                </a:lnTo>
                <a:lnTo>
                  <a:pt x="3563" y="3167"/>
                </a:lnTo>
                <a:lnTo>
                  <a:pt x="3581" y="3142"/>
                </a:lnTo>
                <a:lnTo>
                  <a:pt x="3601" y="3113"/>
                </a:lnTo>
                <a:lnTo>
                  <a:pt x="3621" y="3083"/>
                </a:lnTo>
                <a:lnTo>
                  <a:pt x="3639" y="3056"/>
                </a:lnTo>
                <a:lnTo>
                  <a:pt x="3657" y="3027"/>
                </a:lnTo>
                <a:lnTo>
                  <a:pt x="3676" y="2994"/>
                </a:lnTo>
                <a:lnTo>
                  <a:pt x="3696" y="2960"/>
                </a:lnTo>
                <a:lnTo>
                  <a:pt x="3713" y="2930"/>
                </a:lnTo>
                <a:lnTo>
                  <a:pt x="3680" y="2895"/>
                </a:lnTo>
                <a:lnTo>
                  <a:pt x="3665" y="2925"/>
                </a:lnTo>
                <a:lnTo>
                  <a:pt x="3649" y="2953"/>
                </a:lnTo>
                <a:lnTo>
                  <a:pt x="3632" y="2982"/>
                </a:lnTo>
                <a:lnTo>
                  <a:pt x="3615" y="3010"/>
                </a:lnTo>
                <a:lnTo>
                  <a:pt x="3598" y="3037"/>
                </a:lnTo>
                <a:lnTo>
                  <a:pt x="3580" y="3064"/>
                </a:lnTo>
                <a:lnTo>
                  <a:pt x="3562" y="3092"/>
                </a:lnTo>
                <a:lnTo>
                  <a:pt x="3542" y="3118"/>
                </a:lnTo>
                <a:lnTo>
                  <a:pt x="3535" y="3129"/>
                </a:lnTo>
                <a:lnTo>
                  <a:pt x="3527" y="3140"/>
                </a:lnTo>
                <a:lnTo>
                  <a:pt x="3519" y="3151"/>
                </a:lnTo>
                <a:lnTo>
                  <a:pt x="3511" y="3162"/>
                </a:lnTo>
                <a:lnTo>
                  <a:pt x="3508" y="3165"/>
                </a:lnTo>
                <a:lnTo>
                  <a:pt x="3512" y="3169"/>
                </a:lnTo>
                <a:lnTo>
                  <a:pt x="3515" y="3175"/>
                </a:lnTo>
                <a:lnTo>
                  <a:pt x="3525" y="3192"/>
                </a:lnTo>
                <a:lnTo>
                  <a:pt x="3536" y="3210"/>
                </a:lnTo>
                <a:lnTo>
                  <a:pt x="3548" y="3228"/>
                </a:lnTo>
                <a:lnTo>
                  <a:pt x="3557" y="3245"/>
                </a:lnTo>
                <a:lnTo>
                  <a:pt x="3570" y="3265"/>
                </a:lnTo>
                <a:lnTo>
                  <a:pt x="3582" y="3285"/>
                </a:lnTo>
                <a:lnTo>
                  <a:pt x="3593" y="3306"/>
                </a:lnTo>
                <a:lnTo>
                  <a:pt x="3605" y="3328"/>
                </a:lnTo>
                <a:lnTo>
                  <a:pt x="3569" y="3371"/>
                </a:lnTo>
                <a:lnTo>
                  <a:pt x="3531" y="3414"/>
                </a:lnTo>
                <a:lnTo>
                  <a:pt x="3490" y="3456"/>
                </a:lnTo>
                <a:lnTo>
                  <a:pt x="3449" y="3497"/>
                </a:lnTo>
                <a:lnTo>
                  <a:pt x="3406" y="3537"/>
                </a:lnTo>
                <a:lnTo>
                  <a:pt x="3364" y="3574"/>
                </a:lnTo>
                <a:lnTo>
                  <a:pt x="3320" y="3610"/>
                </a:lnTo>
                <a:lnTo>
                  <a:pt x="3278" y="3646"/>
                </a:lnTo>
                <a:lnTo>
                  <a:pt x="3278" y="3646"/>
                </a:lnTo>
                <a:lnTo>
                  <a:pt x="3268" y="3653"/>
                </a:lnTo>
                <a:lnTo>
                  <a:pt x="3259" y="3660"/>
                </a:lnTo>
                <a:lnTo>
                  <a:pt x="3242" y="3601"/>
                </a:lnTo>
                <a:lnTo>
                  <a:pt x="3217" y="3524"/>
                </a:lnTo>
                <a:lnTo>
                  <a:pt x="3242" y="3504"/>
                </a:lnTo>
                <a:lnTo>
                  <a:pt x="3269" y="3482"/>
                </a:lnTo>
                <a:lnTo>
                  <a:pt x="3296" y="3458"/>
                </a:lnTo>
                <a:lnTo>
                  <a:pt x="3320" y="3436"/>
                </a:lnTo>
                <a:lnTo>
                  <a:pt x="3345" y="3413"/>
                </a:lnTo>
                <a:lnTo>
                  <a:pt x="3372" y="3386"/>
                </a:lnTo>
                <a:lnTo>
                  <a:pt x="3400" y="3359"/>
                </a:lnTo>
                <a:lnTo>
                  <a:pt x="3424" y="3334"/>
                </a:lnTo>
                <a:lnTo>
                  <a:pt x="3401" y="3292"/>
                </a:lnTo>
                <a:lnTo>
                  <a:pt x="3379" y="3316"/>
                </a:lnTo>
                <a:lnTo>
                  <a:pt x="3355" y="3339"/>
                </a:lnTo>
                <a:lnTo>
                  <a:pt x="3333" y="3363"/>
                </a:lnTo>
                <a:lnTo>
                  <a:pt x="3309" y="3385"/>
                </a:lnTo>
                <a:lnTo>
                  <a:pt x="3285" y="3407"/>
                </a:lnTo>
                <a:lnTo>
                  <a:pt x="3261" y="3430"/>
                </a:lnTo>
                <a:lnTo>
                  <a:pt x="3236" y="3451"/>
                </a:lnTo>
                <a:lnTo>
                  <a:pt x="3211" y="3471"/>
                </a:lnTo>
                <a:lnTo>
                  <a:pt x="3200" y="3480"/>
                </a:lnTo>
                <a:lnTo>
                  <a:pt x="3190" y="3488"/>
                </a:lnTo>
                <a:lnTo>
                  <a:pt x="3179" y="3497"/>
                </a:lnTo>
                <a:lnTo>
                  <a:pt x="3168" y="3505"/>
                </a:lnTo>
                <a:lnTo>
                  <a:pt x="3166" y="3507"/>
                </a:lnTo>
                <a:lnTo>
                  <a:pt x="3168" y="3516"/>
                </a:lnTo>
                <a:lnTo>
                  <a:pt x="3169" y="3521"/>
                </a:lnTo>
                <a:lnTo>
                  <a:pt x="3176" y="3540"/>
                </a:lnTo>
                <a:lnTo>
                  <a:pt x="3181" y="3559"/>
                </a:lnTo>
                <a:lnTo>
                  <a:pt x="3187" y="3579"/>
                </a:lnTo>
                <a:lnTo>
                  <a:pt x="3193" y="3598"/>
                </a:lnTo>
                <a:lnTo>
                  <a:pt x="3199" y="3620"/>
                </a:lnTo>
                <a:lnTo>
                  <a:pt x="3205" y="3643"/>
                </a:lnTo>
                <a:lnTo>
                  <a:pt x="3212" y="3667"/>
                </a:lnTo>
                <a:lnTo>
                  <a:pt x="3217" y="3690"/>
                </a:lnTo>
                <a:lnTo>
                  <a:pt x="3175" y="3720"/>
                </a:lnTo>
                <a:lnTo>
                  <a:pt x="3131" y="3749"/>
                </a:lnTo>
                <a:lnTo>
                  <a:pt x="3085" y="3776"/>
                </a:lnTo>
                <a:lnTo>
                  <a:pt x="3040" y="3803"/>
                </a:lnTo>
                <a:lnTo>
                  <a:pt x="2993" y="3830"/>
                </a:lnTo>
                <a:lnTo>
                  <a:pt x="2946" y="3853"/>
                </a:lnTo>
                <a:lnTo>
                  <a:pt x="2899" y="3876"/>
                </a:lnTo>
                <a:lnTo>
                  <a:pt x="2854" y="3898"/>
                </a:lnTo>
                <a:lnTo>
                  <a:pt x="2840" y="3903"/>
                </a:lnTo>
                <a:lnTo>
                  <a:pt x="2825" y="3909"/>
                </a:lnTo>
                <a:lnTo>
                  <a:pt x="2811" y="3916"/>
                </a:lnTo>
                <a:lnTo>
                  <a:pt x="2797" y="3921"/>
                </a:lnTo>
                <a:lnTo>
                  <a:pt x="2795" y="3864"/>
                </a:lnTo>
                <a:lnTo>
                  <a:pt x="2791" y="3780"/>
                </a:lnTo>
                <a:lnTo>
                  <a:pt x="2820" y="3767"/>
                </a:lnTo>
                <a:lnTo>
                  <a:pt x="2852" y="3752"/>
                </a:lnTo>
                <a:lnTo>
                  <a:pt x="2884" y="3736"/>
                </a:lnTo>
                <a:lnTo>
                  <a:pt x="2914" y="3721"/>
                </a:lnTo>
                <a:lnTo>
                  <a:pt x="2944" y="3705"/>
                </a:lnTo>
                <a:lnTo>
                  <a:pt x="2977" y="3686"/>
                </a:lnTo>
                <a:lnTo>
                  <a:pt x="3011" y="3667"/>
                </a:lnTo>
                <a:lnTo>
                  <a:pt x="3041" y="3649"/>
                </a:lnTo>
                <a:lnTo>
                  <a:pt x="3029" y="3603"/>
                </a:lnTo>
                <a:lnTo>
                  <a:pt x="3001" y="3620"/>
                </a:lnTo>
                <a:lnTo>
                  <a:pt x="2973" y="3637"/>
                </a:lnTo>
                <a:lnTo>
                  <a:pt x="2944" y="3654"/>
                </a:lnTo>
                <a:lnTo>
                  <a:pt x="2916" y="3670"/>
                </a:lnTo>
                <a:lnTo>
                  <a:pt x="2888" y="3685"/>
                </a:lnTo>
                <a:lnTo>
                  <a:pt x="2858" y="3700"/>
                </a:lnTo>
                <a:lnTo>
                  <a:pt x="2829" y="3714"/>
                </a:lnTo>
                <a:lnTo>
                  <a:pt x="2798" y="3727"/>
                </a:lnTo>
                <a:lnTo>
                  <a:pt x="2787" y="3733"/>
                </a:lnTo>
                <a:lnTo>
                  <a:pt x="2774" y="3738"/>
                </a:lnTo>
                <a:lnTo>
                  <a:pt x="2762" y="3743"/>
                </a:lnTo>
                <a:lnTo>
                  <a:pt x="2749" y="3749"/>
                </a:lnTo>
                <a:lnTo>
                  <a:pt x="2746" y="3750"/>
                </a:lnTo>
                <a:lnTo>
                  <a:pt x="2746" y="3756"/>
                </a:lnTo>
                <a:lnTo>
                  <a:pt x="2746" y="3761"/>
                </a:lnTo>
                <a:lnTo>
                  <a:pt x="2747" y="3783"/>
                </a:lnTo>
                <a:lnTo>
                  <a:pt x="2747" y="3804"/>
                </a:lnTo>
                <a:lnTo>
                  <a:pt x="2748" y="3824"/>
                </a:lnTo>
                <a:lnTo>
                  <a:pt x="2748" y="3844"/>
                </a:lnTo>
                <a:lnTo>
                  <a:pt x="2749" y="3868"/>
                </a:lnTo>
                <a:lnTo>
                  <a:pt x="2749" y="3892"/>
                </a:lnTo>
                <a:lnTo>
                  <a:pt x="2748" y="3916"/>
                </a:lnTo>
                <a:lnTo>
                  <a:pt x="2748" y="3940"/>
                </a:lnTo>
                <a:lnTo>
                  <a:pt x="2699" y="3957"/>
                </a:lnTo>
                <a:lnTo>
                  <a:pt x="2649" y="3974"/>
                </a:lnTo>
                <a:lnTo>
                  <a:pt x="2597" y="3990"/>
                </a:lnTo>
                <a:lnTo>
                  <a:pt x="2546" y="4004"/>
                </a:lnTo>
                <a:lnTo>
                  <a:pt x="2494" y="4017"/>
                </a:lnTo>
                <a:lnTo>
                  <a:pt x="2442" y="4028"/>
                </a:lnTo>
                <a:lnTo>
                  <a:pt x="2390" y="4038"/>
                </a:lnTo>
                <a:lnTo>
                  <a:pt x="2340" y="4046"/>
                </a:lnTo>
                <a:lnTo>
                  <a:pt x="2325" y="4049"/>
                </a:lnTo>
                <a:lnTo>
                  <a:pt x="2311" y="4051"/>
                </a:lnTo>
                <a:lnTo>
                  <a:pt x="2296" y="4052"/>
                </a:lnTo>
                <a:lnTo>
                  <a:pt x="2283" y="4054"/>
                </a:lnTo>
                <a:lnTo>
                  <a:pt x="2295" y="3996"/>
                </a:lnTo>
                <a:lnTo>
                  <a:pt x="2313" y="3916"/>
                </a:lnTo>
                <a:lnTo>
                  <a:pt x="2344" y="3911"/>
                </a:lnTo>
                <a:lnTo>
                  <a:pt x="2379" y="3905"/>
                </a:lnTo>
                <a:lnTo>
                  <a:pt x="2416" y="3899"/>
                </a:lnTo>
                <a:lnTo>
                  <a:pt x="2447" y="3891"/>
                </a:lnTo>
                <a:lnTo>
                  <a:pt x="2480" y="3884"/>
                </a:lnTo>
                <a:lnTo>
                  <a:pt x="2518" y="3874"/>
                </a:lnTo>
                <a:lnTo>
                  <a:pt x="2555" y="3864"/>
                </a:lnTo>
                <a:lnTo>
                  <a:pt x="2589" y="3854"/>
                </a:lnTo>
                <a:lnTo>
                  <a:pt x="2589" y="3807"/>
                </a:lnTo>
                <a:lnTo>
                  <a:pt x="2557" y="3817"/>
                </a:lnTo>
                <a:lnTo>
                  <a:pt x="2526" y="3825"/>
                </a:lnTo>
                <a:lnTo>
                  <a:pt x="2494" y="3834"/>
                </a:lnTo>
                <a:lnTo>
                  <a:pt x="2462" y="3842"/>
                </a:lnTo>
                <a:lnTo>
                  <a:pt x="2431" y="3850"/>
                </a:lnTo>
                <a:lnTo>
                  <a:pt x="2400" y="3856"/>
                </a:lnTo>
                <a:lnTo>
                  <a:pt x="2367" y="3861"/>
                </a:lnTo>
                <a:lnTo>
                  <a:pt x="2335" y="3867"/>
                </a:lnTo>
                <a:lnTo>
                  <a:pt x="2321" y="3869"/>
                </a:lnTo>
                <a:lnTo>
                  <a:pt x="2308" y="3871"/>
                </a:lnTo>
                <a:lnTo>
                  <a:pt x="2294" y="3873"/>
                </a:lnTo>
                <a:lnTo>
                  <a:pt x="2282" y="3875"/>
                </a:lnTo>
                <a:lnTo>
                  <a:pt x="2277" y="3876"/>
                </a:lnTo>
                <a:lnTo>
                  <a:pt x="2276" y="3882"/>
                </a:lnTo>
                <a:lnTo>
                  <a:pt x="2274" y="3890"/>
                </a:lnTo>
                <a:lnTo>
                  <a:pt x="2270" y="3910"/>
                </a:lnTo>
                <a:lnTo>
                  <a:pt x="2266" y="3929"/>
                </a:lnTo>
                <a:lnTo>
                  <a:pt x="2260" y="3949"/>
                </a:lnTo>
                <a:lnTo>
                  <a:pt x="2256" y="3968"/>
                </a:lnTo>
                <a:lnTo>
                  <a:pt x="2250" y="3990"/>
                </a:lnTo>
                <a:lnTo>
                  <a:pt x="2244" y="4013"/>
                </a:lnTo>
                <a:lnTo>
                  <a:pt x="2238" y="4037"/>
                </a:lnTo>
                <a:lnTo>
                  <a:pt x="2232" y="4059"/>
                </a:lnTo>
                <a:lnTo>
                  <a:pt x="2180" y="4064"/>
                </a:lnTo>
                <a:lnTo>
                  <a:pt x="2127" y="4068"/>
                </a:lnTo>
                <a:lnTo>
                  <a:pt x="2074" y="4069"/>
                </a:lnTo>
                <a:lnTo>
                  <a:pt x="2021" y="4069"/>
                </a:lnTo>
                <a:lnTo>
                  <a:pt x="1968" y="4068"/>
                </a:lnTo>
                <a:lnTo>
                  <a:pt x="1915" y="4066"/>
                </a:lnTo>
                <a:lnTo>
                  <a:pt x="1863" y="4062"/>
                </a:lnTo>
                <a:lnTo>
                  <a:pt x="1813" y="4057"/>
                </a:lnTo>
                <a:lnTo>
                  <a:pt x="1797" y="4055"/>
                </a:lnTo>
                <a:lnTo>
                  <a:pt x="1782" y="4054"/>
                </a:lnTo>
                <a:lnTo>
                  <a:pt x="1766" y="4052"/>
                </a:lnTo>
                <a:lnTo>
                  <a:pt x="1751" y="4050"/>
                </a:lnTo>
                <a:lnTo>
                  <a:pt x="1817" y="3924"/>
                </a:lnTo>
                <a:lnTo>
                  <a:pt x="1849" y="3927"/>
                </a:lnTo>
                <a:lnTo>
                  <a:pt x="1884" y="3931"/>
                </a:lnTo>
                <a:lnTo>
                  <a:pt x="1920" y="3934"/>
                </a:lnTo>
                <a:lnTo>
                  <a:pt x="1952" y="3935"/>
                </a:lnTo>
                <a:lnTo>
                  <a:pt x="1986" y="3936"/>
                </a:lnTo>
                <a:lnTo>
                  <a:pt x="2024" y="3937"/>
                </a:lnTo>
                <a:lnTo>
                  <a:pt x="2064" y="3936"/>
                </a:lnTo>
                <a:lnTo>
                  <a:pt x="2099" y="3936"/>
                </a:lnTo>
                <a:lnTo>
                  <a:pt x="2111" y="3890"/>
                </a:lnTo>
                <a:lnTo>
                  <a:pt x="2079" y="3891"/>
                </a:lnTo>
                <a:lnTo>
                  <a:pt x="2046" y="3892"/>
                </a:lnTo>
                <a:lnTo>
                  <a:pt x="2013" y="3892"/>
                </a:lnTo>
                <a:lnTo>
                  <a:pt x="1981" y="3891"/>
                </a:lnTo>
                <a:lnTo>
                  <a:pt x="1948" y="3890"/>
                </a:lnTo>
                <a:lnTo>
                  <a:pt x="1915" y="3888"/>
                </a:lnTo>
                <a:lnTo>
                  <a:pt x="1883" y="3886"/>
                </a:lnTo>
                <a:lnTo>
                  <a:pt x="1850" y="3883"/>
                </a:lnTo>
                <a:lnTo>
                  <a:pt x="1837" y="3882"/>
                </a:lnTo>
                <a:lnTo>
                  <a:pt x="1823" y="3879"/>
                </a:lnTo>
                <a:lnTo>
                  <a:pt x="1810" y="3878"/>
                </a:lnTo>
                <a:lnTo>
                  <a:pt x="1797" y="3876"/>
                </a:lnTo>
                <a:lnTo>
                  <a:pt x="1793" y="3876"/>
                </a:lnTo>
                <a:lnTo>
                  <a:pt x="1790" y="3882"/>
                </a:lnTo>
                <a:lnTo>
                  <a:pt x="1787" y="3887"/>
                </a:lnTo>
                <a:lnTo>
                  <a:pt x="1778" y="3905"/>
                </a:lnTo>
                <a:lnTo>
                  <a:pt x="1767" y="3923"/>
                </a:lnTo>
                <a:lnTo>
                  <a:pt x="1757" y="3941"/>
                </a:lnTo>
                <a:lnTo>
                  <a:pt x="1748" y="3959"/>
                </a:lnTo>
                <a:lnTo>
                  <a:pt x="1736" y="3979"/>
                </a:lnTo>
                <a:lnTo>
                  <a:pt x="1725" y="4001"/>
                </a:lnTo>
                <a:lnTo>
                  <a:pt x="1713" y="4021"/>
                </a:lnTo>
                <a:lnTo>
                  <a:pt x="1700" y="4041"/>
                </a:lnTo>
                <a:lnTo>
                  <a:pt x="1645" y="4032"/>
                </a:lnTo>
                <a:lnTo>
                  <a:pt x="1588" y="4020"/>
                </a:lnTo>
                <a:lnTo>
                  <a:pt x="1531" y="4006"/>
                </a:lnTo>
                <a:lnTo>
                  <a:pt x="1475" y="3991"/>
                </a:lnTo>
                <a:lnTo>
                  <a:pt x="1419" y="3974"/>
                </a:lnTo>
                <a:lnTo>
                  <a:pt x="1365" y="3956"/>
                </a:lnTo>
                <a:lnTo>
                  <a:pt x="1312" y="3937"/>
                </a:lnTo>
                <a:lnTo>
                  <a:pt x="1261" y="3917"/>
                </a:lnTo>
                <a:lnTo>
                  <a:pt x="1250" y="3912"/>
                </a:lnTo>
                <a:lnTo>
                  <a:pt x="1239" y="3908"/>
                </a:lnTo>
                <a:lnTo>
                  <a:pt x="1281" y="3862"/>
                </a:lnTo>
                <a:lnTo>
                  <a:pt x="1335" y="3804"/>
                </a:lnTo>
                <a:lnTo>
                  <a:pt x="1365" y="3815"/>
                </a:lnTo>
                <a:lnTo>
                  <a:pt x="1398" y="3827"/>
                </a:lnTo>
                <a:lnTo>
                  <a:pt x="1432" y="3839"/>
                </a:lnTo>
                <a:lnTo>
                  <a:pt x="1463" y="3850"/>
                </a:lnTo>
                <a:lnTo>
                  <a:pt x="1496" y="3859"/>
                </a:lnTo>
                <a:lnTo>
                  <a:pt x="1533" y="3869"/>
                </a:lnTo>
                <a:lnTo>
                  <a:pt x="1570" y="3879"/>
                </a:lnTo>
                <a:lnTo>
                  <a:pt x="1604" y="3888"/>
                </a:lnTo>
                <a:lnTo>
                  <a:pt x="1629" y="3847"/>
                </a:lnTo>
                <a:lnTo>
                  <a:pt x="1596" y="3839"/>
                </a:lnTo>
                <a:lnTo>
                  <a:pt x="1564" y="3832"/>
                </a:lnTo>
                <a:lnTo>
                  <a:pt x="1533" y="3823"/>
                </a:lnTo>
                <a:lnTo>
                  <a:pt x="1501" y="3814"/>
                </a:lnTo>
                <a:lnTo>
                  <a:pt x="1470" y="3804"/>
                </a:lnTo>
                <a:lnTo>
                  <a:pt x="1440" y="3794"/>
                </a:lnTo>
                <a:lnTo>
                  <a:pt x="1409" y="3784"/>
                </a:lnTo>
                <a:lnTo>
                  <a:pt x="1378" y="3772"/>
                </a:lnTo>
                <a:lnTo>
                  <a:pt x="1365" y="3767"/>
                </a:lnTo>
                <a:lnTo>
                  <a:pt x="1352" y="3763"/>
                </a:lnTo>
                <a:lnTo>
                  <a:pt x="1341" y="3757"/>
                </a:lnTo>
                <a:lnTo>
                  <a:pt x="1328" y="3752"/>
                </a:lnTo>
                <a:lnTo>
                  <a:pt x="1325" y="3751"/>
                </a:lnTo>
                <a:lnTo>
                  <a:pt x="1318" y="3757"/>
                </a:lnTo>
                <a:lnTo>
                  <a:pt x="1315" y="3760"/>
                </a:lnTo>
                <a:lnTo>
                  <a:pt x="1301" y="3775"/>
                </a:lnTo>
                <a:lnTo>
                  <a:pt x="1288" y="3790"/>
                </a:lnTo>
                <a:lnTo>
                  <a:pt x="1274" y="3805"/>
                </a:lnTo>
                <a:lnTo>
                  <a:pt x="1260" y="3819"/>
                </a:lnTo>
                <a:lnTo>
                  <a:pt x="1243" y="3836"/>
                </a:lnTo>
                <a:lnTo>
                  <a:pt x="1226" y="3853"/>
                </a:lnTo>
                <a:lnTo>
                  <a:pt x="1209" y="3870"/>
                </a:lnTo>
                <a:lnTo>
                  <a:pt x="1192" y="3887"/>
                </a:lnTo>
                <a:lnTo>
                  <a:pt x="1145" y="3865"/>
                </a:lnTo>
                <a:lnTo>
                  <a:pt x="1098" y="3841"/>
                </a:lnTo>
                <a:lnTo>
                  <a:pt x="1052" y="3816"/>
                </a:lnTo>
                <a:lnTo>
                  <a:pt x="1005" y="3790"/>
                </a:lnTo>
                <a:lnTo>
                  <a:pt x="960" y="3763"/>
                </a:lnTo>
                <a:lnTo>
                  <a:pt x="915" y="3734"/>
                </a:lnTo>
                <a:lnTo>
                  <a:pt x="872" y="3705"/>
                </a:lnTo>
                <a:lnTo>
                  <a:pt x="830" y="3675"/>
                </a:lnTo>
                <a:lnTo>
                  <a:pt x="819" y="3666"/>
                </a:lnTo>
                <a:lnTo>
                  <a:pt x="806" y="3657"/>
                </a:lnTo>
                <a:lnTo>
                  <a:pt x="793" y="3648"/>
                </a:lnTo>
                <a:lnTo>
                  <a:pt x="782" y="3638"/>
                </a:lnTo>
                <a:lnTo>
                  <a:pt x="831" y="3607"/>
                </a:lnTo>
                <a:lnTo>
                  <a:pt x="902" y="3563"/>
                </a:lnTo>
                <a:lnTo>
                  <a:pt x="927" y="3581"/>
                </a:lnTo>
                <a:lnTo>
                  <a:pt x="956" y="3601"/>
                </a:lnTo>
                <a:lnTo>
                  <a:pt x="986" y="3622"/>
                </a:lnTo>
                <a:lnTo>
                  <a:pt x="1013" y="3639"/>
                </a:lnTo>
                <a:lnTo>
                  <a:pt x="1042" y="3657"/>
                </a:lnTo>
                <a:lnTo>
                  <a:pt x="1075" y="3676"/>
                </a:lnTo>
                <a:lnTo>
                  <a:pt x="1109" y="3697"/>
                </a:lnTo>
                <a:lnTo>
                  <a:pt x="1139" y="3714"/>
                </a:lnTo>
                <a:lnTo>
                  <a:pt x="1174" y="3680"/>
                </a:lnTo>
                <a:lnTo>
                  <a:pt x="1144" y="3665"/>
                </a:lnTo>
                <a:lnTo>
                  <a:pt x="1115" y="3649"/>
                </a:lnTo>
                <a:lnTo>
                  <a:pt x="1087" y="3633"/>
                </a:lnTo>
                <a:lnTo>
                  <a:pt x="1059" y="3616"/>
                </a:lnTo>
                <a:lnTo>
                  <a:pt x="1031" y="3598"/>
                </a:lnTo>
                <a:lnTo>
                  <a:pt x="1005" y="3581"/>
                </a:lnTo>
                <a:lnTo>
                  <a:pt x="977" y="3562"/>
                </a:lnTo>
                <a:lnTo>
                  <a:pt x="951" y="3542"/>
                </a:lnTo>
                <a:lnTo>
                  <a:pt x="940" y="3535"/>
                </a:lnTo>
                <a:lnTo>
                  <a:pt x="929" y="3527"/>
                </a:lnTo>
                <a:lnTo>
                  <a:pt x="918" y="3519"/>
                </a:lnTo>
                <a:lnTo>
                  <a:pt x="907" y="3511"/>
                </a:lnTo>
                <a:lnTo>
                  <a:pt x="904" y="3508"/>
                </a:lnTo>
                <a:lnTo>
                  <a:pt x="900" y="3512"/>
                </a:lnTo>
                <a:lnTo>
                  <a:pt x="894" y="3515"/>
                </a:lnTo>
                <a:lnTo>
                  <a:pt x="877" y="3525"/>
                </a:lnTo>
                <a:lnTo>
                  <a:pt x="859" y="3537"/>
                </a:lnTo>
                <a:lnTo>
                  <a:pt x="841" y="3548"/>
                </a:lnTo>
                <a:lnTo>
                  <a:pt x="824" y="3558"/>
                </a:lnTo>
                <a:lnTo>
                  <a:pt x="804" y="3570"/>
                </a:lnTo>
                <a:lnTo>
                  <a:pt x="784" y="3582"/>
                </a:lnTo>
                <a:lnTo>
                  <a:pt x="762" y="3593"/>
                </a:lnTo>
                <a:lnTo>
                  <a:pt x="741" y="3605"/>
                </a:lnTo>
                <a:lnTo>
                  <a:pt x="700" y="3570"/>
                </a:lnTo>
                <a:lnTo>
                  <a:pt x="658" y="3533"/>
                </a:lnTo>
                <a:lnTo>
                  <a:pt x="617" y="3495"/>
                </a:lnTo>
                <a:lnTo>
                  <a:pt x="577" y="3455"/>
                </a:lnTo>
                <a:lnTo>
                  <a:pt x="539" y="3414"/>
                </a:lnTo>
                <a:lnTo>
                  <a:pt x="502" y="3372"/>
                </a:lnTo>
                <a:lnTo>
                  <a:pt x="466" y="3331"/>
                </a:lnTo>
                <a:lnTo>
                  <a:pt x="433" y="3289"/>
                </a:lnTo>
                <a:lnTo>
                  <a:pt x="422" y="3275"/>
                </a:lnTo>
                <a:lnTo>
                  <a:pt x="412" y="3260"/>
                </a:lnTo>
                <a:lnTo>
                  <a:pt x="544" y="3217"/>
                </a:lnTo>
                <a:lnTo>
                  <a:pt x="565" y="3242"/>
                </a:lnTo>
                <a:lnTo>
                  <a:pt x="587" y="3269"/>
                </a:lnTo>
                <a:lnTo>
                  <a:pt x="610" y="3296"/>
                </a:lnTo>
                <a:lnTo>
                  <a:pt x="633" y="3320"/>
                </a:lnTo>
                <a:lnTo>
                  <a:pt x="656" y="3345"/>
                </a:lnTo>
                <a:lnTo>
                  <a:pt x="683" y="3372"/>
                </a:lnTo>
                <a:lnTo>
                  <a:pt x="710" y="3400"/>
                </a:lnTo>
                <a:lnTo>
                  <a:pt x="736" y="3424"/>
                </a:lnTo>
                <a:lnTo>
                  <a:pt x="777" y="3401"/>
                </a:lnTo>
                <a:lnTo>
                  <a:pt x="753" y="3379"/>
                </a:lnTo>
                <a:lnTo>
                  <a:pt x="729" y="3355"/>
                </a:lnTo>
                <a:lnTo>
                  <a:pt x="706" y="3333"/>
                </a:lnTo>
                <a:lnTo>
                  <a:pt x="684" y="3310"/>
                </a:lnTo>
                <a:lnTo>
                  <a:pt x="661" y="3285"/>
                </a:lnTo>
                <a:lnTo>
                  <a:pt x="639" y="3261"/>
                </a:lnTo>
                <a:lnTo>
                  <a:pt x="618" y="3236"/>
                </a:lnTo>
                <a:lnTo>
                  <a:pt x="598" y="3211"/>
                </a:lnTo>
                <a:lnTo>
                  <a:pt x="589" y="3200"/>
                </a:lnTo>
                <a:lnTo>
                  <a:pt x="581" y="3189"/>
                </a:lnTo>
                <a:lnTo>
                  <a:pt x="572" y="3180"/>
                </a:lnTo>
                <a:lnTo>
                  <a:pt x="564" y="3169"/>
                </a:lnTo>
                <a:lnTo>
                  <a:pt x="561" y="3166"/>
                </a:lnTo>
                <a:lnTo>
                  <a:pt x="561" y="3166"/>
                </a:lnTo>
                <a:close/>
                <a:moveTo>
                  <a:pt x="3709" y="2726"/>
                </a:moveTo>
                <a:lnTo>
                  <a:pt x="3710" y="2723"/>
                </a:lnTo>
                <a:lnTo>
                  <a:pt x="3715" y="2711"/>
                </a:lnTo>
                <a:lnTo>
                  <a:pt x="3720" y="2699"/>
                </a:lnTo>
                <a:lnTo>
                  <a:pt x="3724" y="2688"/>
                </a:lnTo>
                <a:lnTo>
                  <a:pt x="3729" y="2676"/>
                </a:lnTo>
                <a:lnTo>
                  <a:pt x="3743" y="2637"/>
                </a:lnTo>
                <a:lnTo>
                  <a:pt x="3756" y="2598"/>
                </a:lnTo>
                <a:lnTo>
                  <a:pt x="3768" y="2559"/>
                </a:lnTo>
                <a:lnTo>
                  <a:pt x="3780" y="2520"/>
                </a:lnTo>
                <a:lnTo>
                  <a:pt x="3789" y="2480"/>
                </a:lnTo>
                <a:lnTo>
                  <a:pt x="3800" y="2441"/>
                </a:lnTo>
                <a:lnTo>
                  <a:pt x="3808" y="2401"/>
                </a:lnTo>
                <a:lnTo>
                  <a:pt x="3817" y="2360"/>
                </a:lnTo>
                <a:lnTo>
                  <a:pt x="3938" y="2431"/>
                </a:lnTo>
                <a:lnTo>
                  <a:pt x="3931" y="2467"/>
                </a:lnTo>
                <a:lnTo>
                  <a:pt x="3921" y="2503"/>
                </a:lnTo>
                <a:lnTo>
                  <a:pt x="3911" y="2539"/>
                </a:lnTo>
                <a:lnTo>
                  <a:pt x="3902" y="2576"/>
                </a:lnTo>
                <a:lnTo>
                  <a:pt x="3890" y="2612"/>
                </a:lnTo>
                <a:lnTo>
                  <a:pt x="3879" y="2648"/>
                </a:lnTo>
                <a:lnTo>
                  <a:pt x="3868" y="2682"/>
                </a:lnTo>
                <a:lnTo>
                  <a:pt x="3855" y="2715"/>
                </a:lnTo>
                <a:lnTo>
                  <a:pt x="3891" y="2749"/>
                </a:lnTo>
                <a:lnTo>
                  <a:pt x="3896" y="2736"/>
                </a:lnTo>
                <a:lnTo>
                  <a:pt x="3902" y="2722"/>
                </a:lnTo>
                <a:lnTo>
                  <a:pt x="3915" y="2685"/>
                </a:lnTo>
                <a:lnTo>
                  <a:pt x="3927" y="2645"/>
                </a:lnTo>
                <a:lnTo>
                  <a:pt x="3940" y="2606"/>
                </a:lnTo>
                <a:lnTo>
                  <a:pt x="3952" y="2565"/>
                </a:lnTo>
                <a:lnTo>
                  <a:pt x="3962" y="2524"/>
                </a:lnTo>
                <a:lnTo>
                  <a:pt x="3973" y="2484"/>
                </a:lnTo>
                <a:lnTo>
                  <a:pt x="3982" y="2442"/>
                </a:lnTo>
                <a:lnTo>
                  <a:pt x="3990" y="2402"/>
                </a:lnTo>
                <a:lnTo>
                  <a:pt x="3970" y="2390"/>
                </a:lnTo>
                <a:lnTo>
                  <a:pt x="3950" y="2378"/>
                </a:lnTo>
                <a:lnTo>
                  <a:pt x="3929" y="2366"/>
                </a:lnTo>
                <a:lnTo>
                  <a:pt x="3908" y="2353"/>
                </a:lnTo>
                <a:lnTo>
                  <a:pt x="3887" y="2341"/>
                </a:lnTo>
                <a:lnTo>
                  <a:pt x="3867" y="2329"/>
                </a:lnTo>
                <a:lnTo>
                  <a:pt x="3845" y="2318"/>
                </a:lnTo>
                <a:lnTo>
                  <a:pt x="3825" y="2307"/>
                </a:lnTo>
                <a:lnTo>
                  <a:pt x="3827" y="2296"/>
                </a:lnTo>
                <a:lnTo>
                  <a:pt x="3828" y="2288"/>
                </a:lnTo>
                <a:lnTo>
                  <a:pt x="3830" y="2278"/>
                </a:lnTo>
                <a:lnTo>
                  <a:pt x="3831" y="2269"/>
                </a:lnTo>
                <a:lnTo>
                  <a:pt x="3832" y="2266"/>
                </a:lnTo>
                <a:lnTo>
                  <a:pt x="3833" y="2253"/>
                </a:lnTo>
                <a:lnTo>
                  <a:pt x="3835" y="2240"/>
                </a:lnTo>
                <a:lnTo>
                  <a:pt x="3836" y="2228"/>
                </a:lnTo>
                <a:lnTo>
                  <a:pt x="3837" y="2216"/>
                </a:lnTo>
                <a:lnTo>
                  <a:pt x="3841" y="2174"/>
                </a:lnTo>
                <a:lnTo>
                  <a:pt x="3843" y="2134"/>
                </a:lnTo>
                <a:lnTo>
                  <a:pt x="3844" y="2092"/>
                </a:lnTo>
                <a:lnTo>
                  <a:pt x="3845" y="2052"/>
                </a:lnTo>
                <a:lnTo>
                  <a:pt x="3845" y="2012"/>
                </a:lnTo>
                <a:lnTo>
                  <a:pt x="3844" y="1970"/>
                </a:lnTo>
                <a:lnTo>
                  <a:pt x="3842" y="1930"/>
                </a:lnTo>
                <a:lnTo>
                  <a:pt x="3840" y="1888"/>
                </a:lnTo>
                <a:lnTo>
                  <a:pt x="3975" y="1925"/>
                </a:lnTo>
                <a:lnTo>
                  <a:pt x="3977" y="1962"/>
                </a:lnTo>
                <a:lnTo>
                  <a:pt x="3978" y="1998"/>
                </a:lnTo>
                <a:lnTo>
                  <a:pt x="3978" y="2036"/>
                </a:lnTo>
                <a:lnTo>
                  <a:pt x="3977" y="2074"/>
                </a:lnTo>
                <a:lnTo>
                  <a:pt x="3976" y="2113"/>
                </a:lnTo>
                <a:lnTo>
                  <a:pt x="3975" y="2150"/>
                </a:lnTo>
                <a:lnTo>
                  <a:pt x="3973" y="2186"/>
                </a:lnTo>
                <a:lnTo>
                  <a:pt x="3970" y="2221"/>
                </a:lnTo>
                <a:lnTo>
                  <a:pt x="4012" y="2244"/>
                </a:lnTo>
                <a:lnTo>
                  <a:pt x="4013" y="2234"/>
                </a:lnTo>
                <a:lnTo>
                  <a:pt x="4016" y="2221"/>
                </a:lnTo>
                <a:lnTo>
                  <a:pt x="4017" y="2209"/>
                </a:lnTo>
                <a:lnTo>
                  <a:pt x="4018" y="2198"/>
                </a:lnTo>
                <a:lnTo>
                  <a:pt x="4020" y="2160"/>
                </a:lnTo>
                <a:lnTo>
                  <a:pt x="4022" y="2121"/>
                </a:lnTo>
                <a:lnTo>
                  <a:pt x="4023" y="2082"/>
                </a:lnTo>
                <a:lnTo>
                  <a:pt x="4024" y="2041"/>
                </a:lnTo>
                <a:lnTo>
                  <a:pt x="4023" y="2002"/>
                </a:lnTo>
                <a:lnTo>
                  <a:pt x="4023" y="1962"/>
                </a:lnTo>
                <a:lnTo>
                  <a:pt x="4021" y="1922"/>
                </a:lnTo>
                <a:lnTo>
                  <a:pt x="4018" y="1884"/>
                </a:lnTo>
                <a:lnTo>
                  <a:pt x="3996" y="1877"/>
                </a:lnTo>
                <a:lnTo>
                  <a:pt x="3973" y="1870"/>
                </a:lnTo>
                <a:lnTo>
                  <a:pt x="3951" y="1864"/>
                </a:lnTo>
                <a:lnTo>
                  <a:pt x="3927" y="1857"/>
                </a:lnTo>
                <a:lnTo>
                  <a:pt x="3904" y="1851"/>
                </a:lnTo>
                <a:lnTo>
                  <a:pt x="3881" y="1845"/>
                </a:lnTo>
                <a:lnTo>
                  <a:pt x="3857" y="1839"/>
                </a:lnTo>
                <a:lnTo>
                  <a:pt x="3835" y="1834"/>
                </a:lnTo>
                <a:lnTo>
                  <a:pt x="3833" y="1811"/>
                </a:lnTo>
                <a:lnTo>
                  <a:pt x="3830" y="1788"/>
                </a:lnTo>
                <a:lnTo>
                  <a:pt x="3826" y="1765"/>
                </a:lnTo>
                <a:lnTo>
                  <a:pt x="3822" y="1743"/>
                </a:lnTo>
                <a:lnTo>
                  <a:pt x="3816" y="1702"/>
                </a:lnTo>
                <a:lnTo>
                  <a:pt x="3807" y="1662"/>
                </a:lnTo>
                <a:lnTo>
                  <a:pt x="3798" y="1622"/>
                </a:lnTo>
                <a:lnTo>
                  <a:pt x="3788" y="1583"/>
                </a:lnTo>
                <a:lnTo>
                  <a:pt x="3777" y="1544"/>
                </a:lnTo>
                <a:lnTo>
                  <a:pt x="3766" y="1504"/>
                </a:lnTo>
                <a:lnTo>
                  <a:pt x="3754" y="1465"/>
                </a:lnTo>
                <a:lnTo>
                  <a:pt x="3740" y="1426"/>
                </a:lnTo>
                <a:lnTo>
                  <a:pt x="3882" y="1427"/>
                </a:lnTo>
                <a:lnTo>
                  <a:pt x="3892" y="1461"/>
                </a:lnTo>
                <a:lnTo>
                  <a:pt x="3903" y="1496"/>
                </a:lnTo>
                <a:lnTo>
                  <a:pt x="3912" y="1533"/>
                </a:lnTo>
                <a:lnTo>
                  <a:pt x="3922" y="1569"/>
                </a:lnTo>
                <a:lnTo>
                  <a:pt x="3931" y="1606"/>
                </a:lnTo>
                <a:lnTo>
                  <a:pt x="3938" y="1644"/>
                </a:lnTo>
                <a:lnTo>
                  <a:pt x="3945" y="1679"/>
                </a:lnTo>
                <a:lnTo>
                  <a:pt x="3952" y="1714"/>
                </a:lnTo>
                <a:lnTo>
                  <a:pt x="4000" y="1724"/>
                </a:lnTo>
                <a:lnTo>
                  <a:pt x="3993" y="1683"/>
                </a:lnTo>
                <a:lnTo>
                  <a:pt x="3985" y="1640"/>
                </a:lnTo>
                <a:lnTo>
                  <a:pt x="3975" y="1596"/>
                </a:lnTo>
                <a:lnTo>
                  <a:pt x="3965" y="1551"/>
                </a:lnTo>
                <a:lnTo>
                  <a:pt x="3953" y="1507"/>
                </a:lnTo>
                <a:lnTo>
                  <a:pt x="3940" y="1462"/>
                </a:lnTo>
                <a:lnTo>
                  <a:pt x="3926" y="1417"/>
                </a:lnTo>
                <a:lnTo>
                  <a:pt x="3911" y="1375"/>
                </a:lnTo>
                <a:lnTo>
                  <a:pt x="3889" y="1375"/>
                </a:lnTo>
                <a:lnTo>
                  <a:pt x="3865" y="1374"/>
                </a:lnTo>
                <a:lnTo>
                  <a:pt x="3841" y="1374"/>
                </a:lnTo>
                <a:lnTo>
                  <a:pt x="3817" y="1374"/>
                </a:lnTo>
                <a:lnTo>
                  <a:pt x="3792" y="1374"/>
                </a:lnTo>
                <a:lnTo>
                  <a:pt x="3768" y="1374"/>
                </a:lnTo>
                <a:lnTo>
                  <a:pt x="3744" y="1374"/>
                </a:lnTo>
                <a:lnTo>
                  <a:pt x="3722" y="1375"/>
                </a:lnTo>
                <a:lnTo>
                  <a:pt x="3714" y="1353"/>
                </a:lnTo>
                <a:lnTo>
                  <a:pt x="3704" y="1332"/>
                </a:lnTo>
                <a:lnTo>
                  <a:pt x="3696" y="1311"/>
                </a:lnTo>
                <a:lnTo>
                  <a:pt x="3686" y="1290"/>
                </a:lnTo>
                <a:lnTo>
                  <a:pt x="3669" y="1252"/>
                </a:lnTo>
                <a:lnTo>
                  <a:pt x="3650" y="1215"/>
                </a:lnTo>
                <a:lnTo>
                  <a:pt x="3631" y="1180"/>
                </a:lnTo>
                <a:lnTo>
                  <a:pt x="3612" y="1144"/>
                </a:lnTo>
                <a:lnTo>
                  <a:pt x="3591" y="1109"/>
                </a:lnTo>
                <a:lnTo>
                  <a:pt x="3570" y="1074"/>
                </a:lnTo>
                <a:lnTo>
                  <a:pt x="3548" y="1039"/>
                </a:lnTo>
                <a:lnTo>
                  <a:pt x="3524" y="1005"/>
                </a:lnTo>
                <a:lnTo>
                  <a:pt x="3660" y="970"/>
                </a:lnTo>
                <a:lnTo>
                  <a:pt x="3681" y="999"/>
                </a:lnTo>
                <a:lnTo>
                  <a:pt x="3700" y="1031"/>
                </a:lnTo>
                <a:lnTo>
                  <a:pt x="3719" y="1063"/>
                </a:lnTo>
                <a:lnTo>
                  <a:pt x="3737" y="1097"/>
                </a:lnTo>
                <a:lnTo>
                  <a:pt x="3755" y="1130"/>
                </a:lnTo>
                <a:lnTo>
                  <a:pt x="3772" y="1164"/>
                </a:lnTo>
                <a:lnTo>
                  <a:pt x="3789" y="1196"/>
                </a:lnTo>
                <a:lnTo>
                  <a:pt x="3804" y="1228"/>
                </a:lnTo>
                <a:lnTo>
                  <a:pt x="3853" y="1227"/>
                </a:lnTo>
                <a:lnTo>
                  <a:pt x="3835" y="1189"/>
                </a:lnTo>
                <a:lnTo>
                  <a:pt x="3816" y="1149"/>
                </a:lnTo>
                <a:lnTo>
                  <a:pt x="3795" y="1109"/>
                </a:lnTo>
                <a:lnTo>
                  <a:pt x="3773" y="1069"/>
                </a:lnTo>
                <a:lnTo>
                  <a:pt x="3750" y="1028"/>
                </a:lnTo>
                <a:lnTo>
                  <a:pt x="3726" y="988"/>
                </a:lnTo>
                <a:lnTo>
                  <a:pt x="3702" y="949"/>
                </a:lnTo>
                <a:lnTo>
                  <a:pt x="3676" y="912"/>
                </a:lnTo>
                <a:lnTo>
                  <a:pt x="3654" y="918"/>
                </a:lnTo>
                <a:lnTo>
                  <a:pt x="3632" y="923"/>
                </a:lnTo>
                <a:lnTo>
                  <a:pt x="3608" y="928"/>
                </a:lnTo>
                <a:lnTo>
                  <a:pt x="3585" y="935"/>
                </a:lnTo>
                <a:lnTo>
                  <a:pt x="3562" y="941"/>
                </a:lnTo>
                <a:lnTo>
                  <a:pt x="3538" y="947"/>
                </a:lnTo>
                <a:lnTo>
                  <a:pt x="3516" y="954"/>
                </a:lnTo>
                <a:lnTo>
                  <a:pt x="3494" y="960"/>
                </a:lnTo>
                <a:lnTo>
                  <a:pt x="3480" y="942"/>
                </a:lnTo>
                <a:lnTo>
                  <a:pt x="3466" y="924"/>
                </a:lnTo>
                <a:lnTo>
                  <a:pt x="3451" y="905"/>
                </a:lnTo>
                <a:lnTo>
                  <a:pt x="3437" y="888"/>
                </a:lnTo>
                <a:lnTo>
                  <a:pt x="3411" y="856"/>
                </a:lnTo>
                <a:lnTo>
                  <a:pt x="3383" y="825"/>
                </a:lnTo>
                <a:lnTo>
                  <a:pt x="3355" y="795"/>
                </a:lnTo>
                <a:lnTo>
                  <a:pt x="3328" y="767"/>
                </a:lnTo>
                <a:lnTo>
                  <a:pt x="3298" y="738"/>
                </a:lnTo>
                <a:lnTo>
                  <a:pt x="3269" y="709"/>
                </a:lnTo>
                <a:lnTo>
                  <a:pt x="3238" y="682"/>
                </a:lnTo>
                <a:lnTo>
                  <a:pt x="3208" y="654"/>
                </a:lnTo>
                <a:lnTo>
                  <a:pt x="3330" y="585"/>
                </a:lnTo>
                <a:lnTo>
                  <a:pt x="3356" y="609"/>
                </a:lnTo>
                <a:lnTo>
                  <a:pt x="3383" y="635"/>
                </a:lnTo>
                <a:lnTo>
                  <a:pt x="3410" y="661"/>
                </a:lnTo>
                <a:lnTo>
                  <a:pt x="3436" y="688"/>
                </a:lnTo>
                <a:lnTo>
                  <a:pt x="3463" y="716"/>
                </a:lnTo>
                <a:lnTo>
                  <a:pt x="3488" y="743"/>
                </a:lnTo>
                <a:lnTo>
                  <a:pt x="3512" y="771"/>
                </a:lnTo>
                <a:lnTo>
                  <a:pt x="3535" y="798"/>
                </a:lnTo>
                <a:lnTo>
                  <a:pt x="3582" y="784"/>
                </a:lnTo>
                <a:lnTo>
                  <a:pt x="3572" y="772"/>
                </a:lnTo>
                <a:lnTo>
                  <a:pt x="3563" y="761"/>
                </a:lnTo>
                <a:lnTo>
                  <a:pt x="3537" y="730"/>
                </a:lnTo>
                <a:lnTo>
                  <a:pt x="3511" y="701"/>
                </a:lnTo>
                <a:lnTo>
                  <a:pt x="3482" y="670"/>
                </a:lnTo>
                <a:lnTo>
                  <a:pt x="3452" y="639"/>
                </a:lnTo>
                <a:lnTo>
                  <a:pt x="3422" y="609"/>
                </a:lnTo>
                <a:lnTo>
                  <a:pt x="3393" y="581"/>
                </a:lnTo>
                <a:lnTo>
                  <a:pt x="3361" y="552"/>
                </a:lnTo>
                <a:lnTo>
                  <a:pt x="3330" y="525"/>
                </a:lnTo>
                <a:lnTo>
                  <a:pt x="3310" y="536"/>
                </a:lnTo>
                <a:lnTo>
                  <a:pt x="3289" y="548"/>
                </a:lnTo>
                <a:lnTo>
                  <a:pt x="3268" y="559"/>
                </a:lnTo>
                <a:lnTo>
                  <a:pt x="3247" y="571"/>
                </a:lnTo>
                <a:lnTo>
                  <a:pt x="3227" y="583"/>
                </a:lnTo>
                <a:lnTo>
                  <a:pt x="3205" y="595"/>
                </a:lnTo>
                <a:lnTo>
                  <a:pt x="3185" y="607"/>
                </a:lnTo>
                <a:lnTo>
                  <a:pt x="3166" y="619"/>
                </a:lnTo>
                <a:lnTo>
                  <a:pt x="3150" y="607"/>
                </a:lnTo>
                <a:lnTo>
                  <a:pt x="3135" y="595"/>
                </a:lnTo>
                <a:lnTo>
                  <a:pt x="3133" y="593"/>
                </a:lnTo>
                <a:lnTo>
                  <a:pt x="3124" y="586"/>
                </a:lnTo>
                <a:lnTo>
                  <a:pt x="3113" y="578"/>
                </a:lnTo>
                <a:lnTo>
                  <a:pt x="3102" y="571"/>
                </a:lnTo>
                <a:lnTo>
                  <a:pt x="3093" y="564"/>
                </a:lnTo>
                <a:lnTo>
                  <a:pt x="3059" y="540"/>
                </a:lnTo>
                <a:lnTo>
                  <a:pt x="3025" y="518"/>
                </a:lnTo>
                <a:lnTo>
                  <a:pt x="2990" y="495"/>
                </a:lnTo>
                <a:lnTo>
                  <a:pt x="2955" y="475"/>
                </a:lnTo>
                <a:lnTo>
                  <a:pt x="2919" y="454"/>
                </a:lnTo>
                <a:lnTo>
                  <a:pt x="2883" y="435"/>
                </a:lnTo>
                <a:lnTo>
                  <a:pt x="2847" y="416"/>
                </a:lnTo>
                <a:lnTo>
                  <a:pt x="2810" y="397"/>
                </a:lnTo>
                <a:lnTo>
                  <a:pt x="2910" y="299"/>
                </a:lnTo>
                <a:lnTo>
                  <a:pt x="2942" y="315"/>
                </a:lnTo>
                <a:lnTo>
                  <a:pt x="2975" y="333"/>
                </a:lnTo>
                <a:lnTo>
                  <a:pt x="3008" y="352"/>
                </a:lnTo>
                <a:lnTo>
                  <a:pt x="3041" y="371"/>
                </a:lnTo>
                <a:lnTo>
                  <a:pt x="3073" y="391"/>
                </a:lnTo>
                <a:lnTo>
                  <a:pt x="3104" y="412"/>
                </a:lnTo>
                <a:lnTo>
                  <a:pt x="3134" y="432"/>
                </a:lnTo>
                <a:lnTo>
                  <a:pt x="3164" y="452"/>
                </a:lnTo>
                <a:lnTo>
                  <a:pt x="3205" y="426"/>
                </a:lnTo>
                <a:lnTo>
                  <a:pt x="3196" y="419"/>
                </a:lnTo>
                <a:lnTo>
                  <a:pt x="3186" y="413"/>
                </a:lnTo>
                <a:lnTo>
                  <a:pt x="3177" y="405"/>
                </a:lnTo>
                <a:lnTo>
                  <a:pt x="3167" y="399"/>
                </a:lnTo>
                <a:lnTo>
                  <a:pt x="3135" y="377"/>
                </a:lnTo>
                <a:lnTo>
                  <a:pt x="3103" y="356"/>
                </a:lnTo>
                <a:lnTo>
                  <a:pt x="3069" y="336"/>
                </a:lnTo>
                <a:lnTo>
                  <a:pt x="3035" y="315"/>
                </a:lnTo>
                <a:lnTo>
                  <a:pt x="3000" y="296"/>
                </a:lnTo>
                <a:lnTo>
                  <a:pt x="2965" y="276"/>
                </a:lnTo>
                <a:lnTo>
                  <a:pt x="2930" y="258"/>
                </a:lnTo>
                <a:lnTo>
                  <a:pt x="2895" y="241"/>
                </a:lnTo>
                <a:lnTo>
                  <a:pt x="2862" y="273"/>
                </a:lnTo>
                <a:lnTo>
                  <a:pt x="2827" y="307"/>
                </a:lnTo>
                <a:lnTo>
                  <a:pt x="2793" y="341"/>
                </a:lnTo>
                <a:lnTo>
                  <a:pt x="2761" y="374"/>
                </a:lnTo>
                <a:lnTo>
                  <a:pt x="2712" y="354"/>
                </a:lnTo>
                <a:lnTo>
                  <a:pt x="2663" y="336"/>
                </a:lnTo>
                <a:lnTo>
                  <a:pt x="2613" y="318"/>
                </a:lnTo>
                <a:lnTo>
                  <a:pt x="2563" y="303"/>
                </a:lnTo>
                <a:lnTo>
                  <a:pt x="2513" y="288"/>
                </a:lnTo>
                <a:lnTo>
                  <a:pt x="2462" y="275"/>
                </a:lnTo>
                <a:lnTo>
                  <a:pt x="2411" y="263"/>
                </a:lnTo>
                <a:lnTo>
                  <a:pt x="2360" y="252"/>
                </a:lnTo>
                <a:lnTo>
                  <a:pt x="2431" y="131"/>
                </a:lnTo>
                <a:lnTo>
                  <a:pt x="2467" y="138"/>
                </a:lnTo>
                <a:lnTo>
                  <a:pt x="2503" y="148"/>
                </a:lnTo>
                <a:lnTo>
                  <a:pt x="2539" y="157"/>
                </a:lnTo>
                <a:lnTo>
                  <a:pt x="2575" y="167"/>
                </a:lnTo>
                <a:lnTo>
                  <a:pt x="2612" y="179"/>
                </a:lnTo>
                <a:lnTo>
                  <a:pt x="2647" y="190"/>
                </a:lnTo>
                <a:lnTo>
                  <a:pt x="2682" y="202"/>
                </a:lnTo>
                <a:lnTo>
                  <a:pt x="2715" y="214"/>
                </a:lnTo>
                <a:lnTo>
                  <a:pt x="2749" y="178"/>
                </a:lnTo>
                <a:lnTo>
                  <a:pt x="2709" y="163"/>
                </a:lnTo>
                <a:lnTo>
                  <a:pt x="2668" y="148"/>
                </a:lnTo>
                <a:lnTo>
                  <a:pt x="2625" y="135"/>
                </a:lnTo>
                <a:lnTo>
                  <a:pt x="2580" y="121"/>
                </a:lnTo>
                <a:lnTo>
                  <a:pt x="2536" y="110"/>
                </a:lnTo>
                <a:lnTo>
                  <a:pt x="2491" y="98"/>
                </a:lnTo>
                <a:lnTo>
                  <a:pt x="2446" y="88"/>
                </a:lnTo>
                <a:lnTo>
                  <a:pt x="2402" y="79"/>
                </a:lnTo>
                <a:lnTo>
                  <a:pt x="2390" y="99"/>
                </a:lnTo>
                <a:lnTo>
                  <a:pt x="2377" y="119"/>
                </a:lnTo>
                <a:lnTo>
                  <a:pt x="2366" y="139"/>
                </a:lnTo>
                <a:lnTo>
                  <a:pt x="2353" y="161"/>
                </a:lnTo>
                <a:lnTo>
                  <a:pt x="2341" y="182"/>
                </a:lnTo>
                <a:lnTo>
                  <a:pt x="2329" y="202"/>
                </a:lnTo>
                <a:lnTo>
                  <a:pt x="2318" y="223"/>
                </a:lnTo>
                <a:lnTo>
                  <a:pt x="2306" y="244"/>
                </a:lnTo>
                <a:lnTo>
                  <a:pt x="2284" y="239"/>
                </a:lnTo>
                <a:lnTo>
                  <a:pt x="2260" y="237"/>
                </a:lnTo>
                <a:lnTo>
                  <a:pt x="2238" y="234"/>
                </a:lnTo>
                <a:lnTo>
                  <a:pt x="2215" y="232"/>
                </a:lnTo>
                <a:lnTo>
                  <a:pt x="2174" y="229"/>
                </a:lnTo>
                <a:lnTo>
                  <a:pt x="2133" y="225"/>
                </a:lnTo>
                <a:lnTo>
                  <a:pt x="2092" y="224"/>
                </a:lnTo>
                <a:lnTo>
                  <a:pt x="2052" y="223"/>
                </a:lnTo>
                <a:lnTo>
                  <a:pt x="2011" y="223"/>
                </a:lnTo>
                <a:lnTo>
                  <a:pt x="1970" y="224"/>
                </a:lnTo>
                <a:lnTo>
                  <a:pt x="1929" y="227"/>
                </a:lnTo>
                <a:lnTo>
                  <a:pt x="1887" y="229"/>
                </a:lnTo>
                <a:lnTo>
                  <a:pt x="1925" y="94"/>
                </a:lnTo>
                <a:lnTo>
                  <a:pt x="1961" y="92"/>
                </a:lnTo>
                <a:lnTo>
                  <a:pt x="1998" y="90"/>
                </a:lnTo>
                <a:lnTo>
                  <a:pt x="2036" y="90"/>
                </a:lnTo>
                <a:lnTo>
                  <a:pt x="2074" y="92"/>
                </a:lnTo>
                <a:lnTo>
                  <a:pt x="2111" y="93"/>
                </a:lnTo>
                <a:lnTo>
                  <a:pt x="2150" y="94"/>
                </a:lnTo>
                <a:lnTo>
                  <a:pt x="2186" y="96"/>
                </a:lnTo>
                <a:lnTo>
                  <a:pt x="2221" y="99"/>
                </a:lnTo>
                <a:lnTo>
                  <a:pt x="2244" y="56"/>
                </a:lnTo>
                <a:lnTo>
                  <a:pt x="2202" y="52"/>
                </a:lnTo>
                <a:lnTo>
                  <a:pt x="2158" y="49"/>
                </a:lnTo>
                <a:lnTo>
                  <a:pt x="2113" y="47"/>
                </a:lnTo>
                <a:lnTo>
                  <a:pt x="2067" y="46"/>
                </a:lnTo>
                <a:lnTo>
                  <a:pt x="2020" y="45"/>
                </a:lnTo>
                <a:lnTo>
                  <a:pt x="1974" y="46"/>
                </a:lnTo>
                <a:lnTo>
                  <a:pt x="1928" y="48"/>
                </a:lnTo>
                <a:lnTo>
                  <a:pt x="1883" y="51"/>
                </a:lnTo>
                <a:lnTo>
                  <a:pt x="1877" y="72"/>
                </a:lnTo>
                <a:lnTo>
                  <a:pt x="1870" y="96"/>
                </a:lnTo>
                <a:lnTo>
                  <a:pt x="1864" y="118"/>
                </a:lnTo>
                <a:lnTo>
                  <a:pt x="1857" y="141"/>
                </a:lnTo>
                <a:lnTo>
                  <a:pt x="1851" y="165"/>
                </a:lnTo>
                <a:lnTo>
                  <a:pt x="1845" y="188"/>
                </a:lnTo>
                <a:lnTo>
                  <a:pt x="1839" y="212"/>
                </a:lnTo>
                <a:lnTo>
                  <a:pt x="1834" y="234"/>
                </a:lnTo>
                <a:lnTo>
                  <a:pt x="1811" y="236"/>
                </a:lnTo>
                <a:lnTo>
                  <a:pt x="1788" y="239"/>
                </a:lnTo>
                <a:lnTo>
                  <a:pt x="1765" y="242"/>
                </a:lnTo>
                <a:lnTo>
                  <a:pt x="1743" y="247"/>
                </a:lnTo>
                <a:lnTo>
                  <a:pt x="1702" y="253"/>
                </a:lnTo>
                <a:lnTo>
                  <a:pt x="1662" y="262"/>
                </a:lnTo>
                <a:lnTo>
                  <a:pt x="1621" y="271"/>
                </a:lnTo>
                <a:lnTo>
                  <a:pt x="1582" y="281"/>
                </a:lnTo>
                <a:lnTo>
                  <a:pt x="1543" y="291"/>
                </a:lnTo>
                <a:lnTo>
                  <a:pt x="1503" y="303"/>
                </a:lnTo>
                <a:lnTo>
                  <a:pt x="1464" y="315"/>
                </a:lnTo>
                <a:lnTo>
                  <a:pt x="1425" y="329"/>
                </a:lnTo>
                <a:lnTo>
                  <a:pt x="1427" y="187"/>
                </a:lnTo>
                <a:lnTo>
                  <a:pt x="1461" y="177"/>
                </a:lnTo>
                <a:lnTo>
                  <a:pt x="1496" y="166"/>
                </a:lnTo>
                <a:lnTo>
                  <a:pt x="1532" y="156"/>
                </a:lnTo>
                <a:lnTo>
                  <a:pt x="1569" y="147"/>
                </a:lnTo>
                <a:lnTo>
                  <a:pt x="1607" y="138"/>
                </a:lnTo>
                <a:lnTo>
                  <a:pt x="1643" y="131"/>
                </a:lnTo>
                <a:lnTo>
                  <a:pt x="1679" y="123"/>
                </a:lnTo>
                <a:lnTo>
                  <a:pt x="1714" y="117"/>
                </a:lnTo>
                <a:lnTo>
                  <a:pt x="1725" y="69"/>
                </a:lnTo>
                <a:lnTo>
                  <a:pt x="1711" y="71"/>
                </a:lnTo>
                <a:lnTo>
                  <a:pt x="1696" y="73"/>
                </a:lnTo>
                <a:lnTo>
                  <a:pt x="1656" y="81"/>
                </a:lnTo>
                <a:lnTo>
                  <a:pt x="1617" y="89"/>
                </a:lnTo>
                <a:lnTo>
                  <a:pt x="1577" y="99"/>
                </a:lnTo>
                <a:lnTo>
                  <a:pt x="1535" y="109"/>
                </a:lnTo>
                <a:lnTo>
                  <a:pt x="1495" y="120"/>
                </a:lnTo>
                <a:lnTo>
                  <a:pt x="1453" y="132"/>
                </a:lnTo>
                <a:lnTo>
                  <a:pt x="1414" y="144"/>
                </a:lnTo>
                <a:lnTo>
                  <a:pt x="1375" y="157"/>
                </a:lnTo>
                <a:lnTo>
                  <a:pt x="1375" y="180"/>
                </a:lnTo>
                <a:lnTo>
                  <a:pt x="1374" y="204"/>
                </a:lnTo>
                <a:lnTo>
                  <a:pt x="1374" y="228"/>
                </a:lnTo>
                <a:lnTo>
                  <a:pt x="1374" y="252"/>
                </a:lnTo>
                <a:lnTo>
                  <a:pt x="1374" y="276"/>
                </a:lnTo>
                <a:lnTo>
                  <a:pt x="1374" y="301"/>
                </a:lnTo>
                <a:lnTo>
                  <a:pt x="1374" y="324"/>
                </a:lnTo>
                <a:lnTo>
                  <a:pt x="1375" y="347"/>
                </a:lnTo>
                <a:lnTo>
                  <a:pt x="1365" y="351"/>
                </a:lnTo>
                <a:lnTo>
                  <a:pt x="1357" y="354"/>
                </a:lnTo>
                <a:lnTo>
                  <a:pt x="1348" y="357"/>
                </a:lnTo>
                <a:lnTo>
                  <a:pt x="1339" y="362"/>
                </a:lnTo>
                <a:lnTo>
                  <a:pt x="1336" y="363"/>
                </a:lnTo>
                <a:lnTo>
                  <a:pt x="1325" y="367"/>
                </a:lnTo>
                <a:lnTo>
                  <a:pt x="1313" y="372"/>
                </a:lnTo>
                <a:lnTo>
                  <a:pt x="1301" y="377"/>
                </a:lnTo>
                <a:lnTo>
                  <a:pt x="1290" y="383"/>
                </a:lnTo>
                <a:lnTo>
                  <a:pt x="1252" y="400"/>
                </a:lnTo>
                <a:lnTo>
                  <a:pt x="1215" y="419"/>
                </a:lnTo>
                <a:lnTo>
                  <a:pt x="1179" y="438"/>
                </a:lnTo>
                <a:lnTo>
                  <a:pt x="1144" y="457"/>
                </a:lnTo>
                <a:lnTo>
                  <a:pt x="1109" y="477"/>
                </a:lnTo>
                <a:lnTo>
                  <a:pt x="1074" y="499"/>
                </a:lnTo>
                <a:lnTo>
                  <a:pt x="1039" y="521"/>
                </a:lnTo>
                <a:lnTo>
                  <a:pt x="1004" y="544"/>
                </a:lnTo>
                <a:lnTo>
                  <a:pt x="969" y="408"/>
                </a:lnTo>
                <a:lnTo>
                  <a:pt x="999" y="388"/>
                </a:lnTo>
                <a:lnTo>
                  <a:pt x="1031" y="369"/>
                </a:lnTo>
                <a:lnTo>
                  <a:pt x="1063" y="350"/>
                </a:lnTo>
                <a:lnTo>
                  <a:pt x="1097" y="332"/>
                </a:lnTo>
                <a:lnTo>
                  <a:pt x="1130" y="314"/>
                </a:lnTo>
                <a:lnTo>
                  <a:pt x="1163" y="297"/>
                </a:lnTo>
                <a:lnTo>
                  <a:pt x="1196" y="280"/>
                </a:lnTo>
                <a:lnTo>
                  <a:pt x="1228" y="265"/>
                </a:lnTo>
                <a:lnTo>
                  <a:pt x="1227" y="216"/>
                </a:lnTo>
                <a:lnTo>
                  <a:pt x="1216" y="221"/>
                </a:lnTo>
                <a:lnTo>
                  <a:pt x="1206" y="225"/>
                </a:lnTo>
                <a:lnTo>
                  <a:pt x="1195" y="231"/>
                </a:lnTo>
                <a:lnTo>
                  <a:pt x="1184" y="236"/>
                </a:lnTo>
                <a:lnTo>
                  <a:pt x="1150" y="252"/>
                </a:lnTo>
                <a:lnTo>
                  <a:pt x="1115" y="270"/>
                </a:lnTo>
                <a:lnTo>
                  <a:pt x="1080" y="288"/>
                </a:lnTo>
                <a:lnTo>
                  <a:pt x="1046" y="308"/>
                </a:lnTo>
                <a:lnTo>
                  <a:pt x="1011" y="329"/>
                </a:lnTo>
                <a:lnTo>
                  <a:pt x="977" y="349"/>
                </a:lnTo>
                <a:lnTo>
                  <a:pt x="944" y="370"/>
                </a:lnTo>
                <a:lnTo>
                  <a:pt x="911" y="392"/>
                </a:lnTo>
                <a:lnTo>
                  <a:pt x="917" y="415"/>
                </a:lnTo>
                <a:lnTo>
                  <a:pt x="923" y="437"/>
                </a:lnTo>
                <a:lnTo>
                  <a:pt x="928" y="460"/>
                </a:lnTo>
                <a:lnTo>
                  <a:pt x="935" y="484"/>
                </a:lnTo>
                <a:lnTo>
                  <a:pt x="941" y="507"/>
                </a:lnTo>
                <a:lnTo>
                  <a:pt x="947" y="531"/>
                </a:lnTo>
                <a:lnTo>
                  <a:pt x="954" y="553"/>
                </a:lnTo>
                <a:lnTo>
                  <a:pt x="960" y="575"/>
                </a:lnTo>
                <a:lnTo>
                  <a:pt x="941" y="589"/>
                </a:lnTo>
                <a:lnTo>
                  <a:pt x="923" y="603"/>
                </a:lnTo>
                <a:lnTo>
                  <a:pt x="905" y="618"/>
                </a:lnTo>
                <a:lnTo>
                  <a:pt x="887" y="632"/>
                </a:lnTo>
                <a:lnTo>
                  <a:pt x="856" y="658"/>
                </a:lnTo>
                <a:lnTo>
                  <a:pt x="825" y="686"/>
                </a:lnTo>
                <a:lnTo>
                  <a:pt x="795" y="713"/>
                </a:lnTo>
                <a:lnTo>
                  <a:pt x="766" y="741"/>
                </a:lnTo>
                <a:lnTo>
                  <a:pt x="737" y="771"/>
                </a:lnTo>
                <a:lnTo>
                  <a:pt x="709" y="800"/>
                </a:lnTo>
                <a:lnTo>
                  <a:pt x="682" y="830"/>
                </a:lnTo>
                <a:lnTo>
                  <a:pt x="654" y="861"/>
                </a:lnTo>
                <a:lnTo>
                  <a:pt x="585" y="739"/>
                </a:lnTo>
                <a:lnTo>
                  <a:pt x="608" y="712"/>
                </a:lnTo>
                <a:lnTo>
                  <a:pt x="634" y="686"/>
                </a:lnTo>
                <a:lnTo>
                  <a:pt x="660" y="659"/>
                </a:lnTo>
                <a:lnTo>
                  <a:pt x="688" y="633"/>
                </a:lnTo>
                <a:lnTo>
                  <a:pt x="716" y="606"/>
                </a:lnTo>
                <a:lnTo>
                  <a:pt x="743" y="581"/>
                </a:lnTo>
                <a:lnTo>
                  <a:pt x="771" y="557"/>
                </a:lnTo>
                <a:lnTo>
                  <a:pt x="797" y="534"/>
                </a:lnTo>
                <a:lnTo>
                  <a:pt x="784" y="487"/>
                </a:lnTo>
                <a:lnTo>
                  <a:pt x="751" y="514"/>
                </a:lnTo>
                <a:lnTo>
                  <a:pt x="718" y="542"/>
                </a:lnTo>
                <a:lnTo>
                  <a:pt x="684" y="573"/>
                </a:lnTo>
                <a:lnTo>
                  <a:pt x="651" y="605"/>
                </a:lnTo>
                <a:lnTo>
                  <a:pt x="618" y="638"/>
                </a:lnTo>
                <a:lnTo>
                  <a:pt x="586" y="671"/>
                </a:lnTo>
                <a:lnTo>
                  <a:pt x="554" y="705"/>
                </a:lnTo>
                <a:lnTo>
                  <a:pt x="524" y="739"/>
                </a:lnTo>
                <a:lnTo>
                  <a:pt x="536" y="759"/>
                </a:lnTo>
                <a:lnTo>
                  <a:pt x="547" y="779"/>
                </a:lnTo>
                <a:lnTo>
                  <a:pt x="558" y="801"/>
                </a:lnTo>
                <a:lnTo>
                  <a:pt x="571" y="822"/>
                </a:lnTo>
                <a:lnTo>
                  <a:pt x="583" y="842"/>
                </a:lnTo>
                <a:lnTo>
                  <a:pt x="595" y="863"/>
                </a:lnTo>
                <a:lnTo>
                  <a:pt x="607" y="884"/>
                </a:lnTo>
                <a:lnTo>
                  <a:pt x="619" y="903"/>
                </a:lnTo>
                <a:lnTo>
                  <a:pt x="605" y="921"/>
                </a:lnTo>
                <a:lnTo>
                  <a:pt x="590" y="940"/>
                </a:lnTo>
                <a:lnTo>
                  <a:pt x="576" y="958"/>
                </a:lnTo>
                <a:lnTo>
                  <a:pt x="564" y="976"/>
                </a:lnTo>
                <a:lnTo>
                  <a:pt x="540" y="1010"/>
                </a:lnTo>
                <a:lnTo>
                  <a:pt x="517" y="1044"/>
                </a:lnTo>
                <a:lnTo>
                  <a:pt x="496" y="1079"/>
                </a:lnTo>
                <a:lnTo>
                  <a:pt x="474" y="1114"/>
                </a:lnTo>
                <a:lnTo>
                  <a:pt x="454" y="1149"/>
                </a:lnTo>
                <a:lnTo>
                  <a:pt x="435" y="1185"/>
                </a:lnTo>
                <a:lnTo>
                  <a:pt x="416" y="1222"/>
                </a:lnTo>
                <a:lnTo>
                  <a:pt x="397" y="1259"/>
                </a:lnTo>
                <a:lnTo>
                  <a:pt x="299" y="1159"/>
                </a:lnTo>
                <a:lnTo>
                  <a:pt x="315" y="1127"/>
                </a:lnTo>
                <a:lnTo>
                  <a:pt x="333" y="1094"/>
                </a:lnTo>
                <a:lnTo>
                  <a:pt x="351" y="1061"/>
                </a:lnTo>
                <a:lnTo>
                  <a:pt x="371" y="1028"/>
                </a:lnTo>
                <a:lnTo>
                  <a:pt x="391" y="996"/>
                </a:lnTo>
                <a:lnTo>
                  <a:pt x="412" y="964"/>
                </a:lnTo>
                <a:lnTo>
                  <a:pt x="432" y="935"/>
                </a:lnTo>
                <a:lnTo>
                  <a:pt x="452" y="905"/>
                </a:lnTo>
                <a:lnTo>
                  <a:pt x="425" y="863"/>
                </a:lnTo>
                <a:lnTo>
                  <a:pt x="401" y="898"/>
                </a:lnTo>
                <a:lnTo>
                  <a:pt x="376" y="935"/>
                </a:lnTo>
                <a:lnTo>
                  <a:pt x="352" y="973"/>
                </a:lnTo>
                <a:lnTo>
                  <a:pt x="328" y="1012"/>
                </a:lnTo>
                <a:lnTo>
                  <a:pt x="304" y="1052"/>
                </a:lnTo>
                <a:lnTo>
                  <a:pt x="282" y="1093"/>
                </a:lnTo>
                <a:lnTo>
                  <a:pt x="261" y="1133"/>
                </a:lnTo>
                <a:lnTo>
                  <a:pt x="240" y="1174"/>
                </a:lnTo>
                <a:lnTo>
                  <a:pt x="272" y="1207"/>
                </a:lnTo>
                <a:lnTo>
                  <a:pt x="306" y="1242"/>
                </a:lnTo>
                <a:lnTo>
                  <a:pt x="341" y="1276"/>
                </a:lnTo>
                <a:lnTo>
                  <a:pt x="374" y="1308"/>
                </a:lnTo>
                <a:lnTo>
                  <a:pt x="370" y="1317"/>
                </a:lnTo>
                <a:lnTo>
                  <a:pt x="367" y="1326"/>
                </a:lnTo>
                <a:lnTo>
                  <a:pt x="363" y="1334"/>
                </a:lnTo>
                <a:lnTo>
                  <a:pt x="359" y="1344"/>
                </a:lnTo>
                <a:lnTo>
                  <a:pt x="358" y="1346"/>
                </a:lnTo>
                <a:lnTo>
                  <a:pt x="353" y="1358"/>
                </a:lnTo>
                <a:lnTo>
                  <a:pt x="349" y="1369"/>
                </a:lnTo>
                <a:lnTo>
                  <a:pt x="345" y="1381"/>
                </a:lnTo>
                <a:lnTo>
                  <a:pt x="339" y="1394"/>
                </a:lnTo>
                <a:lnTo>
                  <a:pt x="325" y="1432"/>
                </a:lnTo>
                <a:lnTo>
                  <a:pt x="313" y="1471"/>
                </a:lnTo>
                <a:lnTo>
                  <a:pt x="301" y="1510"/>
                </a:lnTo>
                <a:lnTo>
                  <a:pt x="289" y="1549"/>
                </a:lnTo>
                <a:lnTo>
                  <a:pt x="279" y="1588"/>
                </a:lnTo>
                <a:lnTo>
                  <a:pt x="269" y="1628"/>
                </a:lnTo>
                <a:lnTo>
                  <a:pt x="261" y="1668"/>
                </a:lnTo>
                <a:lnTo>
                  <a:pt x="252" y="1709"/>
                </a:lnTo>
                <a:lnTo>
                  <a:pt x="131" y="1637"/>
                </a:lnTo>
                <a:lnTo>
                  <a:pt x="138" y="1602"/>
                </a:lnTo>
                <a:lnTo>
                  <a:pt x="147" y="1566"/>
                </a:lnTo>
                <a:lnTo>
                  <a:pt x="156" y="1530"/>
                </a:lnTo>
                <a:lnTo>
                  <a:pt x="167" y="1494"/>
                </a:lnTo>
                <a:lnTo>
                  <a:pt x="179" y="1457"/>
                </a:lnTo>
                <a:lnTo>
                  <a:pt x="189" y="1421"/>
                </a:lnTo>
                <a:lnTo>
                  <a:pt x="201" y="1386"/>
                </a:lnTo>
                <a:lnTo>
                  <a:pt x="213" y="1353"/>
                </a:lnTo>
                <a:lnTo>
                  <a:pt x="178" y="1320"/>
                </a:lnTo>
                <a:lnTo>
                  <a:pt x="172" y="1333"/>
                </a:lnTo>
                <a:lnTo>
                  <a:pt x="167" y="1347"/>
                </a:lnTo>
                <a:lnTo>
                  <a:pt x="154" y="1384"/>
                </a:lnTo>
                <a:lnTo>
                  <a:pt x="142" y="1424"/>
                </a:lnTo>
                <a:lnTo>
                  <a:pt x="129" y="1463"/>
                </a:lnTo>
                <a:lnTo>
                  <a:pt x="117" y="1503"/>
                </a:lnTo>
                <a:lnTo>
                  <a:pt x="106" y="1545"/>
                </a:lnTo>
                <a:lnTo>
                  <a:pt x="96" y="1586"/>
                </a:lnTo>
                <a:lnTo>
                  <a:pt x="87" y="1627"/>
                </a:lnTo>
                <a:lnTo>
                  <a:pt x="79" y="1667"/>
                </a:lnTo>
                <a:lnTo>
                  <a:pt x="99" y="1679"/>
                </a:lnTo>
                <a:lnTo>
                  <a:pt x="119" y="1692"/>
                </a:lnTo>
                <a:lnTo>
                  <a:pt x="139" y="1703"/>
                </a:lnTo>
                <a:lnTo>
                  <a:pt x="161" y="1716"/>
                </a:lnTo>
                <a:lnTo>
                  <a:pt x="181" y="1728"/>
                </a:lnTo>
                <a:lnTo>
                  <a:pt x="202" y="1739"/>
                </a:lnTo>
                <a:lnTo>
                  <a:pt x="222" y="1751"/>
                </a:lnTo>
                <a:lnTo>
                  <a:pt x="243" y="1763"/>
                </a:lnTo>
                <a:lnTo>
                  <a:pt x="241" y="1772"/>
                </a:lnTo>
                <a:lnTo>
                  <a:pt x="240" y="1782"/>
                </a:lnTo>
                <a:lnTo>
                  <a:pt x="239" y="1790"/>
                </a:lnTo>
                <a:lnTo>
                  <a:pt x="237" y="1800"/>
                </a:lnTo>
                <a:lnTo>
                  <a:pt x="237" y="1803"/>
                </a:lnTo>
                <a:lnTo>
                  <a:pt x="235" y="1816"/>
                </a:lnTo>
                <a:lnTo>
                  <a:pt x="234" y="1829"/>
                </a:lnTo>
                <a:lnTo>
                  <a:pt x="233" y="1841"/>
                </a:lnTo>
                <a:lnTo>
                  <a:pt x="231" y="1854"/>
                </a:lnTo>
                <a:lnTo>
                  <a:pt x="228" y="1895"/>
                </a:lnTo>
                <a:lnTo>
                  <a:pt x="226" y="1936"/>
                </a:lnTo>
                <a:lnTo>
                  <a:pt x="223" y="1976"/>
                </a:lnTo>
                <a:lnTo>
                  <a:pt x="223" y="2017"/>
                </a:lnTo>
                <a:lnTo>
                  <a:pt x="223" y="2058"/>
                </a:lnTo>
                <a:lnTo>
                  <a:pt x="224" y="2099"/>
                </a:lnTo>
                <a:lnTo>
                  <a:pt x="226" y="2140"/>
                </a:lnTo>
                <a:lnTo>
                  <a:pt x="229" y="2182"/>
                </a:lnTo>
                <a:lnTo>
                  <a:pt x="93" y="2143"/>
                </a:lnTo>
                <a:lnTo>
                  <a:pt x="92" y="2108"/>
                </a:lnTo>
                <a:lnTo>
                  <a:pt x="90" y="2071"/>
                </a:lnTo>
                <a:lnTo>
                  <a:pt x="90" y="2033"/>
                </a:lnTo>
                <a:lnTo>
                  <a:pt x="90" y="1996"/>
                </a:lnTo>
                <a:lnTo>
                  <a:pt x="92" y="1957"/>
                </a:lnTo>
                <a:lnTo>
                  <a:pt x="94" y="1919"/>
                </a:lnTo>
                <a:lnTo>
                  <a:pt x="96" y="1883"/>
                </a:lnTo>
                <a:lnTo>
                  <a:pt x="99" y="1848"/>
                </a:lnTo>
                <a:lnTo>
                  <a:pt x="55" y="1824"/>
                </a:lnTo>
                <a:lnTo>
                  <a:pt x="54" y="1836"/>
                </a:lnTo>
                <a:lnTo>
                  <a:pt x="53" y="1848"/>
                </a:lnTo>
                <a:lnTo>
                  <a:pt x="52" y="1860"/>
                </a:lnTo>
                <a:lnTo>
                  <a:pt x="51" y="1871"/>
                </a:lnTo>
                <a:lnTo>
                  <a:pt x="49" y="1909"/>
                </a:lnTo>
                <a:lnTo>
                  <a:pt x="47" y="1948"/>
                </a:lnTo>
                <a:lnTo>
                  <a:pt x="46" y="1987"/>
                </a:lnTo>
                <a:lnTo>
                  <a:pt x="45" y="2027"/>
                </a:lnTo>
                <a:lnTo>
                  <a:pt x="45" y="2068"/>
                </a:lnTo>
                <a:lnTo>
                  <a:pt x="46" y="2107"/>
                </a:lnTo>
                <a:lnTo>
                  <a:pt x="48" y="2147"/>
                </a:lnTo>
                <a:lnTo>
                  <a:pt x="50" y="2186"/>
                </a:lnTo>
                <a:lnTo>
                  <a:pt x="72" y="2192"/>
                </a:lnTo>
                <a:lnTo>
                  <a:pt x="95" y="2199"/>
                </a:lnTo>
                <a:lnTo>
                  <a:pt x="118" y="2205"/>
                </a:lnTo>
                <a:lnTo>
                  <a:pt x="142" y="2211"/>
                </a:lnTo>
                <a:lnTo>
                  <a:pt x="165" y="2218"/>
                </a:lnTo>
                <a:lnTo>
                  <a:pt x="188" y="2224"/>
                </a:lnTo>
                <a:lnTo>
                  <a:pt x="212" y="2229"/>
                </a:lnTo>
                <a:lnTo>
                  <a:pt x="233" y="2235"/>
                </a:lnTo>
                <a:lnTo>
                  <a:pt x="236" y="2258"/>
                </a:lnTo>
                <a:lnTo>
                  <a:pt x="239" y="2282"/>
                </a:lnTo>
                <a:lnTo>
                  <a:pt x="243" y="2304"/>
                </a:lnTo>
                <a:lnTo>
                  <a:pt x="246" y="2326"/>
                </a:lnTo>
                <a:lnTo>
                  <a:pt x="253" y="2368"/>
                </a:lnTo>
                <a:lnTo>
                  <a:pt x="262" y="2407"/>
                </a:lnTo>
                <a:lnTo>
                  <a:pt x="270" y="2447"/>
                </a:lnTo>
                <a:lnTo>
                  <a:pt x="281" y="2487"/>
                </a:lnTo>
                <a:lnTo>
                  <a:pt x="291" y="2526"/>
                </a:lnTo>
                <a:lnTo>
                  <a:pt x="303" y="2565"/>
                </a:lnTo>
                <a:lnTo>
                  <a:pt x="315" y="2605"/>
                </a:lnTo>
                <a:lnTo>
                  <a:pt x="328" y="2644"/>
                </a:lnTo>
                <a:lnTo>
                  <a:pt x="187" y="2643"/>
                </a:lnTo>
                <a:lnTo>
                  <a:pt x="177" y="2608"/>
                </a:lnTo>
                <a:lnTo>
                  <a:pt x="166" y="2573"/>
                </a:lnTo>
                <a:lnTo>
                  <a:pt x="156" y="2537"/>
                </a:lnTo>
                <a:lnTo>
                  <a:pt x="147" y="2500"/>
                </a:lnTo>
                <a:lnTo>
                  <a:pt x="138" y="2462"/>
                </a:lnTo>
                <a:lnTo>
                  <a:pt x="130" y="2426"/>
                </a:lnTo>
                <a:lnTo>
                  <a:pt x="123" y="2390"/>
                </a:lnTo>
                <a:lnTo>
                  <a:pt x="117" y="2355"/>
                </a:lnTo>
                <a:lnTo>
                  <a:pt x="68" y="2344"/>
                </a:lnTo>
                <a:lnTo>
                  <a:pt x="76" y="2386"/>
                </a:lnTo>
                <a:lnTo>
                  <a:pt x="84" y="2429"/>
                </a:lnTo>
                <a:lnTo>
                  <a:pt x="94" y="2473"/>
                </a:lnTo>
                <a:lnTo>
                  <a:pt x="104" y="2518"/>
                </a:lnTo>
                <a:lnTo>
                  <a:pt x="116" y="2563"/>
                </a:lnTo>
                <a:lnTo>
                  <a:pt x="129" y="2608"/>
                </a:lnTo>
                <a:lnTo>
                  <a:pt x="143" y="2652"/>
                </a:lnTo>
                <a:lnTo>
                  <a:pt x="157" y="2694"/>
                </a:lnTo>
                <a:lnTo>
                  <a:pt x="180" y="2694"/>
                </a:lnTo>
                <a:lnTo>
                  <a:pt x="203" y="2695"/>
                </a:lnTo>
                <a:lnTo>
                  <a:pt x="228" y="2695"/>
                </a:lnTo>
                <a:lnTo>
                  <a:pt x="252" y="2695"/>
                </a:lnTo>
                <a:lnTo>
                  <a:pt x="277" y="2695"/>
                </a:lnTo>
                <a:lnTo>
                  <a:pt x="300" y="2695"/>
                </a:lnTo>
                <a:lnTo>
                  <a:pt x="324" y="2695"/>
                </a:lnTo>
                <a:lnTo>
                  <a:pt x="347" y="2694"/>
                </a:lnTo>
                <a:lnTo>
                  <a:pt x="355" y="2716"/>
                </a:lnTo>
                <a:lnTo>
                  <a:pt x="364" y="2738"/>
                </a:lnTo>
                <a:lnTo>
                  <a:pt x="373" y="2759"/>
                </a:lnTo>
                <a:lnTo>
                  <a:pt x="383" y="2779"/>
                </a:lnTo>
                <a:lnTo>
                  <a:pt x="400" y="2816"/>
                </a:lnTo>
                <a:lnTo>
                  <a:pt x="418" y="2854"/>
                </a:lnTo>
                <a:lnTo>
                  <a:pt x="437" y="2890"/>
                </a:lnTo>
                <a:lnTo>
                  <a:pt x="457" y="2925"/>
                </a:lnTo>
                <a:lnTo>
                  <a:pt x="477" y="2960"/>
                </a:lnTo>
                <a:lnTo>
                  <a:pt x="499" y="2995"/>
                </a:lnTo>
                <a:lnTo>
                  <a:pt x="521" y="3030"/>
                </a:lnTo>
                <a:lnTo>
                  <a:pt x="543" y="3065"/>
                </a:lnTo>
                <a:lnTo>
                  <a:pt x="407" y="3100"/>
                </a:lnTo>
                <a:lnTo>
                  <a:pt x="388" y="3069"/>
                </a:lnTo>
                <a:lnTo>
                  <a:pt x="369" y="3039"/>
                </a:lnTo>
                <a:lnTo>
                  <a:pt x="350" y="3006"/>
                </a:lnTo>
                <a:lnTo>
                  <a:pt x="332" y="2973"/>
                </a:lnTo>
                <a:lnTo>
                  <a:pt x="314" y="2939"/>
                </a:lnTo>
                <a:lnTo>
                  <a:pt x="297" y="2906"/>
                </a:lnTo>
                <a:lnTo>
                  <a:pt x="280" y="2873"/>
                </a:lnTo>
                <a:lnTo>
                  <a:pt x="265" y="2841"/>
                </a:lnTo>
                <a:lnTo>
                  <a:pt x="216" y="2842"/>
                </a:lnTo>
                <a:lnTo>
                  <a:pt x="234" y="2880"/>
                </a:lnTo>
                <a:lnTo>
                  <a:pt x="253" y="2921"/>
                </a:lnTo>
                <a:lnTo>
                  <a:pt x="273" y="2960"/>
                </a:lnTo>
                <a:lnTo>
                  <a:pt x="296" y="3001"/>
                </a:lnTo>
                <a:lnTo>
                  <a:pt x="318" y="3042"/>
                </a:lnTo>
                <a:lnTo>
                  <a:pt x="342" y="3081"/>
                </a:lnTo>
                <a:lnTo>
                  <a:pt x="367" y="3120"/>
                </a:lnTo>
                <a:lnTo>
                  <a:pt x="391" y="3158"/>
                </a:lnTo>
                <a:lnTo>
                  <a:pt x="414" y="3152"/>
                </a:lnTo>
                <a:lnTo>
                  <a:pt x="437" y="3146"/>
                </a:lnTo>
                <a:lnTo>
                  <a:pt x="460" y="3141"/>
                </a:lnTo>
                <a:lnTo>
                  <a:pt x="484" y="3134"/>
                </a:lnTo>
                <a:lnTo>
                  <a:pt x="507" y="3128"/>
                </a:lnTo>
                <a:lnTo>
                  <a:pt x="531" y="3121"/>
                </a:lnTo>
                <a:lnTo>
                  <a:pt x="553" y="3115"/>
                </a:lnTo>
                <a:lnTo>
                  <a:pt x="575" y="3109"/>
                </a:lnTo>
                <a:lnTo>
                  <a:pt x="585" y="3121"/>
                </a:lnTo>
                <a:lnTo>
                  <a:pt x="593" y="3133"/>
                </a:lnTo>
                <a:lnTo>
                  <a:pt x="595" y="3136"/>
                </a:lnTo>
                <a:lnTo>
                  <a:pt x="599" y="3140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2"/>
                </a:lnTo>
                <a:lnTo>
                  <a:pt x="608" y="3152"/>
                </a:lnTo>
                <a:lnTo>
                  <a:pt x="616" y="3162"/>
                </a:lnTo>
                <a:lnTo>
                  <a:pt x="623" y="3171"/>
                </a:lnTo>
                <a:lnTo>
                  <a:pt x="632" y="3182"/>
                </a:lnTo>
                <a:lnTo>
                  <a:pt x="658" y="3213"/>
                </a:lnTo>
                <a:lnTo>
                  <a:pt x="686" y="3244"/>
                </a:lnTo>
                <a:lnTo>
                  <a:pt x="713" y="3273"/>
                </a:lnTo>
                <a:lnTo>
                  <a:pt x="741" y="3303"/>
                </a:lnTo>
                <a:lnTo>
                  <a:pt x="770" y="3332"/>
                </a:lnTo>
                <a:lnTo>
                  <a:pt x="800" y="3360"/>
                </a:lnTo>
                <a:lnTo>
                  <a:pt x="830" y="3387"/>
                </a:lnTo>
                <a:lnTo>
                  <a:pt x="861" y="3415"/>
                </a:lnTo>
                <a:lnTo>
                  <a:pt x="739" y="3484"/>
                </a:lnTo>
                <a:lnTo>
                  <a:pt x="712" y="3461"/>
                </a:lnTo>
                <a:lnTo>
                  <a:pt x="686" y="3435"/>
                </a:lnTo>
                <a:lnTo>
                  <a:pt x="658" y="3408"/>
                </a:lnTo>
                <a:lnTo>
                  <a:pt x="633" y="3381"/>
                </a:lnTo>
                <a:lnTo>
                  <a:pt x="606" y="3353"/>
                </a:lnTo>
                <a:lnTo>
                  <a:pt x="581" y="3326"/>
                </a:lnTo>
                <a:lnTo>
                  <a:pt x="556" y="3298"/>
                </a:lnTo>
                <a:lnTo>
                  <a:pt x="534" y="3271"/>
                </a:lnTo>
                <a:lnTo>
                  <a:pt x="487" y="3285"/>
                </a:lnTo>
                <a:lnTo>
                  <a:pt x="497" y="3297"/>
                </a:lnTo>
                <a:lnTo>
                  <a:pt x="506" y="3309"/>
                </a:lnTo>
                <a:lnTo>
                  <a:pt x="532" y="3338"/>
                </a:lnTo>
                <a:lnTo>
                  <a:pt x="558" y="3369"/>
                </a:lnTo>
                <a:lnTo>
                  <a:pt x="587" y="3399"/>
                </a:lnTo>
                <a:lnTo>
                  <a:pt x="616" y="3430"/>
                </a:lnTo>
                <a:lnTo>
                  <a:pt x="647" y="3460"/>
                </a:lnTo>
                <a:lnTo>
                  <a:pt x="676" y="3489"/>
                </a:lnTo>
                <a:lnTo>
                  <a:pt x="707" y="3517"/>
                </a:lnTo>
                <a:lnTo>
                  <a:pt x="738" y="3545"/>
                </a:lnTo>
                <a:lnTo>
                  <a:pt x="758" y="3533"/>
                </a:lnTo>
                <a:lnTo>
                  <a:pt x="779" y="3522"/>
                </a:lnTo>
                <a:lnTo>
                  <a:pt x="801" y="3511"/>
                </a:lnTo>
                <a:lnTo>
                  <a:pt x="821" y="3498"/>
                </a:lnTo>
                <a:lnTo>
                  <a:pt x="842" y="3486"/>
                </a:lnTo>
                <a:lnTo>
                  <a:pt x="863" y="3473"/>
                </a:lnTo>
                <a:lnTo>
                  <a:pt x="884" y="3462"/>
                </a:lnTo>
                <a:lnTo>
                  <a:pt x="903" y="3450"/>
                </a:lnTo>
                <a:lnTo>
                  <a:pt x="918" y="3462"/>
                </a:lnTo>
                <a:lnTo>
                  <a:pt x="932" y="3473"/>
                </a:lnTo>
                <a:lnTo>
                  <a:pt x="936" y="3475"/>
                </a:lnTo>
                <a:lnTo>
                  <a:pt x="945" y="3483"/>
                </a:lnTo>
                <a:lnTo>
                  <a:pt x="956" y="3490"/>
                </a:lnTo>
                <a:lnTo>
                  <a:pt x="967" y="3498"/>
                </a:lnTo>
                <a:lnTo>
                  <a:pt x="976" y="3505"/>
                </a:lnTo>
                <a:lnTo>
                  <a:pt x="1010" y="3529"/>
                </a:lnTo>
                <a:lnTo>
                  <a:pt x="1044" y="3552"/>
                </a:lnTo>
                <a:lnTo>
                  <a:pt x="1079" y="3573"/>
                </a:lnTo>
                <a:lnTo>
                  <a:pt x="1113" y="3595"/>
                </a:lnTo>
                <a:lnTo>
                  <a:pt x="1149" y="3615"/>
                </a:lnTo>
                <a:lnTo>
                  <a:pt x="1184" y="3634"/>
                </a:lnTo>
                <a:lnTo>
                  <a:pt x="1222" y="3653"/>
                </a:lnTo>
                <a:lnTo>
                  <a:pt x="1259" y="3672"/>
                </a:lnTo>
                <a:lnTo>
                  <a:pt x="1158" y="3770"/>
                </a:lnTo>
                <a:lnTo>
                  <a:pt x="1126" y="3754"/>
                </a:lnTo>
                <a:lnTo>
                  <a:pt x="1094" y="3736"/>
                </a:lnTo>
                <a:lnTo>
                  <a:pt x="1061" y="3718"/>
                </a:lnTo>
                <a:lnTo>
                  <a:pt x="1028" y="3698"/>
                </a:lnTo>
                <a:lnTo>
                  <a:pt x="996" y="3677"/>
                </a:lnTo>
                <a:lnTo>
                  <a:pt x="964" y="3657"/>
                </a:lnTo>
                <a:lnTo>
                  <a:pt x="934" y="3637"/>
                </a:lnTo>
                <a:lnTo>
                  <a:pt x="905" y="3617"/>
                </a:lnTo>
                <a:lnTo>
                  <a:pt x="863" y="3643"/>
                </a:lnTo>
                <a:lnTo>
                  <a:pt x="873" y="3650"/>
                </a:lnTo>
                <a:lnTo>
                  <a:pt x="883" y="3656"/>
                </a:lnTo>
                <a:lnTo>
                  <a:pt x="892" y="3664"/>
                </a:lnTo>
                <a:lnTo>
                  <a:pt x="902" y="3670"/>
                </a:lnTo>
                <a:lnTo>
                  <a:pt x="932" y="3691"/>
                </a:lnTo>
                <a:lnTo>
                  <a:pt x="965" y="3713"/>
                </a:lnTo>
                <a:lnTo>
                  <a:pt x="999" y="3734"/>
                </a:lnTo>
                <a:lnTo>
                  <a:pt x="1033" y="3754"/>
                </a:lnTo>
                <a:lnTo>
                  <a:pt x="1069" y="3774"/>
                </a:lnTo>
                <a:lnTo>
                  <a:pt x="1104" y="3793"/>
                </a:lnTo>
                <a:lnTo>
                  <a:pt x="1139" y="3811"/>
                </a:lnTo>
                <a:lnTo>
                  <a:pt x="1173" y="3828"/>
                </a:lnTo>
                <a:lnTo>
                  <a:pt x="1207" y="3797"/>
                </a:lnTo>
                <a:lnTo>
                  <a:pt x="1242" y="3763"/>
                </a:lnTo>
                <a:lnTo>
                  <a:pt x="1276" y="3727"/>
                </a:lnTo>
                <a:lnTo>
                  <a:pt x="1308" y="3694"/>
                </a:lnTo>
                <a:lnTo>
                  <a:pt x="1329" y="3704"/>
                </a:lnTo>
                <a:lnTo>
                  <a:pt x="1350" y="3713"/>
                </a:lnTo>
                <a:lnTo>
                  <a:pt x="1372" y="3721"/>
                </a:lnTo>
                <a:lnTo>
                  <a:pt x="1393" y="3730"/>
                </a:lnTo>
                <a:lnTo>
                  <a:pt x="1432" y="3743"/>
                </a:lnTo>
                <a:lnTo>
                  <a:pt x="1470" y="3756"/>
                </a:lnTo>
                <a:lnTo>
                  <a:pt x="1510" y="3768"/>
                </a:lnTo>
                <a:lnTo>
                  <a:pt x="1549" y="3780"/>
                </a:lnTo>
                <a:lnTo>
                  <a:pt x="1588" y="3790"/>
                </a:lnTo>
                <a:lnTo>
                  <a:pt x="1628" y="3800"/>
                </a:lnTo>
                <a:lnTo>
                  <a:pt x="1668" y="3808"/>
                </a:lnTo>
                <a:lnTo>
                  <a:pt x="1709" y="3817"/>
                </a:lnTo>
                <a:lnTo>
                  <a:pt x="1637" y="3938"/>
                </a:lnTo>
                <a:lnTo>
                  <a:pt x="1602" y="3931"/>
                </a:lnTo>
                <a:lnTo>
                  <a:pt x="1566" y="3922"/>
                </a:lnTo>
                <a:lnTo>
                  <a:pt x="1530" y="3912"/>
                </a:lnTo>
                <a:lnTo>
                  <a:pt x="1493" y="3902"/>
                </a:lnTo>
                <a:lnTo>
                  <a:pt x="1457" y="3891"/>
                </a:lnTo>
                <a:lnTo>
                  <a:pt x="1422" y="3879"/>
                </a:lnTo>
                <a:lnTo>
                  <a:pt x="1386" y="3868"/>
                </a:lnTo>
                <a:lnTo>
                  <a:pt x="1353" y="3856"/>
                </a:lnTo>
                <a:lnTo>
                  <a:pt x="1319" y="3892"/>
                </a:lnTo>
                <a:lnTo>
                  <a:pt x="1359" y="3906"/>
                </a:lnTo>
                <a:lnTo>
                  <a:pt x="1400" y="3921"/>
                </a:lnTo>
                <a:lnTo>
                  <a:pt x="1444" y="3935"/>
                </a:lnTo>
                <a:lnTo>
                  <a:pt x="1489" y="3948"/>
                </a:lnTo>
                <a:lnTo>
                  <a:pt x="1533" y="3960"/>
                </a:lnTo>
                <a:lnTo>
                  <a:pt x="1578" y="3971"/>
                </a:lnTo>
                <a:lnTo>
                  <a:pt x="1622" y="3982"/>
                </a:lnTo>
                <a:lnTo>
                  <a:pt x="1667" y="3990"/>
                </a:lnTo>
                <a:lnTo>
                  <a:pt x="1679" y="3971"/>
                </a:lnTo>
                <a:lnTo>
                  <a:pt x="1691" y="3951"/>
                </a:lnTo>
                <a:lnTo>
                  <a:pt x="1703" y="3929"/>
                </a:lnTo>
                <a:lnTo>
                  <a:pt x="1716" y="3908"/>
                </a:lnTo>
                <a:lnTo>
                  <a:pt x="1728" y="3888"/>
                </a:lnTo>
                <a:lnTo>
                  <a:pt x="1739" y="3867"/>
                </a:lnTo>
                <a:lnTo>
                  <a:pt x="1751" y="3847"/>
                </a:lnTo>
                <a:lnTo>
                  <a:pt x="1762" y="3826"/>
                </a:lnTo>
                <a:lnTo>
                  <a:pt x="1785" y="3830"/>
                </a:lnTo>
                <a:lnTo>
                  <a:pt x="1807" y="3833"/>
                </a:lnTo>
                <a:lnTo>
                  <a:pt x="1831" y="3835"/>
                </a:lnTo>
                <a:lnTo>
                  <a:pt x="1853" y="3838"/>
                </a:lnTo>
                <a:lnTo>
                  <a:pt x="1895" y="3841"/>
                </a:lnTo>
                <a:lnTo>
                  <a:pt x="1935" y="3843"/>
                </a:lnTo>
                <a:lnTo>
                  <a:pt x="1976" y="3845"/>
                </a:lnTo>
                <a:lnTo>
                  <a:pt x="2017" y="3845"/>
                </a:lnTo>
                <a:lnTo>
                  <a:pt x="2057" y="3845"/>
                </a:lnTo>
                <a:lnTo>
                  <a:pt x="2099" y="3844"/>
                </a:lnTo>
                <a:lnTo>
                  <a:pt x="2139" y="3843"/>
                </a:lnTo>
                <a:lnTo>
                  <a:pt x="2182" y="3840"/>
                </a:lnTo>
                <a:lnTo>
                  <a:pt x="2143" y="3976"/>
                </a:lnTo>
                <a:lnTo>
                  <a:pt x="2107" y="3977"/>
                </a:lnTo>
                <a:lnTo>
                  <a:pt x="2071" y="3978"/>
                </a:lnTo>
                <a:lnTo>
                  <a:pt x="2033" y="3978"/>
                </a:lnTo>
                <a:lnTo>
                  <a:pt x="1995" y="3978"/>
                </a:lnTo>
                <a:lnTo>
                  <a:pt x="1957" y="3977"/>
                </a:lnTo>
                <a:lnTo>
                  <a:pt x="1919" y="3975"/>
                </a:lnTo>
                <a:lnTo>
                  <a:pt x="1883" y="3973"/>
                </a:lnTo>
                <a:lnTo>
                  <a:pt x="1848" y="3970"/>
                </a:lnTo>
                <a:lnTo>
                  <a:pt x="1824" y="4013"/>
                </a:lnTo>
                <a:lnTo>
                  <a:pt x="1867" y="4017"/>
                </a:lnTo>
                <a:lnTo>
                  <a:pt x="1911" y="4020"/>
                </a:lnTo>
                <a:lnTo>
                  <a:pt x="1955" y="4022"/>
                </a:lnTo>
                <a:lnTo>
                  <a:pt x="2002" y="4024"/>
                </a:lnTo>
                <a:lnTo>
                  <a:pt x="2049" y="4024"/>
                </a:lnTo>
                <a:lnTo>
                  <a:pt x="2094" y="4023"/>
                </a:lnTo>
                <a:lnTo>
                  <a:pt x="2140" y="4021"/>
                </a:lnTo>
                <a:lnTo>
                  <a:pt x="2185" y="4019"/>
                </a:lnTo>
                <a:lnTo>
                  <a:pt x="2192" y="3996"/>
                </a:lnTo>
                <a:lnTo>
                  <a:pt x="2199" y="3974"/>
                </a:lnTo>
                <a:lnTo>
                  <a:pt x="2205" y="3951"/>
                </a:lnTo>
                <a:lnTo>
                  <a:pt x="2211" y="3927"/>
                </a:lnTo>
                <a:lnTo>
                  <a:pt x="2218" y="3904"/>
                </a:lnTo>
                <a:lnTo>
                  <a:pt x="2224" y="3881"/>
                </a:lnTo>
                <a:lnTo>
                  <a:pt x="2230" y="3857"/>
                </a:lnTo>
                <a:lnTo>
                  <a:pt x="2235" y="3836"/>
                </a:lnTo>
                <a:lnTo>
                  <a:pt x="2245" y="3834"/>
                </a:lnTo>
                <a:lnTo>
                  <a:pt x="2255" y="3833"/>
                </a:lnTo>
                <a:lnTo>
                  <a:pt x="2264" y="3832"/>
                </a:lnTo>
                <a:lnTo>
                  <a:pt x="2274" y="3831"/>
                </a:lnTo>
                <a:lnTo>
                  <a:pt x="2276" y="3831"/>
                </a:lnTo>
                <a:lnTo>
                  <a:pt x="2289" y="3828"/>
                </a:lnTo>
                <a:lnTo>
                  <a:pt x="2301" y="3826"/>
                </a:lnTo>
                <a:lnTo>
                  <a:pt x="2313" y="3825"/>
                </a:lnTo>
                <a:lnTo>
                  <a:pt x="2326" y="3823"/>
                </a:lnTo>
                <a:lnTo>
                  <a:pt x="2367" y="3816"/>
                </a:lnTo>
                <a:lnTo>
                  <a:pt x="2407" y="3807"/>
                </a:lnTo>
                <a:lnTo>
                  <a:pt x="2446" y="3799"/>
                </a:lnTo>
                <a:lnTo>
                  <a:pt x="2486" y="3788"/>
                </a:lnTo>
                <a:lnTo>
                  <a:pt x="2525" y="3777"/>
                </a:lnTo>
                <a:lnTo>
                  <a:pt x="2564" y="3767"/>
                </a:lnTo>
                <a:lnTo>
                  <a:pt x="2604" y="3754"/>
                </a:lnTo>
                <a:lnTo>
                  <a:pt x="2643" y="3741"/>
                </a:lnTo>
                <a:lnTo>
                  <a:pt x="2642" y="3882"/>
                </a:lnTo>
                <a:lnTo>
                  <a:pt x="2608" y="3892"/>
                </a:lnTo>
                <a:lnTo>
                  <a:pt x="2573" y="3903"/>
                </a:lnTo>
                <a:lnTo>
                  <a:pt x="2536" y="3912"/>
                </a:lnTo>
                <a:lnTo>
                  <a:pt x="2500" y="3922"/>
                </a:lnTo>
                <a:lnTo>
                  <a:pt x="2462" y="3931"/>
                </a:lnTo>
                <a:lnTo>
                  <a:pt x="2425" y="3939"/>
                </a:lnTo>
                <a:lnTo>
                  <a:pt x="2390" y="3946"/>
                </a:lnTo>
                <a:lnTo>
                  <a:pt x="2355" y="3953"/>
                </a:lnTo>
                <a:lnTo>
                  <a:pt x="2344" y="4000"/>
                </a:lnTo>
                <a:lnTo>
                  <a:pt x="2358" y="3997"/>
                </a:lnTo>
                <a:lnTo>
                  <a:pt x="2373" y="3995"/>
                </a:lnTo>
                <a:lnTo>
                  <a:pt x="2412" y="3988"/>
                </a:lnTo>
                <a:lnTo>
                  <a:pt x="2452" y="3979"/>
                </a:lnTo>
                <a:lnTo>
                  <a:pt x="2492" y="3971"/>
                </a:lnTo>
                <a:lnTo>
                  <a:pt x="2534" y="3960"/>
                </a:lnTo>
                <a:lnTo>
                  <a:pt x="2574" y="3950"/>
                </a:lnTo>
                <a:lnTo>
                  <a:pt x="2614" y="3938"/>
                </a:lnTo>
                <a:lnTo>
                  <a:pt x="2655" y="3925"/>
                </a:lnTo>
                <a:lnTo>
                  <a:pt x="2694" y="3911"/>
                </a:lnTo>
                <a:lnTo>
                  <a:pt x="2694" y="3889"/>
                </a:lnTo>
                <a:lnTo>
                  <a:pt x="2695" y="3866"/>
                </a:lnTo>
                <a:lnTo>
                  <a:pt x="2695" y="3841"/>
                </a:lnTo>
                <a:lnTo>
                  <a:pt x="2695" y="3817"/>
                </a:lnTo>
                <a:lnTo>
                  <a:pt x="2695" y="3792"/>
                </a:lnTo>
                <a:lnTo>
                  <a:pt x="2695" y="3769"/>
                </a:lnTo>
                <a:lnTo>
                  <a:pt x="2695" y="3744"/>
                </a:lnTo>
                <a:lnTo>
                  <a:pt x="2694" y="3722"/>
                </a:lnTo>
                <a:lnTo>
                  <a:pt x="2704" y="3718"/>
                </a:lnTo>
                <a:lnTo>
                  <a:pt x="2712" y="3715"/>
                </a:lnTo>
                <a:lnTo>
                  <a:pt x="2721" y="3711"/>
                </a:lnTo>
                <a:lnTo>
                  <a:pt x="2730" y="3708"/>
                </a:lnTo>
                <a:lnTo>
                  <a:pt x="2732" y="3706"/>
                </a:lnTo>
                <a:lnTo>
                  <a:pt x="2744" y="3702"/>
                </a:lnTo>
                <a:lnTo>
                  <a:pt x="2756" y="3697"/>
                </a:lnTo>
                <a:lnTo>
                  <a:pt x="2767" y="3691"/>
                </a:lnTo>
                <a:lnTo>
                  <a:pt x="2779" y="3686"/>
                </a:lnTo>
                <a:lnTo>
                  <a:pt x="2816" y="3669"/>
                </a:lnTo>
                <a:lnTo>
                  <a:pt x="2854" y="3651"/>
                </a:lnTo>
                <a:lnTo>
                  <a:pt x="2890" y="3632"/>
                </a:lnTo>
                <a:lnTo>
                  <a:pt x="2925" y="3612"/>
                </a:lnTo>
                <a:lnTo>
                  <a:pt x="2960" y="3591"/>
                </a:lnTo>
                <a:lnTo>
                  <a:pt x="2995" y="3570"/>
                </a:lnTo>
                <a:lnTo>
                  <a:pt x="3030" y="3548"/>
                </a:lnTo>
                <a:lnTo>
                  <a:pt x="3064" y="3525"/>
                </a:lnTo>
                <a:lnTo>
                  <a:pt x="3099" y="3662"/>
                </a:lnTo>
                <a:lnTo>
                  <a:pt x="3069" y="3681"/>
                </a:lnTo>
                <a:lnTo>
                  <a:pt x="3037" y="3700"/>
                </a:lnTo>
                <a:lnTo>
                  <a:pt x="3006" y="3719"/>
                </a:lnTo>
                <a:lnTo>
                  <a:pt x="2972" y="3737"/>
                </a:lnTo>
                <a:lnTo>
                  <a:pt x="2939" y="3755"/>
                </a:lnTo>
                <a:lnTo>
                  <a:pt x="2905" y="3772"/>
                </a:lnTo>
                <a:lnTo>
                  <a:pt x="2873" y="3789"/>
                </a:lnTo>
                <a:lnTo>
                  <a:pt x="2841" y="3804"/>
                </a:lnTo>
                <a:lnTo>
                  <a:pt x="2842" y="3853"/>
                </a:lnTo>
                <a:lnTo>
                  <a:pt x="2852" y="3849"/>
                </a:lnTo>
                <a:lnTo>
                  <a:pt x="2863" y="3843"/>
                </a:lnTo>
                <a:lnTo>
                  <a:pt x="2874" y="3838"/>
                </a:lnTo>
                <a:lnTo>
                  <a:pt x="2884" y="3834"/>
                </a:lnTo>
                <a:lnTo>
                  <a:pt x="2918" y="3817"/>
                </a:lnTo>
                <a:lnTo>
                  <a:pt x="2953" y="3799"/>
                </a:lnTo>
                <a:lnTo>
                  <a:pt x="2988" y="3781"/>
                </a:lnTo>
                <a:lnTo>
                  <a:pt x="3023" y="3761"/>
                </a:lnTo>
                <a:lnTo>
                  <a:pt x="3058" y="3741"/>
                </a:lnTo>
                <a:lnTo>
                  <a:pt x="3092" y="3720"/>
                </a:lnTo>
                <a:lnTo>
                  <a:pt x="3125" y="3699"/>
                </a:lnTo>
                <a:lnTo>
                  <a:pt x="3157" y="3677"/>
                </a:lnTo>
                <a:lnTo>
                  <a:pt x="3151" y="3655"/>
                </a:lnTo>
                <a:lnTo>
                  <a:pt x="3146" y="3632"/>
                </a:lnTo>
                <a:lnTo>
                  <a:pt x="3141" y="3608"/>
                </a:lnTo>
                <a:lnTo>
                  <a:pt x="3134" y="3585"/>
                </a:lnTo>
                <a:lnTo>
                  <a:pt x="3128" y="3562"/>
                </a:lnTo>
                <a:lnTo>
                  <a:pt x="3121" y="3538"/>
                </a:lnTo>
                <a:lnTo>
                  <a:pt x="3115" y="3516"/>
                </a:lnTo>
                <a:lnTo>
                  <a:pt x="3109" y="3494"/>
                </a:lnTo>
                <a:lnTo>
                  <a:pt x="3127" y="3480"/>
                </a:lnTo>
                <a:lnTo>
                  <a:pt x="3146" y="3466"/>
                </a:lnTo>
                <a:lnTo>
                  <a:pt x="3164" y="3452"/>
                </a:lnTo>
                <a:lnTo>
                  <a:pt x="3181" y="3437"/>
                </a:lnTo>
                <a:lnTo>
                  <a:pt x="3213" y="3411"/>
                </a:lnTo>
                <a:lnTo>
                  <a:pt x="3244" y="3383"/>
                </a:lnTo>
                <a:lnTo>
                  <a:pt x="3273" y="3355"/>
                </a:lnTo>
                <a:lnTo>
                  <a:pt x="3302" y="3328"/>
                </a:lnTo>
                <a:lnTo>
                  <a:pt x="3331" y="3299"/>
                </a:lnTo>
                <a:lnTo>
                  <a:pt x="3360" y="3269"/>
                </a:lnTo>
                <a:lnTo>
                  <a:pt x="3387" y="3238"/>
                </a:lnTo>
                <a:lnTo>
                  <a:pt x="3415" y="3208"/>
                </a:lnTo>
                <a:lnTo>
                  <a:pt x="3484" y="3330"/>
                </a:lnTo>
                <a:lnTo>
                  <a:pt x="3461" y="3356"/>
                </a:lnTo>
                <a:lnTo>
                  <a:pt x="3434" y="3383"/>
                </a:lnTo>
                <a:lnTo>
                  <a:pt x="3407" y="3411"/>
                </a:lnTo>
                <a:lnTo>
                  <a:pt x="3381" y="3437"/>
                </a:lnTo>
                <a:lnTo>
                  <a:pt x="3353" y="3463"/>
                </a:lnTo>
                <a:lnTo>
                  <a:pt x="3326" y="3488"/>
                </a:lnTo>
                <a:lnTo>
                  <a:pt x="3298" y="3513"/>
                </a:lnTo>
                <a:lnTo>
                  <a:pt x="3270" y="3535"/>
                </a:lnTo>
                <a:lnTo>
                  <a:pt x="3285" y="3582"/>
                </a:lnTo>
                <a:lnTo>
                  <a:pt x="3318" y="3555"/>
                </a:lnTo>
                <a:lnTo>
                  <a:pt x="3351" y="3527"/>
                </a:lnTo>
                <a:lnTo>
                  <a:pt x="3384" y="3496"/>
                </a:lnTo>
                <a:lnTo>
                  <a:pt x="3418" y="3464"/>
                </a:lnTo>
                <a:lnTo>
                  <a:pt x="3451" y="3432"/>
                </a:lnTo>
                <a:lnTo>
                  <a:pt x="3483" y="3398"/>
                </a:lnTo>
                <a:lnTo>
                  <a:pt x="3514" y="3364"/>
                </a:lnTo>
                <a:lnTo>
                  <a:pt x="3544" y="3331"/>
                </a:lnTo>
                <a:lnTo>
                  <a:pt x="3533" y="3311"/>
                </a:lnTo>
                <a:lnTo>
                  <a:pt x="3521" y="3289"/>
                </a:lnTo>
                <a:lnTo>
                  <a:pt x="3510" y="3269"/>
                </a:lnTo>
                <a:lnTo>
                  <a:pt x="3498" y="3248"/>
                </a:lnTo>
                <a:lnTo>
                  <a:pt x="3486" y="3227"/>
                </a:lnTo>
                <a:lnTo>
                  <a:pt x="3473" y="3205"/>
                </a:lnTo>
                <a:lnTo>
                  <a:pt x="3462" y="3185"/>
                </a:lnTo>
                <a:lnTo>
                  <a:pt x="3450" y="3166"/>
                </a:lnTo>
                <a:lnTo>
                  <a:pt x="3464" y="3148"/>
                </a:lnTo>
                <a:lnTo>
                  <a:pt x="3478" y="3130"/>
                </a:lnTo>
                <a:lnTo>
                  <a:pt x="3491" y="3111"/>
                </a:lnTo>
                <a:lnTo>
                  <a:pt x="3505" y="3093"/>
                </a:lnTo>
                <a:lnTo>
                  <a:pt x="3529" y="3059"/>
                </a:lnTo>
                <a:lnTo>
                  <a:pt x="3551" y="3025"/>
                </a:lnTo>
                <a:lnTo>
                  <a:pt x="3573" y="2990"/>
                </a:lnTo>
                <a:lnTo>
                  <a:pt x="3593" y="2956"/>
                </a:lnTo>
                <a:lnTo>
                  <a:pt x="3615" y="2919"/>
                </a:lnTo>
                <a:lnTo>
                  <a:pt x="3634" y="2884"/>
                </a:lnTo>
                <a:lnTo>
                  <a:pt x="3653" y="2847"/>
                </a:lnTo>
                <a:lnTo>
                  <a:pt x="3672" y="2810"/>
                </a:lnTo>
                <a:lnTo>
                  <a:pt x="3770" y="2911"/>
                </a:lnTo>
                <a:lnTo>
                  <a:pt x="3754" y="2943"/>
                </a:lnTo>
                <a:lnTo>
                  <a:pt x="3736" y="2975"/>
                </a:lnTo>
                <a:lnTo>
                  <a:pt x="3717" y="3008"/>
                </a:lnTo>
                <a:lnTo>
                  <a:pt x="3698" y="3041"/>
                </a:lnTo>
                <a:lnTo>
                  <a:pt x="3677" y="3073"/>
                </a:lnTo>
                <a:lnTo>
                  <a:pt x="3657" y="3104"/>
                </a:lnTo>
                <a:lnTo>
                  <a:pt x="3637" y="3135"/>
                </a:lnTo>
                <a:lnTo>
                  <a:pt x="3617" y="3164"/>
                </a:lnTo>
                <a:lnTo>
                  <a:pt x="3643" y="3205"/>
                </a:lnTo>
                <a:lnTo>
                  <a:pt x="3667" y="3171"/>
                </a:lnTo>
                <a:lnTo>
                  <a:pt x="3692" y="3134"/>
                </a:lnTo>
                <a:lnTo>
                  <a:pt x="3717" y="3097"/>
                </a:lnTo>
                <a:lnTo>
                  <a:pt x="3740" y="3058"/>
                </a:lnTo>
                <a:lnTo>
                  <a:pt x="3764" y="3017"/>
                </a:lnTo>
                <a:lnTo>
                  <a:pt x="3787" y="2977"/>
                </a:lnTo>
                <a:lnTo>
                  <a:pt x="3808" y="2935"/>
                </a:lnTo>
                <a:lnTo>
                  <a:pt x="3827" y="2896"/>
                </a:lnTo>
                <a:lnTo>
                  <a:pt x="3795" y="2862"/>
                </a:lnTo>
                <a:lnTo>
                  <a:pt x="3761" y="2827"/>
                </a:lnTo>
                <a:lnTo>
                  <a:pt x="3727" y="2793"/>
                </a:lnTo>
                <a:lnTo>
                  <a:pt x="3694" y="2761"/>
                </a:lnTo>
                <a:lnTo>
                  <a:pt x="3701" y="2746"/>
                </a:lnTo>
                <a:lnTo>
                  <a:pt x="3706" y="2733"/>
                </a:lnTo>
                <a:lnTo>
                  <a:pt x="3707" y="2730"/>
                </a:lnTo>
                <a:lnTo>
                  <a:pt x="3709" y="2726"/>
                </a:lnTo>
                <a:close/>
              </a:path>
            </a:pathLst>
          </a:custGeom>
          <a:solidFill>
            <a:srgbClr val="FF9409">
              <a:alpha val="5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94153" y="3626428"/>
            <a:ext cx="2148746" cy="2148746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4096725" y="3429000"/>
            <a:ext cx="2543602" cy="2543602"/>
          </a:xfrm>
          <a:custGeom>
            <a:avLst/>
            <a:gdLst>
              <a:gd name="T0" fmla="*/ 466 w 4069"/>
              <a:gd name="T1" fmla="*/ 3029 h 4069"/>
              <a:gd name="T2" fmla="*/ 14 w 4069"/>
              <a:gd name="T3" fmla="*/ 2283 h 4069"/>
              <a:gd name="T4" fmla="*/ 32 w 4069"/>
              <a:gd name="T5" fmla="*/ 2238 h 4069"/>
              <a:gd name="T6" fmla="*/ 188 w 4069"/>
              <a:gd name="T7" fmla="*/ 1837 h 4069"/>
              <a:gd name="T8" fmla="*/ 219 w 4069"/>
              <a:gd name="T9" fmla="*/ 1464 h 4069"/>
              <a:gd name="T10" fmla="*/ 306 w 4069"/>
              <a:gd name="T11" fmla="*/ 960 h 4069"/>
              <a:gd name="T12" fmla="*/ 543 w 4069"/>
              <a:gd name="T13" fmla="*/ 877 h 4069"/>
              <a:gd name="T14" fmla="*/ 784 w 4069"/>
              <a:gd name="T15" fmla="*/ 661 h 4069"/>
              <a:gd name="T16" fmla="*/ 1249 w 4069"/>
              <a:gd name="T17" fmla="*/ 302 h 4069"/>
              <a:gd name="T18" fmla="*/ 1422 w 4069"/>
              <a:gd name="T19" fmla="*/ 94 h 4069"/>
              <a:gd name="T20" fmla="*/ 1791 w 4069"/>
              <a:gd name="T21" fmla="*/ 194 h 4069"/>
              <a:gd name="T22" fmla="*/ 1957 w 4069"/>
              <a:gd name="T23" fmla="*/ 179 h 4069"/>
              <a:gd name="T24" fmla="*/ 2829 w 4069"/>
              <a:gd name="T25" fmla="*/ 161 h 4069"/>
              <a:gd name="T26" fmla="*/ 3237 w 4069"/>
              <a:gd name="T27" fmla="*/ 461 h 4069"/>
              <a:gd name="T28" fmla="*/ 3327 w 4069"/>
              <a:gd name="T29" fmla="*/ 464 h 4069"/>
              <a:gd name="T30" fmla="*/ 3488 w 4069"/>
              <a:gd name="T31" fmla="*/ 879 h 4069"/>
              <a:gd name="T32" fmla="*/ 3667 w 4069"/>
              <a:gd name="T33" fmla="*/ 1058 h 4069"/>
              <a:gd name="T34" fmla="*/ 4051 w 4069"/>
              <a:gd name="T35" fmla="*/ 1763 h 4069"/>
              <a:gd name="T36" fmla="*/ 3968 w 4069"/>
              <a:gd name="T37" fmla="*/ 1813 h 4069"/>
              <a:gd name="T38" fmla="*/ 3888 w 4069"/>
              <a:gd name="T39" fmla="*/ 2154 h 4069"/>
              <a:gd name="T40" fmla="*/ 3815 w 4069"/>
              <a:gd name="T41" fmla="*/ 2704 h 4069"/>
              <a:gd name="T42" fmla="*/ 3841 w 4069"/>
              <a:gd name="T43" fmla="*/ 2970 h 4069"/>
              <a:gd name="T44" fmla="*/ 3508 w 4069"/>
              <a:gd name="T45" fmla="*/ 3165 h 4069"/>
              <a:gd name="T46" fmla="*/ 3379 w 4069"/>
              <a:gd name="T47" fmla="*/ 3316 h 4069"/>
              <a:gd name="T48" fmla="*/ 2811 w 4069"/>
              <a:gd name="T49" fmla="*/ 3916 h 4069"/>
              <a:gd name="T50" fmla="*/ 2749 w 4069"/>
              <a:gd name="T51" fmla="*/ 3892 h 4069"/>
              <a:gd name="T52" fmla="*/ 2335 w 4069"/>
              <a:gd name="T53" fmla="*/ 3867 h 4069"/>
              <a:gd name="T54" fmla="*/ 1986 w 4069"/>
              <a:gd name="T55" fmla="*/ 3936 h 4069"/>
              <a:gd name="T56" fmla="*/ 1365 w 4069"/>
              <a:gd name="T57" fmla="*/ 3956 h 4069"/>
              <a:gd name="T58" fmla="*/ 1274 w 4069"/>
              <a:gd name="T59" fmla="*/ 3805 h 4069"/>
              <a:gd name="T60" fmla="*/ 1031 w 4069"/>
              <a:gd name="T61" fmla="*/ 3598 h 4069"/>
              <a:gd name="T62" fmla="*/ 633 w 4069"/>
              <a:gd name="T63" fmla="*/ 3320 h 4069"/>
              <a:gd name="T64" fmla="*/ 3817 w 4069"/>
              <a:gd name="T65" fmla="*/ 2360 h 4069"/>
              <a:gd name="T66" fmla="*/ 3832 w 4069"/>
              <a:gd name="T67" fmla="*/ 2266 h 4069"/>
              <a:gd name="T68" fmla="*/ 4021 w 4069"/>
              <a:gd name="T69" fmla="*/ 1922 h 4069"/>
              <a:gd name="T70" fmla="*/ 3985 w 4069"/>
              <a:gd name="T71" fmla="*/ 1640 h 4069"/>
              <a:gd name="T72" fmla="*/ 3772 w 4069"/>
              <a:gd name="T73" fmla="*/ 1164 h 4069"/>
              <a:gd name="T74" fmla="*/ 3356 w 4069"/>
              <a:gd name="T75" fmla="*/ 609 h 4069"/>
              <a:gd name="T76" fmla="*/ 3093 w 4069"/>
              <a:gd name="T77" fmla="*/ 564 h 4069"/>
              <a:gd name="T78" fmla="*/ 2793 w 4069"/>
              <a:gd name="T79" fmla="*/ 341 h 4069"/>
              <a:gd name="T80" fmla="*/ 2329 w 4069"/>
              <a:gd name="T81" fmla="*/ 202 h 4069"/>
              <a:gd name="T82" fmla="*/ 1877 w 4069"/>
              <a:gd name="T83" fmla="*/ 72 h 4069"/>
              <a:gd name="T84" fmla="*/ 1617 w 4069"/>
              <a:gd name="T85" fmla="*/ 89 h 4069"/>
              <a:gd name="T86" fmla="*/ 999 w 4069"/>
              <a:gd name="T87" fmla="*/ 388 h 4069"/>
              <a:gd name="T88" fmla="*/ 856 w 4069"/>
              <a:gd name="T89" fmla="*/ 658 h 4069"/>
              <a:gd name="T90" fmla="*/ 619 w 4069"/>
              <a:gd name="T91" fmla="*/ 903 h 4069"/>
              <a:gd name="T92" fmla="*/ 341 w 4069"/>
              <a:gd name="T93" fmla="*/ 1276 h 4069"/>
              <a:gd name="T94" fmla="*/ 129 w 4069"/>
              <a:gd name="T95" fmla="*/ 1463 h 4069"/>
              <a:gd name="T96" fmla="*/ 90 w 4069"/>
              <a:gd name="T97" fmla="*/ 2071 h 4069"/>
              <a:gd name="T98" fmla="*/ 262 w 4069"/>
              <a:gd name="T99" fmla="*/ 2407 h 4069"/>
              <a:gd name="T100" fmla="*/ 355 w 4069"/>
              <a:gd name="T101" fmla="*/ 2716 h 4069"/>
              <a:gd name="T102" fmla="*/ 484 w 4069"/>
              <a:gd name="T103" fmla="*/ 3134 h 4069"/>
              <a:gd name="T104" fmla="*/ 861 w 4069"/>
              <a:gd name="T105" fmla="*/ 3415 h 4069"/>
              <a:gd name="T106" fmla="*/ 956 w 4069"/>
              <a:gd name="T107" fmla="*/ 3490 h 4069"/>
              <a:gd name="T108" fmla="*/ 1207 w 4069"/>
              <a:gd name="T109" fmla="*/ 3797 h 4069"/>
              <a:gd name="T110" fmla="*/ 1667 w 4069"/>
              <a:gd name="T111" fmla="*/ 3990 h 4069"/>
              <a:gd name="T112" fmla="*/ 1955 w 4069"/>
              <a:gd name="T113" fmla="*/ 4022 h 4069"/>
              <a:gd name="T114" fmla="*/ 2573 w 4069"/>
              <a:gd name="T115" fmla="*/ 3903 h 4069"/>
              <a:gd name="T116" fmla="*/ 2767 w 4069"/>
              <a:gd name="T117" fmla="*/ 3691 h 4069"/>
              <a:gd name="T118" fmla="*/ 3146 w 4069"/>
              <a:gd name="T119" fmla="*/ 3632 h 4069"/>
              <a:gd name="T120" fmla="*/ 3451 w 4069"/>
              <a:gd name="T121" fmla="*/ 3432 h 4069"/>
              <a:gd name="T122" fmla="*/ 3643 w 4069"/>
              <a:gd name="T123" fmla="*/ 3205 h 4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9" h="4069">
                <a:moveTo>
                  <a:pt x="561" y="3166"/>
                </a:moveTo>
                <a:lnTo>
                  <a:pt x="554" y="3168"/>
                </a:lnTo>
                <a:lnTo>
                  <a:pt x="550" y="3169"/>
                </a:lnTo>
                <a:lnTo>
                  <a:pt x="531" y="3176"/>
                </a:lnTo>
                <a:lnTo>
                  <a:pt x="510" y="3181"/>
                </a:lnTo>
                <a:lnTo>
                  <a:pt x="491" y="3187"/>
                </a:lnTo>
                <a:lnTo>
                  <a:pt x="471" y="3193"/>
                </a:lnTo>
                <a:lnTo>
                  <a:pt x="449" y="3199"/>
                </a:lnTo>
                <a:lnTo>
                  <a:pt x="425" y="3205"/>
                </a:lnTo>
                <a:lnTo>
                  <a:pt x="402" y="3212"/>
                </a:lnTo>
                <a:lnTo>
                  <a:pt x="379" y="3217"/>
                </a:lnTo>
                <a:lnTo>
                  <a:pt x="349" y="3175"/>
                </a:lnTo>
                <a:lnTo>
                  <a:pt x="320" y="3131"/>
                </a:lnTo>
                <a:lnTo>
                  <a:pt x="292" y="3086"/>
                </a:lnTo>
                <a:lnTo>
                  <a:pt x="266" y="3040"/>
                </a:lnTo>
                <a:lnTo>
                  <a:pt x="239" y="2994"/>
                </a:lnTo>
                <a:lnTo>
                  <a:pt x="216" y="2947"/>
                </a:lnTo>
                <a:lnTo>
                  <a:pt x="193" y="2900"/>
                </a:lnTo>
                <a:lnTo>
                  <a:pt x="171" y="2854"/>
                </a:lnTo>
                <a:lnTo>
                  <a:pt x="166" y="2840"/>
                </a:lnTo>
                <a:lnTo>
                  <a:pt x="160" y="2825"/>
                </a:lnTo>
                <a:lnTo>
                  <a:pt x="153" y="2811"/>
                </a:lnTo>
                <a:lnTo>
                  <a:pt x="148" y="2797"/>
                </a:lnTo>
                <a:lnTo>
                  <a:pt x="289" y="2791"/>
                </a:lnTo>
                <a:lnTo>
                  <a:pt x="302" y="2820"/>
                </a:lnTo>
                <a:lnTo>
                  <a:pt x="317" y="2852"/>
                </a:lnTo>
                <a:lnTo>
                  <a:pt x="333" y="2884"/>
                </a:lnTo>
                <a:lnTo>
                  <a:pt x="348" y="2914"/>
                </a:lnTo>
                <a:lnTo>
                  <a:pt x="364" y="2944"/>
                </a:lnTo>
                <a:lnTo>
                  <a:pt x="383" y="2977"/>
                </a:lnTo>
                <a:lnTo>
                  <a:pt x="402" y="3011"/>
                </a:lnTo>
                <a:lnTo>
                  <a:pt x="420" y="3041"/>
                </a:lnTo>
                <a:lnTo>
                  <a:pt x="466" y="3029"/>
                </a:lnTo>
                <a:lnTo>
                  <a:pt x="449" y="3001"/>
                </a:lnTo>
                <a:lnTo>
                  <a:pt x="432" y="2973"/>
                </a:lnTo>
                <a:lnTo>
                  <a:pt x="415" y="2945"/>
                </a:lnTo>
                <a:lnTo>
                  <a:pt x="400" y="2916"/>
                </a:lnTo>
                <a:lnTo>
                  <a:pt x="384" y="2888"/>
                </a:lnTo>
                <a:lnTo>
                  <a:pt x="369" y="2858"/>
                </a:lnTo>
                <a:lnTo>
                  <a:pt x="355" y="2829"/>
                </a:lnTo>
                <a:lnTo>
                  <a:pt x="341" y="2799"/>
                </a:lnTo>
                <a:lnTo>
                  <a:pt x="336" y="2787"/>
                </a:lnTo>
                <a:lnTo>
                  <a:pt x="331" y="2774"/>
                </a:lnTo>
                <a:lnTo>
                  <a:pt x="325" y="2762"/>
                </a:lnTo>
                <a:lnTo>
                  <a:pt x="320" y="2749"/>
                </a:lnTo>
                <a:lnTo>
                  <a:pt x="319" y="2746"/>
                </a:lnTo>
                <a:lnTo>
                  <a:pt x="313" y="2746"/>
                </a:lnTo>
                <a:lnTo>
                  <a:pt x="307" y="2746"/>
                </a:lnTo>
                <a:lnTo>
                  <a:pt x="286" y="2747"/>
                </a:lnTo>
                <a:lnTo>
                  <a:pt x="265" y="2748"/>
                </a:lnTo>
                <a:lnTo>
                  <a:pt x="245" y="2748"/>
                </a:lnTo>
                <a:lnTo>
                  <a:pt x="224" y="2749"/>
                </a:lnTo>
                <a:lnTo>
                  <a:pt x="201" y="2749"/>
                </a:lnTo>
                <a:lnTo>
                  <a:pt x="177" y="2749"/>
                </a:lnTo>
                <a:lnTo>
                  <a:pt x="153" y="2749"/>
                </a:lnTo>
                <a:lnTo>
                  <a:pt x="129" y="2748"/>
                </a:lnTo>
                <a:lnTo>
                  <a:pt x="110" y="2695"/>
                </a:lnTo>
                <a:lnTo>
                  <a:pt x="92" y="2641"/>
                </a:lnTo>
                <a:lnTo>
                  <a:pt x="76" y="2585"/>
                </a:lnTo>
                <a:lnTo>
                  <a:pt x="61" y="2528"/>
                </a:lnTo>
                <a:lnTo>
                  <a:pt x="47" y="2472"/>
                </a:lnTo>
                <a:lnTo>
                  <a:pt x="35" y="2416"/>
                </a:lnTo>
                <a:lnTo>
                  <a:pt x="26" y="2360"/>
                </a:lnTo>
                <a:lnTo>
                  <a:pt x="18" y="2306"/>
                </a:lnTo>
                <a:lnTo>
                  <a:pt x="16" y="2294"/>
                </a:lnTo>
                <a:lnTo>
                  <a:pt x="14" y="2283"/>
                </a:lnTo>
                <a:lnTo>
                  <a:pt x="75" y="2296"/>
                </a:lnTo>
                <a:lnTo>
                  <a:pt x="153" y="2313"/>
                </a:lnTo>
                <a:lnTo>
                  <a:pt x="157" y="2345"/>
                </a:lnTo>
                <a:lnTo>
                  <a:pt x="164" y="2380"/>
                </a:lnTo>
                <a:lnTo>
                  <a:pt x="170" y="2416"/>
                </a:lnTo>
                <a:lnTo>
                  <a:pt x="178" y="2447"/>
                </a:lnTo>
                <a:lnTo>
                  <a:pt x="185" y="2480"/>
                </a:lnTo>
                <a:lnTo>
                  <a:pt x="195" y="2518"/>
                </a:lnTo>
                <a:lnTo>
                  <a:pt x="205" y="2555"/>
                </a:lnTo>
                <a:lnTo>
                  <a:pt x="215" y="2589"/>
                </a:lnTo>
                <a:lnTo>
                  <a:pt x="262" y="2589"/>
                </a:lnTo>
                <a:lnTo>
                  <a:pt x="252" y="2558"/>
                </a:lnTo>
                <a:lnTo>
                  <a:pt x="244" y="2526"/>
                </a:lnTo>
                <a:lnTo>
                  <a:pt x="235" y="2494"/>
                </a:lnTo>
                <a:lnTo>
                  <a:pt x="227" y="2463"/>
                </a:lnTo>
                <a:lnTo>
                  <a:pt x="219" y="2431"/>
                </a:lnTo>
                <a:lnTo>
                  <a:pt x="213" y="2400"/>
                </a:lnTo>
                <a:lnTo>
                  <a:pt x="207" y="2368"/>
                </a:lnTo>
                <a:lnTo>
                  <a:pt x="202" y="2335"/>
                </a:lnTo>
                <a:lnTo>
                  <a:pt x="200" y="2322"/>
                </a:lnTo>
                <a:lnTo>
                  <a:pt x="198" y="2308"/>
                </a:lnTo>
                <a:lnTo>
                  <a:pt x="196" y="2294"/>
                </a:lnTo>
                <a:lnTo>
                  <a:pt x="194" y="2282"/>
                </a:lnTo>
                <a:lnTo>
                  <a:pt x="193" y="2277"/>
                </a:lnTo>
                <a:lnTo>
                  <a:pt x="185" y="2276"/>
                </a:lnTo>
                <a:lnTo>
                  <a:pt x="180" y="2274"/>
                </a:lnTo>
                <a:lnTo>
                  <a:pt x="160" y="2270"/>
                </a:lnTo>
                <a:lnTo>
                  <a:pt x="140" y="2266"/>
                </a:lnTo>
                <a:lnTo>
                  <a:pt x="121" y="2261"/>
                </a:lnTo>
                <a:lnTo>
                  <a:pt x="101" y="2256"/>
                </a:lnTo>
                <a:lnTo>
                  <a:pt x="79" y="2251"/>
                </a:lnTo>
                <a:lnTo>
                  <a:pt x="55" y="2244"/>
                </a:lnTo>
                <a:lnTo>
                  <a:pt x="32" y="2238"/>
                </a:lnTo>
                <a:lnTo>
                  <a:pt x="10" y="2232"/>
                </a:lnTo>
                <a:lnTo>
                  <a:pt x="4" y="2180"/>
                </a:lnTo>
                <a:lnTo>
                  <a:pt x="1" y="2127"/>
                </a:lnTo>
                <a:lnTo>
                  <a:pt x="0" y="2074"/>
                </a:lnTo>
                <a:lnTo>
                  <a:pt x="0" y="2021"/>
                </a:lnTo>
                <a:lnTo>
                  <a:pt x="1" y="1968"/>
                </a:lnTo>
                <a:lnTo>
                  <a:pt x="3" y="1915"/>
                </a:lnTo>
                <a:lnTo>
                  <a:pt x="7" y="1864"/>
                </a:lnTo>
                <a:lnTo>
                  <a:pt x="12" y="1813"/>
                </a:lnTo>
                <a:lnTo>
                  <a:pt x="14" y="1797"/>
                </a:lnTo>
                <a:lnTo>
                  <a:pt x="15" y="1782"/>
                </a:lnTo>
                <a:lnTo>
                  <a:pt x="17" y="1767"/>
                </a:lnTo>
                <a:lnTo>
                  <a:pt x="19" y="1751"/>
                </a:lnTo>
                <a:lnTo>
                  <a:pt x="70" y="1779"/>
                </a:lnTo>
                <a:lnTo>
                  <a:pt x="145" y="1817"/>
                </a:lnTo>
                <a:lnTo>
                  <a:pt x="142" y="1849"/>
                </a:lnTo>
                <a:lnTo>
                  <a:pt x="138" y="1884"/>
                </a:lnTo>
                <a:lnTo>
                  <a:pt x="135" y="1920"/>
                </a:lnTo>
                <a:lnTo>
                  <a:pt x="134" y="1953"/>
                </a:lnTo>
                <a:lnTo>
                  <a:pt x="133" y="1986"/>
                </a:lnTo>
                <a:lnTo>
                  <a:pt x="132" y="2025"/>
                </a:lnTo>
                <a:lnTo>
                  <a:pt x="133" y="2064"/>
                </a:lnTo>
                <a:lnTo>
                  <a:pt x="133" y="2099"/>
                </a:lnTo>
                <a:lnTo>
                  <a:pt x="179" y="2111"/>
                </a:lnTo>
                <a:lnTo>
                  <a:pt x="178" y="2079"/>
                </a:lnTo>
                <a:lnTo>
                  <a:pt x="177" y="2046"/>
                </a:lnTo>
                <a:lnTo>
                  <a:pt x="177" y="2014"/>
                </a:lnTo>
                <a:lnTo>
                  <a:pt x="178" y="1981"/>
                </a:lnTo>
                <a:lnTo>
                  <a:pt x="179" y="1948"/>
                </a:lnTo>
                <a:lnTo>
                  <a:pt x="181" y="1916"/>
                </a:lnTo>
                <a:lnTo>
                  <a:pt x="183" y="1883"/>
                </a:lnTo>
                <a:lnTo>
                  <a:pt x="186" y="1850"/>
                </a:lnTo>
                <a:lnTo>
                  <a:pt x="188" y="1837"/>
                </a:lnTo>
                <a:lnTo>
                  <a:pt x="189" y="1823"/>
                </a:lnTo>
                <a:lnTo>
                  <a:pt x="190" y="1810"/>
                </a:lnTo>
                <a:lnTo>
                  <a:pt x="193" y="1797"/>
                </a:lnTo>
                <a:lnTo>
                  <a:pt x="193" y="1793"/>
                </a:lnTo>
                <a:lnTo>
                  <a:pt x="187" y="1790"/>
                </a:lnTo>
                <a:lnTo>
                  <a:pt x="183" y="1787"/>
                </a:lnTo>
                <a:lnTo>
                  <a:pt x="164" y="1778"/>
                </a:lnTo>
                <a:lnTo>
                  <a:pt x="146" y="1768"/>
                </a:lnTo>
                <a:lnTo>
                  <a:pt x="128" y="1757"/>
                </a:lnTo>
                <a:lnTo>
                  <a:pt x="110" y="1748"/>
                </a:lnTo>
                <a:lnTo>
                  <a:pt x="89" y="1736"/>
                </a:lnTo>
                <a:lnTo>
                  <a:pt x="68" y="1724"/>
                </a:lnTo>
                <a:lnTo>
                  <a:pt x="48" y="1713"/>
                </a:lnTo>
                <a:lnTo>
                  <a:pt x="28" y="1700"/>
                </a:lnTo>
                <a:lnTo>
                  <a:pt x="36" y="1649"/>
                </a:lnTo>
                <a:lnTo>
                  <a:pt x="47" y="1597"/>
                </a:lnTo>
                <a:lnTo>
                  <a:pt x="60" y="1545"/>
                </a:lnTo>
                <a:lnTo>
                  <a:pt x="73" y="1493"/>
                </a:lnTo>
                <a:lnTo>
                  <a:pt x="88" y="1442"/>
                </a:lnTo>
                <a:lnTo>
                  <a:pt x="104" y="1391"/>
                </a:lnTo>
                <a:lnTo>
                  <a:pt x="121" y="1342"/>
                </a:lnTo>
                <a:lnTo>
                  <a:pt x="139" y="1293"/>
                </a:lnTo>
                <a:lnTo>
                  <a:pt x="145" y="1280"/>
                </a:lnTo>
                <a:lnTo>
                  <a:pt x="150" y="1266"/>
                </a:lnTo>
                <a:lnTo>
                  <a:pt x="155" y="1254"/>
                </a:lnTo>
                <a:lnTo>
                  <a:pt x="162" y="1240"/>
                </a:lnTo>
                <a:lnTo>
                  <a:pt x="204" y="1280"/>
                </a:lnTo>
                <a:lnTo>
                  <a:pt x="204" y="1280"/>
                </a:lnTo>
                <a:lnTo>
                  <a:pt x="265" y="1335"/>
                </a:lnTo>
                <a:lnTo>
                  <a:pt x="254" y="1365"/>
                </a:lnTo>
                <a:lnTo>
                  <a:pt x="241" y="1398"/>
                </a:lnTo>
                <a:lnTo>
                  <a:pt x="230" y="1432"/>
                </a:lnTo>
                <a:lnTo>
                  <a:pt x="219" y="1464"/>
                </a:lnTo>
                <a:lnTo>
                  <a:pt x="210" y="1496"/>
                </a:lnTo>
                <a:lnTo>
                  <a:pt x="200" y="1533"/>
                </a:lnTo>
                <a:lnTo>
                  <a:pt x="189" y="1570"/>
                </a:lnTo>
                <a:lnTo>
                  <a:pt x="181" y="1604"/>
                </a:lnTo>
                <a:lnTo>
                  <a:pt x="222" y="1629"/>
                </a:lnTo>
                <a:lnTo>
                  <a:pt x="230" y="1597"/>
                </a:lnTo>
                <a:lnTo>
                  <a:pt x="237" y="1565"/>
                </a:lnTo>
                <a:lnTo>
                  <a:pt x="246" y="1533"/>
                </a:lnTo>
                <a:lnTo>
                  <a:pt x="255" y="1502"/>
                </a:lnTo>
                <a:lnTo>
                  <a:pt x="265" y="1470"/>
                </a:lnTo>
                <a:lnTo>
                  <a:pt x="274" y="1440"/>
                </a:lnTo>
                <a:lnTo>
                  <a:pt x="285" y="1409"/>
                </a:lnTo>
                <a:lnTo>
                  <a:pt x="297" y="1378"/>
                </a:lnTo>
                <a:lnTo>
                  <a:pt x="302" y="1366"/>
                </a:lnTo>
                <a:lnTo>
                  <a:pt x="306" y="1353"/>
                </a:lnTo>
                <a:lnTo>
                  <a:pt x="312" y="1341"/>
                </a:lnTo>
                <a:lnTo>
                  <a:pt x="317" y="1328"/>
                </a:lnTo>
                <a:lnTo>
                  <a:pt x="318" y="1325"/>
                </a:lnTo>
                <a:lnTo>
                  <a:pt x="314" y="1320"/>
                </a:lnTo>
                <a:lnTo>
                  <a:pt x="307" y="1314"/>
                </a:lnTo>
                <a:lnTo>
                  <a:pt x="292" y="1300"/>
                </a:lnTo>
                <a:lnTo>
                  <a:pt x="279" y="1288"/>
                </a:lnTo>
                <a:lnTo>
                  <a:pt x="264" y="1274"/>
                </a:lnTo>
                <a:lnTo>
                  <a:pt x="250" y="1260"/>
                </a:lnTo>
                <a:lnTo>
                  <a:pt x="233" y="1243"/>
                </a:lnTo>
                <a:lnTo>
                  <a:pt x="216" y="1227"/>
                </a:lnTo>
                <a:lnTo>
                  <a:pt x="199" y="1210"/>
                </a:lnTo>
                <a:lnTo>
                  <a:pt x="182" y="1193"/>
                </a:lnTo>
                <a:lnTo>
                  <a:pt x="204" y="1145"/>
                </a:lnTo>
                <a:lnTo>
                  <a:pt x="228" y="1098"/>
                </a:lnTo>
                <a:lnTo>
                  <a:pt x="253" y="1052"/>
                </a:lnTo>
                <a:lnTo>
                  <a:pt x="279" y="1006"/>
                </a:lnTo>
                <a:lnTo>
                  <a:pt x="306" y="960"/>
                </a:lnTo>
                <a:lnTo>
                  <a:pt x="335" y="915"/>
                </a:lnTo>
                <a:lnTo>
                  <a:pt x="364" y="873"/>
                </a:lnTo>
                <a:lnTo>
                  <a:pt x="393" y="831"/>
                </a:lnTo>
                <a:lnTo>
                  <a:pt x="403" y="819"/>
                </a:lnTo>
                <a:lnTo>
                  <a:pt x="412" y="806"/>
                </a:lnTo>
                <a:lnTo>
                  <a:pt x="421" y="794"/>
                </a:lnTo>
                <a:lnTo>
                  <a:pt x="431" y="781"/>
                </a:lnTo>
                <a:lnTo>
                  <a:pt x="506" y="902"/>
                </a:lnTo>
                <a:lnTo>
                  <a:pt x="488" y="927"/>
                </a:lnTo>
                <a:lnTo>
                  <a:pt x="468" y="956"/>
                </a:lnTo>
                <a:lnTo>
                  <a:pt x="447" y="986"/>
                </a:lnTo>
                <a:lnTo>
                  <a:pt x="430" y="1013"/>
                </a:lnTo>
                <a:lnTo>
                  <a:pt x="412" y="1042"/>
                </a:lnTo>
                <a:lnTo>
                  <a:pt x="392" y="1075"/>
                </a:lnTo>
                <a:lnTo>
                  <a:pt x="372" y="1109"/>
                </a:lnTo>
                <a:lnTo>
                  <a:pt x="355" y="1140"/>
                </a:lnTo>
                <a:lnTo>
                  <a:pt x="389" y="1174"/>
                </a:lnTo>
                <a:lnTo>
                  <a:pt x="404" y="1144"/>
                </a:lnTo>
                <a:lnTo>
                  <a:pt x="420" y="1115"/>
                </a:lnTo>
                <a:lnTo>
                  <a:pt x="436" y="1088"/>
                </a:lnTo>
                <a:lnTo>
                  <a:pt x="453" y="1059"/>
                </a:lnTo>
                <a:lnTo>
                  <a:pt x="471" y="1032"/>
                </a:lnTo>
                <a:lnTo>
                  <a:pt x="488" y="1005"/>
                </a:lnTo>
                <a:lnTo>
                  <a:pt x="507" y="978"/>
                </a:lnTo>
                <a:lnTo>
                  <a:pt x="526" y="951"/>
                </a:lnTo>
                <a:lnTo>
                  <a:pt x="534" y="940"/>
                </a:lnTo>
                <a:lnTo>
                  <a:pt x="542" y="929"/>
                </a:lnTo>
                <a:lnTo>
                  <a:pt x="550" y="919"/>
                </a:lnTo>
                <a:lnTo>
                  <a:pt x="558" y="907"/>
                </a:lnTo>
                <a:lnTo>
                  <a:pt x="560" y="905"/>
                </a:lnTo>
                <a:lnTo>
                  <a:pt x="557" y="899"/>
                </a:lnTo>
                <a:lnTo>
                  <a:pt x="554" y="894"/>
                </a:lnTo>
                <a:lnTo>
                  <a:pt x="543" y="877"/>
                </a:lnTo>
                <a:lnTo>
                  <a:pt x="532" y="859"/>
                </a:lnTo>
                <a:lnTo>
                  <a:pt x="521" y="841"/>
                </a:lnTo>
                <a:lnTo>
                  <a:pt x="510" y="824"/>
                </a:lnTo>
                <a:lnTo>
                  <a:pt x="499" y="804"/>
                </a:lnTo>
                <a:lnTo>
                  <a:pt x="487" y="784"/>
                </a:lnTo>
                <a:lnTo>
                  <a:pt x="475" y="762"/>
                </a:lnTo>
                <a:lnTo>
                  <a:pt x="464" y="742"/>
                </a:lnTo>
                <a:lnTo>
                  <a:pt x="500" y="699"/>
                </a:lnTo>
                <a:lnTo>
                  <a:pt x="538" y="655"/>
                </a:lnTo>
                <a:lnTo>
                  <a:pt x="578" y="614"/>
                </a:lnTo>
                <a:lnTo>
                  <a:pt x="620" y="572"/>
                </a:lnTo>
                <a:lnTo>
                  <a:pt x="661" y="533"/>
                </a:lnTo>
                <a:lnTo>
                  <a:pt x="705" y="494"/>
                </a:lnTo>
                <a:lnTo>
                  <a:pt x="748" y="458"/>
                </a:lnTo>
                <a:lnTo>
                  <a:pt x="791" y="424"/>
                </a:lnTo>
                <a:lnTo>
                  <a:pt x="801" y="417"/>
                </a:lnTo>
                <a:lnTo>
                  <a:pt x="809" y="409"/>
                </a:lnTo>
                <a:lnTo>
                  <a:pt x="827" y="469"/>
                </a:lnTo>
                <a:lnTo>
                  <a:pt x="852" y="544"/>
                </a:lnTo>
                <a:lnTo>
                  <a:pt x="827" y="565"/>
                </a:lnTo>
                <a:lnTo>
                  <a:pt x="800" y="587"/>
                </a:lnTo>
                <a:lnTo>
                  <a:pt x="773" y="611"/>
                </a:lnTo>
                <a:lnTo>
                  <a:pt x="749" y="633"/>
                </a:lnTo>
                <a:lnTo>
                  <a:pt x="724" y="656"/>
                </a:lnTo>
                <a:lnTo>
                  <a:pt x="696" y="683"/>
                </a:lnTo>
                <a:lnTo>
                  <a:pt x="669" y="710"/>
                </a:lnTo>
                <a:lnTo>
                  <a:pt x="644" y="736"/>
                </a:lnTo>
                <a:lnTo>
                  <a:pt x="668" y="777"/>
                </a:lnTo>
                <a:lnTo>
                  <a:pt x="690" y="753"/>
                </a:lnTo>
                <a:lnTo>
                  <a:pt x="713" y="729"/>
                </a:lnTo>
                <a:lnTo>
                  <a:pt x="736" y="706"/>
                </a:lnTo>
                <a:lnTo>
                  <a:pt x="759" y="684"/>
                </a:lnTo>
                <a:lnTo>
                  <a:pt x="784" y="661"/>
                </a:lnTo>
                <a:lnTo>
                  <a:pt x="808" y="640"/>
                </a:lnTo>
                <a:lnTo>
                  <a:pt x="833" y="619"/>
                </a:lnTo>
                <a:lnTo>
                  <a:pt x="858" y="598"/>
                </a:lnTo>
                <a:lnTo>
                  <a:pt x="869" y="589"/>
                </a:lnTo>
                <a:lnTo>
                  <a:pt x="879" y="581"/>
                </a:lnTo>
                <a:lnTo>
                  <a:pt x="890" y="572"/>
                </a:lnTo>
                <a:lnTo>
                  <a:pt x="901" y="564"/>
                </a:lnTo>
                <a:lnTo>
                  <a:pt x="903" y="561"/>
                </a:lnTo>
                <a:lnTo>
                  <a:pt x="901" y="554"/>
                </a:lnTo>
                <a:lnTo>
                  <a:pt x="900" y="549"/>
                </a:lnTo>
                <a:lnTo>
                  <a:pt x="893" y="530"/>
                </a:lnTo>
                <a:lnTo>
                  <a:pt x="887" y="510"/>
                </a:lnTo>
                <a:lnTo>
                  <a:pt x="881" y="490"/>
                </a:lnTo>
                <a:lnTo>
                  <a:pt x="876" y="471"/>
                </a:lnTo>
                <a:lnTo>
                  <a:pt x="870" y="449"/>
                </a:lnTo>
                <a:lnTo>
                  <a:pt x="863" y="425"/>
                </a:lnTo>
                <a:lnTo>
                  <a:pt x="857" y="402"/>
                </a:lnTo>
                <a:lnTo>
                  <a:pt x="852" y="380"/>
                </a:lnTo>
                <a:lnTo>
                  <a:pt x="894" y="350"/>
                </a:lnTo>
                <a:lnTo>
                  <a:pt x="938" y="320"/>
                </a:lnTo>
                <a:lnTo>
                  <a:pt x="982" y="292"/>
                </a:lnTo>
                <a:lnTo>
                  <a:pt x="1029" y="266"/>
                </a:lnTo>
                <a:lnTo>
                  <a:pt x="1075" y="240"/>
                </a:lnTo>
                <a:lnTo>
                  <a:pt x="1122" y="216"/>
                </a:lnTo>
                <a:lnTo>
                  <a:pt x="1169" y="194"/>
                </a:lnTo>
                <a:lnTo>
                  <a:pt x="1215" y="172"/>
                </a:lnTo>
                <a:lnTo>
                  <a:pt x="1229" y="166"/>
                </a:lnTo>
                <a:lnTo>
                  <a:pt x="1244" y="160"/>
                </a:lnTo>
                <a:lnTo>
                  <a:pt x="1258" y="153"/>
                </a:lnTo>
                <a:lnTo>
                  <a:pt x="1272" y="148"/>
                </a:lnTo>
                <a:lnTo>
                  <a:pt x="1274" y="206"/>
                </a:lnTo>
                <a:lnTo>
                  <a:pt x="1278" y="289"/>
                </a:lnTo>
                <a:lnTo>
                  <a:pt x="1249" y="302"/>
                </a:lnTo>
                <a:lnTo>
                  <a:pt x="1216" y="317"/>
                </a:lnTo>
                <a:lnTo>
                  <a:pt x="1184" y="333"/>
                </a:lnTo>
                <a:lnTo>
                  <a:pt x="1155" y="348"/>
                </a:lnTo>
                <a:lnTo>
                  <a:pt x="1125" y="364"/>
                </a:lnTo>
                <a:lnTo>
                  <a:pt x="1092" y="383"/>
                </a:lnTo>
                <a:lnTo>
                  <a:pt x="1058" y="402"/>
                </a:lnTo>
                <a:lnTo>
                  <a:pt x="1028" y="420"/>
                </a:lnTo>
                <a:lnTo>
                  <a:pt x="1040" y="466"/>
                </a:lnTo>
                <a:lnTo>
                  <a:pt x="1068" y="449"/>
                </a:lnTo>
                <a:lnTo>
                  <a:pt x="1096" y="432"/>
                </a:lnTo>
                <a:lnTo>
                  <a:pt x="1124" y="416"/>
                </a:lnTo>
                <a:lnTo>
                  <a:pt x="1153" y="400"/>
                </a:lnTo>
                <a:lnTo>
                  <a:pt x="1181" y="384"/>
                </a:lnTo>
                <a:lnTo>
                  <a:pt x="1211" y="370"/>
                </a:lnTo>
                <a:lnTo>
                  <a:pt x="1240" y="355"/>
                </a:lnTo>
                <a:lnTo>
                  <a:pt x="1270" y="342"/>
                </a:lnTo>
                <a:lnTo>
                  <a:pt x="1282" y="336"/>
                </a:lnTo>
                <a:lnTo>
                  <a:pt x="1295" y="331"/>
                </a:lnTo>
                <a:lnTo>
                  <a:pt x="1307" y="325"/>
                </a:lnTo>
                <a:lnTo>
                  <a:pt x="1319" y="320"/>
                </a:lnTo>
                <a:lnTo>
                  <a:pt x="1323" y="319"/>
                </a:lnTo>
                <a:lnTo>
                  <a:pt x="1323" y="313"/>
                </a:lnTo>
                <a:lnTo>
                  <a:pt x="1323" y="307"/>
                </a:lnTo>
                <a:lnTo>
                  <a:pt x="1322" y="286"/>
                </a:lnTo>
                <a:lnTo>
                  <a:pt x="1321" y="266"/>
                </a:lnTo>
                <a:lnTo>
                  <a:pt x="1321" y="245"/>
                </a:lnTo>
                <a:lnTo>
                  <a:pt x="1319" y="224"/>
                </a:lnTo>
                <a:lnTo>
                  <a:pt x="1319" y="201"/>
                </a:lnTo>
                <a:lnTo>
                  <a:pt x="1319" y="178"/>
                </a:lnTo>
                <a:lnTo>
                  <a:pt x="1319" y="153"/>
                </a:lnTo>
                <a:lnTo>
                  <a:pt x="1321" y="130"/>
                </a:lnTo>
                <a:lnTo>
                  <a:pt x="1371" y="111"/>
                </a:lnTo>
                <a:lnTo>
                  <a:pt x="1422" y="94"/>
                </a:lnTo>
                <a:lnTo>
                  <a:pt x="1475" y="79"/>
                </a:lnTo>
                <a:lnTo>
                  <a:pt x="1527" y="64"/>
                </a:lnTo>
                <a:lnTo>
                  <a:pt x="1580" y="51"/>
                </a:lnTo>
                <a:lnTo>
                  <a:pt x="1633" y="39"/>
                </a:lnTo>
                <a:lnTo>
                  <a:pt x="1686" y="30"/>
                </a:lnTo>
                <a:lnTo>
                  <a:pt x="1737" y="21"/>
                </a:lnTo>
                <a:lnTo>
                  <a:pt x="1750" y="20"/>
                </a:lnTo>
                <a:lnTo>
                  <a:pt x="1762" y="18"/>
                </a:lnTo>
                <a:lnTo>
                  <a:pt x="1774" y="16"/>
                </a:lnTo>
                <a:lnTo>
                  <a:pt x="1787" y="15"/>
                </a:lnTo>
                <a:lnTo>
                  <a:pt x="1755" y="153"/>
                </a:lnTo>
                <a:lnTo>
                  <a:pt x="1723" y="158"/>
                </a:lnTo>
                <a:lnTo>
                  <a:pt x="1688" y="164"/>
                </a:lnTo>
                <a:lnTo>
                  <a:pt x="1653" y="171"/>
                </a:lnTo>
                <a:lnTo>
                  <a:pt x="1621" y="178"/>
                </a:lnTo>
                <a:lnTo>
                  <a:pt x="1588" y="185"/>
                </a:lnTo>
                <a:lnTo>
                  <a:pt x="1551" y="195"/>
                </a:lnTo>
                <a:lnTo>
                  <a:pt x="1514" y="205"/>
                </a:lnTo>
                <a:lnTo>
                  <a:pt x="1480" y="215"/>
                </a:lnTo>
                <a:lnTo>
                  <a:pt x="1480" y="263"/>
                </a:lnTo>
                <a:lnTo>
                  <a:pt x="1511" y="252"/>
                </a:lnTo>
                <a:lnTo>
                  <a:pt x="1543" y="244"/>
                </a:lnTo>
                <a:lnTo>
                  <a:pt x="1575" y="235"/>
                </a:lnTo>
                <a:lnTo>
                  <a:pt x="1605" y="228"/>
                </a:lnTo>
                <a:lnTo>
                  <a:pt x="1637" y="220"/>
                </a:lnTo>
                <a:lnTo>
                  <a:pt x="1669" y="213"/>
                </a:lnTo>
                <a:lnTo>
                  <a:pt x="1701" y="207"/>
                </a:lnTo>
                <a:lnTo>
                  <a:pt x="1734" y="202"/>
                </a:lnTo>
                <a:lnTo>
                  <a:pt x="1747" y="200"/>
                </a:lnTo>
                <a:lnTo>
                  <a:pt x="1761" y="198"/>
                </a:lnTo>
                <a:lnTo>
                  <a:pt x="1774" y="196"/>
                </a:lnTo>
                <a:lnTo>
                  <a:pt x="1787" y="194"/>
                </a:lnTo>
                <a:lnTo>
                  <a:pt x="1791" y="194"/>
                </a:lnTo>
                <a:lnTo>
                  <a:pt x="1791" y="194"/>
                </a:lnTo>
                <a:lnTo>
                  <a:pt x="1793" y="186"/>
                </a:lnTo>
                <a:lnTo>
                  <a:pt x="1795" y="181"/>
                </a:lnTo>
                <a:lnTo>
                  <a:pt x="1799" y="161"/>
                </a:lnTo>
                <a:lnTo>
                  <a:pt x="1803" y="141"/>
                </a:lnTo>
                <a:lnTo>
                  <a:pt x="1807" y="121"/>
                </a:lnTo>
                <a:lnTo>
                  <a:pt x="1813" y="101"/>
                </a:lnTo>
                <a:lnTo>
                  <a:pt x="1818" y="79"/>
                </a:lnTo>
                <a:lnTo>
                  <a:pt x="1824" y="55"/>
                </a:lnTo>
                <a:lnTo>
                  <a:pt x="1831" y="33"/>
                </a:lnTo>
                <a:lnTo>
                  <a:pt x="1837" y="10"/>
                </a:lnTo>
                <a:lnTo>
                  <a:pt x="1889" y="5"/>
                </a:lnTo>
                <a:lnTo>
                  <a:pt x="1941" y="2"/>
                </a:lnTo>
                <a:lnTo>
                  <a:pt x="1995" y="0"/>
                </a:lnTo>
                <a:lnTo>
                  <a:pt x="2048" y="0"/>
                </a:lnTo>
                <a:lnTo>
                  <a:pt x="2101" y="1"/>
                </a:lnTo>
                <a:lnTo>
                  <a:pt x="2154" y="3"/>
                </a:lnTo>
                <a:lnTo>
                  <a:pt x="2205" y="8"/>
                </a:lnTo>
                <a:lnTo>
                  <a:pt x="2256" y="12"/>
                </a:lnTo>
                <a:lnTo>
                  <a:pt x="2272" y="14"/>
                </a:lnTo>
                <a:lnTo>
                  <a:pt x="2287" y="15"/>
                </a:lnTo>
                <a:lnTo>
                  <a:pt x="2302" y="17"/>
                </a:lnTo>
                <a:lnTo>
                  <a:pt x="2318" y="19"/>
                </a:lnTo>
                <a:lnTo>
                  <a:pt x="2252" y="145"/>
                </a:lnTo>
                <a:lnTo>
                  <a:pt x="2220" y="141"/>
                </a:lnTo>
                <a:lnTo>
                  <a:pt x="2185" y="138"/>
                </a:lnTo>
                <a:lnTo>
                  <a:pt x="2149" y="136"/>
                </a:lnTo>
                <a:lnTo>
                  <a:pt x="2116" y="134"/>
                </a:lnTo>
                <a:lnTo>
                  <a:pt x="2083" y="133"/>
                </a:lnTo>
                <a:lnTo>
                  <a:pt x="2043" y="133"/>
                </a:lnTo>
                <a:lnTo>
                  <a:pt x="2005" y="133"/>
                </a:lnTo>
                <a:lnTo>
                  <a:pt x="1970" y="133"/>
                </a:lnTo>
                <a:lnTo>
                  <a:pt x="1957" y="179"/>
                </a:lnTo>
                <a:lnTo>
                  <a:pt x="1990" y="178"/>
                </a:lnTo>
                <a:lnTo>
                  <a:pt x="2023" y="178"/>
                </a:lnTo>
                <a:lnTo>
                  <a:pt x="2056" y="178"/>
                </a:lnTo>
                <a:lnTo>
                  <a:pt x="2088" y="178"/>
                </a:lnTo>
                <a:lnTo>
                  <a:pt x="2121" y="179"/>
                </a:lnTo>
                <a:lnTo>
                  <a:pt x="2153" y="181"/>
                </a:lnTo>
                <a:lnTo>
                  <a:pt x="2186" y="183"/>
                </a:lnTo>
                <a:lnTo>
                  <a:pt x="2219" y="186"/>
                </a:lnTo>
                <a:lnTo>
                  <a:pt x="2233" y="188"/>
                </a:lnTo>
                <a:lnTo>
                  <a:pt x="2248" y="189"/>
                </a:lnTo>
                <a:lnTo>
                  <a:pt x="2261" y="191"/>
                </a:lnTo>
                <a:lnTo>
                  <a:pt x="2276" y="192"/>
                </a:lnTo>
                <a:lnTo>
                  <a:pt x="2278" y="188"/>
                </a:lnTo>
                <a:lnTo>
                  <a:pt x="2282" y="183"/>
                </a:lnTo>
                <a:lnTo>
                  <a:pt x="2291" y="165"/>
                </a:lnTo>
                <a:lnTo>
                  <a:pt x="2301" y="146"/>
                </a:lnTo>
                <a:lnTo>
                  <a:pt x="2311" y="128"/>
                </a:lnTo>
                <a:lnTo>
                  <a:pt x="2321" y="110"/>
                </a:lnTo>
                <a:lnTo>
                  <a:pt x="2333" y="89"/>
                </a:lnTo>
                <a:lnTo>
                  <a:pt x="2344" y="69"/>
                </a:lnTo>
                <a:lnTo>
                  <a:pt x="2356" y="48"/>
                </a:lnTo>
                <a:lnTo>
                  <a:pt x="2369" y="28"/>
                </a:lnTo>
                <a:lnTo>
                  <a:pt x="2424" y="37"/>
                </a:lnTo>
                <a:lnTo>
                  <a:pt x="2480" y="49"/>
                </a:lnTo>
                <a:lnTo>
                  <a:pt x="2537" y="63"/>
                </a:lnTo>
                <a:lnTo>
                  <a:pt x="2593" y="78"/>
                </a:lnTo>
                <a:lnTo>
                  <a:pt x="2649" y="95"/>
                </a:lnTo>
                <a:lnTo>
                  <a:pt x="2704" y="113"/>
                </a:lnTo>
                <a:lnTo>
                  <a:pt x="2757" y="132"/>
                </a:lnTo>
                <a:lnTo>
                  <a:pt x="2808" y="152"/>
                </a:lnTo>
                <a:lnTo>
                  <a:pt x="2808" y="152"/>
                </a:lnTo>
                <a:lnTo>
                  <a:pt x="2818" y="156"/>
                </a:lnTo>
                <a:lnTo>
                  <a:pt x="2829" y="161"/>
                </a:lnTo>
                <a:lnTo>
                  <a:pt x="2787" y="206"/>
                </a:lnTo>
                <a:lnTo>
                  <a:pt x="2733" y="266"/>
                </a:lnTo>
                <a:lnTo>
                  <a:pt x="2700" y="253"/>
                </a:lnTo>
                <a:lnTo>
                  <a:pt x="2668" y="241"/>
                </a:lnTo>
                <a:lnTo>
                  <a:pt x="2633" y="230"/>
                </a:lnTo>
                <a:lnTo>
                  <a:pt x="2601" y="219"/>
                </a:lnTo>
                <a:lnTo>
                  <a:pt x="2567" y="208"/>
                </a:lnTo>
                <a:lnTo>
                  <a:pt x="2532" y="199"/>
                </a:lnTo>
                <a:lnTo>
                  <a:pt x="2498" y="190"/>
                </a:lnTo>
                <a:lnTo>
                  <a:pt x="2464" y="182"/>
                </a:lnTo>
                <a:lnTo>
                  <a:pt x="2440" y="222"/>
                </a:lnTo>
                <a:lnTo>
                  <a:pt x="2479" y="231"/>
                </a:lnTo>
                <a:lnTo>
                  <a:pt x="2518" y="241"/>
                </a:lnTo>
                <a:lnTo>
                  <a:pt x="2556" y="252"/>
                </a:lnTo>
                <a:lnTo>
                  <a:pt x="2594" y="264"/>
                </a:lnTo>
                <a:lnTo>
                  <a:pt x="2632" y="275"/>
                </a:lnTo>
                <a:lnTo>
                  <a:pt x="2670" y="289"/>
                </a:lnTo>
                <a:lnTo>
                  <a:pt x="2707" y="303"/>
                </a:lnTo>
                <a:lnTo>
                  <a:pt x="2744" y="318"/>
                </a:lnTo>
                <a:lnTo>
                  <a:pt x="2876" y="183"/>
                </a:lnTo>
                <a:lnTo>
                  <a:pt x="2924" y="204"/>
                </a:lnTo>
                <a:lnTo>
                  <a:pt x="2971" y="228"/>
                </a:lnTo>
                <a:lnTo>
                  <a:pt x="3017" y="253"/>
                </a:lnTo>
                <a:lnTo>
                  <a:pt x="3063" y="280"/>
                </a:lnTo>
                <a:lnTo>
                  <a:pt x="3109" y="306"/>
                </a:lnTo>
                <a:lnTo>
                  <a:pt x="3153" y="335"/>
                </a:lnTo>
                <a:lnTo>
                  <a:pt x="3196" y="365"/>
                </a:lnTo>
                <a:lnTo>
                  <a:pt x="3237" y="394"/>
                </a:lnTo>
                <a:lnTo>
                  <a:pt x="3250" y="403"/>
                </a:lnTo>
                <a:lnTo>
                  <a:pt x="3263" y="413"/>
                </a:lnTo>
                <a:lnTo>
                  <a:pt x="3275" y="421"/>
                </a:lnTo>
                <a:lnTo>
                  <a:pt x="3287" y="431"/>
                </a:lnTo>
                <a:lnTo>
                  <a:pt x="3237" y="461"/>
                </a:lnTo>
                <a:lnTo>
                  <a:pt x="3167" y="507"/>
                </a:lnTo>
                <a:lnTo>
                  <a:pt x="3142" y="488"/>
                </a:lnTo>
                <a:lnTo>
                  <a:pt x="3113" y="468"/>
                </a:lnTo>
                <a:lnTo>
                  <a:pt x="3083" y="448"/>
                </a:lnTo>
                <a:lnTo>
                  <a:pt x="3056" y="430"/>
                </a:lnTo>
                <a:lnTo>
                  <a:pt x="3027" y="412"/>
                </a:lnTo>
                <a:lnTo>
                  <a:pt x="2994" y="392"/>
                </a:lnTo>
                <a:lnTo>
                  <a:pt x="2960" y="373"/>
                </a:lnTo>
                <a:lnTo>
                  <a:pt x="2929" y="356"/>
                </a:lnTo>
                <a:lnTo>
                  <a:pt x="2895" y="389"/>
                </a:lnTo>
                <a:lnTo>
                  <a:pt x="2925" y="404"/>
                </a:lnTo>
                <a:lnTo>
                  <a:pt x="2953" y="420"/>
                </a:lnTo>
                <a:lnTo>
                  <a:pt x="2981" y="437"/>
                </a:lnTo>
                <a:lnTo>
                  <a:pt x="3010" y="454"/>
                </a:lnTo>
                <a:lnTo>
                  <a:pt x="3037" y="471"/>
                </a:lnTo>
                <a:lnTo>
                  <a:pt x="3064" y="489"/>
                </a:lnTo>
                <a:lnTo>
                  <a:pt x="3091" y="507"/>
                </a:lnTo>
                <a:lnTo>
                  <a:pt x="3118" y="526"/>
                </a:lnTo>
                <a:lnTo>
                  <a:pt x="3129" y="534"/>
                </a:lnTo>
                <a:lnTo>
                  <a:pt x="3140" y="542"/>
                </a:lnTo>
                <a:lnTo>
                  <a:pt x="3150" y="550"/>
                </a:lnTo>
                <a:lnTo>
                  <a:pt x="3162" y="558"/>
                </a:lnTo>
                <a:lnTo>
                  <a:pt x="3164" y="560"/>
                </a:lnTo>
                <a:lnTo>
                  <a:pt x="3169" y="557"/>
                </a:lnTo>
                <a:lnTo>
                  <a:pt x="3175" y="554"/>
                </a:lnTo>
                <a:lnTo>
                  <a:pt x="3192" y="543"/>
                </a:lnTo>
                <a:lnTo>
                  <a:pt x="3210" y="533"/>
                </a:lnTo>
                <a:lnTo>
                  <a:pt x="3228" y="521"/>
                </a:lnTo>
                <a:lnTo>
                  <a:pt x="3245" y="511"/>
                </a:lnTo>
                <a:lnTo>
                  <a:pt x="3265" y="499"/>
                </a:lnTo>
                <a:lnTo>
                  <a:pt x="3285" y="487"/>
                </a:lnTo>
                <a:lnTo>
                  <a:pt x="3306" y="475"/>
                </a:lnTo>
                <a:lnTo>
                  <a:pt x="3327" y="464"/>
                </a:lnTo>
                <a:lnTo>
                  <a:pt x="3367" y="497"/>
                </a:lnTo>
                <a:lnTo>
                  <a:pt x="3406" y="533"/>
                </a:lnTo>
                <a:lnTo>
                  <a:pt x="3446" y="569"/>
                </a:lnTo>
                <a:lnTo>
                  <a:pt x="3484" y="607"/>
                </a:lnTo>
                <a:lnTo>
                  <a:pt x="3521" y="645"/>
                </a:lnTo>
                <a:lnTo>
                  <a:pt x="3556" y="685"/>
                </a:lnTo>
                <a:lnTo>
                  <a:pt x="3591" y="724"/>
                </a:lnTo>
                <a:lnTo>
                  <a:pt x="3623" y="764"/>
                </a:lnTo>
                <a:lnTo>
                  <a:pt x="3633" y="775"/>
                </a:lnTo>
                <a:lnTo>
                  <a:pt x="3641" y="787"/>
                </a:lnTo>
                <a:lnTo>
                  <a:pt x="3650" y="798"/>
                </a:lnTo>
                <a:lnTo>
                  <a:pt x="3659" y="810"/>
                </a:lnTo>
                <a:lnTo>
                  <a:pt x="3603" y="827"/>
                </a:lnTo>
                <a:lnTo>
                  <a:pt x="3524" y="852"/>
                </a:lnTo>
                <a:lnTo>
                  <a:pt x="3504" y="827"/>
                </a:lnTo>
                <a:lnTo>
                  <a:pt x="3482" y="801"/>
                </a:lnTo>
                <a:lnTo>
                  <a:pt x="3457" y="773"/>
                </a:lnTo>
                <a:lnTo>
                  <a:pt x="3436" y="749"/>
                </a:lnTo>
                <a:lnTo>
                  <a:pt x="3413" y="724"/>
                </a:lnTo>
                <a:lnTo>
                  <a:pt x="3386" y="696"/>
                </a:lnTo>
                <a:lnTo>
                  <a:pt x="3359" y="669"/>
                </a:lnTo>
                <a:lnTo>
                  <a:pt x="3333" y="644"/>
                </a:lnTo>
                <a:lnTo>
                  <a:pt x="3292" y="668"/>
                </a:lnTo>
                <a:lnTo>
                  <a:pt x="3316" y="690"/>
                </a:lnTo>
                <a:lnTo>
                  <a:pt x="3339" y="713"/>
                </a:lnTo>
                <a:lnTo>
                  <a:pt x="3363" y="737"/>
                </a:lnTo>
                <a:lnTo>
                  <a:pt x="3385" y="760"/>
                </a:lnTo>
                <a:lnTo>
                  <a:pt x="3407" y="784"/>
                </a:lnTo>
                <a:lnTo>
                  <a:pt x="3429" y="808"/>
                </a:lnTo>
                <a:lnTo>
                  <a:pt x="3450" y="833"/>
                </a:lnTo>
                <a:lnTo>
                  <a:pt x="3471" y="858"/>
                </a:lnTo>
                <a:lnTo>
                  <a:pt x="3480" y="869"/>
                </a:lnTo>
                <a:lnTo>
                  <a:pt x="3488" y="879"/>
                </a:lnTo>
                <a:lnTo>
                  <a:pt x="3497" y="890"/>
                </a:lnTo>
                <a:lnTo>
                  <a:pt x="3505" y="901"/>
                </a:lnTo>
                <a:lnTo>
                  <a:pt x="3507" y="903"/>
                </a:lnTo>
                <a:lnTo>
                  <a:pt x="3513" y="902"/>
                </a:lnTo>
                <a:lnTo>
                  <a:pt x="3522" y="898"/>
                </a:lnTo>
                <a:lnTo>
                  <a:pt x="3540" y="893"/>
                </a:lnTo>
                <a:lnTo>
                  <a:pt x="3559" y="888"/>
                </a:lnTo>
                <a:lnTo>
                  <a:pt x="3579" y="881"/>
                </a:lnTo>
                <a:lnTo>
                  <a:pt x="3598" y="876"/>
                </a:lnTo>
                <a:lnTo>
                  <a:pt x="3620" y="870"/>
                </a:lnTo>
                <a:lnTo>
                  <a:pt x="3643" y="863"/>
                </a:lnTo>
                <a:lnTo>
                  <a:pt x="3667" y="857"/>
                </a:lnTo>
                <a:lnTo>
                  <a:pt x="3689" y="852"/>
                </a:lnTo>
                <a:lnTo>
                  <a:pt x="3719" y="894"/>
                </a:lnTo>
                <a:lnTo>
                  <a:pt x="3749" y="938"/>
                </a:lnTo>
                <a:lnTo>
                  <a:pt x="3776" y="983"/>
                </a:lnTo>
                <a:lnTo>
                  <a:pt x="3803" y="1029"/>
                </a:lnTo>
                <a:lnTo>
                  <a:pt x="3828" y="1076"/>
                </a:lnTo>
                <a:lnTo>
                  <a:pt x="3853" y="1123"/>
                </a:lnTo>
                <a:lnTo>
                  <a:pt x="3876" y="1170"/>
                </a:lnTo>
                <a:lnTo>
                  <a:pt x="3896" y="1215"/>
                </a:lnTo>
                <a:lnTo>
                  <a:pt x="3903" y="1229"/>
                </a:lnTo>
                <a:lnTo>
                  <a:pt x="3909" y="1244"/>
                </a:lnTo>
                <a:lnTo>
                  <a:pt x="3916" y="1258"/>
                </a:lnTo>
                <a:lnTo>
                  <a:pt x="3921" y="1272"/>
                </a:lnTo>
                <a:lnTo>
                  <a:pt x="3780" y="1278"/>
                </a:lnTo>
                <a:lnTo>
                  <a:pt x="3767" y="1249"/>
                </a:lnTo>
                <a:lnTo>
                  <a:pt x="3752" y="1216"/>
                </a:lnTo>
                <a:lnTo>
                  <a:pt x="3736" y="1184"/>
                </a:lnTo>
                <a:lnTo>
                  <a:pt x="3721" y="1155"/>
                </a:lnTo>
                <a:lnTo>
                  <a:pt x="3705" y="1126"/>
                </a:lnTo>
                <a:lnTo>
                  <a:pt x="3686" y="1092"/>
                </a:lnTo>
                <a:lnTo>
                  <a:pt x="3667" y="1058"/>
                </a:lnTo>
                <a:lnTo>
                  <a:pt x="3649" y="1028"/>
                </a:lnTo>
                <a:lnTo>
                  <a:pt x="3603" y="1040"/>
                </a:lnTo>
                <a:lnTo>
                  <a:pt x="3620" y="1067"/>
                </a:lnTo>
                <a:lnTo>
                  <a:pt x="3637" y="1096"/>
                </a:lnTo>
                <a:lnTo>
                  <a:pt x="3653" y="1125"/>
                </a:lnTo>
                <a:lnTo>
                  <a:pt x="3669" y="1153"/>
                </a:lnTo>
                <a:lnTo>
                  <a:pt x="3685" y="1181"/>
                </a:lnTo>
                <a:lnTo>
                  <a:pt x="3699" y="1211"/>
                </a:lnTo>
                <a:lnTo>
                  <a:pt x="3714" y="1240"/>
                </a:lnTo>
                <a:lnTo>
                  <a:pt x="3726" y="1271"/>
                </a:lnTo>
                <a:lnTo>
                  <a:pt x="3733" y="1282"/>
                </a:lnTo>
                <a:lnTo>
                  <a:pt x="3738" y="1295"/>
                </a:lnTo>
                <a:lnTo>
                  <a:pt x="3743" y="1307"/>
                </a:lnTo>
                <a:lnTo>
                  <a:pt x="3749" y="1319"/>
                </a:lnTo>
                <a:lnTo>
                  <a:pt x="3750" y="1323"/>
                </a:lnTo>
                <a:lnTo>
                  <a:pt x="3756" y="1323"/>
                </a:lnTo>
                <a:lnTo>
                  <a:pt x="3761" y="1323"/>
                </a:lnTo>
                <a:lnTo>
                  <a:pt x="3783" y="1322"/>
                </a:lnTo>
                <a:lnTo>
                  <a:pt x="3803" y="1322"/>
                </a:lnTo>
                <a:lnTo>
                  <a:pt x="3824" y="1320"/>
                </a:lnTo>
                <a:lnTo>
                  <a:pt x="3844" y="1320"/>
                </a:lnTo>
                <a:lnTo>
                  <a:pt x="3868" y="1319"/>
                </a:lnTo>
                <a:lnTo>
                  <a:pt x="3891" y="1319"/>
                </a:lnTo>
                <a:lnTo>
                  <a:pt x="3916" y="1320"/>
                </a:lnTo>
                <a:lnTo>
                  <a:pt x="3939" y="1320"/>
                </a:lnTo>
                <a:lnTo>
                  <a:pt x="3959" y="1374"/>
                </a:lnTo>
                <a:lnTo>
                  <a:pt x="3976" y="1429"/>
                </a:lnTo>
                <a:lnTo>
                  <a:pt x="3993" y="1484"/>
                </a:lnTo>
                <a:lnTo>
                  <a:pt x="4008" y="1541"/>
                </a:lnTo>
                <a:lnTo>
                  <a:pt x="4021" y="1597"/>
                </a:lnTo>
                <a:lnTo>
                  <a:pt x="4033" y="1653"/>
                </a:lnTo>
                <a:lnTo>
                  <a:pt x="4043" y="1709"/>
                </a:lnTo>
                <a:lnTo>
                  <a:pt x="4051" y="1763"/>
                </a:lnTo>
                <a:lnTo>
                  <a:pt x="4053" y="1774"/>
                </a:lnTo>
                <a:lnTo>
                  <a:pt x="4054" y="1786"/>
                </a:lnTo>
                <a:lnTo>
                  <a:pt x="3994" y="1772"/>
                </a:lnTo>
                <a:lnTo>
                  <a:pt x="3994" y="1772"/>
                </a:lnTo>
                <a:lnTo>
                  <a:pt x="3916" y="1755"/>
                </a:lnTo>
                <a:lnTo>
                  <a:pt x="3911" y="1724"/>
                </a:lnTo>
                <a:lnTo>
                  <a:pt x="3905" y="1689"/>
                </a:lnTo>
                <a:lnTo>
                  <a:pt x="3898" y="1653"/>
                </a:lnTo>
                <a:lnTo>
                  <a:pt x="3891" y="1621"/>
                </a:lnTo>
                <a:lnTo>
                  <a:pt x="3884" y="1588"/>
                </a:lnTo>
                <a:lnTo>
                  <a:pt x="3874" y="1551"/>
                </a:lnTo>
                <a:lnTo>
                  <a:pt x="3864" y="1514"/>
                </a:lnTo>
                <a:lnTo>
                  <a:pt x="3854" y="1480"/>
                </a:lnTo>
                <a:lnTo>
                  <a:pt x="3806" y="1480"/>
                </a:lnTo>
                <a:lnTo>
                  <a:pt x="3817" y="1512"/>
                </a:lnTo>
                <a:lnTo>
                  <a:pt x="3825" y="1543"/>
                </a:lnTo>
                <a:lnTo>
                  <a:pt x="3834" y="1575"/>
                </a:lnTo>
                <a:lnTo>
                  <a:pt x="3841" y="1606"/>
                </a:lnTo>
                <a:lnTo>
                  <a:pt x="3849" y="1638"/>
                </a:lnTo>
                <a:lnTo>
                  <a:pt x="3856" y="1670"/>
                </a:lnTo>
                <a:lnTo>
                  <a:pt x="3861" y="1702"/>
                </a:lnTo>
                <a:lnTo>
                  <a:pt x="3867" y="1734"/>
                </a:lnTo>
                <a:lnTo>
                  <a:pt x="3869" y="1748"/>
                </a:lnTo>
                <a:lnTo>
                  <a:pt x="3871" y="1761"/>
                </a:lnTo>
                <a:lnTo>
                  <a:pt x="3873" y="1774"/>
                </a:lnTo>
                <a:lnTo>
                  <a:pt x="3875" y="1787"/>
                </a:lnTo>
                <a:lnTo>
                  <a:pt x="3875" y="1791"/>
                </a:lnTo>
                <a:lnTo>
                  <a:pt x="3884" y="1794"/>
                </a:lnTo>
                <a:lnTo>
                  <a:pt x="3889" y="1795"/>
                </a:lnTo>
                <a:lnTo>
                  <a:pt x="3908" y="1799"/>
                </a:lnTo>
                <a:lnTo>
                  <a:pt x="3928" y="1803"/>
                </a:lnTo>
                <a:lnTo>
                  <a:pt x="3948" y="1808"/>
                </a:lnTo>
                <a:lnTo>
                  <a:pt x="3968" y="1813"/>
                </a:lnTo>
                <a:lnTo>
                  <a:pt x="3990" y="1819"/>
                </a:lnTo>
                <a:lnTo>
                  <a:pt x="4013" y="1824"/>
                </a:lnTo>
                <a:lnTo>
                  <a:pt x="4036" y="1831"/>
                </a:lnTo>
                <a:lnTo>
                  <a:pt x="4059" y="1838"/>
                </a:lnTo>
                <a:lnTo>
                  <a:pt x="4063" y="1889"/>
                </a:lnTo>
                <a:lnTo>
                  <a:pt x="4067" y="1941"/>
                </a:lnTo>
                <a:lnTo>
                  <a:pt x="4069" y="1995"/>
                </a:lnTo>
                <a:lnTo>
                  <a:pt x="4069" y="2048"/>
                </a:lnTo>
                <a:lnTo>
                  <a:pt x="4068" y="2101"/>
                </a:lnTo>
                <a:lnTo>
                  <a:pt x="4066" y="2154"/>
                </a:lnTo>
                <a:lnTo>
                  <a:pt x="4061" y="2206"/>
                </a:lnTo>
                <a:lnTo>
                  <a:pt x="4057" y="2256"/>
                </a:lnTo>
                <a:lnTo>
                  <a:pt x="4055" y="2272"/>
                </a:lnTo>
                <a:lnTo>
                  <a:pt x="4054" y="2287"/>
                </a:lnTo>
                <a:lnTo>
                  <a:pt x="4052" y="2303"/>
                </a:lnTo>
                <a:lnTo>
                  <a:pt x="4050" y="2318"/>
                </a:lnTo>
                <a:lnTo>
                  <a:pt x="3999" y="2290"/>
                </a:lnTo>
                <a:lnTo>
                  <a:pt x="3924" y="2252"/>
                </a:lnTo>
                <a:lnTo>
                  <a:pt x="3927" y="2220"/>
                </a:lnTo>
                <a:lnTo>
                  <a:pt x="3931" y="2185"/>
                </a:lnTo>
                <a:lnTo>
                  <a:pt x="3933" y="2149"/>
                </a:lnTo>
                <a:lnTo>
                  <a:pt x="3935" y="2117"/>
                </a:lnTo>
                <a:lnTo>
                  <a:pt x="3936" y="2083"/>
                </a:lnTo>
                <a:lnTo>
                  <a:pt x="3936" y="2044"/>
                </a:lnTo>
                <a:lnTo>
                  <a:pt x="3936" y="2005"/>
                </a:lnTo>
                <a:lnTo>
                  <a:pt x="3936" y="1970"/>
                </a:lnTo>
                <a:lnTo>
                  <a:pt x="3890" y="1957"/>
                </a:lnTo>
                <a:lnTo>
                  <a:pt x="3891" y="1990"/>
                </a:lnTo>
                <a:lnTo>
                  <a:pt x="3891" y="2023"/>
                </a:lnTo>
                <a:lnTo>
                  <a:pt x="3891" y="2056"/>
                </a:lnTo>
                <a:lnTo>
                  <a:pt x="3891" y="2088"/>
                </a:lnTo>
                <a:lnTo>
                  <a:pt x="3890" y="2121"/>
                </a:lnTo>
                <a:lnTo>
                  <a:pt x="3888" y="2154"/>
                </a:lnTo>
                <a:lnTo>
                  <a:pt x="3886" y="2186"/>
                </a:lnTo>
                <a:lnTo>
                  <a:pt x="3883" y="2219"/>
                </a:lnTo>
                <a:lnTo>
                  <a:pt x="3881" y="2233"/>
                </a:lnTo>
                <a:lnTo>
                  <a:pt x="3879" y="2245"/>
                </a:lnTo>
                <a:lnTo>
                  <a:pt x="3878" y="2259"/>
                </a:lnTo>
                <a:lnTo>
                  <a:pt x="3876" y="2272"/>
                </a:lnTo>
                <a:lnTo>
                  <a:pt x="3876" y="2276"/>
                </a:lnTo>
                <a:lnTo>
                  <a:pt x="3881" y="2279"/>
                </a:lnTo>
                <a:lnTo>
                  <a:pt x="3886" y="2282"/>
                </a:lnTo>
                <a:lnTo>
                  <a:pt x="3904" y="2291"/>
                </a:lnTo>
                <a:lnTo>
                  <a:pt x="3923" y="2302"/>
                </a:lnTo>
                <a:lnTo>
                  <a:pt x="3941" y="2311"/>
                </a:lnTo>
                <a:lnTo>
                  <a:pt x="3959" y="2321"/>
                </a:lnTo>
                <a:lnTo>
                  <a:pt x="3979" y="2333"/>
                </a:lnTo>
                <a:lnTo>
                  <a:pt x="4000" y="2344"/>
                </a:lnTo>
                <a:lnTo>
                  <a:pt x="4021" y="2356"/>
                </a:lnTo>
                <a:lnTo>
                  <a:pt x="4041" y="2369"/>
                </a:lnTo>
                <a:lnTo>
                  <a:pt x="4033" y="2420"/>
                </a:lnTo>
                <a:lnTo>
                  <a:pt x="4022" y="2473"/>
                </a:lnTo>
                <a:lnTo>
                  <a:pt x="4009" y="2525"/>
                </a:lnTo>
                <a:lnTo>
                  <a:pt x="3995" y="2577"/>
                </a:lnTo>
                <a:lnTo>
                  <a:pt x="3980" y="2629"/>
                </a:lnTo>
                <a:lnTo>
                  <a:pt x="3965" y="2679"/>
                </a:lnTo>
                <a:lnTo>
                  <a:pt x="3946" y="2729"/>
                </a:lnTo>
                <a:lnTo>
                  <a:pt x="3928" y="2778"/>
                </a:lnTo>
                <a:lnTo>
                  <a:pt x="3923" y="2790"/>
                </a:lnTo>
                <a:lnTo>
                  <a:pt x="3919" y="2803"/>
                </a:lnTo>
                <a:lnTo>
                  <a:pt x="3913" y="2815"/>
                </a:lnTo>
                <a:lnTo>
                  <a:pt x="3908" y="2829"/>
                </a:lnTo>
                <a:lnTo>
                  <a:pt x="3870" y="2794"/>
                </a:lnTo>
                <a:lnTo>
                  <a:pt x="3870" y="2794"/>
                </a:lnTo>
                <a:lnTo>
                  <a:pt x="3803" y="2733"/>
                </a:lnTo>
                <a:lnTo>
                  <a:pt x="3815" y="2704"/>
                </a:lnTo>
                <a:lnTo>
                  <a:pt x="3827" y="2671"/>
                </a:lnTo>
                <a:lnTo>
                  <a:pt x="3839" y="2637"/>
                </a:lnTo>
                <a:lnTo>
                  <a:pt x="3849" y="2606"/>
                </a:lnTo>
                <a:lnTo>
                  <a:pt x="3858" y="2573"/>
                </a:lnTo>
                <a:lnTo>
                  <a:pt x="3869" y="2536"/>
                </a:lnTo>
                <a:lnTo>
                  <a:pt x="3878" y="2498"/>
                </a:lnTo>
                <a:lnTo>
                  <a:pt x="3887" y="2464"/>
                </a:lnTo>
                <a:lnTo>
                  <a:pt x="3847" y="2440"/>
                </a:lnTo>
                <a:lnTo>
                  <a:pt x="3839" y="2473"/>
                </a:lnTo>
                <a:lnTo>
                  <a:pt x="3832" y="2505"/>
                </a:lnTo>
                <a:lnTo>
                  <a:pt x="3823" y="2536"/>
                </a:lnTo>
                <a:lnTo>
                  <a:pt x="3814" y="2568"/>
                </a:lnTo>
                <a:lnTo>
                  <a:pt x="3804" y="2598"/>
                </a:lnTo>
                <a:lnTo>
                  <a:pt x="3794" y="2629"/>
                </a:lnTo>
                <a:lnTo>
                  <a:pt x="3783" y="2660"/>
                </a:lnTo>
                <a:lnTo>
                  <a:pt x="3772" y="2691"/>
                </a:lnTo>
                <a:lnTo>
                  <a:pt x="3767" y="2704"/>
                </a:lnTo>
                <a:lnTo>
                  <a:pt x="3761" y="2716"/>
                </a:lnTo>
                <a:lnTo>
                  <a:pt x="3757" y="2729"/>
                </a:lnTo>
                <a:lnTo>
                  <a:pt x="3752" y="2741"/>
                </a:lnTo>
                <a:lnTo>
                  <a:pt x="3751" y="2744"/>
                </a:lnTo>
                <a:lnTo>
                  <a:pt x="3754" y="2748"/>
                </a:lnTo>
                <a:lnTo>
                  <a:pt x="3757" y="2750"/>
                </a:lnTo>
                <a:lnTo>
                  <a:pt x="3772" y="2765"/>
                </a:lnTo>
                <a:lnTo>
                  <a:pt x="3788" y="2779"/>
                </a:lnTo>
                <a:lnTo>
                  <a:pt x="3804" y="2794"/>
                </a:lnTo>
                <a:lnTo>
                  <a:pt x="3819" y="2809"/>
                </a:lnTo>
                <a:lnTo>
                  <a:pt x="3836" y="2826"/>
                </a:lnTo>
                <a:lnTo>
                  <a:pt x="3853" y="2843"/>
                </a:lnTo>
                <a:lnTo>
                  <a:pt x="3870" y="2860"/>
                </a:lnTo>
                <a:lnTo>
                  <a:pt x="3886" y="2877"/>
                </a:lnTo>
                <a:lnTo>
                  <a:pt x="3865" y="2924"/>
                </a:lnTo>
                <a:lnTo>
                  <a:pt x="3841" y="2970"/>
                </a:lnTo>
                <a:lnTo>
                  <a:pt x="3816" y="3017"/>
                </a:lnTo>
                <a:lnTo>
                  <a:pt x="3789" y="3064"/>
                </a:lnTo>
                <a:lnTo>
                  <a:pt x="3763" y="3109"/>
                </a:lnTo>
                <a:lnTo>
                  <a:pt x="3734" y="3153"/>
                </a:lnTo>
                <a:lnTo>
                  <a:pt x="3704" y="3197"/>
                </a:lnTo>
                <a:lnTo>
                  <a:pt x="3674" y="3238"/>
                </a:lnTo>
                <a:lnTo>
                  <a:pt x="3666" y="3250"/>
                </a:lnTo>
                <a:lnTo>
                  <a:pt x="3656" y="3263"/>
                </a:lnTo>
                <a:lnTo>
                  <a:pt x="3648" y="3276"/>
                </a:lnTo>
                <a:lnTo>
                  <a:pt x="3638" y="3287"/>
                </a:lnTo>
                <a:lnTo>
                  <a:pt x="3563" y="3167"/>
                </a:lnTo>
                <a:lnTo>
                  <a:pt x="3581" y="3142"/>
                </a:lnTo>
                <a:lnTo>
                  <a:pt x="3601" y="3113"/>
                </a:lnTo>
                <a:lnTo>
                  <a:pt x="3621" y="3083"/>
                </a:lnTo>
                <a:lnTo>
                  <a:pt x="3639" y="3056"/>
                </a:lnTo>
                <a:lnTo>
                  <a:pt x="3657" y="3027"/>
                </a:lnTo>
                <a:lnTo>
                  <a:pt x="3676" y="2994"/>
                </a:lnTo>
                <a:lnTo>
                  <a:pt x="3696" y="2960"/>
                </a:lnTo>
                <a:lnTo>
                  <a:pt x="3713" y="2930"/>
                </a:lnTo>
                <a:lnTo>
                  <a:pt x="3680" y="2895"/>
                </a:lnTo>
                <a:lnTo>
                  <a:pt x="3665" y="2925"/>
                </a:lnTo>
                <a:lnTo>
                  <a:pt x="3649" y="2953"/>
                </a:lnTo>
                <a:lnTo>
                  <a:pt x="3632" y="2982"/>
                </a:lnTo>
                <a:lnTo>
                  <a:pt x="3615" y="3010"/>
                </a:lnTo>
                <a:lnTo>
                  <a:pt x="3598" y="3037"/>
                </a:lnTo>
                <a:lnTo>
                  <a:pt x="3580" y="3064"/>
                </a:lnTo>
                <a:lnTo>
                  <a:pt x="3562" y="3092"/>
                </a:lnTo>
                <a:lnTo>
                  <a:pt x="3542" y="3118"/>
                </a:lnTo>
                <a:lnTo>
                  <a:pt x="3535" y="3129"/>
                </a:lnTo>
                <a:lnTo>
                  <a:pt x="3527" y="3140"/>
                </a:lnTo>
                <a:lnTo>
                  <a:pt x="3519" y="3151"/>
                </a:lnTo>
                <a:lnTo>
                  <a:pt x="3511" y="3162"/>
                </a:lnTo>
                <a:lnTo>
                  <a:pt x="3508" y="3165"/>
                </a:lnTo>
                <a:lnTo>
                  <a:pt x="3512" y="3169"/>
                </a:lnTo>
                <a:lnTo>
                  <a:pt x="3515" y="3175"/>
                </a:lnTo>
                <a:lnTo>
                  <a:pt x="3525" y="3192"/>
                </a:lnTo>
                <a:lnTo>
                  <a:pt x="3536" y="3210"/>
                </a:lnTo>
                <a:lnTo>
                  <a:pt x="3548" y="3228"/>
                </a:lnTo>
                <a:lnTo>
                  <a:pt x="3557" y="3245"/>
                </a:lnTo>
                <a:lnTo>
                  <a:pt x="3570" y="3265"/>
                </a:lnTo>
                <a:lnTo>
                  <a:pt x="3582" y="3285"/>
                </a:lnTo>
                <a:lnTo>
                  <a:pt x="3593" y="3306"/>
                </a:lnTo>
                <a:lnTo>
                  <a:pt x="3605" y="3328"/>
                </a:lnTo>
                <a:lnTo>
                  <a:pt x="3569" y="3371"/>
                </a:lnTo>
                <a:lnTo>
                  <a:pt x="3531" y="3414"/>
                </a:lnTo>
                <a:lnTo>
                  <a:pt x="3490" y="3456"/>
                </a:lnTo>
                <a:lnTo>
                  <a:pt x="3449" y="3497"/>
                </a:lnTo>
                <a:lnTo>
                  <a:pt x="3406" y="3537"/>
                </a:lnTo>
                <a:lnTo>
                  <a:pt x="3364" y="3574"/>
                </a:lnTo>
                <a:lnTo>
                  <a:pt x="3320" y="3610"/>
                </a:lnTo>
                <a:lnTo>
                  <a:pt x="3278" y="3646"/>
                </a:lnTo>
                <a:lnTo>
                  <a:pt x="3278" y="3646"/>
                </a:lnTo>
                <a:lnTo>
                  <a:pt x="3268" y="3653"/>
                </a:lnTo>
                <a:lnTo>
                  <a:pt x="3259" y="3660"/>
                </a:lnTo>
                <a:lnTo>
                  <a:pt x="3242" y="3601"/>
                </a:lnTo>
                <a:lnTo>
                  <a:pt x="3217" y="3524"/>
                </a:lnTo>
                <a:lnTo>
                  <a:pt x="3242" y="3504"/>
                </a:lnTo>
                <a:lnTo>
                  <a:pt x="3269" y="3482"/>
                </a:lnTo>
                <a:lnTo>
                  <a:pt x="3296" y="3458"/>
                </a:lnTo>
                <a:lnTo>
                  <a:pt x="3320" y="3436"/>
                </a:lnTo>
                <a:lnTo>
                  <a:pt x="3345" y="3413"/>
                </a:lnTo>
                <a:lnTo>
                  <a:pt x="3372" y="3386"/>
                </a:lnTo>
                <a:lnTo>
                  <a:pt x="3400" y="3359"/>
                </a:lnTo>
                <a:lnTo>
                  <a:pt x="3424" y="3334"/>
                </a:lnTo>
                <a:lnTo>
                  <a:pt x="3401" y="3292"/>
                </a:lnTo>
                <a:lnTo>
                  <a:pt x="3379" y="3316"/>
                </a:lnTo>
                <a:lnTo>
                  <a:pt x="3355" y="3339"/>
                </a:lnTo>
                <a:lnTo>
                  <a:pt x="3333" y="3363"/>
                </a:lnTo>
                <a:lnTo>
                  <a:pt x="3309" y="3385"/>
                </a:lnTo>
                <a:lnTo>
                  <a:pt x="3285" y="3407"/>
                </a:lnTo>
                <a:lnTo>
                  <a:pt x="3261" y="3430"/>
                </a:lnTo>
                <a:lnTo>
                  <a:pt x="3236" y="3451"/>
                </a:lnTo>
                <a:lnTo>
                  <a:pt x="3211" y="3471"/>
                </a:lnTo>
                <a:lnTo>
                  <a:pt x="3200" y="3480"/>
                </a:lnTo>
                <a:lnTo>
                  <a:pt x="3190" y="3488"/>
                </a:lnTo>
                <a:lnTo>
                  <a:pt x="3179" y="3497"/>
                </a:lnTo>
                <a:lnTo>
                  <a:pt x="3168" y="3505"/>
                </a:lnTo>
                <a:lnTo>
                  <a:pt x="3166" y="3507"/>
                </a:lnTo>
                <a:lnTo>
                  <a:pt x="3168" y="3516"/>
                </a:lnTo>
                <a:lnTo>
                  <a:pt x="3169" y="3521"/>
                </a:lnTo>
                <a:lnTo>
                  <a:pt x="3176" y="3540"/>
                </a:lnTo>
                <a:lnTo>
                  <a:pt x="3181" y="3559"/>
                </a:lnTo>
                <a:lnTo>
                  <a:pt x="3187" y="3579"/>
                </a:lnTo>
                <a:lnTo>
                  <a:pt x="3193" y="3598"/>
                </a:lnTo>
                <a:lnTo>
                  <a:pt x="3199" y="3620"/>
                </a:lnTo>
                <a:lnTo>
                  <a:pt x="3205" y="3643"/>
                </a:lnTo>
                <a:lnTo>
                  <a:pt x="3212" y="3667"/>
                </a:lnTo>
                <a:lnTo>
                  <a:pt x="3217" y="3690"/>
                </a:lnTo>
                <a:lnTo>
                  <a:pt x="3175" y="3720"/>
                </a:lnTo>
                <a:lnTo>
                  <a:pt x="3131" y="3749"/>
                </a:lnTo>
                <a:lnTo>
                  <a:pt x="3085" y="3776"/>
                </a:lnTo>
                <a:lnTo>
                  <a:pt x="3040" y="3803"/>
                </a:lnTo>
                <a:lnTo>
                  <a:pt x="2993" y="3830"/>
                </a:lnTo>
                <a:lnTo>
                  <a:pt x="2946" y="3853"/>
                </a:lnTo>
                <a:lnTo>
                  <a:pt x="2899" y="3876"/>
                </a:lnTo>
                <a:lnTo>
                  <a:pt x="2854" y="3898"/>
                </a:lnTo>
                <a:lnTo>
                  <a:pt x="2840" y="3903"/>
                </a:lnTo>
                <a:lnTo>
                  <a:pt x="2825" y="3909"/>
                </a:lnTo>
                <a:lnTo>
                  <a:pt x="2811" y="3916"/>
                </a:lnTo>
                <a:lnTo>
                  <a:pt x="2797" y="3921"/>
                </a:lnTo>
                <a:lnTo>
                  <a:pt x="2795" y="3864"/>
                </a:lnTo>
                <a:lnTo>
                  <a:pt x="2791" y="3780"/>
                </a:lnTo>
                <a:lnTo>
                  <a:pt x="2820" y="3767"/>
                </a:lnTo>
                <a:lnTo>
                  <a:pt x="2852" y="3752"/>
                </a:lnTo>
                <a:lnTo>
                  <a:pt x="2884" y="3736"/>
                </a:lnTo>
                <a:lnTo>
                  <a:pt x="2914" y="3721"/>
                </a:lnTo>
                <a:lnTo>
                  <a:pt x="2944" y="3705"/>
                </a:lnTo>
                <a:lnTo>
                  <a:pt x="2977" y="3686"/>
                </a:lnTo>
                <a:lnTo>
                  <a:pt x="3011" y="3667"/>
                </a:lnTo>
                <a:lnTo>
                  <a:pt x="3041" y="3649"/>
                </a:lnTo>
                <a:lnTo>
                  <a:pt x="3029" y="3603"/>
                </a:lnTo>
                <a:lnTo>
                  <a:pt x="3001" y="3620"/>
                </a:lnTo>
                <a:lnTo>
                  <a:pt x="2973" y="3637"/>
                </a:lnTo>
                <a:lnTo>
                  <a:pt x="2944" y="3654"/>
                </a:lnTo>
                <a:lnTo>
                  <a:pt x="2916" y="3670"/>
                </a:lnTo>
                <a:lnTo>
                  <a:pt x="2888" y="3685"/>
                </a:lnTo>
                <a:lnTo>
                  <a:pt x="2858" y="3700"/>
                </a:lnTo>
                <a:lnTo>
                  <a:pt x="2829" y="3714"/>
                </a:lnTo>
                <a:lnTo>
                  <a:pt x="2798" y="3727"/>
                </a:lnTo>
                <a:lnTo>
                  <a:pt x="2787" y="3733"/>
                </a:lnTo>
                <a:lnTo>
                  <a:pt x="2774" y="3738"/>
                </a:lnTo>
                <a:lnTo>
                  <a:pt x="2762" y="3743"/>
                </a:lnTo>
                <a:lnTo>
                  <a:pt x="2749" y="3749"/>
                </a:lnTo>
                <a:lnTo>
                  <a:pt x="2746" y="3750"/>
                </a:lnTo>
                <a:lnTo>
                  <a:pt x="2746" y="3756"/>
                </a:lnTo>
                <a:lnTo>
                  <a:pt x="2746" y="3761"/>
                </a:lnTo>
                <a:lnTo>
                  <a:pt x="2747" y="3783"/>
                </a:lnTo>
                <a:lnTo>
                  <a:pt x="2747" y="3804"/>
                </a:lnTo>
                <a:lnTo>
                  <a:pt x="2748" y="3824"/>
                </a:lnTo>
                <a:lnTo>
                  <a:pt x="2748" y="3844"/>
                </a:lnTo>
                <a:lnTo>
                  <a:pt x="2749" y="3868"/>
                </a:lnTo>
                <a:lnTo>
                  <a:pt x="2749" y="3892"/>
                </a:lnTo>
                <a:lnTo>
                  <a:pt x="2748" y="3916"/>
                </a:lnTo>
                <a:lnTo>
                  <a:pt x="2748" y="3940"/>
                </a:lnTo>
                <a:lnTo>
                  <a:pt x="2699" y="3957"/>
                </a:lnTo>
                <a:lnTo>
                  <a:pt x="2649" y="3974"/>
                </a:lnTo>
                <a:lnTo>
                  <a:pt x="2597" y="3990"/>
                </a:lnTo>
                <a:lnTo>
                  <a:pt x="2546" y="4004"/>
                </a:lnTo>
                <a:lnTo>
                  <a:pt x="2494" y="4017"/>
                </a:lnTo>
                <a:lnTo>
                  <a:pt x="2442" y="4028"/>
                </a:lnTo>
                <a:lnTo>
                  <a:pt x="2390" y="4038"/>
                </a:lnTo>
                <a:lnTo>
                  <a:pt x="2340" y="4046"/>
                </a:lnTo>
                <a:lnTo>
                  <a:pt x="2325" y="4049"/>
                </a:lnTo>
                <a:lnTo>
                  <a:pt x="2311" y="4051"/>
                </a:lnTo>
                <a:lnTo>
                  <a:pt x="2296" y="4052"/>
                </a:lnTo>
                <a:lnTo>
                  <a:pt x="2283" y="4054"/>
                </a:lnTo>
                <a:lnTo>
                  <a:pt x="2295" y="3996"/>
                </a:lnTo>
                <a:lnTo>
                  <a:pt x="2313" y="3916"/>
                </a:lnTo>
                <a:lnTo>
                  <a:pt x="2344" y="3911"/>
                </a:lnTo>
                <a:lnTo>
                  <a:pt x="2379" y="3905"/>
                </a:lnTo>
                <a:lnTo>
                  <a:pt x="2416" y="3899"/>
                </a:lnTo>
                <a:lnTo>
                  <a:pt x="2447" y="3891"/>
                </a:lnTo>
                <a:lnTo>
                  <a:pt x="2480" y="3884"/>
                </a:lnTo>
                <a:lnTo>
                  <a:pt x="2518" y="3874"/>
                </a:lnTo>
                <a:lnTo>
                  <a:pt x="2555" y="3864"/>
                </a:lnTo>
                <a:lnTo>
                  <a:pt x="2589" y="3854"/>
                </a:lnTo>
                <a:lnTo>
                  <a:pt x="2589" y="3807"/>
                </a:lnTo>
                <a:lnTo>
                  <a:pt x="2557" y="3817"/>
                </a:lnTo>
                <a:lnTo>
                  <a:pt x="2526" y="3825"/>
                </a:lnTo>
                <a:lnTo>
                  <a:pt x="2494" y="3834"/>
                </a:lnTo>
                <a:lnTo>
                  <a:pt x="2462" y="3842"/>
                </a:lnTo>
                <a:lnTo>
                  <a:pt x="2431" y="3850"/>
                </a:lnTo>
                <a:lnTo>
                  <a:pt x="2400" y="3856"/>
                </a:lnTo>
                <a:lnTo>
                  <a:pt x="2367" y="3861"/>
                </a:lnTo>
                <a:lnTo>
                  <a:pt x="2335" y="3867"/>
                </a:lnTo>
                <a:lnTo>
                  <a:pt x="2321" y="3869"/>
                </a:lnTo>
                <a:lnTo>
                  <a:pt x="2308" y="3871"/>
                </a:lnTo>
                <a:lnTo>
                  <a:pt x="2294" y="3873"/>
                </a:lnTo>
                <a:lnTo>
                  <a:pt x="2282" y="3875"/>
                </a:lnTo>
                <a:lnTo>
                  <a:pt x="2277" y="3876"/>
                </a:lnTo>
                <a:lnTo>
                  <a:pt x="2276" y="3882"/>
                </a:lnTo>
                <a:lnTo>
                  <a:pt x="2274" y="3890"/>
                </a:lnTo>
                <a:lnTo>
                  <a:pt x="2270" y="3910"/>
                </a:lnTo>
                <a:lnTo>
                  <a:pt x="2266" y="3929"/>
                </a:lnTo>
                <a:lnTo>
                  <a:pt x="2260" y="3949"/>
                </a:lnTo>
                <a:lnTo>
                  <a:pt x="2256" y="3968"/>
                </a:lnTo>
                <a:lnTo>
                  <a:pt x="2250" y="3990"/>
                </a:lnTo>
                <a:lnTo>
                  <a:pt x="2244" y="4013"/>
                </a:lnTo>
                <a:lnTo>
                  <a:pt x="2238" y="4037"/>
                </a:lnTo>
                <a:lnTo>
                  <a:pt x="2232" y="4059"/>
                </a:lnTo>
                <a:lnTo>
                  <a:pt x="2180" y="4064"/>
                </a:lnTo>
                <a:lnTo>
                  <a:pt x="2127" y="4068"/>
                </a:lnTo>
                <a:lnTo>
                  <a:pt x="2074" y="4069"/>
                </a:lnTo>
                <a:lnTo>
                  <a:pt x="2021" y="4069"/>
                </a:lnTo>
                <a:lnTo>
                  <a:pt x="1968" y="4068"/>
                </a:lnTo>
                <a:lnTo>
                  <a:pt x="1915" y="4066"/>
                </a:lnTo>
                <a:lnTo>
                  <a:pt x="1863" y="4062"/>
                </a:lnTo>
                <a:lnTo>
                  <a:pt x="1813" y="4057"/>
                </a:lnTo>
                <a:lnTo>
                  <a:pt x="1797" y="4055"/>
                </a:lnTo>
                <a:lnTo>
                  <a:pt x="1782" y="4054"/>
                </a:lnTo>
                <a:lnTo>
                  <a:pt x="1766" y="4052"/>
                </a:lnTo>
                <a:lnTo>
                  <a:pt x="1751" y="4050"/>
                </a:lnTo>
                <a:lnTo>
                  <a:pt x="1817" y="3924"/>
                </a:lnTo>
                <a:lnTo>
                  <a:pt x="1849" y="3927"/>
                </a:lnTo>
                <a:lnTo>
                  <a:pt x="1884" y="3931"/>
                </a:lnTo>
                <a:lnTo>
                  <a:pt x="1920" y="3934"/>
                </a:lnTo>
                <a:lnTo>
                  <a:pt x="1952" y="3935"/>
                </a:lnTo>
                <a:lnTo>
                  <a:pt x="1986" y="3936"/>
                </a:lnTo>
                <a:lnTo>
                  <a:pt x="2024" y="3937"/>
                </a:lnTo>
                <a:lnTo>
                  <a:pt x="2064" y="3936"/>
                </a:lnTo>
                <a:lnTo>
                  <a:pt x="2099" y="3936"/>
                </a:lnTo>
                <a:lnTo>
                  <a:pt x="2111" y="3890"/>
                </a:lnTo>
                <a:lnTo>
                  <a:pt x="2079" y="3891"/>
                </a:lnTo>
                <a:lnTo>
                  <a:pt x="2046" y="3892"/>
                </a:lnTo>
                <a:lnTo>
                  <a:pt x="2013" y="3892"/>
                </a:lnTo>
                <a:lnTo>
                  <a:pt x="1981" y="3891"/>
                </a:lnTo>
                <a:lnTo>
                  <a:pt x="1948" y="3890"/>
                </a:lnTo>
                <a:lnTo>
                  <a:pt x="1915" y="3888"/>
                </a:lnTo>
                <a:lnTo>
                  <a:pt x="1883" y="3886"/>
                </a:lnTo>
                <a:lnTo>
                  <a:pt x="1850" y="3883"/>
                </a:lnTo>
                <a:lnTo>
                  <a:pt x="1837" y="3882"/>
                </a:lnTo>
                <a:lnTo>
                  <a:pt x="1823" y="3879"/>
                </a:lnTo>
                <a:lnTo>
                  <a:pt x="1810" y="3878"/>
                </a:lnTo>
                <a:lnTo>
                  <a:pt x="1797" y="3876"/>
                </a:lnTo>
                <a:lnTo>
                  <a:pt x="1793" y="3876"/>
                </a:lnTo>
                <a:lnTo>
                  <a:pt x="1790" y="3882"/>
                </a:lnTo>
                <a:lnTo>
                  <a:pt x="1787" y="3887"/>
                </a:lnTo>
                <a:lnTo>
                  <a:pt x="1778" y="3905"/>
                </a:lnTo>
                <a:lnTo>
                  <a:pt x="1767" y="3923"/>
                </a:lnTo>
                <a:lnTo>
                  <a:pt x="1757" y="3941"/>
                </a:lnTo>
                <a:lnTo>
                  <a:pt x="1748" y="3959"/>
                </a:lnTo>
                <a:lnTo>
                  <a:pt x="1736" y="3979"/>
                </a:lnTo>
                <a:lnTo>
                  <a:pt x="1725" y="4001"/>
                </a:lnTo>
                <a:lnTo>
                  <a:pt x="1713" y="4021"/>
                </a:lnTo>
                <a:lnTo>
                  <a:pt x="1700" y="4041"/>
                </a:lnTo>
                <a:lnTo>
                  <a:pt x="1645" y="4032"/>
                </a:lnTo>
                <a:lnTo>
                  <a:pt x="1588" y="4020"/>
                </a:lnTo>
                <a:lnTo>
                  <a:pt x="1531" y="4006"/>
                </a:lnTo>
                <a:lnTo>
                  <a:pt x="1475" y="3991"/>
                </a:lnTo>
                <a:lnTo>
                  <a:pt x="1419" y="3974"/>
                </a:lnTo>
                <a:lnTo>
                  <a:pt x="1365" y="3956"/>
                </a:lnTo>
                <a:lnTo>
                  <a:pt x="1312" y="3937"/>
                </a:lnTo>
                <a:lnTo>
                  <a:pt x="1261" y="3917"/>
                </a:lnTo>
                <a:lnTo>
                  <a:pt x="1250" y="3912"/>
                </a:lnTo>
                <a:lnTo>
                  <a:pt x="1239" y="3908"/>
                </a:lnTo>
                <a:lnTo>
                  <a:pt x="1281" y="3862"/>
                </a:lnTo>
                <a:lnTo>
                  <a:pt x="1335" y="3804"/>
                </a:lnTo>
                <a:lnTo>
                  <a:pt x="1365" y="3815"/>
                </a:lnTo>
                <a:lnTo>
                  <a:pt x="1398" y="3827"/>
                </a:lnTo>
                <a:lnTo>
                  <a:pt x="1432" y="3839"/>
                </a:lnTo>
                <a:lnTo>
                  <a:pt x="1463" y="3850"/>
                </a:lnTo>
                <a:lnTo>
                  <a:pt x="1496" y="3859"/>
                </a:lnTo>
                <a:lnTo>
                  <a:pt x="1533" y="3869"/>
                </a:lnTo>
                <a:lnTo>
                  <a:pt x="1570" y="3879"/>
                </a:lnTo>
                <a:lnTo>
                  <a:pt x="1604" y="3888"/>
                </a:lnTo>
                <a:lnTo>
                  <a:pt x="1629" y="3847"/>
                </a:lnTo>
                <a:lnTo>
                  <a:pt x="1596" y="3839"/>
                </a:lnTo>
                <a:lnTo>
                  <a:pt x="1564" y="3832"/>
                </a:lnTo>
                <a:lnTo>
                  <a:pt x="1533" y="3823"/>
                </a:lnTo>
                <a:lnTo>
                  <a:pt x="1501" y="3814"/>
                </a:lnTo>
                <a:lnTo>
                  <a:pt x="1470" y="3804"/>
                </a:lnTo>
                <a:lnTo>
                  <a:pt x="1440" y="3794"/>
                </a:lnTo>
                <a:lnTo>
                  <a:pt x="1409" y="3784"/>
                </a:lnTo>
                <a:lnTo>
                  <a:pt x="1378" y="3772"/>
                </a:lnTo>
                <a:lnTo>
                  <a:pt x="1365" y="3767"/>
                </a:lnTo>
                <a:lnTo>
                  <a:pt x="1352" y="3763"/>
                </a:lnTo>
                <a:lnTo>
                  <a:pt x="1341" y="3757"/>
                </a:lnTo>
                <a:lnTo>
                  <a:pt x="1328" y="3752"/>
                </a:lnTo>
                <a:lnTo>
                  <a:pt x="1325" y="3751"/>
                </a:lnTo>
                <a:lnTo>
                  <a:pt x="1318" y="3757"/>
                </a:lnTo>
                <a:lnTo>
                  <a:pt x="1315" y="3760"/>
                </a:lnTo>
                <a:lnTo>
                  <a:pt x="1301" y="3775"/>
                </a:lnTo>
                <a:lnTo>
                  <a:pt x="1288" y="3790"/>
                </a:lnTo>
                <a:lnTo>
                  <a:pt x="1274" y="3805"/>
                </a:lnTo>
                <a:lnTo>
                  <a:pt x="1260" y="3819"/>
                </a:lnTo>
                <a:lnTo>
                  <a:pt x="1243" y="3836"/>
                </a:lnTo>
                <a:lnTo>
                  <a:pt x="1226" y="3853"/>
                </a:lnTo>
                <a:lnTo>
                  <a:pt x="1209" y="3870"/>
                </a:lnTo>
                <a:lnTo>
                  <a:pt x="1192" y="3887"/>
                </a:lnTo>
                <a:lnTo>
                  <a:pt x="1145" y="3865"/>
                </a:lnTo>
                <a:lnTo>
                  <a:pt x="1098" y="3841"/>
                </a:lnTo>
                <a:lnTo>
                  <a:pt x="1052" y="3816"/>
                </a:lnTo>
                <a:lnTo>
                  <a:pt x="1005" y="3790"/>
                </a:lnTo>
                <a:lnTo>
                  <a:pt x="960" y="3763"/>
                </a:lnTo>
                <a:lnTo>
                  <a:pt x="915" y="3734"/>
                </a:lnTo>
                <a:lnTo>
                  <a:pt x="872" y="3705"/>
                </a:lnTo>
                <a:lnTo>
                  <a:pt x="830" y="3675"/>
                </a:lnTo>
                <a:lnTo>
                  <a:pt x="819" y="3666"/>
                </a:lnTo>
                <a:lnTo>
                  <a:pt x="806" y="3657"/>
                </a:lnTo>
                <a:lnTo>
                  <a:pt x="793" y="3648"/>
                </a:lnTo>
                <a:lnTo>
                  <a:pt x="782" y="3638"/>
                </a:lnTo>
                <a:lnTo>
                  <a:pt x="831" y="3607"/>
                </a:lnTo>
                <a:lnTo>
                  <a:pt x="902" y="3563"/>
                </a:lnTo>
                <a:lnTo>
                  <a:pt x="927" y="3581"/>
                </a:lnTo>
                <a:lnTo>
                  <a:pt x="956" y="3601"/>
                </a:lnTo>
                <a:lnTo>
                  <a:pt x="986" y="3622"/>
                </a:lnTo>
                <a:lnTo>
                  <a:pt x="1013" y="3639"/>
                </a:lnTo>
                <a:lnTo>
                  <a:pt x="1042" y="3657"/>
                </a:lnTo>
                <a:lnTo>
                  <a:pt x="1075" y="3676"/>
                </a:lnTo>
                <a:lnTo>
                  <a:pt x="1109" y="3697"/>
                </a:lnTo>
                <a:lnTo>
                  <a:pt x="1139" y="3714"/>
                </a:lnTo>
                <a:lnTo>
                  <a:pt x="1174" y="3680"/>
                </a:lnTo>
                <a:lnTo>
                  <a:pt x="1144" y="3665"/>
                </a:lnTo>
                <a:lnTo>
                  <a:pt x="1115" y="3649"/>
                </a:lnTo>
                <a:lnTo>
                  <a:pt x="1087" y="3633"/>
                </a:lnTo>
                <a:lnTo>
                  <a:pt x="1059" y="3616"/>
                </a:lnTo>
                <a:lnTo>
                  <a:pt x="1031" y="3598"/>
                </a:lnTo>
                <a:lnTo>
                  <a:pt x="1005" y="3581"/>
                </a:lnTo>
                <a:lnTo>
                  <a:pt x="977" y="3562"/>
                </a:lnTo>
                <a:lnTo>
                  <a:pt x="951" y="3542"/>
                </a:lnTo>
                <a:lnTo>
                  <a:pt x="940" y="3535"/>
                </a:lnTo>
                <a:lnTo>
                  <a:pt x="929" y="3527"/>
                </a:lnTo>
                <a:lnTo>
                  <a:pt x="918" y="3519"/>
                </a:lnTo>
                <a:lnTo>
                  <a:pt x="907" y="3511"/>
                </a:lnTo>
                <a:lnTo>
                  <a:pt x="904" y="3508"/>
                </a:lnTo>
                <a:lnTo>
                  <a:pt x="900" y="3512"/>
                </a:lnTo>
                <a:lnTo>
                  <a:pt x="894" y="3515"/>
                </a:lnTo>
                <a:lnTo>
                  <a:pt x="877" y="3525"/>
                </a:lnTo>
                <a:lnTo>
                  <a:pt x="859" y="3537"/>
                </a:lnTo>
                <a:lnTo>
                  <a:pt x="841" y="3548"/>
                </a:lnTo>
                <a:lnTo>
                  <a:pt x="824" y="3558"/>
                </a:lnTo>
                <a:lnTo>
                  <a:pt x="804" y="3570"/>
                </a:lnTo>
                <a:lnTo>
                  <a:pt x="784" y="3582"/>
                </a:lnTo>
                <a:lnTo>
                  <a:pt x="762" y="3593"/>
                </a:lnTo>
                <a:lnTo>
                  <a:pt x="741" y="3605"/>
                </a:lnTo>
                <a:lnTo>
                  <a:pt x="700" y="3570"/>
                </a:lnTo>
                <a:lnTo>
                  <a:pt x="658" y="3533"/>
                </a:lnTo>
                <a:lnTo>
                  <a:pt x="617" y="3495"/>
                </a:lnTo>
                <a:lnTo>
                  <a:pt x="577" y="3455"/>
                </a:lnTo>
                <a:lnTo>
                  <a:pt x="539" y="3414"/>
                </a:lnTo>
                <a:lnTo>
                  <a:pt x="502" y="3372"/>
                </a:lnTo>
                <a:lnTo>
                  <a:pt x="466" y="3331"/>
                </a:lnTo>
                <a:lnTo>
                  <a:pt x="433" y="3289"/>
                </a:lnTo>
                <a:lnTo>
                  <a:pt x="422" y="3275"/>
                </a:lnTo>
                <a:lnTo>
                  <a:pt x="412" y="3260"/>
                </a:lnTo>
                <a:lnTo>
                  <a:pt x="544" y="3217"/>
                </a:lnTo>
                <a:lnTo>
                  <a:pt x="565" y="3242"/>
                </a:lnTo>
                <a:lnTo>
                  <a:pt x="587" y="3269"/>
                </a:lnTo>
                <a:lnTo>
                  <a:pt x="610" y="3296"/>
                </a:lnTo>
                <a:lnTo>
                  <a:pt x="633" y="3320"/>
                </a:lnTo>
                <a:lnTo>
                  <a:pt x="656" y="3345"/>
                </a:lnTo>
                <a:lnTo>
                  <a:pt x="683" y="3372"/>
                </a:lnTo>
                <a:lnTo>
                  <a:pt x="710" y="3400"/>
                </a:lnTo>
                <a:lnTo>
                  <a:pt x="736" y="3424"/>
                </a:lnTo>
                <a:lnTo>
                  <a:pt x="777" y="3401"/>
                </a:lnTo>
                <a:lnTo>
                  <a:pt x="753" y="3379"/>
                </a:lnTo>
                <a:lnTo>
                  <a:pt x="729" y="3355"/>
                </a:lnTo>
                <a:lnTo>
                  <a:pt x="706" y="3333"/>
                </a:lnTo>
                <a:lnTo>
                  <a:pt x="684" y="3310"/>
                </a:lnTo>
                <a:lnTo>
                  <a:pt x="661" y="3285"/>
                </a:lnTo>
                <a:lnTo>
                  <a:pt x="639" y="3261"/>
                </a:lnTo>
                <a:lnTo>
                  <a:pt x="618" y="3236"/>
                </a:lnTo>
                <a:lnTo>
                  <a:pt x="598" y="3211"/>
                </a:lnTo>
                <a:lnTo>
                  <a:pt x="589" y="3200"/>
                </a:lnTo>
                <a:lnTo>
                  <a:pt x="581" y="3189"/>
                </a:lnTo>
                <a:lnTo>
                  <a:pt x="572" y="3180"/>
                </a:lnTo>
                <a:lnTo>
                  <a:pt x="564" y="3169"/>
                </a:lnTo>
                <a:lnTo>
                  <a:pt x="561" y="3166"/>
                </a:lnTo>
                <a:lnTo>
                  <a:pt x="561" y="3166"/>
                </a:lnTo>
                <a:close/>
                <a:moveTo>
                  <a:pt x="3709" y="2726"/>
                </a:moveTo>
                <a:lnTo>
                  <a:pt x="3710" y="2723"/>
                </a:lnTo>
                <a:lnTo>
                  <a:pt x="3715" y="2711"/>
                </a:lnTo>
                <a:lnTo>
                  <a:pt x="3720" y="2699"/>
                </a:lnTo>
                <a:lnTo>
                  <a:pt x="3724" y="2688"/>
                </a:lnTo>
                <a:lnTo>
                  <a:pt x="3729" y="2676"/>
                </a:lnTo>
                <a:lnTo>
                  <a:pt x="3743" y="2637"/>
                </a:lnTo>
                <a:lnTo>
                  <a:pt x="3756" y="2598"/>
                </a:lnTo>
                <a:lnTo>
                  <a:pt x="3768" y="2559"/>
                </a:lnTo>
                <a:lnTo>
                  <a:pt x="3780" y="2520"/>
                </a:lnTo>
                <a:lnTo>
                  <a:pt x="3789" y="2480"/>
                </a:lnTo>
                <a:lnTo>
                  <a:pt x="3800" y="2441"/>
                </a:lnTo>
                <a:lnTo>
                  <a:pt x="3808" y="2401"/>
                </a:lnTo>
                <a:lnTo>
                  <a:pt x="3817" y="2360"/>
                </a:lnTo>
                <a:lnTo>
                  <a:pt x="3938" y="2431"/>
                </a:lnTo>
                <a:lnTo>
                  <a:pt x="3931" y="2467"/>
                </a:lnTo>
                <a:lnTo>
                  <a:pt x="3921" y="2503"/>
                </a:lnTo>
                <a:lnTo>
                  <a:pt x="3911" y="2539"/>
                </a:lnTo>
                <a:lnTo>
                  <a:pt x="3902" y="2576"/>
                </a:lnTo>
                <a:lnTo>
                  <a:pt x="3890" y="2612"/>
                </a:lnTo>
                <a:lnTo>
                  <a:pt x="3879" y="2648"/>
                </a:lnTo>
                <a:lnTo>
                  <a:pt x="3868" y="2682"/>
                </a:lnTo>
                <a:lnTo>
                  <a:pt x="3855" y="2715"/>
                </a:lnTo>
                <a:lnTo>
                  <a:pt x="3891" y="2749"/>
                </a:lnTo>
                <a:lnTo>
                  <a:pt x="3896" y="2736"/>
                </a:lnTo>
                <a:lnTo>
                  <a:pt x="3902" y="2722"/>
                </a:lnTo>
                <a:lnTo>
                  <a:pt x="3915" y="2685"/>
                </a:lnTo>
                <a:lnTo>
                  <a:pt x="3927" y="2645"/>
                </a:lnTo>
                <a:lnTo>
                  <a:pt x="3940" y="2606"/>
                </a:lnTo>
                <a:lnTo>
                  <a:pt x="3952" y="2565"/>
                </a:lnTo>
                <a:lnTo>
                  <a:pt x="3962" y="2524"/>
                </a:lnTo>
                <a:lnTo>
                  <a:pt x="3973" y="2484"/>
                </a:lnTo>
                <a:lnTo>
                  <a:pt x="3982" y="2442"/>
                </a:lnTo>
                <a:lnTo>
                  <a:pt x="3990" y="2402"/>
                </a:lnTo>
                <a:lnTo>
                  <a:pt x="3970" y="2390"/>
                </a:lnTo>
                <a:lnTo>
                  <a:pt x="3950" y="2378"/>
                </a:lnTo>
                <a:lnTo>
                  <a:pt x="3929" y="2366"/>
                </a:lnTo>
                <a:lnTo>
                  <a:pt x="3908" y="2353"/>
                </a:lnTo>
                <a:lnTo>
                  <a:pt x="3887" y="2341"/>
                </a:lnTo>
                <a:lnTo>
                  <a:pt x="3867" y="2329"/>
                </a:lnTo>
                <a:lnTo>
                  <a:pt x="3845" y="2318"/>
                </a:lnTo>
                <a:lnTo>
                  <a:pt x="3825" y="2307"/>
                </a:lnTo>
                <a:lnTo>
                  <a:pt x="3827" y="2296"/>
                </a:lnTo>
                <a:lnTo>
                  <a:pt x="3828" y="2288"/>
                </a:lnTo>
                <a:lnTo>
                  <a:pt x="3830" y="2278"/>
                </a:lnTo>
                <a:lnTo>
                  <a:pt x="3831" y="2269"/>
                </a:lnTo>
                <a:lnTo>
                  <a:pt x="3832" y="2266"/>
                </a:lnTo>
                <a:lnTo>
                  <a:pt x="3833" y="2253"/>
                </a:lnTo>
                <a:lnTo>
                  <a:pt x="3835" y="2240"/>
                </a:lnTo>
                <a:lnTo>
                  <a:pt x="3836" y="2228"/>
                </a:lnTo>
                <a:lnTo>
                  <a:pt x="3837" y="2216"/>
                </a:lnTo>
                <a:lnTo>
                  <a:pt x="3841" y="2174"/>
                </a:lnTo>
                <a:lnTo>
                  <a:pt x="3843" y="2134"/>
                </a:lnTo>
                <a:lnTo>
                  <a:pt x="3844" y="2092"/>
                </a:lnTo>
                <a:lnTo>
                  <a:pt x="3845" y="2052"/>
                </a:lnTo>
                <a:lnTo>
                  <a:pt x="3845" y="2012"/>
                </a:lnTo>
                <a:lnTo>
                  <a:pt x="3844" y="1970"/>
                </a:lnTo>
                <a:lnTo>
                  <a:pt x="3842" y="1930"/>
                </a:lnTo>
                <a:lnTo>
                  <a:pt x="3840" y="1888"/>
                </a:lnTo>
                <a:lnTo>
                  <a:pt x="3975" y="1925"/>
                </a:lnTo>
                <a:lnTo>
                  <a:pt x="3977" y="1962"/>
                </a:lnTo>
                <a:lnTo>
                  <a:pt x="3978" y="1998"/>
                </a:lnTo>
                <a:lnTo>
                  <a:pt x="3978" y="2036"/>
                </a:lnTo>
                <a:lnTo>
                  <a:pt x="3977" y="2074"/>
                </a:lnTo>
                <a:lnTo>
                  <a:pt x="3976" y="2113"/>
                </a:lnTo>
                <a:lnTo>
                  <a:pt x="3975" y="2150"/>
                </a:lnTo>
                <a:lnTo>
                  <a:pt x="3973" y="2186"/>
                </a:lnTo>
                <a:lnTo>
                  <a:pt x="3970" y="2221"/>
                </a:lnTo>
                <a:lnTo>
                  <a:pt x="4012" y="2244"/>
                </a:lnTo>
                <a:lnTo>
                  <a:pt x="4013" y="2234"/>
                </a:lnTo>
                <a:lnTo>
                  <a:pt x="4016" y="2221"/>
                </a:lnTo>
                <a:lnTo>
                  <a:pt x="4017" y="2209"/>
                </a:lnTo>
                <a:lnTo>
                  <a:pt x="4018" y="2198"/>
                </a:lnTo>
                <a:lnTo>
                  <a:pt x="4020" y="2160"/>
                </a:lnTo>
                <a:lnTo>
                  <a:pt x="4022" y="2121"/>
                </a:lnTo>
                <a:lnTo>
                  <a:pt x="4023" y="2082"/>
                </a:lnTo>
                <a:lnTo>
                  <a:pt x="4024" y="2041"/>
                </a:lnTo>
                <a:lnTo>
                  <a:pt x="4023" y="2002"/>
                </a:lnTo>
                <a:lnTo>
                  <a:pt x="4023" y="1962"/>
                </a:lnTo>
                <a:lnTo>
                  <a:pt x="4021" y="1922"/>
                </a:lnTo>
                <a:lnTo>
                  <a:pt x="4018" y="1884"/>
                </a:lnTo>
                <a:lnTo>
                  <a:pt x="3996" y="1877"/>
                </a:lnTo>
                <a:lnTo>
                  <a:pt x="3973" y="1870"/>
                </a:lnTo>
                <a:lnTo>
                  <a:pt x="3951" y="1864"/>
                </a:lnTo>
                <a:lnTo>
                  <a:pt x="3927" y="1857"/>
                </a:lnTo>
                <a:lnTo>
                  <a:pt x="3904" y="1851"/>
                </a:lnTo>
                <a:lnTo>
                  <a:pt x="3881" y="1845"/>
                </a:lnTo>
                <a:lnTo>
                  <a:pt x="3857" y="1839"/>
                </a:lnTo>
                <a:lnTo>
                  <a:pt x="3835" y="1834"/>
                </a:lnTo>
                <a:lnTo>
                  <a:pt x="3833" y="1811"/>
                </a:lnTo>
                <a:lnTo>
                  <a:pt x="3830" y="1788"/>
                </a:lnTo>
                <a:lnTo>
                  <a:pt x="3826" y="1765"/>
                </a:lnTo>
                <a:lnTo>
                  <a:pt x="3822" y="1743"/>
                </a:lnTo>
                <a:lnTo>
                  <a:pt x="3816" y="1702"/>
                </a:lnTo>
                <a:lnTo>
                  <a:pt x="3807" y="1662"/>
                </a:lnTo>
                <a:lnTo>
                  <a:pt x="3798" y="1622"/>
                </a:lnTo>
                <a:lnTo>
                  <a:pt x="3788" y="1583"/>
                </a:lnTo>
                <a:lnTo>
                  <a:pt x="3777" y="1544"/>
                </a:lnTo>
                <a:lnTo>
                  <a:pt x="3766" y="1504"/>
                </a:lnTo>
                <a:lnTo>
                  <a:pt x="3754" y="1465"/>
                </a:lnTo>
                <a:lnTo>
                  <a:pt x="3740" y="1426"/>
                </a:lnTo>
                <a:lnTo>
                  <a:pt x="3882" y="1427"/>
                </a:lnTo>
                <a:lnTo>
                  <a:pt x="3892" y="1461"/>
                </a:lnTo>
                <a:lnTo>
                  <a:pt x="3903" y="1496"/>
                </a:lnTo>
                <a:lnTo>
                  <a:pt x="3912" y="1533"/>
                </a:lnTo>
                <a:lnTo>
                  <a:pt x="3922" y="1569"/>
                </a:lnTo>
                <a:lnTo>
                  <a:pt x="3931" y="1606"/>
                </a:lnTo>
                <a:lnTo>
                  <a:pt x="3938" y="1644"/>
                </a:lnTo>
                <a:lnTo>
                  <a:pt x="3945" y="1679"/>
                </a:lnTo>
                <a:lnTo>
                  <a:pt x="3952" y="1714"/>
                </a:lnTo>
                <a:lnTo>
                  <a:pt x="4000" y="1724"/>
                </a:lnTo>
                <a:lnTo>
                  <a:pt x="3993" y="1683"/>
                </a:lnTo>
                <a:lnTo>
                  <a:pt x="3985" y="1640"/>
                </a:lnTo>
                <a:lnTo>
                  <a:pt x="3975" y="1596"/>
                </a:lnTo>
                <a:lnTo>
                  <a:pt x="3965" y="1551"/>
                </a:lnTo>
                <a:lnTo>
                  <a:pt x="3953" y="1507"/>
                </a:lnTo>
                <a:lnTo>
                  <a:pt x="3940" y="1462"/>
                </a:lnTo>
                <a:lnTo>
                  <a:pt x="3926" y="1417"/>
                </a:lnTo>
                <a:lnTo>
                  <a:pt x="3911" y="1375"/>
                </a:lnTo>
                <a:lnTo>
                  <a:pt x="3889" y="1375"/>
                </a:lnTo>
                <a:lnTo>
                  <a:pt x="3865" y="1374"/>
                </a:lnTo>
                <a:lnTo>
                  <a:pt x="3841" y="1374"/>
                </a:lnTo>
                <a:lnTo>
                  <a:pt x="3817" y="1374"/>
                </a:lnTo>
                <a:lnTo>
                  <a:pt x="3792" y="1374"/>
                </a:lnTo>
                <a:lnTo>
                  <a:pt x="3768" y="1374"/>
                </a:lnTo>
                <a:lnTo>
                  <a:pt x="3744" y="1374"/>
                </a:lnTo>
                <a:lnTo>
                  <a:pt x="3722" y="1375"/>
                </a:lnTo>
                <a:lnTo>
                  <a:pt x="3714" y="1353"/>
                </a:lnTo>
                <a:lnTo>
                  <a:pt x="3704" y="1332"/>
                </a:lnTo>
                <a:lnTo>
                  <a:pt x="3696" y="1311"/>
                </a:lnTo>
                <a:lnTo>
                  <a:pt x="3686" y="1290"/>
                </a:lnTo>
                <a:lnTo>
                  <a:pt x="3669" y="1252"/>
                </a:lnTo>
                <a:lnTo>
                  <a:pt x="3650" y="1215"/>
                </a:lnTo>
                <a:lnTo>
                  <a:pt x="3631" y="1180"/>
                </a:lnTo>
                <a:lnTo>
                  <a:pt x="3612" y="1144"/>
                </a:lnTo>
                <a:lnTo>
                  <a:pt x="3591" y="1109"/>
                </a:lnTo>
                <a:lnTo>
                  <a:pt x="3570" y="1074"/>
                </a:lnTo>
                <a:lnTo>
                  <a:pt x="3548" y="1039"/>
                </a:lnTo>
                <a:lnTo>
                  <a:pt x="3524" y="1005"/>
                </a:lnTo>
                <a:lnTo>
                  <a:pt x="3660" y="970"/>
                </a:lnTo>
                <a:lnTo>
                  <a:pt x="3681" y="999"/>
                </a:lnTo>
                <a:lnTo>
                  <a:pt x="3700" y="1031"/>
                </a:lnTo>
                <a:lnTo>
                  <a:pt x="3719" y="1063"/>
                </a:lnTo>
                <a:lnTo>
                  <a:pt x="3737" y="1097"/>
                </a:lnTo>
                <a:lnTo>
                  <a:pt x="3755" y="1130"/>
                </a:lnTo>
                <a:lnTo>
                  <a:pt x="3772" y="1164"/>
                </a:lnTo>
                <a:lnTo>
                  <a:pt x="3789" y="1196"/>
                </a:lnTo>
                <a:lnTo>
                  <a:pt x="3804" y="1228"/>
                </a:lnTo>
                <a:lnTo>
                  <a:pt x="3853" y="1227"/>
                </a:lnTo>
                <a:lnTo>
                  <a:pt x="3835" y="1189"/>
                </a:lnTo>
                <a:lnTo>
                  <a:pt x="3816" y="1149"/>
                </a:lnTo>
                <a:lnTo>
                  <a:pt x="3795" y="1109"/>
                </a:lnTo>
                <a:lnTo>
                  <a:pt x="3773" y="1069"/>
                </a:lnTo>
                <a:lnTo>
                  <a:pt x="3750" y="1028"/>
                </a:lnTo>
                <a:lnTo>
                  <a:pt x="3726" y="988"/>
                </a:lnTo>
                <a:lnTo>
                  <a:pt x="3702" y="949"/>
                </a:lnTo>
                <a:lnTo>
                  <a:pt x="3676" y="912"/>
                </a:lnTo>
                <a:lnTo>
                  <a:pt x="3654" y="918"/>
                </a:lnTo>
                <a:lnTo>
                  <a:pt x="3632" y="923"/>
                </a:lnTo>
                <a:lnTo>
                  <a:pt x="3608" y="928"/>
                </a:lnTo>
                <a:lnTo>
                  <a:pt x="3585" y="935"/>
                </a:lnTo>
                <a:lnTo>
                  <a:pt x="3562" y="941"/>
                </a:lnTo>
                <a:lnTo>
                  <a:pt x="3538" y="947"/>
                </a:lnTo>
                <a:lnTo>
                  <a:pt x="3516" y="954"/>
                </a:lnTo>
                <a:lnTo>
                  <a:pt x="3494" y="960"/>
                </a:lnTo>
                <a:lnTo>
                  <a:pt x="3480" y="942"/>
                </a:lnTo>
                <a:lnTo>
                  <a:pt x="3466" y="924"/>
                </a:lnTo>
                <a:lnTo>
                  <a:pt x="3451" y="905"/>
                </a:lnTo>
                <a:lnTo>
                  <a:pt x="3437" y="888"/>
                </a:lnTo>
                <a:lnTo>
                  <a:pt x="3411" y="856"/>
                </a:lnTo>
                <a:lnTo>
                  <a:pt x="3383" y="825"/>
                </a:lnTo>
                <a:lnTo>
                  <a:pt x="3355" y="795"/>
                </a:lnTo>
                <a:lnTo>
                  <a:pt x="3328" y="767"/>
                </a:lnTo>
                <a:lnTo>
                  <a:pt x="3298" y="738"/>
                </a:lnTo>
                <a:lnTo>
                  <a:pt x="3269" y="709"/>
                </a:lnTo>
                <a:lnTo>
                  <a:pt x="3238" y="682"/>
                </a:lnTo>
                <a:lnTo>
                  <a:pt x="3208" y="654"/>
                </a:lnTo>
                <a:lnTo>
                  <a:pt x="3330" y="585"/>
                </a:lnTo>
                <a:lnTo>
                  <a:pt x="3356" y="609"/>
                </a:lnTo>
                <a:lnTo>
                  <a:pt x="3383" y="635"/>
                </a:lnTo>
                <a:lnTo>
                  <a:pt x="3410" y="661"/>
                </a:lnTo>
                <a:lnTo>
                  <a:pt x="3436" y="688"/>
                </a:lnTo>
                <a:lnTo>
                  <a:pt x="3463" y="716"/>
                </a:lnTo>
                <a:lnTo>
                  <a:pt x="3488" y="743"/>
                </a:lnTo>
                <a:lnTo>
                  <a:pt x="3512" y="771"/>
                </a:lnTo>
                <a:lnTo>
                  <a:pt x="3535" y="798"/>
                </a:lnTo>
                <a:lnTo>
                  <a:pt x="3582" y="784"/>
                </a:lnTo>
                <a:lnTo>
                  <a:pt x="3572" y="772"/>
                </a:lnTo>
                <a:lnTo>
                  <a:pt x="3563" y="761"/>
                </a:lnTo>
                <a:lnTo>
                  <a:pt x="3537" y="730"/>
                </a:lnTo>
                <a:lnTo>
                  <a:pt x="3511" y="701"/>
                </a:lnTo>
                <a:lnTo>
                  <a:pt x="3482" y="670"/>
                </a:lnTo>
                <a:lnTo>
                  <a:pt x="3452" y="639"/>
                </a:lnTo>
                <a:lnTo>
                  <a:pt x="3422" y="609"/>
                </a:lnTo>
                <a:lnTo>
                  <a:pt x="3393" y="581"/>
                </a:lnTo>
                <a:lnTo>
                  <a:pt x="3361" y="552"/>
                </a:lnTo>
                <a:lnTo>
                  <a:pt x="3330" y="525"/>
                </a:lnTo>
                <a:lnTo>
                  <a:pt x="3310" y="536"/>
                </a:lnTo>
                <a:lnTo>
                  <a:pt x="3289" y="548"/>
                </a:lnTo>
                <a:lnTo>
                  <a:pt x="3268" y="559"/>
                </a:lnTo>
                <a:lnTo>
                  <a:pt x="3247" y="571"/>
                </a:lnTo>
                <a:lnTo>
                  <a:pt x="3227" y="583"/>
                </a:lnTo>
                <a:lnTo>
                  <a:pt x="3205" y="595"/>
                </a:lnTo>
                <a:lnTo>
                  <a:pt x="3185" y="607"/>
                </a:lnTo>
                <a:lnTo>
                  <a:pt x="3166" y="619"/>
                </a:lnTo>
                <a:lnTo>
                  <a:pt x="3150" y="607"/>
                </a:lnTo>
                <a:lnTo>
                  <a:pt x="3135" y="595"/>
                </a:lnTo>
                <a:lnTo>
                  <a:pt x="3133" y="593"/>
                </a:lnTo>
                <a:lnTo>
                  <a:pt x="3124" y="586"/>
                </a:lnTo>
                <a:lnTo>
                  <a:pt x="3113" y="578"/>
                </a:lnTo>
                <a:lnTo>
                  <a:pt x="3102" y="571"/>
                </a:lnTo>
                <a:lnTo>
                  <a:pt x="3093" y="564"/>
                </a:lnTo>
                <a:lnTo>
                  <a:pt x="3059" y="540"/>
                </a:lnTo>
                <a:lnTo>
                  <a:pt x="3025" y="518"/>
                </a:lnTo>
                <a:lnTo>
                  <a:pt x="2990" y="495"/>
                </a:lnTo>
                <a:lnTo>
                  <a:pt x="2955" y="475"/>
                </a:lnTo>
                <a:lnTo>
                  <a:pt x="2919" y="454"/>
                </a:lnTo>
                <a:lnTo>
                  <a:pt x="2883" y="435"/>
                </a:lnTo>
                <a:lnTo>
                  <a:pt x="2847" y="416"/>
                </a:lnTo>
                <a:lnTo>
                  <a:pt x="2810" y="397"/>
                </a:lnTo>
                <a:lnTo>
                  <a:pt x="2910" y="299"/>
                </a:lnTo>
                <a:lnTo>
                  <a:pt x="2942" y="315"/>
                </a:lnTo>
                <a:lnTo>
                  <a:pt x="2975" y="333"/>
                </a:lnTo>
                <a:lnTo>
                  <a:pt x="3008" y="352"/>
                </a:lnTo>
                <a:lnTo>
                  <a:pt x="3041" y="371"/>
                </a:lnTo>
                <a:lnTo>
                  <a:pt x="3073" y="391"/>
                </a:lnTo>
                <a:lnTo>
                  <a:pt x="3104" y="412"/>
                </a:lnTo>
                <a:lnTo>
                  <a:pt x="3134" y="432"/>
                </a:lnTo>
                <a:lnTo>
                  <a:pt x="3164" y="452"/>
                </a:lnTo>
                <a:lnTo>
                  <a:pt x="3205" y="426"/>
                </a:lnTo>
                <a:lnTo>
                  <a:pt x="3196" y="419"/>
                </a:lnTo>
                <a:lnTo>
                  <a:pt x="3186" y="413"/>
                </a:lnTo>
                <a:lnTo>
                  <a:pt x="3177" y="405"/>
                </a:lnTo>
                <a:lnTo>
                  <a:pt x="3167" y="399"/>
                </a:lnTo>
                <a:lnTo>
                  <a:pt x="3135" y="377"/>
                </a:lnTo>
                <a:lnTo>
                  <a:pt x="3103" y="356"/>
                </a:lnTo>
                <a:lnTo>
                  <a:pt x="3069" y="336"/>
                </a:lnTo>
                <a:lnTo>
                  <a:pt x="3035" y="315"/>
                </a:lnTo>
                <a:lnTo>
                  <a:pt x="3000" y="296"/>
                </a:lnTo>
                <a:lnTo>
                  <a:pt x="2965" y="276"/>
                </a:lnTo>
                <a:lnTo>
                  <a:pt x="2930" y="258"/>
                </a:lnTo>
                <a:lnTo>
                  <a:pt x="2895" y="241"/>
                </a:lnTo>
                <a:lnTo>
                  <a:pt x="2862" y="273"/>
                </a:lnTo>
                <a:lnTo>
                  <a:pt x="2827" y="307"/>
                </a:lnTo>
                <a:lnTo>
                  <a:pt x="2793" y="341"/>
                </a:lnTo>
                <a:lnTo>
                  <a:pt x="2761" y="374"/>
                </a:lnTo>
                <a:lnTo>
                  <a:pt x="2712" y="354"/>
                </a:lnTo>
                <a:lnTo>
                  <a:pt x="2663" y="336"/>
                </a:lnTo>
                <a:lnTo>
                  <a:pt x="2613" y="318"/>
                </a:lnTo>
                <a:lnTo>
                  <a:pt x="2563" y="303"/>
                </a:lnTo>
                <a:lnTo>
                  <a:pt x="2513" y="288"/>
                </a:lnTo>
                <a:lnTo>
                  <a:pt x="2462" y="275"/>
                </a:lnTo>
                <a:lnTo>
                  <a:pt x="2411" y="263"/>
                </a:lnTo>
                <a:lnTo>
                  <a:pt x="2360" y="252"/>
                </a:lnTo>
                <a:lnTo>
                  <a:pt x="2431" y="131"/>
                </a:lnTo>
                <a:lnTo>
                  <a:pt x="2467" y="138"/>
                </a:lnTo>
                <a:lnTo>
                  <a:pt x="2503" y="148"/>
                </a:lnTo>
                <a:lnTo>
                  <a:pt x="2539" y="157"/>
                </a:lnTo>
                <a:lnTo>
                  <a:pt x="2575" y="167"/>
                </a:lnTo>
                <a:lnTo>
                  <a:pt x="2612" y="179"/>
                </a:lnTo>
                <a:lnTo>
                  <a:pt x="2647" y="190"/>
                </a:lnTo>
                <a:lnTo>
                  <a:pt x="2682" y="202"/>
                </a:lnTo>
                <a:lnTo>
                  <a:pt x="2715" y="214"/>
                </a:lnTo>
                <a:lnTo>
                  <a:pt x="2749" y="178"/>
                </a:lnTo>
                <a:lnTo>
                  <a:pt x="2709" y="163"/>
                </a:lnTo>
                <a:lnTo>
                  <a:pt x="2668" y="148"/>
                </a:lnTo>
                <a:lnTo>
                  <a:pt x="2625" y="135"/>
                </a:lnTo>
                <a:lnTo>
                  <a:pt x="2580" y="121"/>
                </a:lnTo>
                <a:lnTo>
                  <a:pt x="2536" y="110"/>
                </a:lnTo>
                <a:lnTo>
                  <a:pt x="2491" y="98"/>
                </a:lnTo>
                <a:lnTo>
                  <a:pt x="2446" y="88"/>
                </a:lnTo>
                <a:lnTo>
                  <a:pt x="2402" y="79"/>
                </a:lnTo>
                <a:lnTo>
                  <a:pt x="2390" y="99"/>
                </a:lnTo>
                <a:lnTo>
                  <a:pt x="2377" y="119"/>
                </a:lnTo>
                <a:lnTo>
                  <a:pt x="2366" y="139"/>
                </a:lnTo>
                <a:lnTo>
                  <a:pt x="2353" y="161"/>
                </a:lnTo>
                <a:lnTo>
                  <a:pt x="2341" y="182"/>
                </a:lnTo>
                <a:lnTo>
                  <a:pt x="2329" y="202"/>
                </a:lnTo>
                <a:lnTo>
                  <a:pt x="2318" y="223"/>
                </a:lnTo>
                <a:lnTo>
                  <a:pt x="2306" y="244"/>
                </a:lnTo>
                <a:lnTo>
                  <a:pt x="2284" y="239"/>
                </a:lnTo>
                <a:lnTo>
                  <a:pt x="2260" y="237"/>
                </a:lnTo>
                <a:lnTo>
                  <a:pt x="2238" y="234"/>
                </a:lnTo>
                <a:lnTo>
                  <a:pt x="2215" y="232"/>
                </a:lnTo>
                <a:lnTo>
                  <a:pt x="2174" y="229"/>
                </a:lnTo>
                <a:lnTo>
                  <a:pt x="2133" y="225"/>
                </a:lnTo>
                <a:lnTo>
                  <a:pt x="2092" y="224"/>
                </a:lnTo>
                <a:lnTo>
                  <a:pt x="2052" y="223"/>
                </a:lnTo>
                <a:lnTo>
                  <a:pt x="2011" y="223"/>
                </a:lnTo>
                <a:lnTo>
                  <a:pt x="1970" y="224"/>
                </a:lnTo>
                <a:lnTo>
                  <a:pt x="1929" y="227"/>
                </a:lnTo>
                <a:lnTo>
                  <a:pt x="1887" y="229"/>
                </a:lnTo>
                <a:lnTo>
                  <a:pt x="1925" y="94"/>
                </a:lnTo>
                <a:lnTo>
                  <a:pt x="1961" y="92"/>
                </a:lnTo>
                <a:lnTo>
                  <a:pt x="1998" y="90"/>
                </a:lnTo>
                <a:lnTo>
                  <a:pt x="2036" y="90"/>
                </a:lnTo>
                <a:lnTo>
                  <a:pt x="2074" y="92"/>
                </a:lnTo>
                <a:lnTo>
                  <a:pt x="2111" y="93"/>
                </a:lnTo>
                <a:lnTo>
                  <a:pt x="2150" y="94"/>
                </a:lnTo>
                <a:lnTo>
                  <a:pt x="2186" y="96"/>
                </a:lnTo>
                <a:lnTo>
                  <a:pt x="2221" y="99"/>
                </a:lnTo>
                <a:lnTo>
                  <a:pt x="2244" y="56"/>
                </a:lnTo>
                <a:lnTo>
                  <a:pt x="2202" y="52"/>
                </a:lnTo>
                <a:lnTo>
                  <a:pt x="2158" y="49"/>
                </a:lnTo>
                <a:lnTo>
                  <a:pt x="2113" y="47"/>
                </a:lnTo>
                <a:lnTo>
                  <a:pt x="2067" y="46"/>
                </a:lnTo>
                <a:lnTo>
                  <a:pt x="2020" y="45"/>
                </a:lnTo>
                <a:lnTo>
                  <a:pt x="1974" y="46"/>
                </a:lnTo>
                <a:lnTo>
                  <a:pt x="1928" y="48"/>
                </a:lnTo>
                <a:lnTo>
                  <a:pt x="1883" y="51"/>
                </a:lnTo>
                <a:lnTo>
                  <a:pt x="1877" y="72"/>
                </a:lnTo>
                <a:lnTo>
                  <a:pt x="1870" y="96"/>
                </a:lnTo>
                <a:lnTo>
                  <a:pt x="1864" y="118"/>
                </a:lnTo>
                <a:lnTo>
                  <a:pt x="1857" y="141"/>
                </a:lnTo>
                <a:lnTo>
                  <a:pt x="1851" y="165"/>
                </a:lnTo>
                <a:lnTo>
                  <a:pt x="1845" y="188"/>
                </a:lnTo>
                <a:lnTo>
                  <a:pt x="1839" y="212"/>
                </a:lnTo>
                <a:lnTo>
                  <a:pt x="1834" y="234"/>
                </a:lnTo>
                <a:lnTo>
                  <a:pt x="1811" y="236"/>
                </a:lnTo>
                <a:lnTo>
                  <a:pt x="1788" y="239"/>
                </a:lnTo>
                <a:lnTo>
                  <a:pt x="1765" y="242"/>
                </a:lnTo>
                <a:lnTo>
                  <a:pt x="1743" y="247"/>
                </a:lnTo>
                <a:lnTo>
                  <a:pt x="1702" y="253"/>
                </a:lnTo>
                <a:lnTo>
                  <a:pt x="1662" y="262"/>
                </a:lnTo>
                <a:lnTo>
                  <a:pt x="1621" y="271"/>
                </a:lnTo>
                <a:lnTo>
                  <a:pt x="1582" y="281"/>
                </a:lnTo>
                <a:lnTo>
                  <a:pt x="1543" y="291"/>
                </a:lnTo>
                <a:lnTo>
                  <a:pt x="1503" y="303"/>
                </a:lnTo>
                <a:lnTo>
                  <a:pt x="1464" y="315"/>
                </a:lnTo>
                <a:lnTo>
                  <a:pt x="1425" y="329"/>
                </a:lnTo>
                <a:lnTo>
                  <a:pt x="1427" y="187"/>
                </a:lnTo>
                <a:lnTo>
                  <a:pt x="1461" y="177"/>
                </a:lnTo>
                <a:lnTo>
                  <a:pt x="1496" y="166"/>
                </a:lnTo>
                <a:lnTo>
                  <a:pt x="1532" y="156"/>
                </a:lnTo>
                <a:lnTo>
                  <a:pt x="1569" y="147"/>
                </a:lnTo>
                <a:lnTo>
                  <a:pt x="1607" y="138"/>
                </a:lnTo>
                <a:lnTo>
                  <a:pt x="1643" y="131"/>
                </a:lnTo>
                <a:lnTo>
                  <a:pt x="1679" y="123"/>
                </a:lnTo>
                <a:lnTo>
                  <a:pt x="1714" y="117"/>
                </a:lnTo>
                <a:lnTo>
                  <a:pt x="1725" y="69"/>
                </a:lnTo>
                <a:lnTo>
                  <a:pt x="1711" y="71"/>
                </a:lnTo>
                <a:lnTo>
                  <a:pt x="1696" y="73"/>
                </a:lnTo>
                <a:lnTo>
                  <a:pt x="1656" y="81"/>
                </a:lnTo>
                <a:lnTo>
                  <a:pt x="1617" y="89"/>
                </a:lnTo>
                <a:lnTo>
                  <a:pt x="1577" y="99"/>
                </a:lnTo>
                <a:lnTo>
                  <a:pt x="1535" y="109"/>
                </a:lnTo>
                <a:lnTo>
                  <a:pt x="1495" y="120"/>
                </a:lnTo>
                <a:lnTo>
                  <a:pt x="1453" y="132"/>
                </a:lnTo>
                <a:lnTo>
                  <a:pt x="1414" y="144"/>
                </a:lnTo>
                <a:lnTo>
                  <a:pt x="1375" y="157"/>
                </a:lnTo>
                <a:lnTo>
                  <a:pt x="1375" y="180"/>
                </a:lnTo>
                <a:lnTo>
                  <a:pt x="1374" y="204"/>
                </a:lnTo>
                <a:lnTo>
                  <a:pt x="1374" y="228"/>
                </a:lnTo>
                <a:lnTo>
                  <a:pt x="1374" y="252"/>
                </a:lnTo>
                <a:lnTo>
                  <a:pt x="1374" y="276"/>
                </a:lnTo>
                <a:lnTo>
                  <a:pt x="1374" y="301"/>
                </a:lnTo>
                <a:lnTo>
                  <a:pt x="1374" y="324"/>
                </a:lnTo>
                <a:lnTo>
                  <a:pt x="1375" y="347"/>
                </a:lnTo>
                <a:lnTo>
                  <a:pt x="1365" y="351"/>
                </a:lnTo>
                <a:lnTo>
                  <a:pt x="1357" y="354"/>
                </a:lnTo>
                <a:lnTo>
                  <a:pt x="1348" y="357"/>
                </a:lnTo>
                <a:lnTo>
                  <a:pt x="1339" y="362"/>
                </a:lnTo>
                <a:lnTo>
                  <a:pt x="1336" y="363"/>
                </a:lnTo>
                <a:lnTo>
                  <a:pt x="1325" y="367"/>
                </a:lnTo>
                <a:lnTo>
                  <a:pt x="1313" y="372"/>
                </a:lnTo>
                <a:lnTo>
                  <a:pt x="1301" y="377"/>
                </a:lnTo>
                <a:lnTo>
                  <a:pt x="1290" y="383"/>
                </a:lnTo>
                <a:lnTo>
                  <a:pt x="1252" y="400"/>
                </a:lnTo>
                <a:lnTo>
                  <a:pt x="1215" y="419"/>
                </a:lnTo>
                <a:lnTo>
                  <a:pt x="1179" y="438"/>
                </a:lnTo>
                <a:lnTo>
                  <a:pt x="1144" y="457"/>
                </a:lnTo>
                <a:lnTo>
                  <a:pt x="1109" y="477"/>
                </a:lnTo>
                <a:lnTo>
                  <a:pt x="1074" y="499"/>
                </a:lnTo>
                <a:lnTo>
                  <a:pt x="1039" y="521"/>
                </a:lnTo>
                <a:lnTo>
                  <a:pt x="1004" y="544"/>
                </a:lnTo>
                <a:lnTo>
                  <a:pt x="969" y="408"/>
                </a:lnTo>
                <a:lnTo>
                  <a:pt x="999" y="388"/>
                </a:lnTo>
                <a:lnTo>
                  <a:pt x="1031" y="369"/>
                </a:lnTo>
                <a:lnTo>
                  <a:pt x="1063" y="350"/>
                </a:lnTo>
                <a:lnTo>
                  <a:pt x="1097" y="332"/>
                </a:lnTo>
                <a:lnTo>
                  <a:pt x="1130" y="314"/>
                </a:lnTo>
                <a:lnTo>
                  <a:pt x="1163" y="297"/>
                </a:lnTo>
                <a:lnTo>
                  <a:pt x="1196" y="280"/>
                </a:lnTo>
                <a:lnTo>
                  <a:pt x="1228" y="265"/>
                </a:lnTo>
                <a:lnTo>
                  <a:pt x="1227" y="216"/>
                </a:lnTo>
                <a:lnTo>
                  <a:pt x="1216" y="221"/>
                </a:lnTo>
                <a:lnTo>
                  <a:pt x="1206" y="225"/>
                </a:lnTo>
                <a:lnTo>
                  <a:pt x="1195" y="231"/>
                </a:lnTo>
                <a:lnTo>
                  <a:pt x="1184" y="236"/>
                </a:lnTo>
                <a:lnTo>
                  <a:pt x="1150" y="252"/>
                </a:lnTo>
                <a:lnTo>
                  <a:pt x="1115" y="270"/>
                </a:lnTo>
                <a:lnTo>
                  <a:pt x="1080" y="288"/>
                </a:lnTo>
                <a:lnTo>
                  <a:pt x="1046" y="308"/>
                </a:lnTo>
                <a:lnTo>
                  <a:pt x="1011" y="329"/>
                </a:lnTo>
                <a:lnTo>
                  <a:pt x="977" y="349"/>
                </a:lnTo>
                <a:lnTo>
                  <a:pt x="944" y="370"/>
                </a:lnTo>
                <a:lnTo>
                  <a:pt x="911" y="392"/>
                </a:lnTo>
                <a:lnTo>
                  <a:pt x="917" y="415"/>
                </a:lnTo>
                <a:lnTo>
                  <a:pt x="923" y="437"/>
                </a:lnTo>
                <a:lnTo>
                  <a:pt x="928" y="460"/>
                </a:lnTo>
                <a:lnTo>
                  <a:pt x="935" y="484"/>
                </a:lnTo>
                <a:lnTo>
                  <a:pt x="941" y="507"/>
                </a:lnTo>
                <a:lnTo>
                  <a:pt x="947" y="531"/>
                </a:lnTo>
                <a:lnTo>
                  <a:pt x="954" y="553"/>
                </a:lnTo>
                <a:lnTo>
                  <a:pt x="960" y="575"/>
                </a:lnTo>
                <a:lnTo>
                  <a:pt x="941" y="589"/>
                </a:lnTo>
                <a:lnTo>
                  <a:pt x="923" y="603"/>
                </a:lnTo>
                <a:lnTo>
                  <a:pt x="905" y="618"/>
                </a:lnTo>
                <a:lnTo>
                  <a:pt x="887" y="632"/>
                </a:lnTo>
                <a:lnTo>
                  <a:pt x="856" y="658"/>
                </a:lnTo>
                <a:lnTo>
                  <a:pt x="825" y="686"/>
                </a:lnTo>
                <a:lnTo>
                  <a:pt x="795" y="713"/>
                </a:lnTo>
                <a:lnTo>
                  <a:pt x="766" y="741"/>
                </a:lnTo>
                <a:lnTo>
                  <a:pt x="737" y="771"/>
                </a:lnTo>
                <a:lnTo>
                  <a:pt x="709" y="800"/>
                </a:lnTo>
                <a:lnTo>
                  <a:pt x="682" y="830"/>
                </a:lnTo>
                <a:lnTo>
                  <a:pt x="654" y="861"/>
                </a:lnTo>
                <a:lnTo>
                  <a:pt x="585" y="739"/>
                </a:lnTo>
                <a:lnTo>
                  <a:pt x="608" y="712"/>
                </a:lnTo>
                <a:lnTo>
                  <a:pt x="634" y="686"/>
                </a:lnTo>
                <a:lnTo>
                  <a:pt x="660" y="659"/>
                </a:lnTo>
                <a:lnTo>
                  <a:pt x="688" y="633"/>
                </a:lnTo>
                <a:lnTo>
                  <a:pt x="716" y="606"/>
                </a:lnTo>
                <a:lnTo>
                  <a:pt x="743" y="581"/>
                </a:lnTo>
                <a:lnTo>
                  <a:pt x="771" y="557"/>
                </a:lnTo>
                <a:lnTo>
                  <a:pt x="797" y="534"/>
                </a:lnTo>
                <a:lnTo>
                  <a:pt x="784" y="487"/>
                </a:lnTo>
                <a:lnTo>
                  <a:pt x="751" y="514"/>
                </a:lnTo>
                <a:lnTo>
                  <a:pt x="718" y="542"/>
                </a:lnTo>
                <a:lnTo>
                  <a:pt x="684" y="573"/>
                </a:lnTo>
                <a:lnTo>
                  <a:pt x="651" y="605"/>
                </a:lnTo>
                <a:lnTo>
                  <a:pt x="618" y="638"/>
                </a:lnTo>
                <a:lnTo>
                  <a:pt x="586" y="671"/>
                </a:lnTo>
                <a:lnTo>
                  <a:pt x="554" y="705"/>
                </a:lnTo>
                <a:lnTo>
                  <a:pt x="524" y="739"/>
                </a:lnTo>
                <a:lnTo>
                  <a:pt x="536" y="759"/>
                </a:lnTo>
                <a:lnTo>
                  <a:pt x="547" y="779"/>
                </a:lnTo>
                <a:lnTo>
                  <a:pt x="558" y="801"/>
                </a:lnTo>
                <a:lnTo>
                  <a:pt x="571" y="822"/>
                </a:lnTo>
                <a:lnTo>
                  <a:pt x="583" y="842"/>
                </a:lnTo>
                <a:lnTo>
                  <a:pt x="595" y="863"/>
                </a:lnTo>
                <a:lnTo>
                  <a:pt x="607" y="884"/>
                </a:lnTo>
                <a:lnTo>
                  <a:pt x="619" y="903"/>
                </a:lnTo>
                <a:lnTo>
                  <a:pt x="605" y="921"/>
                </a:lnTo>
                <a:lnTo>
                  <a:pt x="590" y="940"/>
                </a:lnTo>
                <a:lnTo>
                  <a:pt x="576" y="958"/>
                </a:lnTo>
                <a:lnTo>
                  <a:pt x="564" y="976"/>
                </a:lnTo>
                <a:lnTo>
                  <a:pt x="540" y="1010"/>
                </a:lnTo>
                <a:lnTo>
                  <a:pt x="517" y="1044"/>
                </a:lnTo>
                <a:lnTo>
                  <a:pt x="496" y="1079"/>
                </a:lnTo>
                <a:lnTo>
                  <a:pt x="474" y="1114"/>
                </a:lnTo>
                <a:lnTo>
                  <a:pt x="454" y="1149"/>
                </a:lnTo>
                <a:lnTo>
                  <a:pt x="435" y="1185"/>
                </a:lnTo>
                <a:lnTo>
                  <a:pt x="416" y="1222"/>
                </a:lnTo>
                <a:lnTo>
                  <a:pt x="397" y="1259"/>
                </a:lnTo>
                <a:lnTo>
                  <a:pt x="299" y="1159"/>
                </a:lnTo>
                <a:lnTo>
                  <a:pt x="315" y="1127"/>
                </a:lnTo>
                <a:lnTo>
                  <a:pt x="333" y="1094"/>
                </a:lnTo>
                <a:lnTo>
                  <a:pt x="351" y="1061"/>
                </a:lnTo>
                <a:lnTo>
                  <a:pt x="371" y="1028"/>
                </a:lnTo>
                <a:lnTo>
                  <a:pt x="391" y="996"/>
                </a:lnTo>
                <a:lnTo>
                  <a:pt x="412" y="964"/>
                </a:lnTo>
                <a:lnTo>
                  <a:pt x="432" y="935"/>
                </a:lnTo>
                <a:lnTo>
                  <a:pt x="452" y="905"/>
                </a:lnTo>
                <a:lnTo>
                  <a:pt x="425" y="863"/>
                </a:lnTo>
                <a:lnTo>
                  <a:pt x="401" y="898"/>
                </a:lnTo>
                <a:lnTo>
                  <a:pt x="376" y="935"/>
                </a:lnTo>
                <a:lnTo>
                  <a:pt x="352" y="973"/>
                </a:lnTo>
                <a:lnTo>
                  <a:pt x="328" y="1012"/>
                </a:lnTo>
                <a:lnTo>
                  <a:pt x="304" y="1052"/>
                </a:lnTo>
                <a:lnTo>
                  <a:pt x="282" y="1093"/>
                </a:lnTo>
                <a:lnTo>
                  <a:pt x="261" y="1133"/>
                </a:lnTo>
                <a:lnTo>
                  <a:pt x="240" y="1174"/>
                </a:lnTo>
                <a:lnTo>
                  <a:pt x="272" y="1207"/>
                </a:lnTo>
                <a:lnTo>
                  <a:pt x="306" y="1242"/>
                </a:lnTo>
                <a:lnTo>
                  <a:pt x="341" y="1276"/>
                </a:lnTo>
                <a:lnTo>
                  <a:pt x="374" y="1308"/>
                </a:lnTo>
                <a:lnTo>
                  <a:pt x="370" y="1317"/>
                </a:lnTo>
                <a:lnTo>
                  <a:pt x="367" y="1326"/>
                </a:lnTo>
                <a:lnTo>
                  <a:pt x="363" y="1334"/>
                </a:lnTo>
                <a:lnTo>
                  <a:pt x="359" y="1344"/>
                </a:lnTo>
                <a:lnTo>
                  <a:pt x="358" y="1346"/>
                </a:lnTo>
                <a:lnTo>
                  <a:pt x="353" y="1358"/>
                </a:lnTo>
                <a:lnTo>
                  <a:pt x="349" y="1369"/>
                </a:lnTo>
                <a:lnTo>
                  <a:pt x="345" y="1381"/>
                </a:lnTo>
                <a:lnTo>
                  <a:pt x="339" y="1394"/>
                </a:lnTo>
                <a:lnTo>
                  <a:pt x="325" y="1432"/>
                </a:lnTo>
                <a:lnTo>
                  <a:pt x="313" y="1471"/>
                </a:lnTo>
                <a:lnTo>
                  <a:pt x="301" y="1510"/>
                </a:lnTo>
                <a:lnTo>
                  <a:pt x="289" y="1549"/>
                </a:lnTo>
                <a:lnTo>
                  <a:pt x="279" y="1588"/>
                </a:lnTo>
                <a:lnTo>
                  <a:pt x="269" y="1628"/>
                </a:lnTo>
                <a:lnTo>
                  <a:pt x="261" y="1668"/>
                </a:lnTo>
                <a:lnTo>
                  <a:pt x="252" y="1709"/>
                </a:lnTo>
                <a:lnTo>
                  <a:pt x="131" y="1637"/>
                </a:lnTo>
                <a:lnTo>
                  <a:pt x="138" y="1602"/>
                </a:lnTo>
                <a:lnTo>
                  <a:pt x="147" y="1566"/>
                </a:lnTo>
                <a:lnTo>
                  <a:pt x="156" y="1530"/>
                </a:lnTo>
                <a:lnTo>
                  <a:pt x="167" y="1494"/>
                </a:lnTo>
                <a:lnTo>
                  <a:pt x="179" y="1457"/>
                </a:lnTo>
                <a:lnTo>
                  <a:pt x="189" y="1421"/>
                </a:lnTo>
                <a:lnTo>
                  <a:pt x="201" y="1386"/>
                </a:lnTo>
                <a:lnTo>
                  <a:pt x="213" y="1353"/>
                </a:lnTo>
                <a:lnTo>
                  <a:pt x="178" y="1320"/>
                </a:lnTo>
                <a:lnTo>
                  <a:pt x="172" y="1333"/>
                </a:lnTo>
                <a:lnTo>
                  <a:pt x="167" y="1347"/>
                </a:lnTo>
                <a:lnTo>
                  <a:pt x="154" y="1384"/>
                </a:lnTo>
                <a:lnTo>
                  <a:pt x="142" y="1424"/>
                </a:lnTo>
                <a:lnTo>
                  <a:pt x="129" y="1463"/>
                </a:lnTo>
                <a:lnTo>
                  <a:pt x="117" y="1503"/>
                </a:lnTo>
                <a:lnTo>
                  <a:pt x="106" y="1545"/>
                </a:lnTo>
                <a:lnTo>
                  <a:pt x="96" y="1586"/>
                </a:lnTo>
                <a:lnTo>
                  <a:pt x="87" y="1627"/>
                </a:lnTo>
                <a:lnTo>
                  <a:pt x="79" y="1667"/>
                </a:lnTo>
                <a:lnTo>
                  <a:pt x="99" y="1679"/>
                </a:lnTo>
                <a:lnTo>
                  <a:pt x="119" y="1692"/>
                </a:lnTo>
                <a:lnTo>
                  <a:pt x="139" y="1703"/>
                </a:lnTo>
                <a:lnTo>
                  <a:pt x="161" y="1716"/>
                </a:lnTo>
                <a:lnTo>
                  <a:pt x="181" y="1728"/>
                </a:lnTo>
                <a:lnTo>
                  <a:pt x="202" y="1739"/>
                </a:lnTo>
                <a:lnTo>
                  <a:pt x="222" y="1751"/>
                </a:lnTo>
                <a:lnTo>
                  <a:pt x="243" y="1763"/>
                </a:lnTo>
                <a:lnTo>
                  <a:pt x="241" y="1772"/>
                </a:lnTo>
                <a:lnTo>
                  <a:pt x="240" y="1782"/>
                </a:lnTo>
                <a:lnTo>
                  <a:pt x="239" y="1790"/>
                </a:lnTo>
                <a:lnTo>
                  <a:pt x="237" y="1800"/>
                </a:lnTo>
                <a:lnTo>
                  <a:pt x="237" y="1803"/>
                </a:lnTo>
                <a:lnTo>
                  <a:pt x="235" y="1816"/>
                </a:lnTo>
                <a:lnTo>
                  <a:pt x="234" y="1829"/>
                </a:lnTo>
                <a:lnTo>
                  <a:pt x="233" y="1841"/>
                </a:lnTo>
                <a:lnTo>
                  <a:pt x="231" y="1854"/>
                </a:lnTo>
                <a:lnTo>
                  <a:pt x="228" y="1895"/>
                </a:lnTo>
                <a:lnTo>
                  <a:pt x="226" y="1936"/>
                </a:lnTo>
                <a:lnTo>
                  <a:pt x="223" y="1976"/>
                </a:lnTo>
                <a:lnTo>
                  <a:pt x="223" y="2017"/>
                </a:lnTo>
                <a:lnTo>
                  <a:pt x="223" y="2058"/>
                </a:lnTo>
                <a:lnTo>
                  <a:pt x="224" y="2099"/>
                </a:lnTo>
                <a:lnTo>
                  <a:pt x="226" y="2140"/>
                </a:lnTo>
                <a:lnTo>
                  <a:pt x="229" y="2182"/>
                </a:lnTo>
                <a:lnTo>
                  <a:pt x="93" y="2143"/>
                </a:lnTo>
                <a:lnTo>
                  <a:pt x="92" y="2108"/>
                </a:lnTo>
                <a:lnTo>
                  <a:pt x="90" y="2071"/>
                </a:lnTo>
                <a:lnTo>
                  <a:pt x="90" y="2033"/>
                </a:lnTo>
                <a:lnTo>
                  <a:pt x="90" y="1996"/>
                </a:lnTo>
                <a:lnTo>
                  <a:pt x="92" y="1957"/>
                </a:lnTo>
                <a:lnTo>
                  <a:pt x="94" y="1919"/>
                </a:lnTo>
                <a:lnTo>
                  <a:pt x="96" y="1883"/>
                </a:lnTo>
                <a:lnTo>
                  <a:pt x="99" y="1848"/>
                </a:lnTo>
                <a:lnTo>
                  <a:pt x="55" y="1824"/>
                </a:lnTo>
                <a:lnTo>
                  <a:pt x="54" y="1836"/>
                </a:lnTo>
                <a:lnTo>
                  <a:pt x="53" y="1848"/>
                </a:lnTo>
                <a:lnTo>
                  <a:pt x="52" y="1860"/>
                </a:lnTo>
                <a:lnTo>
                  <a:pt x="51" y="1871"/>
                </a:lnTo>
                <a:lnTo>
                  <a:pt x="49" y="1909"/>
                </a:lnTo>
                <a:lnTo>
                  <a:pt x="47" y="1948"/>
                </a:lnTo>
                <a:lnTo>
                  <a:pt x="46" y="1987"/>
                </a:lnTo>
                <a:lnTo>
                  <a:pt x="45" y="2027"/>
                </a:lnTo>
                <a:lnTo>
                  <a:pt x="45" y="2068"/>
                </a:lnTo>
                <a:lnTo>
                  <a:pt x="46" y="2107"/>
                </a:lnTo>
                <a:lnTo>
                  <a:pt x="48" y="2147"/>
                </a:lnTo>
                <a:lnTo>
                  <a:pt x="50" y="2186"/>
                </a:lnTo>
                <a:lnTo>
                  <a:pt x="72" y="2192"/>
                </a:lnTo>
                <a:lnTo>
                  <a:pt x="95" y="2199"/>
                </a:lnTo>
                <a:lnTo>
                  <a:pt x="118" y="2205"/>
                </a:lnTo>
                <a:lnTo>
                  <a:pt x="142" y="2211"/>
                </a:lnTo>
                <a:lnTo>
                  <a:pt x="165" y="2218"/>
                </a:lnTo>
                <a:lnTo>
                  <a:pt x="188" y="2224"/>
                </a:lnTo>
                <a:lnTo>
                  <a:pt x="212" y="2229"/>
                </a:lnTo>
                <a:lnTo>
                  <a:pt x="233" y="2235"/>
                </a:lnTo>
                <a:lnTo>
                  <a:pt x="236" y="2258"/>
                </a:lnTo>
                <a:lnTo>
                  <a:pt x="239" y="2282"/>
                </a:lnTo>
                <a:lnTo>
                  <a:pt x="243" y="2304"/>
                </a:lnTo>
                <a:lnTo>
                  <a:pt x="246" y="2326"/>
                </a:lnTo>
                <a:lnTo>
                  <a:pt x="253" y="2368"/>
                </a:lnTo>
                <a:lnTo>
                  <a:pt x="262" y="2407"/>
                </a:lnTo>
                <a:lnTo>
                  <a:pt x="270" y="2447"/>
                </a:lnTo>
                <a:lnTo>
                  <a:pt x="281" y="2487"/>
                </a:lnTo>
                <a:lnTo>
                  <a:pt x="291" y="2526"/>
                </a:lnTo>
                <a:lnTo>
                  <a:pt x="303" y="2565"/>
                </a:lnTo>
                <a:lnTo>
                  <a:pt x="315" y="2605"/>
                </a:lnTo>
                <a:lnTo>
                  <a:pt x="328" y="2644"/>
                </a:lnTo>
                <a:lnTo>
                  <a:pt x="187" y="2643"/>
                </a:lnTo>
                <a:lnTo>
                  <a:pt x="177" y="2608"/>
                </a:lnTo>
                <a:lnTo>
                  <a:pt x="166" y="2573"/>
                </a:lnTo>
                <a:lnTo>
                  <a:pt x="156" y="2537"/>
                </a:lnTo>
                <a:lnTo>
                  <a:pt x="147" y="2500"/>
                </a:lnTo>
                <a:lnTo>
                  <a:pt x="138" y="2462"/>
                </a:lnTo>
                <a:lnTo>
                  <a:pt x="130" y="2426"/>
                </a:lnTo>
                <a:lnTo>
                  <a:pt x="123" y="2390"/>
                </a:lnTo>
                <a:lnTo>
                  <a:pt x="117" y="2355"/>
                </a:lnTo>
                <a:lnTo>
                  <a:pt x="68" y="2344"/>
                </a:lnTo>
                <a:lnTo>
                  <a:pt x="76" y="2386"/>
                </a:lnTo>
                <a:lnTo>
                  <a:pt x="84" y="2429"/>
                </a:lnTo>
                <a:lnTo>
                  <a:pt x="94" y="2473"/>
                </a:lnTo>
                <a:lnTo>
                  <a:pt x="104" y="2518"/>
                </a:lnTo>
                <a:lnTo>
                  <a:pt x="116" y="2563"/>
                </a:lnTo>
                <a:lnTo>
                  <a:pt x="129" y="2608"/>
                </a:lnTo>
                <a:lnTo>
                  <a:pt x="143" y="2652"/>
                </a:lnTo>
                <a:lnTo>
                  <a:pt x="157" y="2694"/>
                </a:lnTo>
                <a:lnTo>
                  <a:pt x="180" y="2694"/>
                </a:lnTo>
                <a:lnTo>
                  <a:pt x="203" y="2695"/>
                </a:lnTo>
                <a:lnTo>
                  <a:pt x="228" y="2695"/>
                </a:lnTo>
                <a:lnTo>
                  <a:pt x="252" y="2695"/>
                </a:lnTo>
                <a:lnTo>
                  <a:pt x="277" y="2695"/>
                </a:lnTo>
                <a:lnTo>
                  <a:pt x="300" y="2695"/>
                </a:lnTo>
                <a:lnTo>
                  <a:pt x="324" y="2695"/>
                </a:lnTo>
                <a:lnTo>
                  <a:pt x="347" y="2694"/>
                </a:lnTo>
                <a:lnTo>
                  <a:pt x="355" y="2716"/>
                </a:lnTo>
                <a:lnTo>
                  <a:pt x="364" y="2738"/>
                </a:lnTo>
                <a:lnTo>
                  <a:pt x="373" y="2759"/>
                </a:lnTo>
                <a:lnTo>
                  <a:pt x="383" y="2779"/>
                </a:lnTo>
                <a:lnTo>
                  <a:pt x="400" y="2816"/>
                </a:lnTo>
                <a:lnTo>
                  <a:pt x="418" y="2854"/>
                </a:lnTo>
                <a:lnTo>
                  <a:pt x="437" y="2890"/>
                </a:lnTo>
                <a:lnTo>
                  <a:pt x="457" y="2925"/>
                </a:lnTo>
                <a:lnTo>
                  <a:pt x="477" y="2960"/>
                </a:lnTo>
                <a:lnTo>
                  <a:pt x="499" y="2995"/>
                </a:lnTo>
                <a:lnTo>
                  <a:pt x="521" y="3030"/>
                </a:lnTo>
                <a:lnTo>
                  <a:pt x="543" y="3065"/>
                </a:lnTo>
                <a:lnTo>
                  <a:pt x="407" y="3100"/>
                </a:lnTo>
                <a:lnTo>
                  <a:pt x="388" y="3069"/>
                </a:lnTo>
                <a:lnTo>
                  <a:pt x="369" y="3039"/>
                </a:lnTo>
                <a:lnTo>
                  <a:pt x="350" y="3006"/>
                </a:lnTo>
                <a:lnTo>
                  <a:pt x="332" y="2973"/>
                </a:lnTo>
                <a:lnTo>
                  <a:pt x="314" y="2939"/>
                </a:lnTo>
                <a:lnTo>
                  <a:pt x="297" y="2906"/>
                </a:lnTo>
                <a:lnTo>
                  <a:pt x="280" y="2873"/>
                </a:lnTo>
                <a:lnTo>
                  <a:pt x="265" y="2841"/>
                </a:lnTo>
                <a:lnTo>
                  <a:pt x="216" y="2842"/>
                </a:lnTo>
                <a:lnTo>
                  <a:pt x="234" y="2880"/>
                </a:lnTo>
                <a:lnTo>
                  <a:pt x="253" y="2921"/>
                </a:lnTo>
                <a:lnTo>
                  <a:pt x="273" y="2960"/>
                </a:lnTo>
                <a:lnTo>
                  <a:pt x="296" y="3001"/>
                </a:lnTo>
                <a:lnTo>
                  <a:pt x="318" y="3042"/>
                </a:lnTo>
                <a:lnTo>
                  <a:pt x="342" y="3081"/>
                </a:lnTo>
                <a:lnTo>
                  <a:pt x="367" y="3120"/>
                </a:lnTo>
                <a:lnTo>
                  <a:pt x="391" y="3158"/>
                </a:lnTo>
                <a:lnTo>
                  <a:pt x="414" y="3152"/>
                </a:lnTo>
                <a:lnTo>
                  <a:pt x="437" y="3146"/>
                </a:lnTo>
                <a:lnTo>
                  <a:pt x="460" y="3141"/>
                </a:lnTo>
                <a:lnTo>
                  <a:pt x="484" y="3134"/>
                </a:lnTo>
                <a:lnTo>
                  <a:pt x="507" y="3128"/>
                </a:lnTo>
                <a:lnTo>
                  <a:pt x="531" y="3121"/>
                </a:lnTo>
                <a:lnTo>
                  <a:pt x="553" y="3115"/>
                </a:lnTo>
                <a:lnTo>
                  <a:pt x="575" y="3109"/>
                </a:lnTo>
                <a:lnTo>
                  <a:pt x="585" y="3121"/>
                </a:lnTo>
                <a:lnTo>
                  <a:pt x="593" y="3133"/>
                </a:lnTo>
                <a:lnTo>
                  <a:pt x="595" y="3136"/>
                </a:lnTo>
                <a:lnTo>
                  <a:pt x="599" y="3140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2"/>
                </a:lnTo>
                <a:lnTo>
                  <a:pt x="608" y="3152"/>
                </a:lnTo>
                <a:lnTo>
                  <a:pt x="616" y="3162"/>
                </a:lnTo>
                <a:lnTo>
                  <a:pt x="623" y="3171"/>
                </a:lnTo>
                <a:lnTo>
                  <a:pt x="632" y="3182"/>
                </a:lnTo>
                <a:lnTo>
                  <a:pt x="658" y="3213"/>
                </a:lnTo>
                <a:lnTo>
                  <a:pt x="686" y="3244"/>
                </a:lnTo>
                <a:lnTo>
                  <a:pt x="713" y="3273"/>
                </a:lnTo>
                <a:lnTo>
                  <a:pt x="741" y="3303"/>
                </a:lnTo>
                <a:lnTo>
                  <a:pt x="770" y="3332"/>
                </a:lnTo>
                <a:lnTo>
                  <a:pt x="800" y="3360"/>
                </a:lnTo>
                <a:lnTo>
                  <a:pt x="830" y="3387"/>
                </a:lnTo>
                <a:lnTo>
                  <a:pt x="861" y="3415"/>
                </a:lnTo>
                <a:lnTo>
                  <a:pt x="739" y="3484"/>
                </a:lnTo>
                <a:lnTo>
                  <a:pt x="712" y="3461"/>
                </a:lnTo>
                <a:lnTo>
                  <a:pt x="686" y="3435"/>
                </a:lnTo>
                <a:lnTo>
                  <a:pt x="658" y="3408"/>
                </a:lnTo>
                <a:lnTo>
                  <a:pt x="633" y="3381"/>
                </a:lnTo>
                <a:lnTo>
                  <a:pt x="606" y="3353"/>
                </a:lnTo>
                <a:lnTo>
                  <a:pt x="581" y="3326"/>
                </a:lnTo>
                <a:lnTo>
                  <a:pt x="556" y="3298"/>
                </a:lnTo>
                <a:lnTo>
                  <a:pt x="534" y="3271"/>
                </a:lnTo>
                <a:lnTo>
                  <a:pt x="487" y="3285"/>
                </a:lnTo>
                <a:lnTo>
                  <a:pt x="497" y="3297"/>
                </a:lnTo>
                <a:lnTo>
                  <a:pt x="506" y="3309"/>
                </a:lnTo>
                <a:lnTo>
                  <a:pt x="532" y="3338"/>
                </a:lnTo>
                <a:lnTo>
                  <a:pt x="558" y="3369"/>
                </a:lnTo>
                <a:lnTo>
                  <a:pt x="587" y="3399"/>
                </a:lnTo>
                <a:lnTo>
                  <a:pt x="616" y="3430"/>
                </a:lnTo>
                <a:lnTo>
                  <a:pt x="647" y="3460"/>
                </a:lnTo>
                <a:lnTo>
                  <a:pt x="676" y="3489"/>
                </a:lnTo>
                <a:lnTo>
                  <a:pt x="707" y="3517"/>
                </a:lnTo>
                <a:lnTo>
                  <a:pt x="738" y="3545"/>
                </a:lnTo>
                <a:lnTo>
                  <a:pt x="758" y="3533"/>
                </a:lnTo>
                <a:lnTo>
                  <a:pt x="779" y="3522"/>
                </a:lnTo>
                <a:lnTo>
                  <a:pt x="801" y="3511"/>
                </a:lnTo>
                <a:lnTo>
                  <a:pt x="821" y="3498"/>
                </a:lnTo>
                <a:lnTo>
                  <a:pt x="842" y="3486"/>
                </a:lnTo>
                <a:lnTo>
                  <a:pt x="863" y="3473"/>
                </a:lnTo>
                <a:lnTo>
                  <a:pt x="884" y="3462"/>
                </a:lnTo>
                <a:lnTo>
                  <a:pt x="903" y="3450"/>
                </a:lnTo>
                <a:lnTo>
                  <a:pt x="918" y="3462"/>
                </a:lnTo>
                <a:lnTo>
                  <a:pt x="932" y="3473"/>
                </a:lnTo>
                <a:lnTo>
                  <a:pt x="936" y="3475"/>
                </a:lnTo>
                <a:lnTo>
                  <a:pt x="945" y="3483"/>
                </a:lnTo>
                <a:lnTo>
                  <a:pt x="956" y="3490"/>
                </a:lnTo>
                <a:lnTo>
                  <a:pt x="967" y="3498"/>
                </a:lnTo>
                <a:lnTo>
                  <a:pt x="976" y="3505"/>
                </a:lnTo>
                <a:lnTo>
                  <a:pt x="1010" y="3529"/>
                </a:lnTo>
                <a:lnTo>
                  <a:pt x="1044" y="3552"/>
                </a:lnTo>
                <a:lnTo>
                  <a:pt x="1079" y="3573"/>
                </a:lnTo>
                <a:lnTo>
                  <a:pt x="1113" y="3595"/>
                </a:lnTo>
                <a:lnTo>
                  <a:pt x="1149" y="3615"/>
                </a:lnTo>
                <a:lnTo>
                  <a:pt x="1184" y="3634"/>
                </a:lnTo>
                <a:lnTo>
                  <a:pt x="1222" y="3653"/>
                </a:lnTo>
                <a:lnTo>
                  <a:pt x="1259" y="3672"/>
                </a:lnTo>
                <a:lnTo>
                  <a:pt x="1158" y="3770"/>
                </a:lnTo>
                <a:lnTo>
                  <a:pt x="1126" y="3754"/>
                </a:lnTo>
                <a:lnTo>
                  <a:pt x="1094" y="3736"/>
                </a:lnTo>
                <a:lnTo>
                  <a:pt x="1061" y="3718"/>
                </a:lnTo>
                <a:lnTo>
                  <a:pt x="1028" y="3698"/>
                </a:lnTo>
                <a:lnTo>
                  <a:pt x="996" y="3677"/>
                </a:lnTo>
                <a:lnTo>
                  <a:pt x="964" y="3657"/>
                </a:lnTo>
                <a:lnTo>
                  <a:pt x="934" y="3637"/>
                </a:lnTo>
                <a:lnTo>
                  <a:pt x="905" y="3617"/>
                </a:lnTo>
                <a:lnTo>
                  <a:pt x="863" y="3643"/>
                </a:lnTo>
                <a:lnTo>
                  <a:pt x="873" y="3650"/>
                </a:lnTo>
                <a:lnTo>
                  <a:pt x="883" y="3656"/>
                </a:lnTo>
                <a:lnTo>
                  <a:pt x="892" y="3664"/>
                </a:lnTo>
                <a:lnTo>
                  <a:pt x="902" y="3670"/>
                </a:lnTo>
                <a:lnTo>
                  <a:pt x="932" y="3691"/>
                </a:lnTo>
                <a:lnTo>
                  <a:pt x="965" y="3713"/>
                </a:lnTo>
                <a:lnTo>
                  <a:pt x="999" y="3734"/>
                </a:lnTo>
                <a:lnTo>
                  <a:pt x="1033" y="3754"/>
                </a:lnTo>
                <a:lnTo>
                  <a:pt x="1069" y="3774"/>
                </a:lnTo>
                <a:lnTo>
                  <a:pt x="1104" y="3793"/>
                </a:lnTo>
                <a:lnTo>
                  <a:pt x="1139" y="3811"/>
                </a:lnTo>
                <a:lnTo>
                  <a:pt x="1173" y="3828"/>
                </a:lnTo>
                <a:lnTo>
                  <a:pt x="1207" y="3797"/>
                </a:lnTo>
                <a:lnTo>
                  <a:pt x="1242" y="3763"/>
                </a:lnTo>
                <a:lnTo>
                  <a:pt x="1276" y="3727"/>
                </a:lnTo>
                <a:lnTo>
                  <a:pt x="1308" y="3694"/>
                </a:lnTo>
                <a:lnTo>
                  <a:pt x="1329" y="3704"/>
                </a:lnTo>
                <a:lnTo>
                  <a:pt x="1350" y="3713"/>
                </a:lnTo>
                <a:lnTo>
                  <a:pt x="1372" y="3721"/>
                </a:lnTo>
                <a:lnTo>
                  <a:pt x="1393" y="3730"/>
                </a:lnTo>
                <a:lnTo>
                  <a:pt x="1432" y="3743"/>
                </a:lnTo>
                <a:lnTo>
                  <a:pt x="1470" y="3756"/>
                </a:lnTo>
                <a:lnTo>
                  <a:pt x="1510" y="3768"/>
                </a:lnTo>
                <a:lnTo>
                  <a:pt x="1549" y="3780"/>
                </a:lnTo>
                <a:lnTo>
                  <a:pt x="1588" y="3790"/>
                </a:lnTo>
                <a:lnTo>
                  <a:pt x="1628" y="3800"/>
                </a:lnTo>
                <a:lnTo>
                  <a:pt x="1668" y="3808"/>
                </a:lnTo>
                <a:lnTo>
                  <a:pt x="1709" y="3817"/>
                </a:lnTo>
                <a:lnTo>
                  <a:pt x="1637" y="3938"/>
                </a:lnTo>
                <a:lnTo>
                  <a:pt x="1602" y="3931"/>
                </a:lnTo>
                <a:lnTo>
                  <a:pt x="1566" y="3922"/>
                </a:lnTo>
                <a:lnTo>
                  <a:pt x="1530" y="3912"/>
                </a:lnTo>
                <a:lnTo>
                  <a:pt x="1493" y="3902"/>
                </a:lnTo>
                <a:lnTo>
                  <a:pt x="1457" y="3891"/>
                </a:lnTo>
                <a:lnTo>
                  <a:pt x="1422" y="3879"/>
                </a:lnTo>
                <a:lnTo>
                  <a:pt x="1386" y="3868"/>
                </a:lnTo>
                <a:lnTo>
                  <a:pt x="1353" y="3856"/>
                </a:lnTo>
                <a:lnTo>
                  <a:pt x="1319" y="3892"/>
                </a:lnTo>
                <a:lnTo>
                  <a:pt x="1359" y="3906"/>
                </a:lnTo>
                <a:lnTo>
                  <a:pt x="1400" y="3921"/>
                </a:lnTo>
                <a:lnTo>
                  <a:pt x="1444" y="3935"/>
                </a:lnTo>
                <a:lnTo>
                  <a:pt x="1489" y="3948"/>
                </a:lnTo>
                <a:lnTo>
                  <a:pt x="1533" y="3960"/>
                </a:lnTo>
                <a:lnTo>
                  <a:pt x="1578" y="3971"/>
                </a:lnTo>
                <a:lnTo>
                  <a:pt x="1622" y="3982"/>
                </a:lnTo>
                <a:lnTo>
                  <a:pt x="1667" y="3990"/>
                </a:lnTo>
                <a:lnTo>
                  <a:pt x="1679" y="3971"/>
                </a:lnTo>
                <a:lnTo>
                  <a:pt x="1691" y="3951"/>
                </a:lnTo>
                <a:lnTo>
                  <a:pt x="1703" y="3929"/>
                </a:lnTo>
                <a:lnTo>
                  <a:pt x="1716" y="3908"/>
                </a:lnTo>
                <a:lnTo>
                  <a:pt x="1728" y="3888"/>
                </a:lnTo>
                <a:lnTo>
                  <a:pt x="1739" y="3867"/>
                </a:lnTo>
                <a:lnTo>
                  <a:pt x="1751" y="3847"/>
                </a:lnTo>
                <a:lnTo>
                  <a:pt x="1762" y="3826"/>
                </a:lnTo>
                <a:lnTo>
                  <a:pt x="1785" y="3830"/>
                </a:lnTo>
                <a:lnTo>
                  <a:pt x="1807" y="3833"/>
                </a:lnTo>
                <a:lnTo>
                  <a:pt x="1831" y="3835"/>
                </a:lnTo>
                <a:lnTo>
                  <a:pt x="1853" y="3838"/>
                </a:lnTo>
                <a:lnTo>
                  <a:pt x="1895" y="3841"/>
                </a:lnTo>
                <a:lnTo>
                  <a:pt x="1935" y="3843"/>
                </a:lnTo>
                <a:lnTo>
                  <a:pt x="1976" y="3845"/>
                </a:lnTo>
                <a:lnTo>
                  <a:pt x="2017" y="3845"/>
                </a:lnTo>
                <a:lnTo>
                  <a:pt x="2057" y="3845"/>
                </a:lnTo>
                <a:lnTo>
                  <a:pt x="2099" y="3844"/>
                </a:lnTo>
                <a:lnTo>
                  <a:pt x="2139" y="3843"/>
                </a:lnTo>
                <a:lnTo>
                  <a:pt x="2182" y="3840"/>
                </a:lnTo>
                <a:lnTo>
                  <a:pt x="2143" y="3976"/>
                </a:lnTo>
                <a:lnTo>
                  <a:pt x="2107" y="3977"/>
                </a:lnTo>
                <a:lnTo>
                  <a:pt x="2071" y="3978"/>
                </a:lnTo>
                <a:lnTo>
                  <a:pt x="2033" y="3978"/>
                </a:lnTo>
                <a:lnTo>
                  <a:pt x="1995" y="3978"/>
                </a:lnTo>
                <a:lnTo>
                  <a:pt x="1957" y="3977"/>
                </a:lnTo>
                <a:lnTo>
                  <a:pt x="1919" y="3975"/>
                </a:lnTo>
                <a:lnTo>
                  <a:pt x="1883" y="3973"/>
                </a:lnTo>
                <a:lnTo>
                  <a:pt x="1848" y="3970"/>
                </a:lnTo>
                <a:lnTo>
                  <a:pt x="1824" y="4013"/>
                </a:lnTo>
                <a:lnTo>
                  <a:pt x="1867" y="4017"/>
                </a:lnTo>
                <a:lnTo>
                  <a:pt x="1911" y="4020"/>
                </a:lnTo>
                <a:lnTo>
                  <a:pt x="1955" y="4022"/>
                </a:lnTo>
                <a:lnTo>
                  <a:pt x="2002" y="4024"/>
                </a:lnTo>
                <a:lnTo>
                  <a:pt x="2049" y="4024"/>
                </a:lnTo>
                <a:lnTo>
                  <a:pt x="2094" y="4023"/>
                </a:lnTo>
                <a:lnTo>
                  <a:pt x="2140" y="4021"/>
                </a:lnTo>
                <a:lnTo>
                  <a:pt x="2185" y="4019"/>
                </a:lnTo>
                <a:lnTo>
                  <a:pt x="2192" y="3996"/>
                </a:lnTo>
                <a:lnTo>
                  <a:pt x="2199" y="3974"/>
                </a:lnTo>
                <a:lnTo>
                  <a:pt x="2205" y="3951"/>
                </a:lnTo>
                <a:lnTo>
                  <a:pt x="2211" y="3927"/>
                </a:lnTo>
                <a:lnTo>
                  <a:pt x="2218" y="3904"/>
                </a:lnTo>
                <a:lnTo>
                  <a:pt x="2224" y="3881"/>
                </a:lnTo>
                <a:lnTo>
                  <a:pt x="2230" y="3857"/>
                </a:lnTo>
                <a:lnTo>
                  <a:pt x="2235" y="3836"/>
                </a:lnTo>
                <a:lnTo>
                  <a:pt x="2245" y="3834"/>
                </a:lnTo>
                <a:lnTo>
                  <a:pt x="2255" y="3833"/>
                </a:lnTo>
                <a:lnTo>
                  <a:pt x="2264" y="3832"/>
                </a:lnTo>
                <a:lnTo>
                  <a:pt x="2274" y="3831"/>
                </a:lnTo>
                <a:lnTo>
                  <a:pt x="2276" y="3831"/>
                </a:lnTo>
                <a:lnTo>
                  <a:pt x="2289" y="3828"/>
                </a:lnTo>
                <a:lnTo>
                  <a:pt x="2301" y="3826"/>
                </a:lnTo>
                <a:lnTo>
                  <a:pt x="2313" y="3825"/>
                </a:lnTo>
                <a:lnTo>
                  <a:pt x="2326" y="3823"/>
                </a:lnTo>
                <a:lnTo>
                  <a:pt x="2367" y="3816"/>
                </a:lnTo>
                <a:lnTo>
                  <a:pt x="2407" y="3807"/>
                </a:lnTo>
                <a:lnTo>
                  <a:pt x="2446" y="3799"/>
                </a:lnTo>
                <a:lnTo>
                  <a:pt x="2486" y="3788"/>
                </a:lnTo>
                <a:lnTo>
                  <a:pt x="2525" y="3777"/>
                </a:lnTo>
                <a:lnTo>
                  <a:pt x="2564" y="3767"/>
                </a:lnTo>
                <a:lnTo>
                  <a:pt x="2604" y="3754"/>
                </a:lnTo>
                <a:lnTo>
                  <a:pt x="2643" y="3741"/>
                </a:lnTo>
                <a:lnTo>
                  <a:pt x="2642" y="3882"/>
                </a:lnTo>
                <a:lnTo>
                  <a:pt x="2608" y="3892"/>
                </a:lnTo>
                <a:lnTo>
                  <a:pt x="2573" y="3903"/>
                </a:lnTo>
                <a:lnTo>
                  <a:pt x="2536" y="3912"/>
                </a:lnTo>
                <a:lnTo>
                  <a:pt x="2500" y="3922"/>
                </a:lnTo>
                <a:lnTo>
                  <a:pt x="2462" y="3931"/>
                </a:lnTo>
                <a:lnTo>
                  <a:pt x="2425" y="3939"/>
                </a:lnTo>
                <a:lnTo>
                  <a:pt x="2390" y="3946"/>
                </a:lnTo>
                <a:lnTo>
                  <a:pt x="2355" y="3953"/>
                </a:lnTo>
                <a:lnTo>
                  <a:pt x="2344" y="4000"/>
                </a:lnTo>
                <a:lnTo>
                  <a:pt x="2358" y="3997"/>
                </a:lnTo>
                <a:lnTo>
                  <a:pt x="2373" y="3995"/>
                </a:lnTo>
                <a:lnTo>
                  <a:pt x="2412" y="3988"/>
                </a:lnTo>
                <a:lnTo>
                  <a:pt x="2452" y="3979"/>
                </a:lnTo>
                <a:lnTo>
                  <a:pt x="2492" y="3971"/>
                </a:lnTo>
                <a:lnTo>
                  <a:pt x="2534" y="3960"/>
                </a:lnTo>
                <a:lnTo>
                  <a:pt x="2574" y="3950"/>
                </a:lnTo>
                <a:lnTo>
                  <a:pt x="2614" y="3938"/>
                </a:lnTo>
                <a:lnTo>
                  <a:pt x="2655" y="3925"/>
                </a:lnTo>
                <a:lnTo>
                  <a:pt x="2694" y="3911"/>
                </a:lnTo>
                <a:lnTo>
                  <a:pt x="2694" y="3889"/>
                </a:lnTo>
                <a:lnTo>
                  <a:pt x="2695" y="3866"/>
                </a:lnTo>
                <a:lnTo>
                  <a:pt x="2695" y="3841"/>
                </a:lnTo>
                <a:lnTo>
                  <a:pt x="2695" y="3817"/>
                </a:lnTo>
                <a:lnTo>
                  <a:pt x="2695" y="3792"/>
                </a:lnTo>
                <a:lnTo>
                  <a:pt x="2695" y="3769"/>
                </a:lnTo>
                <a:lnTo>
                  <a:pt x="2695" y="3744"/>
                </a:lnTo>
                <a:lnTo>
                  <a:pt x="2694" y="3722"/>
                </a:lnTo>
                <a:lnTo>
                  <a:pt x="2704" y="3718"/>
                </a:lnTo>
                <a:lnTo>
                  <a:pt x="2712" y="3715"/>
                </a:lnTo>
                <a:lnTo>
                  <a:pt x="2721" y="3711"/>
                </a:lnTo>
                <a:lnTo>
                  <a:pt x="2730" y="3708"/>
                </a:lnTo>
                <a:lnTo>
                  <a:pt x="2732" y="3706"/>
                </a:lnTo>
                <a:lnTo>
                  <a:pt x="2744" y="3702"/>
                </a:lnTo>
                <a:lnTo>
                  <a:pt x="2756" y="3697"/>
                </a:lnTo>
                <a:lnTo>
                  <a:pt x="2767" y="3691"/>
                </a:lnTo>
                <a:lnTo>
                  <a:pt x="2779" y="3686"/>
                </a:lnTo>
                <a:lnTo>
                  <a:pt x="2816" y="3669"/>
                </a:lnTo>
                <a:lnTo>
                  <a:pt x="2854" y="3651"/>
                </a:lnTo>
                <a:lnTo>
                  <a:pt x="2890" y="3632"/>
                </a:lnTo>
                <a:lnTo>
                  <a:pt x="2925" y="3612"/>
                </a:lnTo>
                <a:lnTo>
                  <a:pt x="2960" y="3591"/>
                </a:lnTo>
                <a:lnTo>
                  <a:pt x="2995" y="3570"/>
                </a:lnTo>
                <a:lnTo>
                  <a:pt x="3030" y="3548"/>
                </a:lnTo>
                <a:lnTo>
                  <a:pt x="3064" y="3525"/>
                </a:lnTo>
                <a:lnTo>
                  <a:pt x="3099" y="3662"/>
                </a:lnTo>
                <a:lnTo>
                  <a:pt x="3069" y="3681"/>
                </a:lnTo>
                <a:lnTo>
                  <a:pt x="3037" y="3700"/>
                </a:lnTo>
                <a:lnTo>
                  <a:pt x="3006" y="3719"/>
                </a:lnTo>
                <a:lnTo>
                  <a:pt x="2972" y="3737"/>
                </a:lnTo>
                <a:lnTo>
                  <a:pt x="2939" y="3755"/>
                </a:lnTo>
                <a:lnTo>
                  <a:pt x="2905" y="3772"/>
                </a:lnTo>
                <a:lnTo>
                  <a:pt x="2873" y="3789"/>
                </a:lnTo>
                <a:lnTo>
                  <a:pt x="2841" y="3804"/>
                </a:lnTo>
                <a:lnTo>
                  <a:pt x="2842" y="3853"/>
                </a:lnTo>
                <a:lnTo>
                  <a:pt x="2852" y="3849"/>
                </a:lnTo>
                <a:lnTo>
                  <a:pt x="2863" y="3843"/>
                </a:lnTo>
                <a:lnTo>
                  <a:pt x="2874" y="3838"/>
                </a:lnTo>
                <a:lnTo>
                  <a:pt x="2884" y="3834"/>
                </a:lnTo>
                <a:lnTo>
                  <a:pt x="2918" y="3817"/>
                </a:lnTo>
                <a:lnTo>
                  <a:pt x="2953" y="3799"/>
                </a:lnTo>
                <a:lnTo>
                  <a:pt x="2988" y="3781"/>
                </a:lnTo>
                <a:lnTo>
                  <a:pt x="3023" y="3761"/>
                </a:lnTo>
                <a:lnTo>
                  <a:pt x="3058" y="3741"/>
                </a:lnTo>
                <a:lnTo>
                  <a:pt x="3092" y="3720"/>
                </a:lnTo>
                <a:lnTo>
                  <a:pt x="3125" y="3699"/>
                </a:lnTo>
                <a:lnTo>
                  <a:pt x="3157" y="3677"/>
                </a:lnTo>
                <a:lnTo>
                  <a:pt x="3151" y="3655"/>
                </a:lnTo>
                <a:lnTo>
                  <a:pt x="3146" y="3632"/>
                </a:lnTo>
                <a:lnTo>
                  <a:pt x="3141" y="3608"/>
                </a:lnTo>
                <a:lnTo>
                  <a:pt x="3134" y="3585"/>
                </a:lnTo>
                <a:lnTo>
                  <a:pt x="3128" y="3562"/>
                </a:lnTo>
                <a:lnTo>
                  <a:pt x="3121" y="3538"/>
                </a:lnTo>
                <a:lnTo>
                  <a:pt x="3115" y="3516"/>
                </a:lnTo>
                <a:lnTo>
                  <a:pt x="3109" y="3494"/>
                </a:lnTo>
                <a:lnTo>
                  <a:pt x="3127" y="3480"/>
                </a:lnTo>
                <a:lnTo>
                  <a:pt x="3146" y="3466"/>
                </a:lnTo>
                <a:lnTo>
                  <a:pt x="3164" y="3452"/>
                </a:lnTo>
                <a:lnTo>
                  <a:pt x="3181" y="3437"/>
                </a:lnTo>
                <a:lnTo>
                  <a:pt x="3213" y="3411"/>
                </a:lnTo>
                <a:lnTo>
                  <a:pt x="3244" y="3383"/>
                </a:lnTo>
                <a:lnTo>
                  <a:pt x="3273" y="3355"/>
                </a:lnTo>
                <a:lnTo>
                  <a:pt x="3302" y="3328"/>
                </a:lnTo>
                <a:lnTo>
                  <a:pt x="3331" y="3299"/>
                </a:lnTo>
                <a:lnTo>
                  <a:pt x="3360" y="3269"/>
                </a:lnTo>
                <a:lnTo>
                  <a:pt x="3387" y="3238"/>
                </a:lnTo>
                <a:lnTo>
                  <a:pt x="3415" y="3208"/>
                </a:lnTo>
                <a:lnTo>
                  <a:pt x="3484" y="3330"/>
                </a:lnTo>
                <a:lnTo>
                  <a:pt x="3461" y="3356"/>
                </a:lnTo>
                <a:lnTo>
                  <a:pt x="3434" y="3383"/>
                </a:lnTo>
                <a:lnTo>
                  <a:pt x="3407" y="3411"/>
                </a:lnTo>
                <a:lnTo>
                  <a:pt x="3381" y="3437"/>
                </a:lnTo>
                <a:lnTo>
                  <a:pt x="3353" y="3463"/>
                </a:lnTo>
                <a:lnTo>
                  <a:pt x="3326" y="3488"/>
                </a:lnTo>
                <a:lnTo>
                  <a:pt x="3298" y="3513"/>
                </a:lnTo>
                <a:lnTo>
                  <a:pt x="3270" y="3535"/>
                </a:lnTo>
                <a:lnTo>
                  <a:pt x="3285" y="3582"/>
                </a:lnTo>
                <a:lnTo>
                  <a:pt x="3318" y="3555"/>
                </a:lnTo>
                <a:lnTo>
                  <a:pt x="3351" y="3527"/>
                </a:lnTo>
                <a:lnTo>
                  <a:pt x="3384" y="3496"/>
                </a:lnTo>
                <a:lnTo>
                  <a:pt x="3418" y="3464"/>
                </a:lnTo>
                <a:lnTo>
                  <a:pt x="3451" y="3432"/>
                </a:lnTo>
                <a:lnTo>
                  <a:pt x="3483" y="3398"/>
                </a:lnTo>
                <a:lnTo>
                  <a:pt x="3514" y="3364"/>
                </a:lnTo>
                <a:lnTo>
                  <a:pt x="3544" y="3331"/>
                </a:lnTo>
                <a:lnTo>
                  <a:pt x="3533" y="3311"/>
                </a:lnTo>
                <a:lnTo>
                  <a:pt x="3521" y="3289"/>
                </a:lnTo>
                <a:lnTo>
                  <a:pt x="3510" y="3269"/>
                </a:lnTo>
                <a:lnTo>
                  <a:pt x="3498" y="3248"/>
                </a:lnTo>
                <a:lnTo>
                  <a:pt x="3486" y="3227"/>
                </a:lnTo>
                <a:lnTo>
                  <a:pt x="3473" y="3205"/>
                </a:lnTo>
                <a:lnTo>
                  <a:pt x="3462" y="3185"/>
                </a:lnTo>
                <a:lnTo>
                  <a:pt x="3450" y="3166"/>
                </a:lnTo>
                <a:lnTo>
                  <a:pt x="3464" y="3148"/>
                </a:lnTo>
                <a:lnTo>
                  <a:pt x="3478" y="3130"/>
                </a:lnTo>
                <a:lnTo>
                  <a:pt x="3491" y="3111"/>
                </a:lnTo>
                <a:lnTo>
                  <a:pt x="3505" y="3093"/>
                </a:lnTo>
                <a:lnTo>
                  <a:pt x="3529" y="3059"/>
                </a:lnTo>
                <a:lnTo>
                  <a:pt x="3551" y="3025"/>
                </a:lnTo>
                <a:lnTo>
                  <a:pt x="3573" y="2990"/>
                </a:lnTo>
                <a:lnTo>
                  <a:pt x="3593" y="2956"/>
                </a:lnTo>
                <a:lnTo>
                  <a:pt x="3615" y="2919"/>
                </a:lnTo>
                <a:lnTo>
                  <a:pt x="3634" y="2884"/>
                </a:lnTo>
                <a:lnTo>
                  <a:pt x="3653" y="2847"/>
                </a:lnTo>
                <a:lnTo>
                  <a:pt x="3672" y="2810"/>
                </a:lnTo>
                <a:lnTo>
                  <a:pt x="3770" y="2911"/>
                </a:lnTo>
                <a:lnTo>
                  <a:pt x="3754" y="2943"/>
                </a:lnTo>
                <a:lnTo>
                  <a:pt x="3736" y="2975"/>
                </a:lnTo>
                <a:lnTo>
                  <a:pt x="3717" y="3008"/>
                </a:lnTo>
                <a:lnTo>
                  <a:pt x="3698" y="3041"/>
                </a:lnTo>
                <a:lnTo>
                  <a:pt x="3677" y="3073"/>
                </a:lnTo>
                <a:lnTo>
                  <a:pt x="3657" y="3104"/>
                </a:lnTo>
                <a:lnTo>
                  <a:pt x="3637" y="3135"/>
                </a:lnTo>
                <a:lnTo>
                  <a:pt x="3617" y="3164"/>
                </a:lnTo>
                <a:lnTo>
                  <a:pt x="3643" y="3205"/>
                </a:lnTo>
                <a:lnTo>
                  <a:pt x="3667" y="3171"/>
                </a:lnTo>
                <a:lnTo>
                  <a:pt x="3692" y="3134"/>
                </a:lnTo>
                <a:lnTo>
                  <a:pt x="3717" y="3097"/>
                </a:lnTo>
                <a:lnTo>
                  <a:pt x="3740" y="3058"/>
                </a:lnTo>
                <a:lnTo>
                  <a:pt x="3764" y="3017"/>
                </a:lnTo>
                <a:lnTo>
                  <a:pt x="3787" y="2977"/>
                </a:lnTo>
                <a:lnTo>
                  <a:pt x="3808" y="2935"/>
                </a:lnTo>
                <a:lnTo>
                  <a:pt x="3827" y="2896"/>
                </a:lnTo>
                <a:lnTo>
                  <a:pt x="3795" y="2862"/>
                </a:lnTo>
                <a:lnTo>
                  <a:pt x="3761" y="2827"/>
                </a:lnTo>
                <a:lnTo>
                  <a:pt x="3727" y="2793"/>
                </a:lnTo>
                <a:lnTo>
                  <a:pt x="3694" y="2761"/>
                </a:lnTo>
                <a:lnTo>
                  <a:pt x="3701" y="2746"/>
                </a:lnTo>
                <a:lnTo>
                  <a:pt x="3706" y="2733"/>
                </a:lnTo>
                <a:lnTo>
                  <a:pt x="3707" y="2730"/>
                </a:lnTo>
                <a:lnTo>
                  <a:pt x="3709" y="2726"/>
                </a:lnTo>
                <a:close/>
              </a:path>
            </a:pathLst>
          </a:custGeom>
          <a:solidFill>
            <a:srgbClr val="FF9409">
              <a:alpha val="5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280555" y="4775048"/>
            <a:ext cx="1604744" cy="160474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133110" y="4627603"/>
            <a:ext cx="1899634" cy="1899634"/>
          </a:xfrm>
          <a:custGeom>
            <a:avLst/>
            <a:gdLst>
              <a:gd name="T0" fmla="*/ 466 w 4069"/>
              <a:gd name="T1" fmla="*/ 3029 h 4069"/>
              <a:gd name="T2" fmla="*/ 14 w 4069"/>
              <a:gd name="T3" fmla="*/ 2283 h 4069"/>
              <a:gd name="T4" fmla="*/ 32 w 4069"/>
              <a:gd name="T5" fmla="*/ 2238 h 4069"/>
              <a:gd name="T6" fmla="*/ 188 w 4069"/>
              <a:gd name="T7" fmla="*/ 1837 h 4069"/>
              <a:gd name="T8" fmla="*/ 219 w 4069"/>
              <a:gd name="T9" fmla="*/ 1464 h 4069"/>
              <a:gd name="T10" fmla="*/ 306 w 4069"/>
              <a:gd name="T11" fmla="*/ 960 h 4069"/>
              <a:gd name="T12" fmla="*/ 543 w 4069"/>
              <a:gd name="T13" fmla="*/ 877 h 4069"/>
              <a:gd name="T14" fmla="*/ 784 w 4069"/>
              <a:gd name="T15" fmla="*/ 661 h 4069"/>
              <a:gd name="T16" fmla="*/ 1249 w 4069"/>
              <a:gd name="T17" fmla="*/ 302 h 4069"/>
              <a:gd name="T18" fmla="*/ 1422 w 4069"/>
              <a:gd name="T19" fmla="*/ 94 h 4069"/>
              <a:gd name="T20" fmla="*/ 1791 w 4069"/>
              <a:gd name="T21" fmla="*/ 194 h 4069"/>
              <a:gd name="T22" fmla="*/ 1957 w 4069"/>
              <a:gd name="T23" fmla="*/ 179 h 4069"/>
              <a:gd name="T24" fmla="*/ 2829 w 4069"/>
              <a:gd name="T25" fmla="*/ 161 h 4069"/>
              <a:gd name="T26" fmla="*/ 3237 w 4069"/>
              <a:gd name="T27" fmla="*/ 461 h 4069"/>
              <a:gd name="T28" fmla="*/ 3327 w 4069"/>
              <a:gd name="T29" fmla="*/ 464 h 4069"/>
              <a:gd name="T30" fmla="*/ 3488 w 4069"/>
              <a:gd name="T31" fmla="*/ 879 h 4069"/>
              <a:gd name="T32" fmla="*/ 3667 w 4069"/>
              <a:gd name="T33" fmla="*/ 1058 h 4069"/>
              <a:gd name="T34" fmla="*/ 4051 w 4069"/>
              <a:gd name="T35" fmla="*/ 1763 h 4069"/>
              <a:gd name="T36" fmla="*/ 3968 w 4069"/>
              <a:gd name="T37" fmla="*/ 1813 h 4069"/>
              <a:gd name="T38" fmla="*/ 3888 w 4069"/>
              <a:gd name="T39" fmla="*/ 2154 h 4069"/>
              <a:gd name="T40" fmla="*/ 3815 w 4069"/>
              <a:gd name="T41" fmla="*/ 2704 h 4069"/>
              <a:gd name="T42" fmla="*/ 3841 w 4069"/>
              <a:gd name="T43" fmla="*/ 2970 h 4069"/>
              <a:gd name="T44" fmla="*/ 3508 w 4069"/>
              <a:gd name="T45" fmla="*/ 3165 h 4069"/>
              <a:gd name="T46" fmla="*/ 3379 w 4069"/>
              <a:gd name="T47" fmla="*/ 3316 h 4069"/>
              <a:gd name="T48" fmla="*/ 2811 w 4069"/>
              <a:gd name="T49" fmla="*/ 3916 h 4069"/>
              <a:gd name="T50" fmla="*/ 2749 w 4069"/>
              <a:gd name="T51" fmla="*/ 3892 h 4069"/>
              <a:gd name="T52" fmla="*/ 2335 w 4069"/>
              <a:gd name="T53" fmla="*/ 3867 h 4069"/>
              <a:gd name="T54" fmla="*/ 1986 w 4069"/>
              <a:gd name="T55" fmla="*/ 3936 h 4069"/>
              <a:gd name="T56" fmla="*/ 1365 w 4069"/>
              <a:gd name="T57" fmla="*/ 3956 h 4069"/>
              <a:gd name="T58" fmla="*/ 1274 w 4069"/>
              <a:gd name="T59" fmla="*/ 3805 h 4069"/>
              <a:gd name="T60" fmla="*/ 1031 w 4069"/>
              <a:gd name="T61" fmla="*/ 3598 h 4069"/>
              <a:gd name="T62" fmla="*/ 633 w 4069"/>
              <a:gd name="T63" fmla="*/ 3320 h 4069"/>
              <a:gd name="T64" fmla="*/ 3817 w 4069"/>
              <a:gd name="T65" fmla="*/ 2360 h 4069"/>
              <a:gd name="T66" fmla="*/ 3832 w 4069"/>
              <a:gd name="T67" fmla="*/ 2266 h 4069"/>
              <a:gd name="T68" fmla="*/ 4021 w 4069"/>
              <a:gd name="T69" fmla="*/ 1922 h 4069"/>
              <a:gd name="T70" fmla="*/ 3985 w 4069"/>
              <a:gd name="T71" fmla="*/ 1640 h 4069"/>
              <a:gd name="T72" fmla="*/ 3772 w 4069"/>
              <a:gd name="T73" fmla="*/ 1164 h 4069"/>
              <a:gd name="T74" fmla="*/ 3356 w 4069"/>
              <a:gd name="T75" fmla="*/ 609 h 4069"/>
              <a:gd name="T76" fmla="*/ 3093 w 4069"/>
              <a:gd name="T77" fmla="*/ 564 h 4069"/>
              <a:gd name="T78" fmla="*/ 2793 w 4069"/>
              <a:gd name="T79" fmla="*/ 341 h 4069"/>
              <a:gd name="T80" fmla="*/ 2329 w 4069"/>
              <a:gd name="T81" fmla="*/ 202 h 4069"/>
              <a:gd name="T82" fmla="*/ 1877 w 4069"/>
              <a:gd name="T83" fmla="*/ 72 h 4069"/>
              <a:gd name="T84" fmla="*/ 1617 w 4069"/>
              <a:gd name="T85" fmla="*/ 89 h 4069"/>
              <a:gd name="T86" fmla="*/ 999 w 4069"/>
              <a:gd name="T87" fmla="*/ 388 h 4069"/>
              <a:gd name="T88" fmla="*/ 856 w 4069"/>
              <a:gd name="T89" fmla="*/ 658 h 4069"/>
              <a:gd name="T90" fmla="*/ 619 w 4069"/>
              <a:gd name="T91" fmla="*/ 903 h 4069"/>
              <a:gd name="T92" fmla="*/ 341 w 4069"/>
              <a:gd name="T93" fmla="*/ 1276 h 4069"/>
              <a:gd name="T94" fmla="*/ 129 w 4069"/>
              <a:gd name="T95" fmla="*/ 1463 h 4069"/>
              <a:gd name="T96" fmla="*/ 90 w 4069"/>
              <a:gd name="T97" fmla="*/ 2071 h 4069"/>
              <a:gd name="T98" fmla="*/ 262 w 4069"/>
              <a:gd name="T99" fmla="*/ 2407 h 4069"/>
              <a:gd name="T100" fmla="*/ 355 w 4069"/>
              <a:gd name="T101" fmla="*/ 2716 h 4069"/>
              <a:gd name="T102" fmla="*/ 484 w 4069"/>
              <a:gd name="T103" fmla="*/ 3134 h 4069"/>
              <a:gd name="T104" fmla="*/ 861 w 4069"/>
              <a:gd name="T105" fmla="*/ 3415 h 4069"/>
              <a:gd name="T106" fmla="*/ 956 w 4069"/>
              <a:gd name="T107" fmla="*/ 3490 h 4069"/>
              <a:gd name="T108" fmla="*/ 1207 w 4069"/>
              <a:gd name="T109" fmla="*/ 3797 h 4069"/>
              <a:gd name="T110" fmla="*/ 1667 w 4069"/>
              <a:gd name="T111" fmla="*/ 3990 h 4069"/>
              <a:gd name="T112" fmla="*/ 1955 w 4069"/>
              <a:gd name="T113" fmla="*/ 4022 h 4069"/>
              <a:gd name="T114" fmla="*/ 2573 w 4069"/>
              <a:gd name="T115" fmla="*/ 3903 h 4069"/>
              <a:gd name="T116" fmla="*/ 2767 w 4069"/>
              <a:gd name="T117" fmla="*/ 3691 h 4069"/>
              <a:gd name="T118" fmla="*/ 3146 w 4069"/>
              <a:gd name="T119" fmla="*/ 3632 h 4069"/>
              <a:gd name="T120" fmla="*/ 3451 w 4069"/>
              <a:gd name="T121" fmla="*/ 3432 h 4069"/>
              <a:gd name="T122" fmla="*/ 3643 w 4069"/>
              <a:gd name="T123" fmla="*/ 3205 h 4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9" h="4069">
                <a:moveTo>
                  <a:pt x="561" y="3166"/>
                </a:moveTo>
                <a:lnTo>
                  <a:pt x="554" y="3168"/>
                </a:lnTo>
                <a:lnTo>
                  <a:pt x="550" y="3169"/>
                </a:lnTo>
                <a:lnTo>
                  <a:pt x="531" y="3176"/>
                </a:lnTo>
                <a:lnTo>
                  <a:pt x="510" y="3181"/>
                </a:lnTo>
                <a:lnTo>
                  <a:pt x="491" y="3187"/>
                </a:lnTo>
                <a:lnTo>
                  <a:pt x="471" y="3193"/>
                </a:lnTo>
                <a:lnTo>
                  <a:pt x="449" y="3199"/>
                </a:lnTo>
                <a:lnTo>
                  <a:pt x="425" y="3205"/>
                </a:lnTo>
                <a:lnTo>
                  <a:pt x="402" y="3212"/>
                </a:lnTo>
                <a:lnTo>
                  <a:pt x="379" y="3217"/>
                </a:lnTo>
                <a:lnTo>
                  <a:pt x="349" y="3175"/>
                </a:lnTo>
                <a:lnTo>
                  <a:pt x="320" y="3131"/>
                </a:lnTo>
                <a:lnTo>
                  <a:pt x="292" y="3086"/>
                </a:lnTo>
                <a:lnTo>
                  <a:pt x="266" y="3040"/>
                </a:lnTo>
                <a:lnTo>
                  <a:pt x="239" y="2994"/>
                </a:lnTo>
                <a:lnTo>
                  <a:pt x="216" y="2947"/>
                </a:lnTo>
                <a:lnTo>
                  <a:pt x="193" y="2900"/>
                </a:lnTo>
                <a:lnTo>
                  <a:pt x="171" y="2854"/>
                </a:lnTo>
                <a:lnTo>
                  <a:pt x="166" y="2840"/>
                </a:lnTo>
                <a:lnTo>
                  <a:pt x="160" y="2825"/>
                </a:lnTo>
                <a:lnTo>
                  <a:pt x="153" y="2811"/>
                </a:lnTo>
                <a:lnTo>
                  <a:pt x="148" y="2797"/>
                </a:lnTo>
                <a:lnTo>
                  <a:pt x="289" y="2791"/>
                </a:lnTo>
                <a:lnTo>
                  <a:pt x="302" y="2820"/>
                </a:lnTo>
                <a:lnTo>
                  <a:pt x="317" y="2852"/>
                </a:lnTo>
                <a:lnTo>
                  <a:pt x="333" y="2884"/>
                </a:lnTo>
                <a:lnTo>
                  <a:pt x="348" y="2914"/>
                </a:lnTo>
                <a:lnTo>
                  <a:pt x="364" y="2944"/>
                </a:lnTo>
                <a:lnTo>
                  <a:pt x="383" y="2977"/>
                </a:lnTo>
                <a:lnTo>
                  <a:pt x="402" y="3011"/>
                </a:lnTo>
                <a:lnTo>
                  <a:pt x="420" y="3041"/>
                </a:lnTo>
                <a:lnTo>
                  <a:pt x="466" y="3029"/>
                </a:lnTo>
                <a:lnTo>
                  <a:pt x="449" y="3001"/>
                </a:lnTo>
                <a:lnTo>
                  <a:pt x="432" y="2973"/>
                </a:lnTo>
                <a:lnTo>
                  <a:pt x="415" y="2945"/>
                </a:lnTo>
                <a:lnTo>
                  <a:pt x="400" y="2916"/>
                </a:lnTo>
                <a:lnTo>
                  <a:pt x="384" y="2888"/>
                </a:lnTo>
                <a:lnTo>
                  <a:pt x="369" y="2858"/>
                </a:lnTo>
                <a:lnTo>
                  <a:pt x="355" y="2829"/>
                </a:lnTo>
                <a:lnTo>
                  <a:pt x="341" y="2799"/>
                </a:lnTo>
                <a:lnTo>
                  <a:pt x="336" y="2787"/>
                </a:lnTo>
                <a:lnTo>
                  <a:pt x="331" y="2774"/>
                </a:lnTo>
                <a:lnTo>
                  <a:pt x="325" y="2762"/>
                </a:lnTo>
                <a:lnTo>
                  <a:pt x="320" y="2749"/>
                </a:lnTo>
                <a:lnTo>
                  <a:pt x="319" y="2746"/>
                </a:lnTo>
                <a:lnTo>
                  <a:pt x="313" y="2746"/>
                </a:lnTo>
                <a:lnTo>
                  <a:pt x="307" y="2746"/>
                </a:lnTo>
                <a:lnTo>
                  <a:pt x="286" y="2747"/>
                </a:lnTo>
                <a:lnTo>
                  <a:pt x="265" y="2748"/>
                </a:lnTo>
                <a:lnTo>
                  <a:pt x="245" y="2748"/>
                </a:lnTo>
                <a:lnTo>
                  <a:pt x="224" y="2749"/>
                </a:lnTo>
                <a:lnTo>
                  <a:pt x="201" y="2749"/>
                </a:lnTo>
                <a:lnTo>
                  <a:pt x="177" y="2749"/>
                </a:lnTo>
                <a:lnTo>
                  <a:pt x="153" y="2749"/>
                </a:lnTo>
                <a:lnTo>
                  <a:pt x="129" y="2748"/>
                </a:lnTo>
                <a:lnTo>
                  <a:pt x="110" y="2695"/>
                </a:lnTo>
                <a:lnTo>
                  <a:pt x="92" y="2641"/>
                </a:lnTo>
                <a:lnTo>
                  <a:pt x="76" y="2585"/>
                </a:lnTo>
                <a:lnTo>
                  <a:pt x="61" y="2528"/>
                </a:lnTo>
                <a:lnTo>
                  <a:pt x="47" y="2472"/>
                </a:lnTo>
                <a:lnTo>
                  <a:pt x="35" y="2416"/>
                </a:lnTo>
                <a:lnTo>
                  <a:pt x="26" y="2360"/>
                </a:lnTo>
                <a:lnTo>
                  <a:pt x="18" y="2306"/>
                </a:lnTo>
                <a:lnTo>
                  <a:pt x="16" y="2294"/>
                </a:lnTo>
                <a:lnTo>
                  <a:pt x="14" y="2283"/>
                </a:lnTo>
                <a:lnTo>
                  <a:pt x="75" y="2296"/>
                </a:lnTo>
                <a:lnTo>
                  <a:pt x="153" y="2313"/>
                </a:lnTo>
                <a:lnTo>
                  <a:pt x="157" y="2345"/>
                </a:lnTo>
                <a:lnTo>
                  <a:pt x="164" y="2380"/>
                </a:lnTo>
                <a:lnTo>
                  <a:pt x="170" y="2416"/>
                </a:lnTo>
                <a:lnTo>
                  <a:pt x="178" y="2447"/>
                </a:lnTo>
                <a:lnTo>
                  <a:pt x="185" y="2480"/>
                </a:lnTo>
                <a:lnTo>
                  <a:pt x="195" y="2518"/>
                </a:lnTo>
                <a:lnTo>
                  <a:pt x="205" y="2555"/>
                </a:lnTo>
                <a:lnTo>
                  <a:pt x="215" y="2589"/>
                </a:lnTo>
                <a:lnTo>
                  <a:pt x="262" y="2589"/>
                </a:lnTo>
                <a:lnTo>
                  <a:pt x="252" y="2558"/>
                </a:lnTo>
                <a:lnTo>
                  <a:pt x="244" y="2526"/>
                </a:lnTo>
                <a:lnTo>
                  <a:pt x="235" y="2494"/>
                </a:lnTo>
                <a:lnTo>
                  <a:pt x="227" y="2463"/>
                </a:lnTo>
                <a:lnTo>
                  <a:pt x="219" y="2431"/>
                </a:lnTo>
                <a:lnTo>
                  <a:pt x="213" y="2400"/>
                </a:lnTo>
                <a:lnTo>
                  <a:pt x="207" y="2368"/>
                </a:lnTo>
                <a:lnTo>
                  <a:pt x="202" y="2335"/>
                </a:lnTo>
                <a:lnTo>
                  <a:pt x="200" y="2322"/>
                </a:lnTo>
                <a:lnTo>
                  <a:pt x="198" y="2308"/>
                </a:lnTo>
                <a:lnTo>
                  <a:pt x="196" y="2294"/>
                </a:lnTo>
                <a:lnTo>
                  <a:pt x="194" y="2282"/>
                </a:lnTo>
                <a:lnTo>
                  <a:pt x="193" y="2277"/>
                </a:lnTo>
                <a:lnTo>
                  <a:pt x="185" y="2276"/>
                </a:lnTo>
                <a:lnTo>
                  <a:pt x="180" y="2274"/>
                </a:lnTo>
                <a:lnTo>
                  <a:pt x="160" y="2270"/>
                </a:lnTo>
                <a:lnTo>
                  <a:pt x="140" y="2266"/>
                </a:lnTo>
                <a:lnTo>
                  <a:pt x="121" y="2261"/>
                </a:lnTo>
                <a:lnTo>
                  <a:pt x="101" y="2256"/>
                </a:lnTo>
                <a:lnTo>
                  <a:pt x="79" y="2251"/>
                </a:lnTo>
                <a:lnTo>
                  <a:pt x="55" y="2244"/>
                </a:lnTo>
                <a:lnTo>
                  <a:pt x="32" y="2238"/>
                </a:lnTo>
                <a:lnTo>
                  <a:pt x="10" y="2232"/>
                </a:lnTo>
                <a:lnTo>
                  <a:pt x="4" y="2180"/>
                </a:lnTo>
                <a:lnTo>
                  <a:pt x="1" y="2127"/>
                </a:lnTo>
                <a:lnTo>
                  <a:pt x="0" y="2074"/>
                </a:lnTo>
                <a:lnTo>
                  <a:pt x="0" y="2021"/>
                </a:lnTo>
                <a:lnTo>
                  <a:pt x="1" y="1968"/>
                </a:lnTo>
                <a:lnTo>
                  <a:pt x="3" y="1915"/>
                </a:lnTo>
                <a:lnTo>
                  <a:pt x="7" y="1864"/>
                </a:lnTo>
                <a:lnTo>
                  <a:pt x="12" y="1813"/>
                </a:lnTo>
                <a:lnTo>
                  <a:pt x="14" y="1797"/>
                </a:lnTo>
                <a:lnTo>
                  <a:pt x="15" y="1782"/>
                </a:lnTo>
                <a:lnTo>
                  <a:pt x="17" y="1767"/>
                </a:lnTo>
                <a:lnTo>
                  <a:pt x="19" y="1751"/>
                </a:lnTo>
                <a:lnTo>
                  <a:pt x="70" y="1779"/>
                </a:lnTo>
                <a:lnTo>
                  <a:pt x="145" y="1817"/>
                </a:lnTo>
                <a:lnTo>
                  <a:pt x="142" y="1849"/>
                </a:lnTo>
                <a:lnTo>
                  <a:pt x="138" y="1884"/>
                </a:lnTo>
                <a:lnTo>
                  <a:pt x="135" y="1920"/>
                </a:lnTo>
                <a:lnTo>
                  <a:pt x="134" y="1953"/>
                </a:lnTo>
                <a:lnTo>
                  <a:pt x="133" y="1986"/>
                </a:lnTo>
                <a:lnTo>
                  <a:pt x="132" y="2025"/>
                </a:lnTo>
                <a:lnTo>
                  <a:pt x="133" y="2064"/>
                </a:lnTo>
                <a:lnTo>
                  <a:pt x="133" y="2099"/>
                </a:lnTo>
                <a:lnTo>
                  <a:pt x="179" y="2111"/>
                </a:lnTo>
                <a:lnTo>
                  <a:pt x="178" y="2079"/>
                </a:lnTo>
                <a:lnTo>
                  <a:pt x="177" y="2046"/>
                </a:lnTo>
                <a:lnTo>
                  <a:pt x="177" y="2014"/>
                </a:lnTo>
                <a:lnTo>
                  <a:pt x="178" y="1981"/>
                </a:lnTo>
                <a:lnTo>
                  <a:pt x="179" y="1948"/>
                </a:lnTo>
                <a:lnTo>
                  <a:pt x="181" y="1916"/>
                </a:lnTo>
                <a:lnTo>
                  <a:pt x="183" y="1883"/>
                </a:lnTo>
                <a:lnTo>
                  <a:pt x="186" y="1850"/>
                </a:lnTo>
                <a:lnTo>
                  <a:pt x="188" y="1837"/>
                </a:lnTo>
                <a:lnTo>
                  <a:pt x="189" y="1823"/>
                </a:lnTo>
                <a:lnTo>
                  <a:pt x="190" y="1810"/>
                </a:lnTo>
                <a:lnTo>
                  <a:pt x="193" y="1797"/>
                </a:lnTo>
                <a:lnTo>
                  <a:pt x="193" y="1793"/>
                </a:lnTo>
                <a:lnTo>
                  <a:pt x="187" y="1790"/>
                </a:lnTo>
                <a:lnTo>
                  <a:pt x="183" y="1787"/>
                </a:lnTo>
                <a:lnTo>
                  <a:pt x="164" y="1778"/>
                </a:lnTo>
                <a:lnTo>
                  <a:pt x="146" y="1768"/>
                </a:lnTo>
                <a:lnTo>
                  <a:pt x="128" y="1757"/>
                </a:lnTo>
                <a:lnTo>
                  <a:pt x="110" y="1748"/>
                </a:lnTo>
                <a:lnTo>
                  <a:pt x="89" y="1736"/>
                </a:lnTo>
                <a:lnTo>
                  <a:pt x="68" y="1724"/>
                </a:lnTo>
                <a:lnTo>
                  <a:pt x="48" y="1713"/>
                </a:lnTo>
                <a:lnTo>
                  <a:pt x="28" y="1700"/>
                </a:lnTo>
                <a:lnTo>
                  <a:pt x="36" y="1649"/>
                </a:lnTo>
                <a:lnTo>
                  <a:pt x="47" y="1597"/>
                </a:lnTo>
                <a:lnTo>
                  <a:pt x="60" y="1545"/>
                </a:lnTo>
                <a:lnTo>
                  <a:pt x="73" y="1493"/>
                </a:lnTo>
                <a:lnTo>
                  <a:pt x="88" y="1442"/>
                </a:lnTo>
                <a:lnTo>
                  <a:pt x="104" y="1391"/>
                </a:lnTo>
                <a:lnTo>
                  <a:pt x="121" y="1342"/>
                </a:lnTo>
                <a:lnTo>
                  <a:pt x="139" y="1293"/>
                </a:lnTo>
                <a:lnTo>
                  <a:pt x="145" y="1280"/>
                </a:lnTo>
                <a:lnTo>
                  <a:pt x="150" y="1266"/>
                </a:lnTo>
                <a:lnTo>
                  <a:pt x="155" y="1254"/>
                </a:lnTo>
                <a:lnTo>
                  <a:pt x="162" y="1240"/>
                </a:lnTo>
                <a:lnTo>
                  <a:pt x="204" y="1280"/>
                </a:lnTo>
                <a:lnTo>
                  <a:pt x="204" y="1280"/>
                </a:lnTo>
                <a:lnTo>
                  <a:pt x="265" y="1335"/>
                </a:lnTo>
                <a:lnTo>
                  <a:pt x="254" y="1365"/>
                </a:lnTo>
                <a:lnTo>
                  <a:pt x="241" y="1398"/>
                </a:lnTo>
                <a:lnTo>
                  <a:pt x="230" y="1432"/>
                </a:lnTo>
                <a:lnTo>
                  <a:pt x="219" y="1464"/>
                </a:lnTo>
                <a:lnTo>
                  <a:pt x="210" y="1496"/>
                </a:lnTo>
                <a:lnTo>
                  <a:pt x="200" y="1533"/>
                </a:lnTo>
                <a:lnTo>
                  <a:pt x="189" y="1570"/>
                </a:lnTo>
                <a:lnTo>
                  <a:pt x="181" y="1604"/>
                </a:lnTo>
                <a:lnTo>
                  <a:pt x="222" y="1629"/>
                </a:lnTo>
                <a:lnTo>
                  <a:pt x="230" y="1597"/>
                </a:lnTo>
                <a:lnTo>
                  <a:pt x="237" y="1565"/>
                </a:lnTo>
                <a:lnTo>
                  <a:pt x="246" y="1533"/>
                </a:lnTo>
                <a:lnTo>
                  <a:pt x="255" y="1502"/>
                </a:lnTo>
                <a:lnTo>
                  <a:pt x="265" y="1470"/>
                </a:lnTo>
                <a:lnTo>
                  <a:pt x="274" y="1440"/>
                </a:lnTo>
                <a:lnTo>
                  <a:pt x="285" y="1409"/>
                </a:lnTo>
                <a:lnTo>
                  <a:pt x="297" y="1378"/>
                </a:lnTo>
                <a:lnTo>
                  <a:pt x="302" y="1366"/>
                </a:lnTo>
                <a:lnTo>
                  <a:pt x="306" y="1353"/>
                </a:lnTo>
                <a:lnTo>
                  <a:pt x="312" y="1341"/>
                </a:lnTo>
                <a:lnTo>
                  <a:pt x="317" y="1328"/>
                </a:lnTo>
                <a:lnTo>
                  <a:pt x="318" y="1325"/>
                </a:lnTo>
                <a:lnTo>
                  <a:pt x="314" y="1320"/>
                </a:lnTo>
                <a:lnTo>
                  <a:pt x="307" y="1314"/>
                </a:lnTo>
                <a:lnTo>
                  <a:pt x="292" y="1300"/>
                </a:lnTo>
                <a:lnTo>
                  <a:pt x="279" y="1288"/>
                </a:lnTo>
                <a:lnTo>
                  <a:pt x="264" y="1274"/>
                </a:lnTo>
                <a:lnTo>
                  <a:pt x="250" y="1260"/>
                </a:lnTo>
                <a:lnTo>
                  <a:pt x="233" y="1243"/>
                </a:lnTo>
                <a:lnTo>
                  <a:pt x="216" y="1227"/>
                </a:lnTo>
                <a:lnTo>
                  <a:pt x="199" y="1210"/>
                </a:lnTo>
                <a:lnTo>
                  <a:pt x="182" y="1193"/>
                </a:lnTo>
                <a:lnTo>
                  <a:pt x="204" y="1145"/>
                </a:lnTo>
                <a:lnTo>
                  <a:pt x="228" y="1098"/>
                </a:lnTo>
                <a:lnTo>
                  <a:pt x="253" y="1052"/>
                </a:lnTo>
                <a:lnTo>
                  <a:pt x="279" y="1006"/>
                </a:lnTo>
                <a:lnTo>
                  <a:pt x="306" y="960"/>
                </a:lnTo>
                <a:lnTo>
                  <a:pt x="335" y="915"/>
                </a:lnTo>
                <a:lnTo>
                  <a:pt x="364" y="873"/>
                </a:lnTo>
                <a:lnTo>
                  <a:pt x="393" y="831"/>
                </a:lnTo>
                <a:lnTo>
                  <a:pt x="403" y="819"/>
                </a:lnTo>
                <a:lnTo>
                  <a:pt x="412" y="806"/>
                </a:lnTo>
                <a:lnTo>
                  <a:pt x="421" y="794"/>
                </a:lnTo>
                <a:lnTo>
                  <a:pt x="431" y="781"/>
                </a:lnTo>
                <a:lnTo>
                  <a:pt x="506" y="902"/>
                </a:lnTo>
                <a:lnTo>
                  <a:pt x="488" y="927"/>
                </a:lnTo>
                <a:lnTo>
                  <a:pt x="468" y="956"/>
                </a:lnTo>
                <a:lnTo>
                  <a:pt x="447" y="986"/>
                </a:lnTo>
                <a:lnTo>
                  <a:pt x="430" y="1013"/>
                </a:lnTo>
                <a:lnTo>
                  <a:pt x="412" y="1042"/>
                </a:lnTo>
                <a:lnTo>
                  <a:pt x="392" y="1075"/>
                </a:lnTo>
                <a:lnTo>
                  <a:pt x="372" y="1109"/>
                </a:lnTo>
                <a:lnTo>
                  <a:pt x="355" y="1140"/>
                </a:lnTo>
                <a:lnTo>
                  <a:pt x="389" y="1174"/>
                </a:lnTo>
                <a:lnTo>
                  <a:pt x="404" y="1144"/>
                </a:lnTo>
                <a:lnTo>
                  <a:pt x="420" y="1115"/>
                </a:lnTo>
                <a:lnTo>
                  <a:pt x="436" y="1088"/>
                </a:lnTo>
                <a:lnTo>
                  <a:pt x="453" y="1059"/>
                </a:lnTo>
                <a:lnTo>
                  <a:pt x="471" y="1032"/>
                </a:lnTo>
                <a:lnTo>
                  <a:pt x="488" y="1005"/>
                </a:lnTo>
                <a:lnTo>
                  <a:pt x="507" y="978"/>
                </a:lnTo>
                <a:lnTo>
                  <a:pt x="526" y="951"/>
                </a:lnTo>
                <a:lnTo>
                  <a:pt x="534" y="940"/>
                </a:lnTo>
                <a:lnTo>
                  <a:pt x="542" y="929"/>
                </a:lnTo>
                <a:lnTo>
                  <a:pt x="550" y="919"/>
                </a:lnTo>
                <a:lnTo>
                  <a:pt x="558" y="907"/>
                </a:lnTo>
                <a:lnTo>
                  <a:pt x="560" y="905"/>
                </a:lnTo>
                <a:lnTo>
                  <a:pt x="557" y="899"/>
                </a:lnTo>
                <a:lnTo>
                  <a:pt x="554" y="894"/>
                </a:lnTo>
                <a:lnTo>
                  <a:pt x="543" y="877"/>
                </a:lnTo>
                <a:lnTo>
                  <a:pt x="532" y="859"/>
                </a:lnTo>
                <a:lnTo>
                  <a:pt x="521" y="841"/>
                </a:lnTo>
                <a:lnTo>
                  <a:pt x="510" y="824"/>
                </a:lnTo>
                <a:lnTo>
                  <a:pt x="499" y="804"/>
                </a:lnTo>
                <a:lnTo>
                  <a:pt x="487" y="784"/>
                </a:lnTo>
                <a:lnTo>
                  <a:pt x="475" y="762"/>
                </a:lnTo>
                <a:lnTo>
                  <a:pt x="464" y="742"/>
                </a:lnTo>
                <a:lnTo>
                  <a:pt x="500" y="699"/>
                </a:lnTo>
                <a:lnTo>
                  <a:pt x="538" y="655"/>
                </a:lnTo>
                <a:lnTo>
                  <a:pt x="578" y="614"/>
                </a:lnTo>
                <a:lnTo>
                  <a:pt x="620" y="572"/>
                </a:lnTo>
                <a:lnTo>
                  <a:pt x="661" y="533"/>
                </a:lnTo>
                <a:lnTo>
                  <a:pt x="705" y="494"/>
                </a:lnTo>
                <a:lnTo>
                  <a:pt x="748" y="458"/>
                </a:lnTo>
                <a:lnTo>
                  <a:pt x="791" y="424"/>
                </a:lnTo>
                <a:lnTo>
                  <a:pt x="801" y="417"/>
                </a:lnTo>
                <a:lnTo>
                  <a:pt x="809" y="409"/>
                </a:lnTo>
                <a:lnTo>
                  <a:pt x="827" y="469"/>
                </a:lnTo>
                <a:lnTo>
                  <a:pt x="852" y="544"/>
                </a:lnTo>
                <a:lnTo>
                  <a:pt x="827" y="565"/>
                </a:lnTo>
                <a:lnTo>
                  <a:pt x="800" y="587"/>
                </a:lnTo>
                <a:lnTo>
                  <a:pt x="773" y="611"/>
                </a:lnTo>
                <a:lnTo>
                  <a:pt x="749" y="633"/>
                </a:lnTo>
                <a:lnTo>
                  <a:pt x="724" y="656"/>
                </a:lnTo>
                <a:lnTo>
                  <a:pt x="696" y="683"/>
                </a:lnTo>
                <a:lnTo>
                  <a:pt x="669" y="710"/>
                </a:lnTo>
                <a:lnTo>
                  <a:pt x="644" y="736"/>
                </a:lnTo>
                <a:lnTo>
                  <a:pt x="668" y="777"/>
                </a:lnTo>
                <a:lnTo>
                  <a:pt x="690" y="753"/>
                </a:lnTo>
                <a:lnTo>
                  <a:pt x="713" y="729"/>
                </a:lnTo>
                <a:lnTo>
                  <a:pt x="736" y="706"/>
                </a:lnTo>
                <a:lnTo>
                  <a:pt x="759" y="684"/>
                </a:lnTo>
                <a:lnTo>
                  <a:pt x="784" y="661"/>
                </a:lnTo>
                <a:lnTo>
                  <a:pt x="808" y="640"/>
                </a:lnTo>
                <a:lnTo>
                  <a:pt x="833" y="619"/>
                </a:lnTo>
                <a:lnTo>
                  <a:pt x="858" y="598"/>
                </a:lnTo>
                <a:lnTo>
                  <a:pt x="869" y="589"/>
                </a:lnTo>
                <a:lnTo>
                  <a:pt x="879" y="581"/>
                </a:lnTo>
                <a:lnTo>
                  <a:pt x="890" y="572"/>
                </a:lnTo>
                <a:lnTo>
                  <a:pt x="901" y="564"/>
                </a:lnTo>
                <a:lnTo>
                  <a:pt x="903" y="561"/>
                </a:lnTo>
                <a:lnTo>
                  <a:pt x="901" y="554"/>
                </a:lnTo>
                <a:lnTo>
                  <a:pt x="900" y="549"/>
                </a:lnTo>
                <a:lnTo>
                  <a:pt x="893" y="530"/>
                </a:lnTo>
                <a:lnTo>
                  <a:pt x="887" y="510"/>
                </a:lnTo>
                <a:lnTo>
                  <a:pt x="881" y="490"/>
                </a:lnTo>
                <a:lnTo>
                  <a:pt x="876" y="471"/>
                </a:lnTo>
                <a:lnTo>
                  <a:pt x="870" y="449"/>
                </a:lnTo>
                <a:lnTo>
                  <a:pt x="863" y="425"/>
                </a:lnTo>
                <a:lnTo>
                  <a:pt x="857" y="402"/>
                </a:lnTo>
                <a:lnTo>
                  <a:pt x="852" y="380"/>
                </a:lnTo>
                <a:lnTo>
                  <a:pt x="894" y="350"/>
                </a:lnTo>
                <a:lnTo>
                  <a:pt x="938" y="320"/>
                </a:lnTo>
                <a:lnTo>
                  <a:pt x="982" y="292"/>
                </a:lnTo>
                <a:lnTo>
                  <a:pt x="1029" y="266"/>
                </a:lnTo>
                <a:lnTo>
                  <a:pt x="1075" y="240"/>
                </a:lnTo>
                <a:lnTo>
                  <a:pt x="1122" y="216"/>
                </a:lnTo>
                <a:lnTo>
                  <a:pt x="1169" y="194"/>
                </a:lnTo>
                <a:lnTo>
                  <a:pt x="1215" y="172"/>
                </a:lnTo>
                <a:lnTo>
                  <a:pt x="1229" y="166"/>
                </a:lnTo>
                <a:lnTo>
                  <a:pt x="1244" y="160"/>
                </a:lnTo>
                <a:lnTo>
                  <a:pt x="1258" y="153"/>
                </a:lnTo>
                <a:lnTo>
                  <a:pt x="1272" y="148"/>
                </a:lnTo>
                <a:lnTo>
                  <a:pt x="1274" y="206"/>
                </a:lnTo>
                <a:lnTo>
                  <a:pt x="1278" y="289"/>
                </a:lnTo>
                <a:lnTo>
                  <a:pt x="1249" y="302"/>
                </a:lnTo>
                <a:lnTo>
                  <a:pt x="1216" y="317"/>
                </a:lnTo>
                <a:lnTo>
                  <a:pt x="1184" y="333"/>
                </a:lnTo>
                <a:lnTo>
                  <a:pt x="1155" y="348"/>
                </a:lnTo>
                <a:lnTo>
                  <a:pt x="1125" y="364"/>
                </a:lnTo>
                <a:lnTo>
                  <a:pt x="1092" y="383"/>
                </a:lnTo>
                <a:lnTo>
                  <a:pt x="1058" y="402"/>
                </a:lnTo>
                <a:lnTo>
                  <a:pt x="1028" y="420"/>
                </a:lnTo>
                <a:lnTo>
                  <a:pt x="1040" y="466"/>
                </a:lnTo>
                <a:lnTo>
                  <a:pt x="1068" y="449"/>
                </a:lnTo>
                <a:lnTo>
                  <a:pt x="1096" y="432"/>
                </a:lnTo>
                <a:lnTo>
                  <a:pt x="1124" y="416"/>
                </a:lnTo>
                <a:lnTo>
                  <a:pt x="1153" y="400"/>
                </a:lnTo>
                <a:lnTo>
                  <a:pt x="1181" y="384"/>
                </a:lnTo>
                <a:lnTo>
                  <a:pt x="1211" y="370"/>
                </a:lnTo>
                <a:lnTo>
                  <a:pt x="1240" y="355"/>
                </a:lnTo>
                <a:lnTo>
                  <a:pt x="1270" y="342"/>
                </a:lnTo>
                <a:lnTo>
                  <a:pt x="1282" y="336"/>
                </a:lnTo>
                <a:lnTo>
                  <a:pt x="1295" y="331"/>
                </a:lnTo>
                <a:lnTo>
                  <a:pt x="1307" y="325"/>
                </a:lnTo>
                <a:lnTo>
                  <a:pt x="1319" y="320"/>
                </a:lnTo>
                <a:lnTo>
                  <a:pt x="1323" y="319"/>
                </a:lnTo>
                <a:lnTo>
                  <a:pt x="1323" y="313"/>
                </a:lnTo>
                <a:lnTo>
                  <a:pt x="1323" y="307"/>
                </a:lnTo>
                <a:lnTo>
                  <a:pt x="1322" y="286"/>
                </a:lnTo>
                <a:lnTo>
                  <a:pt x="1321" y="266"/>
                </a:lnTo>
                <a:lnTo>
                  <a:pt x="1321" y="245"/>
                </a:lnTo>
                <a:lnTo>
                  <a:pt x="1319" y="224"/>
                </a:lnTo>
                <a:lnTo>
                  <a:pt x="1319" y="201"/>
                </a:lnTo>
                <a:lnTo>
                  <a:pt x="1319" y="178"/>
                </a:lnTo>
                <a:lnTo>
                  <a:pt x="1319" y="153"/>
                </a:lnTo>
                <a:lnTo>
                  <a:pt x="1321" y="130"/>
                </a:lnTo>
                <a:lnTo>
                  <a:pt x="1371" y="111"/>
                </a:lnTo>
                <a:lnTo>
                  <a:pt x="1422" y="94"/>
                </a:lnTo>
                <a:lnTo>
                  <a:pt x="1475" y="79"/>
                </a:lnTo>
                <a:lnTo>
                  <a:pt x="1527" y="64"/>
                </a:lnTo>
                <a:lnTo>
                  <a:pt x="1580" y="51"/>
                </a:lnTo>
                <a:lnTo>
                  <a:pt x="1633" y="39"/>
                </a:lnTo>
                <a:lnTo>
                  <a:pt x="1686" y="30"/>
                </a:lnTo>
                <a:lnTo>
                  <a:pt x="1737" y="21"/>
                </a:lnTo>
                <a:lnTo>
                  <a:pt x="1750" y="20"/>
                </a:lnTo>
                <a:lnTo>
                  <a:pt x="1762" y="18"/>
                </a:lnTo>
                <a:lnTo>
                  <a:pt x="1774" y="16"/>
                </a:lnTo>
                <a:lnTo>
                  <a:pt x="1787" y="15"/>
                </a:lnTo>
                <a:lnTo>
                  <a:pt x="1755" y="153"/>
                </a:lnTo>
                <a:lnTo>
                  <a:pt x="1723" y="158"/>
                </a:lnTo>
                <a:lnTo>
                  <a:pt x="1688" y="164"/>
                </a:lnTo>
                <a:lnTo>
                  <a:pt x="1653" y="171"/>
                </a:lnTo>
                <a:lnTo>
                  <a:pt x="1621" y="178"/>
                </a:lnTo>
                <a:lnTo>
                  <a:pt x="1588" y="185"/>
                </a:lnTo>
                <a:lnTo>
                  <a:pt x="1551" y="195"/>
                </a:lnTo>
                <a:lnTo>
                  <a:pt x="1514" y="205"/>
                </a:lnTo>
                <a:lnTo>
                  <a:pt x="1480" y="215"/>
                </a:lnTo>
                <a:lnTo>
                  <a:pt x="1480" y="263"/>
                </a:lnTo>
                <a:lnTo>
                  <a:pt x="1511" y="252"/>
                </a:lnTo>
                <a:lnTo>
                  <a:pt x="1543" y="244"/>
                </a:lnTo>
                <a:lnTo>
                  <a:pt x="1575" y="235"/>
                </a:lnTo>
                <a:lnTo>
                  <a:pt x="1605" y="228"/>
                </a:lnTo>
                <a:lnTo>
                  <a:pt x="1637" y="220"/>
                </a:lnTo>
                <a:lnTo>
                  <a:pt x="1669" y="213"/>
                </a:lnTo>
                <a:lnTo>
                  <a:pt x="1701" y="207"/>
                </a:lnTo>
                <a:lnTo>
                  <a:pt x="1734" y="202"/>
                </a:lnTo>
                <a:lnTo>
                  <a:pt x="1747" y="200"/>
                </a:lnTo>
                <a:lnTo>
                  <a:pt x="1761" y="198"/>
                </a:lnTo>
                <a:lnTo>
                  <a:pt x="1774" y="196"/>
                </a:lnTo>
                <a:lnTo>
                  <a:pt x="1787" y="194"/>
                </a:lnTo>
                <a:lnTo>
                  <a:pt x="1791" y="194"/>
                </a:lnTo>
                <a:lnTo>
                  <a:pt x="1791" y="194"/>
                </a:lnTo>
                <a:lnTo>
                  <a:pt x="1793" y="186"/>
                </a:lnTo>
                <a:lnTo>
                  <a:pt x="1795" y="181"/>
                </a:lnTo>
                <a:lnTo>
                  <a:pt x="1799" y="161"/>
                </a:lnTo>
                <a:lnTo>
                  <a:pt x="1803" y="141"/>
                </a:lnTo>
                <a:lnTo>
                  <a:pt x="1807" y="121"/>
                </a:lnTo>
                <a:lnTo>
                  <a:pt x="1813" y="101"/>
                </a:lnTo>
                <a:lnTo>
                  <a:pt x="1818" y="79"/>
                </a:lnTo>
                <a:lnTo>
                  <a:pt x="1824" y="55"/>
                </a:lnTo>
                <a:lnTo>
                  <a:pt x="1831" y="33"/>
                </a:lnTo>
                <a:lnTo>
                  <a:pt x="1837" y="10"/>
                </a:lnTo>
                <a:lnTo>
                  <a:pt x="1889" y="5"/>
                </a:lnTo>
                <a:lnTo>
                  <a:pt x="1941" y="2"/>
                </a:lnTo>
                <a:lnTo>
                  <a:pt x="1995" y="0"/>
                </a:lnTo>
                <a:lnTo>
                  <a:pt x="2048" y="0"/>
                </a:lnTo>
                <a:lnTo>
                  <a:pt x="2101" y="1"/>
                </a:lnTo>
                <a:lnTo>
                  <a:pt x="2154" y="3"/>
                </a:lnTo>
                <a:lnTo>
                  <a:pt x="2205" y="8"/>
                </a:lnTo>
                <a:lnTo>
                  <a:pt x="2256" y="12"/>
                </a:lnTo>
                <a:lnTo>
                  <a:pt x="2272" y="14"/>
                </a:lnTo>
                <a:lnTo>
                  <a:pt x="2287" y="15"/>
                </a:lnTo>
                <a:lnTo>
                  <a:pt x="2302" y="17"/>
                </a:lnTo>
                <a:lnTo>
                  <a:pt x="2318" y="19"/>
                </a:lnTo>
                <a:lnTo>
                  <a:pt x="2252" y="145"/>
                </a:lnTo>
                <a:lnTo>
                  <a:pt x="2220" y="141"/>
                </a:lnTo>
                <a:lnTo>
                  <a:pt x="2185" y="138"/>
                </a:lnTo>
                <a:lnTo>
                  <a:pt x="2149" y="136"/>
                </a:lnTo>
                <a:lnTo>
                  <a:pt x="2116" y="134"/>
                </a:lnTo>
                <a:lnTo>
                  <a:pt x="2083" y="133"/>
                </a:lnTo>
                <a:lnTo>
                  <a:pt x="2043" y="133"/>
                </a:lnTo>
                <a:lnTo>
                  <a:pt x="2005" y="133"/>
                </a:lnTo>
                <a:lnTo>
                  <a:pt x="1970" y="133"/>
                </a:lnTo>
                <a:lnTo>
                  <a:pt x="1957" y="179"/>
                </a:lnTo>
                <a:lnTo>
                  <a:pt x="1990" y="178"/>
                </a:lnTo>
                <a:lnTo>
                  <a:pt x="2023" y="178"/>
                </a:lnTo>
                <a:lnTo>
                  <a:pt x="2056" y="178"/>
                </a:lnTo>
                <a:lnTo>
                  <a:pt x="2088" y="178"/>
                </a:lnTo>
                <a:lnTo>
                  <a:pt x="2121" y="179"/>
                </a:lnTo>
                <a:lnTo>
                  <a:pt x="2153" y="181"/>
                </a:lnTo>
                <a:lnTo>
                  <a:pt x="2186" y="183"/>
                </a:lnTo>
                <a:lnTo>
                  <a:pt x="2219" y="186"/>
                </a:lnTo>
                <a:lnTo>
                  <a:pt x="2233" y="188"/>
                </a:lnTo>
                <a:lnTo>
                  <a:pt x="2248" y="189"/>
                </a:lnTo>
                <a:lnTo>
                  <a:pt x="2261" y="191"/>
                </a:lnTo>
                <a:lnTo>
                  <a:pt x="2276" y="192"/>
                </a:lnTo>
                <a:lnTo>
                  <a:pt x="2278" y="188"/>
                </a:lnTo>
                <a:lnTo>
                  <a:pt x="2282" y="183"/>
                </a:lnTo>
                <a:lnTo>
                  <a:pt x="2291" y="165"/>
                </a:lnTo>
                <a:lnTo>
                  <a:pt x="2301" y="146"/>
                </a:lnTo>
                <a:lnTo>
                  <a:pt x="2311" y="128"/>
                </a:lnTo>
                <a:lnTo>
                  <a:pt x="2321" y="110"/>
                </a:lnTo>
                <a:lnTo>
                  <a:pt x="2333" y="89"/>
                </a:lnTo>
                <a:lnTo>
                  <a:pt x="2344" y="69"/>
                </a:lnTo>
                <a:lnTo>
                  <a:pt x="2356" y="48"/>
                </a:lnTo>
                <a:lnTo>
                  <a:pt x="2369" y="28"/>
                </a:lnTo>
                <a:lnTo>
                  <a:pt x="2424" y="37"/>
                </a:lnTo>
                <a:lnTo>
                  <a:pt x="2480" y="49"/>
                </a:lnTo>
                <a:lnTo>
                  <a:pt x="2537" y="63"/>
                </a:lnTo>
                <a:lnTo>
                  <a:pt x="2593" y="78"/>
                </a:lnTo>
                <a:lnTo>
                  <a:pt x="2649" y="95"/>
                </a:lnTo>
                <a:lnTo>
                  <a:pt x="2704" y="113"/>
                </a:lnTo>
                <a:lnTo>
                  <a:pt x="2757" y="132"/>
                </a:lnTo>
                <a:lnTo>
                  <a:pt x="2808" y="152"/>
                </a:lnTo>
                <a:lnTo>
                  <a:pt x="2808" y="152"/>
                </a:lnTo>
                <a:lnTo>
                  <a:pt x="2818" y="156"/>
                </a:lnTo>
                <a:lnTo>
                  <a:pt x="2829" y="161"/>
                </a:lnTo>
                <a:lnTo>
                  <a:pt x="2787" y="206"/>
                </a:lnTo>
                <a:lnTo>
                  <a:pt x="2733" y="266"/>
                </a:lnTo>
                <a:lnTo>
                  <a:pt x="2700" y="253"/>
                </a:lnTo>
                <a:lnTo>
                  <a:pt x="2668" y="241"/>
                </a:lnTo>
                <a:lnTo>
                  <a:pt x="2633" y="230"/>
                </a:lnTo>
                <a:lnTo>
                  <a:pt x="2601" y="219"/>
                </a:lnTo>
                <a:lnTo>
                  <a:pt x="2567" y="208"/>
                </a:lnTo>
                <a:lnTo>
                  <a:pt x="2532" y="199"/>
                </a:lnTo>
                <a:lnTo>
                  <a:pt x="2498" y="190"/>
                </a:lnTo>
                <a:lnTo>
                  <a:pt x="2464" y="182"/>
                </a:lnTo>
                <a:lnTo>
                  <a:pt x="2440" y="222"/>
                </a:lnTo>
                <a:lnTo>
                  <a:pt x="2479" y="231"/>
                </a:lnTo>
                <a:lnTo>
                  <a:pt x="2518" y="241"/>
                </a:lnTo>
                <a:lnTo>
                  <a:pt x="2556" y="252"/>
                </a:lnTo>
                <a:lnTo>
                  <a:pt x="2594" y="264"/>
                </a:lnTo>
                <a:lnTo>
                  <a:pt x="2632" y="275"/>
                </a:lnTo>
                <a:lnTo>
                  <a:pt x="2670" y="289"/>
                </a:lnTo>
                <a:lnTo>
                  <a:pt x="2707" y="303"/>
                </a:lnTo>
                <a:lnTo>
                  <a:pt x="2744" y="318"/>
                </a:lnTo>
                <a:lnTo>
                  <a:pt x="2876" y="183"/>
                </a:lnTo>
                <a:lnTo>
                  <a:pt x="2924" y="204"/>
                </a:lnTo>
                <a:lnTo>
                  <a:pt x="2971" y="228"/>
                </a:lnTo>
                <a:lnTo>
                  <a:pt x="3017" y="253"/>
                </a:lnTo>
                <a:lnTo>
                  <a:pt x="3063" y="280"/>
                </a:lnTo>
                <a:lnTo>
                  <a:pt x="3109" y="306"/>
                </a:lnTo>
                <a:lnTo>
                  <a:pt x="3153" y="335"/>
                </a:lnTo>
                <a:lnTo>
                  <a:pt x="3196" y="365"/>
                </a:lnTo>
                <a:lnTo>
                  <a:pt x="3237" y="394"/>
                </a:lnTo>
                <a:lnTo>
                  <a:pt x="3250" y="403"/>
                </a:lnTo>
                <a:lnTo>
                  <a:pt x="3263" y="413"/>
                </a:lnTo>
                <a:lnTo>
                  <a:pt x="3275" y="421"/>
                </a:lnTo>
                <a:lnTo>
                  <a:pt x="3287" y="431"/>
                </a:lnTo>
                <a:lnTo>
                  <a:pt x="3237" y="461"/>
                </a:lnTo>
                <a:lnTo>
                  <a:pt x="3167" y="507"/>
                </a:lnTo>
                <a:lnTo>
                  <a:pt x="3142" y="488"/>
                </a:lnTo>
                <a:lnTo>
                  <a:pt x="3113" y="468"/>
                </a:lnTo>
                <a:lnTo>
                  <a:pt x="3083" y="448"/>
                </a:lnTo>
                <a:lnTo>
                  <a:pt x="3056" y="430"/>
                </a:lnTo>
                <a:lnTo>
                  <a:pt x="3027" y="412"/>
                </a:lnTo>
                <a:lnTo>
                  <a:pt x="2994" y="392"/>
                </a:lnTo>
                <a:lnTo>
                  <a:pt x="2960" y="373"/>
                </a:lnTo>
                <a:lnTo>
                  <a:pt x="2929" y="356"/>
                </a:lnTo>
                <a:lnTo>
                  <a:pt x="2895" y="389"/>
                </a:lnTo>
                <a:lnTo>
                  <a:pt x="2925" y="404"/>
                </a:lnTo>
                <a:lnTo>
                  <a:pt x="2953" y="420"/>
                </a:lnTo>
                <a:lnTo>
                  <a:pt x="2981" y="437"/>
                </a:lnTo>
                <a:lnTo>
                  <a:pt x="3010" y="454"/>
                </a:lnTo>
                <a:lnTo>
                  <a:pt x="3037" y="471"/>
                </a:lnTo>
                <a:lnTo>
                  <a:pt x="3064" y="489"/>
                </a:lnTo>
                <a:lnTo>
                  <a:pt x="3091" y="507"/>
                </a:lnTo>
                <a:lnTo>
                  <a:pt x="3118" y="526"/>
                </a:lnTo>
                <a:lnTo>
                  <a:pt x="3129" y="534"/>
                </a:lnTo>
                <a:lnTo>
                  <a:pt x="3140" y="542"/>
                </a:lnTo>
                <a:lnTo>
                  <a:pt x="3150" y="550"/>
                </a:lnTo>
                <a:lnTo>
                  <a:pt x="3162" y="558"/>
                </a:lnTo>
                <a:lnTo>
                  <a:pt x="3164" y="560"/>
                </a:lnTo>
                <a:lnTo>
                  <a:pt x="3169" y="557"/>
                </a:lnTo>
                <a:lnTo>
                  <a:pt x="3175" y="554"/>
                </a:lnTo>
                <a:lnTo>
                  <a:pt x="3192" y="543"/>
                </a:lnTo>
                <a:lnTo>
                  <a:pt x="3210" y="533"/>
                </a:lnTo>
                <a:lnTo>
                  <a:pt x="3228" y="521"/>
                </a:lnTo>
                <a:lnTo>
                  <a:pt x="3245" y="511"/>
                </a:lnTo>
                <a:lnTo>
                  <a:pt x="3265" y="499"/>
                </a:lnTo>
                <a:lnTo>
                  <a:pt x="3285" y="487"/>
                </a:lnTo>
                <a:lnTo>
                  <a:pt x="3306" y="475"/>
                </a:lnTo>
                <a:lnTo>
                  <a:pt x="3327" y="464"/>
                </a:lnTo>
                <a:lnTo>
                  <a:pt x="3367" y="497"/>
                </a:lnTo>
                <a:lnTo>
                  <a:pt x="3406" y="533"/>
                </a:lnTo>
                <a:lnTo>
                  <a:pt x="3446" y="569"/>
                </a:lnTo>
                <a:lnTo>
                  <a:pt x="3484" y="607"/>
                </a:lnTo>
                <a:lnTo>
                  <a:pt x="3521" y="645"/>
                </a:lnTo>
                <a:lnTo>
                  <a:pt x="3556" y="685"/>
                </a:lnTo>
                <a:lnTo>
                  <a:pt x="3591" y="724"/>
                </a:lnTo>
                <a:lnTo>
                  <a:pt x="3623" y="764"/>
                </a:lnTo>
                <a:lnTo>
                  <a:pt x="3633" y="775"/>
                </a:lnTo>
                <a:lnTo>
                  <a:pt x="3641" y="787"/>
                </a:lnTo>
                <a:lnTo>
                  <a:pt x="3650" y="798"/>
                </a:lnTo>
                <a:lnTo>
                  <a:pt x="3659" y="810"/>
                </a:lnTo>
                <a:lnTo>
                  <a:pt x="3603" y="827"/>
                </a:lnTo>
                <a:lnTo>
                  <a:pt x="3524" y="852"/>
                </a:lnTo>
                <a:lnTo>
                  <a:pt x="3504" y="827"/>
                </a:lnTo>
                <a:lnTo>
                  <a:pt x="3482" y="801"/>
                </a:lnTo>
                <a:lnTo>
                  <a:pt x="3457" y="773"/>
                </a:lnTo>
                <a:lnTo>
                  <a:pt x="3436" y="749"/>
                </a:lnTo>
                <a:lnTo>
                  <a:pt x="3413" y="724"/>
                </a:lnTo>
                <a:lnTo>
                  <a:pt x="3386" y="696"/>
                </a:lnTo>
                <a:lnTo>
                  <a:pt x="3359" y="669"/>
                </a:lnTo>
                <a:lnTo>
                  <a:pt x="3333" y="644"/>
                </a:lnTo>
                <a:lnTo>
                  <a:pt x="3292" y="668"/>
                </a:lnTo>
                <a:lnTo>
                  <a:pt x="3316" y="690"/>
                </a:lnTo>
                <a:lnTo>
                  <a:pt x="3339" y="713"/>
                </a:lnTo>
                <a:lnTo>
                  <a:pt x="3363" y="737"/>
                </a:lnTo>
                <a:lnTo>
                  <a:pt x="3385" y="760"/>
                </a:lnTo>
                <a:lnTo>
                  <a:pt x="3407" y="784"/>
                </a:lnTo>
                <a:lnTo>
                  <a:pt x="3429" y="808"/>
                </a:lnTo>
                <a:lnTo>
                  <a:pt x="3450" y="833"/>
                </a:lnTo>
                <a:lnTo>
                  <a:pt x="3471" y="858"/>
                </a:lnTo>
                <a:lnTo>
                  <a:pt x="3480" y="869"/>
                </a:lnTo>
                <a:lnTo>
                  <a:pt x="3488" y="879"/>
                </a:lnTo>
                <a:lnTo>
                  <a:pt x="3497" y="890"/>
                </a:lnTo>
                <a:lnTo>
                  <a:pt x="3505" y="901"/>
                </a:lnTo>
                <a:lnTo>
                  <a:pt x="3507" y="903"/>
                </a:lnTo>
                <a:lnTo>
                  <a:pt x="3513" y="902"/>
                </a:lnTo>
                <a:lnTo>
                  <a:pt x="3522" y="898"/>
                </a:lnTo>
                <a:lnTo>
                  <a:pt x="3540" y="893"/>
                </a:lnTo>
                <a:lnTo>
                  <a:pt x="3559" y="888"/>
                </a:lnTo>
                <a:lnTo>
                  <a:pt x="3579" y="881"/>
                </a:lnTo>
                <a:lnTo>
                  <a:pt x="3598" y="876"/>
                </a:lnTo>
                <a:lnTo>
                  <a:pt x="3620" y="870"/>
                </a:lnTo>
                <a:lnTo>
                  <a:pt x="3643" y="863"/>
                </a:lnTo>
                <a:lnTo>
                  <a:pt x="3667" y="857"/>
                </a:lnTo>
                <a:lnTo>
                  <a:pt x="3689" y="852"/>
                </a:lnTo>
                <a:lnTo>
                  <a:pt x="3719" y="894"/>
                </a:lnTo>
                <a:lnTo>
                  <a:pt x="3749" y="938"/>
                </a:lnTo>
                <a:lnTo>
                  <a:pt x="3776" y="983"/>
                </a:lnTo>
                <a:lnTo>
                  <a:pt x="3803" y="1029"/>
                </a:lnTo>
                <a:lnTo>
                  <a:pt x="3828" y="1076"/>
                </a:lnTo>
                <a:lnTo>
                  <a:pt x="3853" y="1123"/>
                </a:lnTo>
                <a:lnTo>
                  <a:pt x="3876" y="1170"/>
                </a:lnTo>
                <a:lnTo>
                  <a:pt x="3896" y="1215"/>
                </a:lnTo>
                <a:lnTo>
                  <a:pt x="3903" y="1229"/>
                </a:lnTo>
                <a:lnTo>
                  <a:pt x="3909" y="1244"/>
                </a:lnTo>
                <a:lnTo>
                  <a:pt x="3916" y="1258"/>
                </a:lnTo>
                <a:lnTo>
                  <a:pt x="3921" y="1272"/>
                </a:lnTo>
                <a:lnTo>
                  <a:pt x="3780" y="1278"/>
                </a:lnTo>
                <a:lnTo>
                  <a:pt x="3767" y="1249"/>
                </a:lnTo>
                <a:lnTo>
                  <a:pt x="3752" y="1216"/>
                </a:lnTo>
                <a:lnTo>
                  <a:pt x="3736" y="1184"/>
                </a:lnTo>
                <a:lnTo>
                  <a:pt x="3721" y="1155"/>
                </a:lnTo>
                <a:lnTo>
                  <a:pt x="3705" y="1126"/>
                </a:lnTo>
                <a:lnTo>
                  <a:pt x="3686" y="1092"/>
                </a:lnTo>
                <a:lnTo>
                  <a:pt x="3667" y="1058"/>
                </a:lnTo>
                <a:lnTo>
                  <a:pt x="3649" y="1028"/>
                </a:lnTo>
                <a:lnTo>
                  <a:pt x="3603" y="1040"/>
                </a:lnTo>
                <a:lnTo>
                  <a:pt x="3620" y="1067"/>
                </a:lnTo>
                <a:lnTo>
                  <a:pt x="3637" y="1096"/>
                </a:lnTo>
                <a:lnTo>
                  <a:pt x="3653" y="1125"/>
                </a:lnTo>
                <a:lnTo>
                  <a:pt x="3669" y="1153"/>
                </a:lnTo>
                <a:lnTo>
                  <a:pt x="3685" y="1181"/>
                </a:lnTo>
                <a:lnTo>
                  <a:pt x="3699" y="1211"/>
                </a:lnTo>
                <a:lnTo>
                  <a:pt x="3714" y="1240"/>
                </a:lnTo>
                <a:lnTo>
                  <a:pt x="3726" y="1271"/>
                </a:lnTo>
                <a:lnTo>
                  <a:pt x="3733" y="1282"/>
                </a:lnTo>
                <a:lnTo>
                  <a:pt x="3738" y="1295"/>
                </a:lnTo>
                <a:lnTo>
                  <a:pt x="3743" y="1307"/>
                </a:lnTo>
                <a:lnTo>
                  <a:pt x="3749" y="1319"/>
                </a:lnTo>
                <a:lnTo>
                  <a:pt x="3750" y="1323"/>
                </a:lnTo>
                <a:lnTo>
                  <a:pt x="3756" y="1323"/>
                </a:lnTo>
                <a:lnTo>
                  <a:pt x="3761" y="1323"/>
                </a:lnTo>
                <a:lnTo>
                  <a:pt x="3783" y="1322"/>
                </a:lnTo>
                <a:lnTo>
                  <a:pt x="3803" y="1322"/>
                </a:lnTo>
                <a:lnTo>
                  <a:pt x="3824" y="1320"/>
                </a:lnTo>
                <a:lnTo>
                  <a:pt x="3844" y="1320"/>
                </a:lnTo>
                <a:lnTo>
                  <a:pt x="3868" y="1319"/>
                </a:lnTo>
                <a:lnTo>
                  <a:pt x="3891" y="1319"/>
                </a:lnTo>
                <a:lnTo>
                  <a:pt x="3916" y="1320"/>
                </a:lnTo>
                <a:lnTo>
                  <a:pt x="3939" y="1320"/>
                </a:lnTo>
                <a:lnTo>
                  <a:pt x="3959" y="1374"/>
                </a:lnTo>
                <a:lnTo>
                  <a:pt x="3976" y="1429"/>
                </a:lnTo>
                <a:lnTo>
                  <a:pt x="3993" y="1484"/>
                </a:lnTo>
                <a:lnTo>
                  <a:pt x="4008" y="1541"/>
                </a:lnTo>
                <a:lnTo>
                  <a:pt x="4021" y="1597"/>
                </a:lnTo>
                <a:lnTo>
                  <a:pt x="4033" y="1653"/>
                </a:lnTo>
                <a:lnTo>
                  <a:pt x="4043" y="1709"/>
                </a:lnTo>
                <a:lnTo>
                  <a:pt x="4051" y="1763"/>
                </a:lnTo>
                <a:lnTo>
                  <a:pt x="4053" y="1774"/>
                </a:lnTo>
                <a:lnTo>
                  <a:pt x="4054" y="1786"/>
                </a:lnTo>
                <a:lnTo>
                  <a:pt x="3994" y="1772"/>
                </a:lnTo>
                <a:lnTo>
                  <a:pt x="3994" y="1772"/>
                </a:lnTo>
                <a:lnTo>
                  <a:pt x="3916" y="1755"/>
                </a:lnTo>
                <a:lnTo>
                  <a:pt x="3911" y="1724"/>
                </a:lnTo>
                <a:lnTo>
                  <a:pt x="3905" y="1689"/>
                </a:lnTo>
                <a:lnTo>
                  <a:pt x="3898" y="1653"/>
                </a:lnTo>
                <a:lnTo>
                  <a:pt x="3891" y="1621"/>
                </a:lnTo>
                <a:lnTo>
                  <a:pt x="3884" y="1588"/>
                </a:lnTo>
                <a:lnTo>
                  <a:pt x="3874" y="1551"/>
                </a:lnTo>
                <a:lnTo>
                  <a:pt x="3864" y="1514"/>
                </a:lnTo>
                <a:lnTo>
                  <a:pt x="3854" y="1480"/>
                </a:lnTo>
                <a:lnTo>
                  <a:pt x="3806" y="1480"/>
                </a:lnTo>
                <a:lnTo>
                  <a:pt x="3817" y="1512"/>
                </a:lnTo>
                <a:lnTo>
                  <a:pt x="3825" y="1543"/>
                </a:lnTo>
                <a:lnTo>
                  <a:pt x="3834" y="1575"/>
                </a:lnTo>
                <a:lnTo>
                  <a:pt x="3841" y="1606"/>
                </a:lnTo>
                <a:lnTo>
                  <a:pt x="3849" y="1638"/>
                </a:lnTo>
                <a:lnTo>
                  <a:pt x="3856" y="1670"/>
                </a:lnTo>
                <a:lnTo>
                  <a:pt x="3861" y="1702"/>
                </a:lnTo>
                <a:lnTo>
                  <a:pt x="3867" y="1734"/>
                </a:lnTo>
                <a:lnTo>
                  <a:pt x="3869" y="1748"/>
                </a:lnTo>
                <a:lnTo>
                  <a:pt x="3871" y="1761"/>
                </a:lnTo>
                <a:lnTo>
                  <a:pt x="3873" y="1774"/>
                </a:lnTo>
                <a:lnTo>
                  <a:pt x="3875" y="1787"/>
                </a:lnTo>
                <a:lnTo>
                  <a:pt x="3875" y="1791"/>
                </a:lnTo>
                <a:lnTo>
                  <a:pt x="3884" y="1794"/>
                </a:lnTo>
                <a:lnTo>
                  <a:pt x="3889" y="1795"/>
                </a:lnTo>
                <a:lnTo>
                  <a:pt x="3908" y="1799"/>
                </a:lnTo>
                <a:lnTo>
                  <a:pt x="3928" y="1803"/>
                </a:lnTo>
                <a:lnTo>
                  <a:pt x="3948" y="1808"/>
                </a:lnTo>
                <a:lnTo>
                  <a:pt x="3968" y="1813"/>
                </a:lnTo>
                <a:lnTo>
                  <a:pt x="3990" y="1819"/>
                </a:lnTo>
                <a:lnTo>
                  <a:pt x="4013" y="1824"/>
                </a:lnTo>
                <a:lnTo>
                  <a:pt x="4036" y="1831"/>
                </a:lnTo>
                <a:lnTo>
                  <a:pt x="4059" y="1838"/>
                </a:lnTo>
                <a:lnTo>
                  <a:pt x="4063" y="1889"/>
                </a:lnTo>
                <a:lnTo>
                  <a:pt x="4067" y="1941"/>
                </a:lnTo>
                <a:lnTo>
                  <a:pt x="4069" y="1995"/>
                </a:lnTo>
                <a:lnTo>
                  <a:pt x="4069" y="2048"/>
                </a:lnTo>
                <a:lnTo>
                  <a:pt x="4068" y="2101"/>
                </a:lnTo>
                <a:lnTo>
                  <a:pt x="4066" y="2154"/>
                </a:lnTo>
                <a:lnTo>
                  <a:pt x="4061" y="2206"/>
                </a:lnTo>
                <a:lnTo>
                  <a:pt x="4057" y="2256"/>
                </a:lnTo>
                <a:lnTo>
                  <a:pt x="4055" y="2272"/>
                </a:lnTo>
                <a:lnTo>
                  <a:pt x="4054" y="2287"/>
                </a:lnTo>
                <a:lnTo>
                  <a:pt x="4052" y="2303"/>
                </a:lnTo>
                <a:lnTo>
                  <a:pt x="4050" y="2318"/>
                </a:lnTo>
                <a:lnTo>
                  <a:pt x="3999" y="2290"/>
                </a:lnTo>
                <a:lnTo>
                  <a:pt x="3924" y="2252"/>
                </a:lnTo>
                <a:lnTo>
                  <a:pt x="3927" y="2220"/>
                </a:lnTo>
                <a:lnTo>
                  <a:pt x="3931" y="2185"/>
                </a:lnTo>
                <a:lnTo>
                  <a:pt x="3933" y="2149"/>
                </a:lnTo>
                <a:lnTo>
                  <a:pt x="3935" y="2117"/>
                </a:lnTo>
                <a:lnTo>
                  <a:pt x="3936" y="2083"/>
                </a:lnTo>
                <a:lnTo>
                  <a:pt x="3936" y="2044"/>
                </a:lnTo>
                <a:lnTo>
                  <a:pt x="3936" y="2005"/>
                </a:lnTo>
                <a:lnTo>
                  <a:pt x="3936" y="1970"/>
                </a:lnTo>
                <a:lnTo>
                  <a:pt x="3890" y="1957"/>
                </a:lnTo>
                <a:lnTo>
                  <a:pt x="3891" y="1990"/>
                </a:lnTo>
                <a:lnTo>
                  <a:pt x="3891" y="2023"/>
                </a:lnTo>
                <a:lnTo>
                  <a:pt x="3891" y="2056"/>
                </a:lnTo>
                <a:lnTo>
                  <a:pt x="3891" y="2088"/>
                </a:lnTo>
                <a:lnTo>
                  <a:pt x="3890" y="2121"/>
                </a:lnTo>
                <a:lnTo>
                  <a:pt x="3888" y="2154"/>
                </a:lnTo>
                <a:lnTo>
                  <a:pt x="3886" y="2186"/>
                </a:lnTo>
                <a:lnTo>
                  <a:pt x="3883" y="2219"/>
                </a:lnTo>
                <a:lnTo>
                  <a:pt x="3881" y="2233"/>
                </a:lnTo>
                <a:lnTo>
                  <a:pt x="3879" y="2245"/>
                </a:lnTo>
                <a:lnTo>
                  <a:pt x="3878" y="2259"/>
                </a:lnTo>
                <a:lnTo>
                  <a:pt x="3876" y="2272"/>
                </a:lnTo>
                <a:lnTo>
                  <a:pt x="3876" y="2276"/>
                </a:lnTo>
                <a:lnTo>
                  <a:pt x="3881" y="2279"/>
                </a:lnTo>
                <a:lnTo>
                  <a:pt x="3886" y="2282"/>
                </a:lnTo>
                <a:lnTo>
                  <a:pt x="3904" y="2291"/>
                </a:lnTo>
                <a:lnTo>
                  <a:pt x="3923" y="2302"/>
                </a:lnTo>
                <a:lnTo>
                  <a:pt x="3941" y="2311"/>
                </a:lnTo>
                <a:lnTo>
                  <a:pt x="3959" y="2321"/>
                </a:lnTo>
                <a:lnTo>
                  <a:pt x="3979" y="2333"/>
                </a:lnTo>
                <a:lnTo>
                  <a:pt x="4000" y="2344"/>
                </a:lnTo>
                <a:lnTo>
                  <a:pt x="4021" y="2356"/>
                </a:lnTo>
                <a:lnTo>
                  <a:pt x="4041" y="2369"/>
                </a:lnTo>
                <a:lnTo>
                  <a:pt x="4033" y="2420"/>
                </a:lnTo>
                <a:lnTo>
                  <a:pt x="4022" y="2473"/>
                </a:lnTo>
                <a:lnTo>
                  <a:pt x="4009" y="2525"/>
                </a:lnTo>
                <a:lnTo>
                  <a:pt x="3995" y="2577"/>
                </a:lnTo>
                <a:lnTo>
                  <a:pt x="3980" y="2629"/>
                </a:lnTo>
                <a:lnTo>
                  <a:pt x="3965" y="2679"/>
                </a:lnTo>
                <a:lnTo>
                  <a:pt x="3946" y="2729"/>
                </a:lnTo>
                <a:lnTo>
                  <a:pt x="3928" y="2778"/>
                </a:lnTo>
                <a:lnTo>
                  <a:pt x="3923" y="2790"/>
                </a:lnTo>
                <a:lnTo>
                  <a:pt x="3919" y="2803"/>
                </a:lnTo>
                <a:lnTo>
                  <a:pt x="3913" y="2815"/>
                </a:lnTo>
                <a:lnTo>
                  <a:pt x="3908" y="2829"/>
                </a:lnTo>
                <a:lnTo>
                  <a:pt x="3870" y="2794"/>
                </a:lnTo>
                <a:lnTo>
                  <a:pt x="3870" y="2794"/>
                </a:lnTo>
                <a:lnTo>
                  <a:pt x="3803" y="2733"/>
                </a:lnTo>
                <a:lnTo>
                  <a:pt x="3815" y="2704"/>
                </a:lnTo>
                <a:lnTo>
                  <a:pt x="3827" y="2671"/>
                </a:lnTo>
                <a:lnTo>
                  <a:pt x="3839" y="2637"/>
                </a:lnTo>
                <a:lnTo>
                  <a:pt x="3849" y="2606"/>
                </a:lnTo>
                <a:lnTo>
                  <a:pt x="3858" y="2573"/>
                </a:lnTo>
                <a:lnTo>
                  <a:pt x="3869" y="2536"/>
                </a:lnTo>
                <a:lnTo>
                  <a:pt x="3878" y="2498"/>
                </a:lnTo>
                <a:lnTo>
                  <a:pt x="3887" y="2464"/>
                </a:lnTo>
                <a:lnTo>
                  <a:pt x="3847" y="2440"/>
                </a:lnTo>
                <a:lnTo>
                  <a:pt x="3839" y="2473"/>
                </a:lnTo>
                <a:lnTo>
                  <a:pt x="3832" y="2505"/>
                </a:lnTo>
                <a:lnTo>
                  <a:pt x="3823" y="2536"/>
                </a:lnTo>
                <a:lnTo>
                  <a:pt x="3814" y="2568"/>
                </a:lnTo>
                <a:lnTo>
                  <a:pt x="3804" y="2598"/>
                </a:lnTo>
                <a:lnTo>
                  <a:pt x="3794" y="2629"/>
                </a:lnTo>
                <a:lnTo>
                  <a:pt x="3783" y="2660"/>
                </a:lnTo>
                <a:lnTo>
                  <a:pt x="3772" y="2691"/>
                </a:lnTo>
                <a:lnTo>
                  <a:pt x="3767" y="2704"/>
                </a:lnTo>
                <a:lnTo>
                  <a:pt x="3761" y="2716"/>
                </a:lnTo>
                <a:lnTo>
                  <a:pt x="3757" y="2729"/>
                </a:lnTo>
                <a:lnTo>
                  <a:pt x="3752" y="2741"/>
                </a:lnTo>
                <a:lnTo>
                  <a:pt x="3751" y="2744"/>
                </a:lnTo>
                <a:lnTo>
                  <a:pt x="3754" y="2748"/>
                </a:lnTo>
                <a:lnTo>
                  <a:pt x="3757" y="2750"/>
                </a:lnTo>
                <a:lnTo>
                  <a:pt x="3772" y="2765"/>
                </a:lnTo>
                <a:lnTo>
                  <a:pt x="3788" y="2779"/>
                </a:lnTo>
                <a:lnTo>
                  <a:pt x="3804" y="2794"/>
                </a:lnTo>
                <a:lnTo>
                  <a:pt x="3819" y="2809"/>
                </a:lnTo>
                <a:lnTo>
                  <a:pt x="3836" y="2826"/>
                </a:lnTo>
                <a:lnTo>
                  <a:pt x="3853" y="2843"/>
                </a:lnTo>
                <a:lnTo>
                  <a:pt x="3870" y="2860"/>
                </a:lnTo>
                <a:lnTo>
                  <a:pt x="3886" y="2877"/>
                </a:lnTo>
                <a:lnTo>
                  <a:pt x="3865" y="2924"/>
                </a:lnTo>
                <a:lnTo>
                  <a:pt x="3841" y="2970"/>
                </a:lnTo>
                <a:lnTo>
                  <a:pt x="3816" y="3017"/>
                </a:lnTo>
                <a:lnTo>
                  <a:pt x="3789" y="3064"/>
                </a:lnTo>
                <a:lnTo>
                  <a:pt x="3763" y="3109"/>
                </a:lnTo>
                <a:lnTo>
                  <a:pt x="3734" y="3153"/>
                </a:lnTo>
                <a:lnTo>
                  <a:pt x="3704" y="3197"/>
                </a:lnTo>
                <a:lnTo>
                  <a:pt x="3674" y="3238"/>
                </a:lnTo>
                <a:lnTo>
                  <a:pt x="3666" y="3250"/>
                </a:lnTo>
                <a:lnTo>
                  <a:pt x="3656" y="3263"/>
                </a:lnTo>
                <a:lnTo>
                  <a:pt x="3648" y="3276"/>
                </a:lnTo>
                <a:lnTo>
                  <a:pt x="3638" y="3287"/>
                </a:lnTo>
                <a:lnTo>
                  <a:pt x="3563" y="3167"/>
                </a:lnTo>
                <a:lnTo>
                  <a:pt x="3581" y="3142"/>
                </a:lnTo>
                <a:lnTo>
                  <a:pt x="3601" y="3113"/>
                </a:lnTo>
                <a:lnTo>
                  <a:pt x="3621" y="3083"/>
                </a:lnTo>
                <a:lnTo>
                  <a:pt x="3639" y="3056"/>
                </a:lnTo>
                <a:lnTo>
                  <a:pt x="3657" y="3027"/>
                </a:lnTo>
                <a:lnTo>
                  <a:pt x="3676" y="2994"/>
                </a:lnTo>
                <a:lnTo>
                  <a:pt x="3696" y="2960"/>
                </a:lnTo>
                <a:lnTo>
                  <a:pt x="3713" y="2930"/>
                </a:lnTo>
                <a:lnTo>
                  <a:pt x="3680" y="2895"/>
                </a:lnTo>
                <a:lnTo>
                  <a:pt x="3665" y="2925"/>
                </a:lnTo>
                <a:lnTo>
                  <a:pt x="3649" y="2953"/>
                </a:lnTo>
                <a:lnTo>
                  <a:pt x="3632" y="2982"/>
                </a:lnTo>
                <a:lnTo>
                  <a:pt x="3615" y="3010"/>
                </a:lnTo>
                <a:lnTo>
                  <a:pt x="3598" y="3037"/>
                </a:lnTo>
                <a:lnTo>
                  <a:pt x="3580" y="3064"/>
                </a:lnTo>
                <a:lnTo>
                  <a:pt x="3562" y="3092"/>
                </a:lnTo>
                <a:lnTo>
                  <a:pt x="3542" y="3118"/>
                </a:lnTo>
                <a:lnTo>
                  <a:pt x="3535" y="3129"/>
                </a:lnTo>
                <a:lnTo>
                  <a:pt x="3527" y="3140"/>
                </a:lnTo>
                <a:lnTo>
                  <a:pt x="3519" y="3151"/>
                </a:lnTo>
                <a:lnTo>
                  <a:pt x="3511" y="3162"/>
                </a:lnTo>
                <a:lnTo>
                  <a:pt x="3508" y="3165"/>
                </a:lnTo>
                <a:lnTo>
                  <a:pt x="3512" y="3169"/>
                </a:lnTo>
                <a:lnTo>
                  <a:pt x="3515" y="3175"/>
                </a:lnTo>
                <a:lnTo>
                  <a:pt x="3525" y="3192"/>
                </a:lnTo>
                <a:lnTo>
                  <a:pt x="3536" y="3210"/>
                </a:lnTo>
                <a:lnTo>
                  <a:pt x="3548" y="3228"/>
                </a:lnTo>
                <a:lnTo>
                  <a:pt x="3557" y="3245"/>
                </a:lnTo>
                <a:lnTo>
                  <a:pt x="3570" y="3265"/>
                </a:lnTo>
                <a:lnTo>
                  <a:pt x="3582" y="3285"/>
                </a:lnTo>
                <a:lnTo>
                  <a:pt x="3593" y="3306"/>
                </a:lnTo>
                <a:lnTo>
                  <a:pt x="3605" y="3328"/>
                </a:lnTo>
                <a:lnTo>
                  <a:pt x="3569" y="3371"/>
                </a:lnTo>
                <a:lnTo>
                  <a:pt x="3531" y="3414"/>
                </a:lnTo>
                <a:lnTo>
                  <a:pt x="3490" y="3456"/>
                </a:lnTo>
                <a:lnTo>
                  <a:pt x="3449" y="3497"/>
                </a:lnTo>
                <a:lnTo>
                  <a:pt x="3406" y="3537"/>
                </a:lnTo>
                <a:lnTo>
                  <a:pt x="3364" y="3574"/>
                </a:lnTo>
                <a:lnTo>
                  <a:pt x="3320" y="3610"/>
                </a:lnTo>
                <a:lnTo>
                  <a:pt x="3278" y="3646"/>
                </a:lnTo>
                <a:lnTo>
                  <a:pt x="3278" y="3646"/>
                </a:lnTo>
                <a:lnTo>
                  <a:pt x="3268" y="3653"/>
                </a:lnTo>
                <a:lnTo>
                  <a:pt x="3259" y="3660"/>
                </a:lnTo>
                <a:lnTo>
                  <a:pt x="3242" y="3601"/>
                </a:lnTo>
                <a:lnTo>
                  <a:pt x="3217" y="3524"/>
                </a:lnTo>
                <a:lnTo>
                  <a:pt x="3242" y="3504"/>
                </a:lnTo>
                <a:lnTo>
                  <a:pt x="3269" y="3482"/>
                </a:lnTo>
                <a:lnTo>
                  <a:pt x="3296" y="3458"/>
                </a:lnTo>
                <a:lnTo>
                  <a:pt x="3320" y="3436"/>
                </a:lnTo>
                <a:lnTo>
                  <a:pt x="3345" y="3413"/>
                </a:lnTo>
                <a:lnTo>
                  <a:pt x="3372" y="3386"/>
                </a:lnTo>
                <a:lnTo>
                  <a:pt x="3400" y="3359"/>
                </a:lnTo>
                <a:lnTo>
                  <a:pt x="3424" y="3334"/>
                </a:lnTo>
                <a:lnTo>
                  <a:pt x="3401" y="3292"/>
                </a:lnTo>
                <a:lnTo>
                  <a:pt x="3379" y="3316"/>
                </a:lnTo>
                <a:lnTo>
                  <a:pt x="3355" y="3339"/>
                </a:lnTo>
                <a:lnTo>
                  <a:pt x="3333" y="3363"/>
                </a:lnTo>
                <a:lnTo>
                  <a:pt x="3309" y="3385"/>
                </a:lnTo>
                <a:lnTo>
                  <a:pt x="3285" y="3407"/>
                </a:lnTo>
                <a:lnTo>
                  <a:pt x="3261" y="3430"/>
                </a:lnTo>
                <a:lnTo>
                  <a:pt x="3236" y="3451"/>
                </a:lnTo>
                <a:lnTo>
                  <a:pt x="3211" y="3471"/>
                </a:lnTo>
                <a:lnTo>
                  <a:pt x="3200" y="3480"/>
                </a:lnTo>
                <a:lnTo>
                  <a:pt x="3190" y="3488"/>
                </a:lnTo>
                <a:lnTo>
                  <a:pt x="3179" y="3497"/>
                </a:lnTo>
                <a:lnTo>
                  <a:pt x="3168" y="3505"/>
                </a:lnTo>
                <a:lnTo>
                  <a:pt x="3166" y="3507"/>
                </a:lnTo>
                <a:lnTo>
                  <a:pt x="3168" y="3516"/>
                </a:lnTo>
                <a:lnTo>
                  <a:pt x="3169" y="3521"/>
                </a:lnTo>
                <a:lnTo>
                  <a:pt x="3176" y="3540"/>
                </a:lnTo>
                <a:lnTo>
                  <a:pt x="3181" y="3559"/>
                </a:lnTo>
                <a:lnTo>
                  <a:pt x="3187" y="3579"/>
                </a:lnTo>
                <a:lnTo>
                  <a:pt x="3193" y="3598"/>
                </a:lnTo>
                <a:lnTo>
                  <a:pt x="3199" y="3620"/>
                </a:lnTo>
                <a:lnTo>
                  <a:pt x="3205" y="3643"/>
                </a:lnTo>
                <a:lnTo>
                  <a:pt x="3212" y="3667"/>
                </a:lnTo>
                <a:lnTo>
                  <a:pt x="3217" y="3690"/>
                </a:lnTo>
                <a:lnTo>
                  <a:pt x="3175" y="3720"/>
                </a:lnTo>
                <a:lnTo>
                  <a:pt x="3131" y="3749"/>
                </a:lnTo>
                <a:lnTo>
                  <a:pt x="3085" y="3776"/>
                </a:lnTo>
                <a:lnTo>
                  <a:pt x="3040" y="3803"/>
                </a:lnTo>
                <a:lnTo>
                  <a:pt x="2993" y="3830"/>
                </a:lnTo>
                <a:lnTo>
                  <a:pt x="2946" y="3853"/>
                </a:lnTo>
                <a:lnTo>
                  <a:pt x="2899" y="3876"/>
                </a:lnTo>
                <a:lnTo>
                  <a:pt x="2854" y="3898"/>
                </a:lnTo>
                <a:lnTo>
                  <a:pt x="2840" y="3903"/>
                </a:lnTo>
                <a:lnTo>
                  <a:pt x="2825" y="3909"/>
                </a:lnTo>
                <a:lnTo>
                  <a:pt x="2811" y="3916"/>
                </a:lnTo>
                <a:lnTo>
                  <a:pt x="2797" y="3921"/>
                </a:lnTo>
                <a:lnTo>
                  <a:pt x="2795" y="3864"/>
                </a:lnTo>
                <a:lnTo>
                  <a:pt x="2791" y="3780"/>
                </a:lnTo>
                <a:lnTo>
                  <a:pt x="2820" y="3767"/>
                </a:lnTo>
                <a:lnTo>
                  <a:pt x="2852" y="3752"/>
                </a:lnTo>
                <a:lnTo>
                  <a:pt x="2884" y="3736"/>
                </a:lnTo>
                <a:lnTo>
                  <a:pt x="2914" y="3721"/>
                </a:lnTo>
                <a:lnTo>
                  <a:pt x="2944" y="3705"/>
                </a:lnTo>
                <a:lnTo>
                  <a:pt x="2977" y="3686"/>
                </a:lnTo>
                <a:lnTo>
                  <a:pt x="3011" y="3667"/>
                </a:lnTo>
                <a:lnTo>
                  <a:pt x="3041" y="3649"/>
                </a:lnTo>
                <a:lnTo>
                  <a:pt x="3029" y="3603"/>
                </a:lnTo>
                <a:lnTo>
                  <a:pt x="3001" y="3620"/>
                </a:lnTo>
                <a:lnTo>
                  <a:pt x="2973" y="3637"/>
                </a:lnTo>
                <a:lnTo>
                  <a:pt x="2944" y="3654"/>
                </a:lnTo>
                <a:lnTo>
                  <a:pt x="2916" y="3670"/>
                </a:lnTo>
                <a:lnTo>
                  <a:pt x="2888" y="3685"/>
                </a:lnTo>
                <a:lnTo>
                  <a:pt x="2858" y="3700"/>
                </a:lnTo>
                <a:lnTo>
                  <a:pt x="2829" y="3714"/>
                </a:lnTo>
                <a:lnTo>
                  <a:pt x="2798" y="3727"/>
                </a:lnTo>
                <a:lnTo>
                  <a:pt x="2787" y="3733"/>
                </a:lnTo>
                <a:lnTo>
                  <a:pt x="2774" y="3738"/>
                </a:lnTo>
                <a:lnTo>
                  <a:pt x="2762" y="3743"/>
                </a:lnTo>
                <a:lnTo>
                  <a:pt x="2749" y="3749"/>
                </a:lnTo>
                <a:lnTo>
                  <a:pt x="2746" y="3750"/>
                </a:lnTo>
                <a:lnTo>
                  <a:pt x="2746" y="3756"/>
                </a:lnTo>
                <a:lnTo>
                  <a:pt x="2746" y="3761"/>
                </a:lnTo>
                <a:lnTo>
                  <a:pt x="2747" y="3783"/>
                </a:lnTo>
                <a:lnTo>
                  <a:pt x="2747" y="3804"/>
                </a:lnTo>
                <a:lnTo>
                  <a:pt x="2748" y="3824"/>
                </a:lnTo>
                <a:lnTo>
                  <a:pt x="2748" y="3844"/>
                </a:lnTo>
                <a:lnTo>
                  <a:pt x="2749" y="3868"/>
                </a:lnTo>
                <a:lnTo>
                  <a:pt x="2749" y="3892"/>
                </a:lnTo>
                <a:lnTo>
                  <a:pt x="2748" y="3916"/>
                </a:lnTo>
                <a:lnTo>
                  <a:pt x="2748" y="3940"/>
                </a:lnTo>
                <a:lnTo>
                  <a:pt x="2699" y="3957"/>
                </a:lnTo>
                <a:lnTo>
                  <a:pt x="2649" y="3974"/>
                </a:lnTo>
                <a:lnTo>
                  <a:pt x="2597" y="3990"/>
                </a:lnTo>
                <a:lnTo>
                  <a:pt x="2546" y="4004"/>
                </a:lnTo>
                <a:lnTo>
                  <a:pt x="2494" y="4017"/>
                </a:lnTo>
                <a:lnTo>
                  <a:pt x="2442" y="4028"/>
                </a:lnTo>
                <a:lnTo>
                  <a:pt x="2390" y="4038"/>
                </a:lnTo>
                <a:lnTo>
                  <a:pt x="2340" y="4046"/>
                </a:lnTo>
                <a:lnTo>
                  <a:pt x="2325" y="4049"/>
                </a:lnTo>
                <a:lnTo>
                  <a:pt x="2311" y="4051"/>
                </a:lnTo>
                <a:lnTo>
                  <a:pt x="2296" y="4052"/>
                </a:lnTo>
                <a:lnTo>
                  <a:pt x="2283" y="4054"/>
                </a:lnTo>
                <a:lnTo>
                  <a:pt x="2295" y="3996"/>
                </a:lnTo>
                <a:lnTo>
                  <a:pt x="2313" y="3916"/>
                </a:lnTo>
                <a:lnTo>
                  <a:pt x="2344" y="3911"/>
                </a:lnTo>
                <a:lnTo>
                  <a:pt x="2379" y="3905"/>
                </a:lnTo>
                <a:lnTo>
                  <a:pt x="2416" y="3899"/>
                </a:lnTo>
                <a:lnTo>
                  <a:pt x="2447" y="3891"/>
                </a:lnTo>
                <a:lnTo>
                  <a:pt x="2480" y="3884"/>
                </a:lnTo>
                <a:lnTo>
                  <a:pt x="2518" y="3874"/>
                </a:lnTo>
                <a:lnTo>
                  <a:pt x="2555" y="3864"/>
                </a:lnTo>
                <a:lnTo>
                  <a:pt x="2589" y="3854"/>
                </a:lnTo>
                <a:lnTo>
                  <a:pt x="2589" y="3807"/>
                </a:lnTo>
                <a:lnTo>
                  <a:pt x="2557" y="3817"/>
                </a:lnTo>
                <a:lnTo>
                  <a:pt x="2526" y="3825"/>
                </a:lnTo>
                <a:lnTo>
                  <a:pt x="2494" y="3834"/>
                </a:lnTo>
                <a:lnTo>
                  <a:pt x="2462" y="3842"/>
                </a:lnTo>
                <a:lnTo>
                  <a:pt x="2431" y="3850"/>
                </a:lnTo>
                <a:lnTo>
                  <a:pt x="2400" y="3856"/>
                </a:lnTo>
                <a:lnTo>
                  <a:pt x="2367" y="3861"/>
                </a:lnTo>
                <a:lnTo>
                  <a:pt x="2335" y="3867"/>
                </a:lnTo>
                <a:lnTo>
                  <a:pt x="2321" y="3869"/>
                </a:lnTo>
                <a:lnTo>
                  <a:pt x="2308" y="3871"/>
                </a:lnTo>
                <a:lnTo>
                  <a:pt x="2294" y="3873"/>
                </a:lnTo>
                <a:lnTo>
                  <a:pt x="2282" y="3875"/>
                </a:lnTo>
                <a:lnTo>
                  <a:pt x="2277" y="3876"/>
                </a:lnTo>
                <a:lnTo>
                  <a:pt x="2276" y="3882"/>
                </a:lnTo>
                <a:lnTo>
                  <a:pt x="2274" y="3890"/>
                </a:lnTo>
                <a:lnTo>
                  <a:pt x="2270" y="3910"/>
                </a:lnTo>
                <a:lnTo>
                  <a:pt x="2266" y="3929"/>
                </a:lnTo>
                <a:lnTo>
                  <a:pt x="2260" y="3949"/>
                </a:lnTo>
                <a:lnTo>
                  <a:pt x="2256" y="3968"/>
                </a:lnTo>
                <a:lnTo>
                  <a:pt x="2250" y="3990"/>
                </a:lnTo>
                <a:lnTo>
                  <a:pt x="2244" y="4013"/>
                </a:lnTo>
                <a:lnTo>
                  <a:pt x="2238" y="4037"/>
                </a:lnTo>
                <a:lnTo>
                  <a:pt x="2232" y="4059"/>
                </a:lnTo>
                <a:lnTo>
                  <a:pt x="2180" y="4064"/>
                </a:lnTo>
                <a:lnTo>
                  <a:pt x="2127" y="4068"/>
                </a:lnTo>
                <a:lnTo>
                  <a:pt x="2074" y="4069"/>
                </a:lnTo>
                <a:lnTo>
                  <a:pt x="2021" y="4069"/>
                </a:lnTo>
                <a:lnTo>
                  <a:pt x="1968" y="4068"/>
                </a:lnTo>
                <a:lnTo>
                  <a:pt x="1915" y="4066"/>
                </a:lnTo>
                <a:lnTo>
                  <a:pt x="1863" y="4062"/>
                </a:lnTo>
                <a:lnTo>
                  <a:pt x="1813" y="4057"/>
                </a:lnTo>
                <a:lnTo>
                  <a:pt x="1797" y="4055"/>
                </a:lnTo>
                <a:lnTo>
                  <a:pt x="1782" y="4054"/>
                </a:lnTo>
                <a:lnTo>
                  <a:pt x="1766" y="4052"/>
                </a:lnTo>
                <a:lnTo>
                  <a:pt x="1751" y="4050"/>
                </a:lnTo>
                <a:lnTo>
                  <a:pt x="1817" y="3924"/>
                </a:lnTo>
                <a:lnTo>
                  <a:pt x="1849" y="3927"/>
                </a:lnTo>
                <a:lnTo>
                  <a:pt x="1884" y="3931"/>
                </a:lnTo>
                <a:lnTo>
                  <a:pt x="1920" y="3934"/>
                </a:lnTo>
                <a:lnTo>
                  <a:pt x="1952" y="3935"/>
                </a:lnTo>
                <a:lnTo>
                  <a:pt x="1986" y="3936"/>
                </a:lnTo>
                <a:lnTo>
                  <a:pt x="2024" y="3937"/>
                </a:lnTo>
                <a:lnTo>
                  <a:pt x="2064" y="3936"/>
                </a:lnTo>
                <a:lnTo>
                  <a:pt x="2099" y="3936"/>
                </a:lnTo>
                <a:lnTo>
                  <a:pt x="2111" y="3890"/>
                </a:lnTo>
                <a:lnTo>
                  <a:pt x="2079" y="3891"/>
                </a:lnTo>
                <a:lnTo>
                  <a:pt x="2046" y="3892"/>
                </a:lnTo>
                <a:lnTo>
                  <a:pt x="2013" y="3892"/>
                </a:lnTo>
                <a:lnTo>
                  <a:pt x="1981" y="3891"/>
                </a:lnTo>
                <a:lnTo>
                  <a:pt x="1948" y="3890"/>
                </a:lnTo>
                <a:lnTo>
                  <a:pt x="1915" y="3888"/>
                </a:lnTo>
                <a:lnTo>
                  <a:pt x="1883" y="3886"/>
                </a:lnTo>
                <a:lnTo>
                  <a:pt x="1850" y="3883"/>
                </a:lnTo>
                <a:lnTo>
                  <a:pt x="1837" y="3882"/>
                </a:lnTo>
                <a:lnTo>
                  <a:pt x="1823" y="3879"/>
                </a:lnTo>
                <a:lnTo>
                  <a:pt x="1810" y="3878"/>
                </a:lnTo>
                <a:lnTo>
                  <a:pt x="1797" y="3876"/>
                </a:lnTo>
                <a:lnTo>
                  <a:pt x="1793" y="3876"/>
                </a:lnTo>
                <a:lnTo>
                  <a:pt x="1790" y="3882"/>
                </a:lnTo>
                <a:lnTo>
                  <a:pt x="1787" y="3887"/>
                </a:lnTo>
                <a:lnTo>
                  <a:pt x="1778" y="3905"/>
                </a:lnTo>
                <a:lnTo>
                  <a:pt x="1767" y="3923"/>
                </a:lnTo>
                <a:lnTo>
                  <a:pt x="1757" y="3941"/>
                </a:lnTo>
                <a:lnTo>
                  <a:pt x="1748" y="3959"/>
                </a:lnTo>
                <a:lnTo>
                  <a:pt x="1736" y="3979"/>
                </a:lnTo>
                <a:lnTo>
                  <a:pt x="1725" y="4001"/>
                </a:lnTo>
                <a:lnTo>
                  <a:pt x="1713" y="4021"/>
                </a:lnTo>
                <a:lnTo>
                  <a:pt x="1700" y="4041"/>
                </a:lnTo>
                <a:lnTo>
                  <a:pt x="1645" y="4032"/>
                </a:lnTo>
                <a:lnTo>
                  <a:pt x="1588" y="4020"/>
                </a:lnTo>
                <a:lnTo>
                  <a:pt x="1531" y="4006"/>
                </a:lnTo>
                <a:lnTo>
                  <a:pt x="1475" y="3991"/>
                </a:lnTo>
                <a:lnTo>
                  <a:pt x="1419" y="3974"/>
                </a:lnTo>
                <a:lnTo>
                  <a:pt x="1365" y="3956"/>
                </a:lnTo>
                <a:lnTo>
                  <a:pt x="1312" y="3937"/>
                </a:lnTo>
                <a:lnTo>
                  <a:pt x="1261" y="3917"/>
                </a:lnTo>
                <a:lnTo>
                  <a:pt x="1250" y="3912"/>
                </a:lnTo>
                <a:lnTo>
                  <a:pt x="1239" y="3908"/>
                </a:lnTo>
                <a:lnTo>
                  <a:pt x="1281" y="3862"/>
                </a:lnTo>
                <a:lnTo>
                  <a:pt x="1335" y="3804"/>
                </a:lnTo>
                <a:lnTo>
                  <a:pt x="1365" y="3815"/>
                </a:lnTo>
                <a:lnTo>
                  <a:pt x="1398" y="3827"/>
                </a:lnTo>
                <a:lnTo>
                  <a:pt x="1432" y="3839"/>
                </a:lnTo>
                <a:lnTo>
                  <a:pt x="1463" y="3850"/>
                </a:lnTo>
                <a:lnTo>
                  <a:pt x="1496" y="3859"/>
                </a:lnTo>
                <a:lnTo>
                  <a:pt x="1533" y="3869"/>
                </a:lnTo>
                <a:lnTo>
                  <a:pt x="1570" y="3879"/>
                </a:lnTo>
                <a:lnTo>
                  <a:pt x="1604" y="3888"/>
                </a:lnTo>
                <a:lnTo>
                  <a:pt x="1629" y="3847"/>
                </a:lnTo>
                <a:lnTo>
                  <a:pt x="1596" y="3839"/>
                </a:lnTo>
                <a:lnTo>
                  <a:pt x="1564" y="3832"/>
                </a:lnTo>
                <a:lnTo>
                  <a:pt x="1533" y="3823"/>
                </a:lnTo>
                <a:lnTo>
                  <a:pt x="1501" y="3814"/>
                </a:lnTo>
                <a:lnTo>
                  <a:pt x="1470" y="3804"/>
                </a:lnTo>
                <a:lnTo>
                  <a:pt x="1440" y="3794"/>
                </a:lnTo>
                <a:lnTo>
                  <a:pt x="1409" y="3784"/>
                </a:lnTo>
                <a:lnTo>
                  <a:pt x="1378" y="3772"/>
                </a:lnTo>
                <a:lnTo>
                  <a:pt x="1365" y="3767"/>
                </a:lnTo>
                <a:lnTo>
                  <a:pt x="1352" y="3763"/>
                </a:lnTo>
                <a:lnTo>
                  <a:pt x="1341" y="3757"/>
                </a:lnTo>
                <a:lnTo>
                  <a:pt x="1328" y="3752"/>
                </a:lnTo>
                <a:lnTo>
                  <a:pt x="1325" y="3751"/>
                </a:lnTo>
                <a:lnTo>
                  <a:pt x="1318" y="3757"/>
                </a:lnTo>
                <a:lnTo>
                  <a:pt x="1315" y="3760"/>
                </a:lnTo>
                <a:lnTo>
                  <a:pt x="1301" y="3775"/>
                </a:lnTo>
                <a:lnTo>
                  <a:pt x="1288" y="3790"/>
                </a:lnTo>
                <a:lnTo>
                  <a:pt x="1274" y="3805"/>
                </a:lnTo>
                <a:lnTo>
                  <a:pt x="1260" y="3819"/>
                </a:lnTo>
                <a:lnTo>
                  <a:pt x="1243" y="3836"/>
                </a:lnTo>
                <a:lnTo>
                  <a:pt x="1226" y="3853"/>
                </a:lnTo>
                <a:lnTo>
                  <a:pt x="1209" y="3870"/>
                </a:lnTo>
                <a:lnTo>
                  <a:pt x="1192" y="3887"/>
                </a:lnTo>
                <a:lnTo>
                  <a:pt x="1145" y="3865"/>
                </a:lnTo>
                <a:lnTo>
                  <a:pt x="1098" y="3841"/>
                </a:lnTo>
                <a:lnTo>
                  <a:pt x="1052" y="3816"/>
                </a:lnTo>
                <a:lnTo>
                  <a:pt x="1005" y="3790"/>
                </a:lnTo>
                <a:lnTo>
                  <a:pt x="960" y="3763"/>
                </a:lnTo>
                <a:lnTo>
                  <a:pt x="915" y="3734"/>
                </a:lnTo>
                <a:lnTo>
                  <a:pt x="872" y="3705"/>
                </a:lnTo>
                <a:lnTo>
                  <a:pt x="830" y="3675"/>
                </a:lnTo>
                <a:lnTo>
                  <a:pt x="819" y="3666"/>
                </a:lnTo>
                <a:lnTo>
                  <a:pt x="806" y="3657"/>
                </a:lnTo>
                <a:lnTo>
                  <a:pt x="793" y="3648"/>
                </a:lnTo>
                <a:lnTo>
                  <a:pt x="782" y="3638"/>
                </a:lnTo>
                <a:lnTo>
                  <a:pt x="831" y="3607"/>
                </a:lnTo>
                <a:lnTo>
                  <a:pt x="902" y="3563"/>
                </a:lnTo>
                <a:lnTo>
                  <a:pt x="927" y="3581"/>
                </a:lnTo>
                <a:lnTo>
                  <a:pt x="956" y="3601"/>
                </a:lnTo>
                <a:lnTo>
                  <a:pt x="986" y="3622"/>
                </a:lnTo>
                <a:lnTo>
                  <a:pt x="1013" y="3639"/>
                </a:lnTo>
                <a:lnTo>
                  <a:pt x="1042" y="3657"/>
                </a:lnTo>
                <a:lnTo>
                  <a:pt x="1075" y="3676"/>
                </a:lnTo>
                <a:lnTo>
                  <a:pt x="1109" y="3697"/>
                </a:lnTo>
                <a:lnTo>
                  <a:pt x="1139" y="3714"/>
                </a:lnTo>
                <a:lnTo>
                  <a:pt x="1174" y="3680"/>
                </a:lnTo>
                <a:lnTo>
                  <a:pt x="1144" y="3665"/>
                </a:lnTo>
                <a:lnTo>
                  <a:pt x="1115" y="3649"/>
                </a:lnTo>
                <a:lnTo>
                  <a:pt x="1087" y="3633"/>
                </a:lnTo>
                <a:lnTo>
                  <a:pt x="1059" y="3616"/>
                </a:lnTo>
                <a:lnTo>
                  <a:pt x="1031" y="3598"/>
                </a:lnTo>
                <a:lnTo>
                  <a:pt x="1005" y="3581"/>
                </a:lnTo>
                <a:lnTo>
                  <a:pt x="977" y="3562"/>
                </a:lnTo>
                <a:lnTo>
                  <a:pt x="951" y="3542"/>
                </a:lnTo>
                <a:lnTo>
                  <a:pt x="940" y="3535"/>
                </a:lnTo>
                <a:lnTo>
                  <a:pt x="929" y="3527"/>
                </a:lnTo>
                <a:lnTo>
                  <a:pt x="918" y="3519"/>
                </a:lnTo>
                <a:lnTo>
                  <a:pt x="907" y="3511"/>
                </a:lnTo>
                <a:lnTo>
                  <a:pt x="904" y="3508"/>
                </a:lnTo>
                <a:lnTo>
                  <a:pt x="900" y="3512"/>
                </a:lnTo>
                <a:lnTo>
                  <a:pt x="894" y="3515"/>
                </a:lnTo>
                <a:lnTo>
                  <a:pt x="877" y="3525"/>
                </a:lnTo>
                <a:lnTo>
                  <a:pt x="859" y="3537"/>
                </a:lnTo>
                <a:lnTo>
                  <a:pt x="841" y="3548"/>
                </a:lnTo>
                <a:lnTo>
                  <a:pt x="824" y="3558"/>
                </a:lnTo>
                <a:lnTo>
                  <a:pt x="804" y="3570"/>
                </a:lnTo>
                <a:lnTo>
                  <a:pt x="784" y="3582"/>
                </a:lnTo>
                <a:lnTo>
                  <a:pt x="762" y="3593"/>
                </a:lnTo>
                <a:lnTo>
                  <a:pt x="741" y="3605"/>
                </a:lnTo>
                <a:lnTo>
                  <a:pt x="700" y="3570"/>
                </a:lnTo>
                <a:lnTo>
                  <a:pt x="658" y="3533"/>
                </a:lnTo>
                <a:lnTo>
                  <a:pt x="617" y="3495"/>
                </a:lnTo>
                <a:lnTo>
                  <a:pt x="577" y="3455"/>
                </a:lnTo>
                <a:lnTo>
                  <a:pt x="539" y="3414"/>
                </a:lnTo>
                <a:lnTo>
                  <a:pt x="502" y="3372"/>
                </a:lnTo>
                <a:lnTo>
                  <a:pt x="466" y="3331"/>
                </a:lnTo>
                <a:lnTo>
                  <a:pt x="433" y="3289"/>
                </a:lnTo>
                <a:lnTo>
                  <a:pt x="422" y="3275"/>
                </a:lnTo>
                <a:lnTo>
                  <a:pt x="412" y="3260"/>
                </a:lnTo>
                <a:lnTo>
                  <a:pt x="544" y="3217"/>
                </a:lnTo>
                <a:lnTo>
                  <a:pt x="565" y="3242"/>
                </a:lnTo>
                <a:lnTo>
                  <a:pt x="587" y="3269"/>
                </a:lnTo>
                <a:lnTo>
                  <a:pt x="610" y="3296"/>
                </a:lnTo>
                <a:lnTo>
                  <a:pt x="633" y="3320"/>
                </a:lnTo>
                <a:lnTo>
                  <a:pt x="656" y="3345"/>
                </a:lnTo>
                <a:lnTo>
                  <a:pt x="683" y="3372"/>
                </a:lnTo>
                <a:lnTo>
                  <a:pt x="710" y="3400"/>
                </a:lnTo>
                <a:lnTo>
                  <a:pt x="736" y="3424"/>
                </a:lnTo>
                <a:lnTo>
                  <a:pt x="777" y="3401"/>
                </a:lnTo>
                <a:lnTo>
                  <a:pt x="753" y="3379"/>
                </a:lnTo>
                <a:lnTo>
                  <a:pt x="729" y="3355"/>
                </a:lnTo>
                <a:lnTo>
                  <a:pt x="706" y="3333"/>
                </a:lnTo>
                <a:lnTo>
                  <a:pt x="684" y="3310"/>
                </a:lnTo>
                <a:lnTo>
                  <a:pt x="661" y="3285"/>
                </a:lnTo>
                <a:lnTo>
                  <a:pt x="639" y="3261"/>
                </a:lnTo>
                <a:lnTo>
                  <a:pt x="618" y="3236"/>
                </a:lnTo>
                <a:lnTo>
                  <a:pt x="598" y="3211"/>
                </a:lnTo>
                <a:lnTo>
                  <a:pt x="589" y="3200"/>
                </a:lnTo>
                <a:lnTo>
                  <a:pt x="581" y="3189"/>
                </a:lnTo>
                <a:lnTo>
                  <a:pt x="572" y="3180"/>
                </a:lnTo>
                <a:lnTo>
                  <a:pt x="564" y="3169"/>
                </a:lnTo>
                <a:lnTo>
                  <a:pt x="561" y="3166"/>
                </a:lnTo>
                <a:lnTo>
                  <a:pt x="561" y="3166"/>
                </a:lnTo>
                <a:close/>
                <a:moveTo>
                  <a:pt x="3709" y="2726"/>
                </a:moveTo>
                <a:lnTo>
                  <a:pt x="3710" y="2723"/>
                </a:lnTo>
                <a:lnTo>
                  <a:pt x="3715" y="2711"/>
                </a:lnTo>
                <a:lnTo>
                  <a:pt x="3720" y="2699"/>
                </a:lnTo>
                <a:lnTo>
                  <a:pt x="3724" y="2688"/>
                </a:lnTo>
                <a:lnTo>
                  <a:pt x="3729" y="2676"/>
                </a:lnTo>
                <a:lnTo>
                  <a:pt x="3743" y="2637"/>
                </a:lnTo>
                <a:lnTo>
                  <a:pt x="3756" y="2598"/>
                </a:lnTo>
                <a:lnTo>
                  <a:pt x="3768" y="2559"/>
                </a:lnTo>
                <a:lnTo>
                  <a:pt x="3780" y="2520"/>
                </a:lnTo>
                <a:lnTo>
                  <a:pt x="3789" y="2480"/>
                </a:lnTo>
                <a:lnTo>
                  <a:pt x="3800" y="2441"/>
                </a:lnTo>
                <a:lnTo>
                  <a:pt x="3808" y="2401"/>
                </a:lnTo>
                <a:lnTo>
                  <a:pt x="3817" y="2360"/>
                </a:lnTo>
                <a:lnTo>
                  <a:pt x="3938" y="2431"/>
                </a:lnTo>
                <a:lnTo>
                  <a:pt x="3931" y="2467"/>
                </a:lnTo>
                <a:lnTo>
                  <a:pt x="3921" y="2503"/>
                </a:lnTo>
                <a:lnTo>
                  <a:pt x="3911" y="2539"/>
                </a:lnTo>
                <a:lnTo>
                  <a:pt x="3902" y="2576"/>
                </a:lnTo>
                <a:lnTo>
                  <a:pt x="3890" y="2612"/>
                </a:lnTo>
                <a:lnTo>
                  <a:pt x="3879" y="2648"/>
                </a:lnTo>
                <a:lnTo>
                  <a:pt x="3868" y="2682"/>
                </a:lnTo>
                <a:lnTo>
                  <a:pt x="3855" y="2715"/>
                </a:lnTo>
                <a:lnTo>
                  <a:pt x="3891" y="2749"/>
                </a:lnTo>
                <a:lnTo>
                  <a:pt x="3896" y="2736"/>
                </a:lnTo>
                <a:lnTo>
                  <a:pt x="3902" y="2722"/>
                </a:lnTo>
                <a:lnTo>
                  <a:pt x="3915" y="2685"/>
                </a:lnTo>
                <a:lnTo>
                  <a:pt x="3927" y="2645"/>
                </a:lnTo>
                <a:lnTo>
                  <a:pt x="3940" y="2606"/>
                </a:lnTo>
                <a:lnTo>
                  <a:pt x="3952" y="2565"/>
                </a:lnTo>
                <a:lnTo>
                  <a:pt x="3962" y="2524"/>
                </a:lnTo>
                <a:lnTo>
                  <a:pt x="3973" y="2484"/>
                </a:lnTo>
                <a:lnTo>
                  <a:pt x="3982" y="2442"/>
                </a:lnTo>
                <a:lnTo>
                  <a:pt x="3990" y="2402"/>
                </a:lnTo>
                <a:lnTo>
                  <a:pt x="3970" y="2390"/>
                </a:lnTo>
                <a:lnTo>
                  <a:pt x="3950" y="2378"/>
                </a:lnTo>
                <a:lnTo>
                  <a:pt x="3929" y="2366"/>
                </a:lnTo>
                <a:lnTo>
                  <a:pt x="3908" y="2353"/>
                </a:lnTo>
                <a:lnTo>
                  <a:pt x="3887" y="2341"/>
                </a:lnTo>
                <a:lnTo>
                  <a:pt x="3867" y="2329"/>
                </a:lnTo>
                <a:lnTo>
                  <a:pt x="3845" y="2318"/>
                </a:lnTo>
                <a:lnTo>
                  <a:pt x="3825" y="2307"/>
                </a:lnTo>
                <a:lnTo>
                  <a:pt x="3827" y="2296"/>
                </a:lnTo>
                <a:lnTo>
                  <a:pt x="3828" y="2288"/>
                </a:lnTo>
                <a:lnTo>
                  <a:pt x="3830" y="2278"/>
                </a:lnTo>
                <a:lnTo>
                  <a:pt x="3831" y="2269"/>
                </a:lnTo>
                <a:lnTo>
                  <a:pt x="3832" y="2266"/>
                </a:lnTo>
                <a:lnTo>
                  <a:pt x="3833" y="2253"/>
                </a:lnTo>
                <a:lnTo>
                  <a:pt x="3835" y="2240"/>
                </a:lnTo>
                <a:lnTo>
                  <a:pt x="3836" y="2228"/>
                </a:lnTo>
                <a:lnTo>
                  <a:pt x="3837" y="2216"/>
                </a:lnTo>
                <a:lnTo>
                  <a:pt x="3841" y="2174"/>
                </a:lnTo>
                <a:lnTo>
                  <a:pt x="3843" y="2134"/>
                </a:lnTo>
                <a:lnTo>
                  <a:pt x="3844" y="2092"/>
                </a:lnTo>
                <a:lnTo>
                  <a:pt x="3845" y="2052"/>
                </a:lnTo>
                <a:lnTo>
                  <a:pt x="3845" y="2012"/>
                </a:lnTo>
                <a:lnTo>
                  <a:pt x="3844" y="1970"/>
                </a:lnTo>
                <a:lnTo>
                  <a:pt x="3842" y="1930"/>
                </a:lnTo>
                <a:lnTo>
                  <a:pt x="3840" y="1888"/>
                </a:lnTo>
                <a:lnTo>
                  <a:pt x="3975" y="1925"/>
                </a:lnTo>
                <a:lnTo>
                  <a:pt x="3977" y="1962"/>
                </a:lnTo>
                <a:lnTo>
                  <a:pt x="3978" y="1998"/>
                </a:lnTo>
                <a:lnTo>
                  <a:pt x="3978" y="2036"/>
                </a:lnTo>
                <a:lnTo>
                  <a:pt x="3977" y="2074"/>
                </a:lnTo>
                <a:lnTo>
                  <a:pt x="3976" y="2113"/>
                </a:lnTo>
                <a:lnTo>
                  <a:pt x="3975" y="2150"/>
                </a:lnTo>
                <a:lnTo>
                  <a:pt x="3973" y="2186"/>
                </a:lnTo>
                <a:lnTo>
                  <a:pt x="3970" y="2221"/>
                </a:lnTo>
                <a:lnTo>
                  <a:pt x="4012" y="2244"/>
                </a:lnTo>
                <a:lnTo>
                  <a:pt x="4013" y="2234"/>
                </a:lnTo>
                <a:lnTo>
                  <a:pt x="4016" y="2221"/>
                </a:lnTo>
                <a:lnTo>
                  <a:pt x="4017" y="2209"/>
                </a:lnTo>
                <a:lnTo>
                  <a:pt x="4018" y="2198"/>
                </a:lnTo>
                <a:lnTo>
                  <a:pt x="4020" y="2160"/>
                </a:lnTo>
                <a:lnTo>
                  <a:pt x="4022" y="2121"/>
                </a:lnTo>
                <a:lnTo>
                  <a:pt x="4023" y="2082"/>
                </a:lnTo>
                <a:lnTo>
                  <a:pt x="4024" y="2041"/>
                </a:lnTo>
                <a:lnTo>
                  <a:pt x="4023" y="2002"/>
                </a:lnTo>
                <a:lnTo>
                  <a:pt x="4023" y="1962"/>
                </a:lnTo>
                <a:lnTo>
                  <a:pt x="4021" y="1922"/>
                </a:lnTo>
                <a:lnTo>
                  <a:pt x="4018" y="1884"/>
                </a:lnTo>
                <a:lnTo>
                  <a:pt x="3996" y="1877"/>
                </a:lnTo>
                <a:lnTo>
                  <a:pt x="3973" y="1870"/>
                </a:lnTo>
                <a:lnTo>
                  <a:pt x="3951" y="1864"/>
                </a:lnTo>
                <a:lnTo>
                  <a:pt x="3927" y="1857"/>
                </a:lnTo>
                <a:lnTo>
                  <a:pt x="3904" y="1851"/>
                </a:lnTo>
                <a:lnTo>
                  <a:pt x="3881" y="1845"/>
                </a:lnTo>
                <a:lnTo>
                  <a:pt x="3857" y="1839"/>
                </a:lnTo>
                <a:lnTo>
                  <a:pt x="3835" y="1834"/>
                </a:lnTo>
                <a:lnTo>
                  <a:pt x="3833" y="1811"/>
                </a:lnTo>
                <a:lnTo>
                  <a:pt x="3830" y="1788"/>
                </a:lnTo>
                <a:lnTo>
                  <a:pt x="3826" y="1765"/>
                </a:lnTo>
                <a:lnTo>
                  <a:pt x="3822" y="1743"/>
                </a:lnTo>
                <a:lnTo>
                  <a:pt x="3816" y="1702"/>
                </a:lnTo>
                <a:lnTo>
                  <a:pt x="3807" y="1662"/>
                </a:lnTo>
                <a:lnTo>
                  <a:pt x="3798" y="1622"/>
                </a:lnTo>
                <a:lnTo>
                  <a:pt x="3788" y="1583"/>
                </a:lnTo>
                <a:lnTo>
                  <a:pt x="3777" y="1544"/>
                </a:lnTo>
                <a:lnTo>
                  <a:pt x="3766" y="1504"/>
                </a:lnTo>
                <a:lnTo>
                  <a:pt x="3754" y="1465"/>
                </a:lnTo>
                <a:lnTo>
                  <a:pt x="3740" y="1426"/>
                </a:lnTo>
                <a:lnTo>
                  <a:pt x="3882" y="1427"/>
                </a:lnTo>
                <a:lnTo>
                  <a:pt x="3892" y="1461"/>
                </a:lnTo>
                <a:lnTo>
                  <a:pt x="3903" y="1496"/>
                </a:lnTo>
                <a:lnTo>
                  <a:pt x="3912" y="1533"/>
                </a:lnTo>
                <a:lnTo>
                  <a:pt x="3922" y="1569"/>
                </a:lnTo>
                <a:lnTo>
                  <a:pt x="3931" y="1606"/>
                </a:lnTo>
                <a:lnTo>
                  <a:pt x="3938" y="1644"/>
                </a:lnTo>
                <a:lnTo>
                  <a:pt x="3945" y="1679"/>
                </a:lnTo>
                <a:lnTo>
                  <a:pt x="3952" y="1714"/>
                </a:lnTo>
                <a:lnTo>
                  <a:pt x="4000" y="1724"/>
                </a:lnTo>
                <a:lnTo>
                  <a:pt x="3993" y="1683"/>
                </a:lnTo>
                <a:lnTo>
                  <a:pt x="3985" y="1640"/>
                </a:lnTo>
                <a:lnTo>
                  <a:pt x="3975" y="1596"/>
                </a:lnTo>
                <a:lnTo>
                  <a:pt x="3965" y="1551"/>
                </a:lnTo>
                <a:lnTo>
                  <a:pt x="3953" y="1507"/>
                </a:lnTo>
                <a:lnTo>
                  <a:pt x="3940" y="1462"/>
                </a:lnTo>
                <a:lnTo>
                  <a:pt x="3926" y="1417"/>
                </a:lnTo>
                <a:lnTo>
                  <a:pt x="3911" y="1375"/>
                </a:lnTo>
                <a:lnTo>
                  <a:pt x="3889" y="1375"/>
                </a:lnTo>
                <a:lnTo>
                  <a:pt x="3865" y="1374"/>
                </a:lnTo>
                <a:lnTo>
                  <a:pt x="3841" y="1374"/>
                </a:lnTo>
                <a:lnTo>
                  <a:pt x="3817" y="1374"/>
                </a:lnTo>
                <a:lnTo>
                  <a:pt x="3792" y="1374"/>
                </a:lnTo>
                <a:lnTo>
                  <a:pt x="3768" y="1374"/>
                </a:lnTo>
                <a:lnTo>
                  <a:pt x="3744" y="1374"/>
                </a:lnTo>
                <a:lnTo>
                  <a:pt x="3722" y="1375"/>
                </a:lnTo>
                <a:lnTo>
                  <a:pt x="3714" y="1353"/>
                </a:lnTo>
                <a:lnTo>
                  <a:pt x="3704" y="1332"/>
                </a:lnTo>
                <a:lnTo>
                  <a:pt x="3696" y="1311"/>
                </a:lnTo>
                <a:lnTo>
                  <a:pt x="3686" y="1290"/>
                </a:lnTo>
                <a:lnTo>
                  <a:pt x="3669" y="1252"/>
                </a:lnTo>
                <a:lnTo>
                  <a:pt x="3650" y="1215"/>
                </a:lnTo>
                <a:lnTo>
                  <a:pt x="3631" y="1180"/>
                </a:lnTo>
                <a:lnTo>
                  <a:pt x="3612" y="1144"/>
                </a:lnTo>
                <a:lnTo>
                  <a:pt x="3591" y="1109"/>
                </a:lnTo>
                <a:lnTo>
                  <a:pt x="3570" y="1074"/>
                </a:lnTo>
                <a:lnTo>
                  <a:pt x="3548" y="1039"/>
                </a:lnTo>
                <a:lnTo>
                  <a:pt x="3524" y="1005"/>
                </a:lnTo>
                <a:lnTo>
                  <a:pt x="3660" y="970"/>
                </a:lnTo>
                <a:lnTo>
                  <a:pt x="3681" y="999"/>
                </a:lnTo>
                <a:lnTo>
                  <a:pt x="3700" y="1031"/>
                </a:lnTo>
                <a:lnTo>
                  <a:pt x="3719" y="1063"/>
                </a:lnTo>
                <a:lnTo>
                  <a:pt x="3737" y="1097"/>
                </a:lnTo>
                <a:lnTo>
                  <a:pt x="3755" y="1130"/>
                </a:lnTo>
                <a:lnTo>
                  <a:pt x="3772" y="1164"/>
                </a:lnTo>
                <a:lnTo>
                  <a:pt x="3789" y="1196"/>
                </a:lnTo>
                <a:lnTo>
                  <a:pt x="3804" y="1228"/>
                </a:lnTo>
                <a:lnTo>
                  <a:pt x="3853" y="1227"/>
                </a:lnTo>
                <a:lnTo>
                  <a:pt x="3835" y="1189"/>
                </a:lnTo>
                <a:lnTo>
                  <a:pt x="3816" y="1149"/>
                </a:lnTo>
                <a:lnTo>
                  <a:pt x="3795" y="1109"/>
                </a:lnTo>
                <a:lnTo>
                  <a:pt x="3773" y="1069"/>
                </a:lnTo>
                <a:lnTo>
                  <a:pt x="3750" y="1028"/>
                </a:lnTo>
                <a:lnTo>
                  <a:pt x="3726" y="988"/>
                </a:lnTo>
                <a:lnTo>
                  <a:pt x="3702" y="949"/>
                </a:lnTo>
                <a:lnTo>
                  <a:pt x="3676" y="912"/>
                </a:lnTo>
                <a:lnTo>
                  <a:pt x="3654" y="918"/>
                </a:lnTo>
                <a:lnTo>
                  <a:pt x="3632" y="923"/>
                </a:lnTo>
                <a:lnTo>
                  <a:pt x="3608" y="928"/>
                </a:lnTo>
                <a:lnTo>
                  <a:pt x="3585" y="935"/>
                </a:lnTo>
                <a:lnTo>
                  <a:pt x="3562" y="941"/>
                </a:lnTo>
                <a:lnTo>
                  <a:pt x="3538" y="947"/>
                </a:lnTo>
                <a:lnTo>
                  <a:pt x="3516" y="954"/>
                </a:lnTo>
                <a:lnTo>
                  <a:pt x="3494" y="960"/>
                </a:lnTo>
                <a:lnTo>
                  <a:pt x="3480" y="942"/>
                </a:lnTo>
                <a:lnTo>
                  <a:pt x="3466" y="924"/>
                </a:lnTo>
                <a:lnTo>
                  <a:pt x="3451" y="905"/>
                </a:lnTo>
                <a:lnTo>
                  <a:pt x="3437" y="888"/>
                </a:lnTo>
                <a:lnTo>
                  <a:pt x="3411" y="856"/>
                </a:lnTo>
                <a:lnTo>
                  <a:pt x="3383" y="825"/>
                </a:lnTo>
                <a:lnTo>
                  <a:pt x="3355" y="795"/>
                </a:lnTo>
                <a:lnTo>
                  <a:pt x="3328" y="767"/>
                </a:lnTo>
                <a:lnTo>
                  <a:pt x="3298" y="738"/>
                </a:lnTo>
                <a:lnTo>
                  <a:pt x="3269" y="709"/>
                </a:lnTo>
                <a:lnTo>
                  <a:pt x="3238" y="682"/>
                </a:lnTo>
                <a:lnTo>
                  <a:pt x="3208" y="654"/>
                </a:lnTo>
                <a:lnTo>
                  <a:pt x="3330" y="585"/>
                </a:lnTo>
                <a:lnTo>
                  <a:pt x="3356" y="609"/>
                </a:lnTo>
                <a:lnTo>
                  <a:pt x="3383" y="635"/>
                </a:lnTo>
                <a:lnTo>
                  <a:pt x="3410" y="661"/>
                </a:lnTo>
                <a:lnTo>
                  <a:pt x="3436" y="688"/>
                </a:lnTo>
                <a:lnTo>
                  <a:pt x="3463" y="716"/>
                </a:lnTo>
                <a:lnTo>
                  <a:pt x="3488" y="743"/>
                </a:lnTo>
                <a:lnTo>
                  <a:pt x="3512" y="771"/>
                </a:lnTo>
                <a:lnTo>
                  <a:pt x="3535" y="798"/>
                </a:lnTo>
                <a:lnTo>
                  <a:pt x="3582" y="784"/>
                </a:lnTo>
                <a:lnTo>
                  <a:pt x="3572" y="772"/>
                </a:lnTo>
                <a:lnTo>
                  <a:pt x="3563" y="761"/>
                </a:lnTo>
                <a:lnTo>
                  <a:pt x="3537" y="730"/>
                </a:lnTo>
                <a:lnTo>
                  <a:pt x="3511" y="701"/>
                </a:lnTo>
                <a:lnTo>
                  <a:pt x="3482" y="670"/>
                </a:lnTo>
                <a:lnTo>
                  <a:pt x="3452" y="639"/>
                </a:lnTo>
                <a:lnTo>
                  <a:pt x="3422" y="609"/>
                </a:lnTo>
                <a:lnTo>
                  <a:pt x="3393" y="581"/>
                </a:lnTo>
                <a:lnTo>
                  <a:pt x="3361" y="552"/>
                </a:lnTo>
                <a:lnTo>
                  <a:pt x="3330" y="525"/>
                </a:lnTo>
                <a:lnTo>
                  <a:pt x="3310" y="536"/>
                </a:lnTo>
                <a:lnTo>
                  <a:pt x="3289" y="548"/>
                </a:lnTo>
                <a:lnTo>
                  <a:pt x="3268" y="559"/>
                </a:lnTo>
                <a:lnTo>
                  <a:pt x="3247" y="571"/>
                </a:lnTo>
                <a:lnTo>
                  <a:pt x="3227" y="583"/>
                </a:lnTo>
                <a:lnTo>
                  <a:pt x="3205" y="595"/>
                </a:lnTo>
                <a:lnTo>
                  <a:pt x="3185" y="607"/>
                </a:lnTo>
                <a:lnTo>
                  <a:pt x="3166" y="619"/>
                </a:lnTo>
                <a:lnTo>
                  <a:pt x="3150" y="607"/>
                </a:lnTo>
                <a:lnTo>
                  <a:pt x="3135" y="595"/>
                </a:lnTo>
                <a:lnTo>
                  <a:pt x="3133" y="593"/>
                </a:lnTo>
                <a:lnTo>
                  <a:pt x="3124" y="586"/>
                </a:lnTo>
                <a:lnTo>
                  <a:pt x="3113" y="578"/>
                </a:lnTo>
                <a:lnTo>
                  <a:pt x="3102" y="571"/>
                </a:lnTo>
                <a:lnTo>
                  <a:pt x="3093" y="564"/>
                </a:lnTo>
                <a:lnTo>
                  <a:pt x="3059" y="540"/>
                </a:lnTo>
                <a:lnTo>
                  <a:pt x="3025" y="518"/>
                </a:lnTo>
                <a:lnTo>
                  <a:pt x="2990" y="495"/>
                </a:lnTo>
                <a:lnTo>
                  <a:pt x="2955" y="475"/>
                </a:lnTo>
                <a:lnTo>
                  <a:pt x="2919" y="454"/>
                </a:lnTo>
                <a:lnTo>
                  <a:pt x="2883" y="435"/>
                </a:lnTo>
                <a:lnTo>
                  <a:pt x="2847" y="416"/>
                </a:lnTo>
                <a:lnTo>
                  <a:pt x="2810" y="397"/>
                </a:lnTo>
                <a:lnTo>
                  <a:pt x="2910" y="299"/>
                </a:lnTo>
                <a:lnTo>
                  <a:pt x="2942" y="315"/>
                </a:lnTo>
                <a:lnTo>
                  <a:pt x="2975" y="333"/>
                </a:lnTo>
                <a:lnTo>
                  <a:pt x="3008" y="352"/>
                </a:lnTo>
                <a:lnTo>
                  <a:pt x="3041" y="371"/>
                </a:lnTo>
                <a:lnTo>
                  <a:pt x="3073" y="391"/>
                </a:lnTo>
                <a:lnTo>
                  <a:pt x="3104" y="412"/>
                </a:lnTo>
                <a:lnTo>
                  <a:pt x="3134" y="432"/>
                </a:lnTo>
                <a:lnTo>
                  <a:pt x="3164" y="452"/>
                </a:lnTo>
                <a:lnTo>
                  <a:pt x="3205" y="426"/>
                </a:lnTo>
                <a:lnTo>
                  <a:pt x="3196" y="419"/>
                </a:lnTo>
                <a:lnTo>
                  <a:pt x="3186" y="413"/>
                </a:lnTo>
                <a:lnTo>
                  <a:pt x="3177" y="405"/>
                </a:lnTo>
                <a:lnTo>
                  <a:pt x="3167" y="399"/>
                </a:lnTo>
                <a:lnTo>
                  <a:pt x="3135" y="377"/>
                </a:lnTo>
                <a:lnTo>
                  <a:pt x="3103" y="356"/>
                </a:lnTo>
                <a:lnTo>
                  <a:pt x="3069" y="336"/>
                </a:lnTo>
                <a:lnTo>
                  <a:pt x="3035" y="315"/>
                </a:lnTo>
                <a:lnTo>
                  <a:pt x="3000" y="296"/>
                </a:lnTo>
                <a:lnTo>
                  <a:pt x="2965" y="276"/>
                </a:lnTo>
                <a:lnTo>
                  <a:pt x="2930" y="258"/>
                </a:lnTo>
                <a:lnTo>
                  <a:pt x="2895" y="241"/>
                </a:lnTo>
                <a:lnTo>
                  <a:pt x="2862" y="273"/>
                </a:lnTo>
                <a:lnTo>
                  <a:pt x="2827" y="307"/>
                </a:lnTo>
                <a:lnTo>
                  <a:pt x="2793" y="341"/>
                </a:lnTo>
                <a:lnTo>
                  <a:pt x="2761" y="374"/>
                </a:lnTo>
                <a:lnTo>
                  <a:pt x="2712" y="354"/>
                </a:lnTo>
                <a:lnTo>
                  <a:pt x="2663" y="336"/>
                </a:lnTo>
                <a:lnTo>
                  <a:pt x="2613" y="318"/>
                </a:lnTo>
                <a:lnTo>
                  <a:pt x="2563" y="303"/>
                </a:lnTo>
                <a:lnTo>
                  <a:pt x="2513" y="288"/>
                </a:lnTo>
                <a:lnTo>
                  <a:pt x="2462" y="275"/>
                </a:lnTo>
                <a:lnTo>
                  <a:pt x="2411" y="263"/>
                </a:lnTo>
                <a:lnTo>
                  <a:pt x="2360" y="252"/>
                </a:lnTo>
                <a:lnTo>
                  <a:pt x="2431" y="131"/>
                </a:lnTo>
                <a:lnTo>
                  <a:pt x="2467" y="138"/>
                </a:lnTo>
                <a:lnTo>
                  <a:pt x="2503" y="148"/>
                </a:lnTo>
                <a:lnTo>
                  <a:pt x="2539" y="157"/>
                </a:lnTo>
                <a:lnTo>
                  <a:pt x="2575" y="167"/>
                </a:lnTo>
                <a:lnTo>
                  <a:pt x="2612" y="179"/>
                </a:lnTo>
                <a:lnTo>
                  <a:pt x="2647" y="190"/>
                </a:lnTo>
                <a:lnTo>
                  <a:pt x="2682" y="202"/>
                </a:lnTo>
                <a:lnTo>
                  <a:pt x="2715" y="214"/>
                </a:lnTo>
                <a:lnTo>
                  <a:pt x="2749" y="178"/>
                </a:lnTo>
                <a:lnTo>
                  <a:pt x="2709" y="163"/>
                </a:lnTo>
                <a:lnTo>
                  <a:pt x="2668" y="148"/>
                </a:lnTo>
                <a:lnTo>
                  <a:pt x="2625" y="135"/>
                </a:lnTo>
                <a:lnTo>
                  <a:pt x="2580" y="121"/>
                </a:lnTo>
                <a:lnTo>
                  <a:pt x="2536" y="110"/>
                </a:lnTo>
                <a:lnTo>
                  <a:pt x="2491" y="98"/>
                </a:lnTo>
                <a:lnTo>
                  <a:pt x="2446" y="88"/>
                </a:lnTo>
                <a:lnTo>
                  <a:pt x="2402" y="79"/>
                </a:lnTo>
                <a:lnTo>
                  <a:pt x="2390" y="99"/>
                </a:lnTo>
                <a:lnTo>
                  <a:pt x="2377" y="119"/>
                </a:lnTo>
                <a:lnTo>
                  <a:pt x="2366" y="139"/>
                </a:lnTo>
                <a:lnTo>
                  <a:pt x="2353" y="161"/>
                </a:lnTo>
                <a:lnTo>
                  <a:pt x="2341" y="182"/>
                </a:lnTo>
                <a:lnTo>
                  <a:pt x="2329" y="202"/>
                </a:lnTo>
                <a:lnTo>
                  <a:pt x="2318" y="223"/>
                </a:lnTo>
                <a:lnTo>
                  <a:pt x="2306" y="244"/>
                </a:lnTo>
                <a:lnTo>
                  <a:pt x="2284" y="239"/>
                </a:lnTo>
                <a:lnTo>
                  <a:pt x="2260" y="237"/>
                </a:lnTo>
                <a:lnTo>
                  <a:pt x="2238" y="234"/>
                </a:lnTo>
                <a:lnTo>
                  <a:pt x="2215" y="232"/>
                </a:lnTo>
                <a:lnTo>
                  <a:pt x="2174" y="229"/>
                </a:lnTo>
                <a:lnTo>
                  <a:pt x="2133" y="225"/>
                </a:lnTo>
                <a:lnTo>
                  <a:pt x="2092" y="224"/>
                </a:lnTo>
                <a:lnTo>
                  <a:pt x="2052" y="223"/>
                </a:lnTo>
                <a:lnTo>
                  <a:pt x="2011" y="223"/>
                </a:lnTo>
                <a:lnTo>
                  <a:pt x="1970" y="224"/>
                </a:lnTo>
                <a:lnTo>
                  <a:pt x="1929" y="227"/>
                </a:lnTo>
                <a:lnTo>
                  <a:pt x="1887" y="229"/>
                </a:lnTo>
                <a:lnTo>
                  <a:pt x="1925" y="94"/>
                </a:lnTo>
                <a:lnTo>
                  <a:pt x="1961" y="92"/>
                </a:lnTo>
                <a:lnTo>
                  <a:pt x="1998" y="90"/>
                </a:lnTo>
                <a:lnTo>
                  <a:pt x="2036" y="90"/>
                </a:lnTo>
                <a:lnTo>
                  <a:pt x="2074" y="92"/>
                </a:lnTo>
                <a:lnTo>
                  <a:pt x="2111" y="93"/>
                </a:lnTo>
                <a:lnTo>
                  <a:pt x="2150" y="94"/>
                </a:lnTo>
                <a:lnTo>
                  <a:pt x="2186" y="96"/>
                </a:lnTo>
                <a:lnTo>
                  <a:pt x="2221" y="99"/>
                </a:lnTo>
                <a:lnTo>
                  <a:pt x="2244" y="56"/>
                </a:lnTo>
                <a:lnTo>
                  <a:pt x="2202" y="52"/>
                </a:lnTo>
                <a:lnTo>
                  <a:pt x="2158" y="49"/>
                </a:lnTo>
                <a:lnTo>
                  <a:pt x="2113" y="47"/>
                </a:lnTo>
                <a:lnTo>
                  <a:pt x="2067" y="46"/>
                </a:lnTo>
                <a:lnTo>
                  <a:pt x="2020" y="45"/>
                </a:lnTo>
                <a:lnTo>
                  <a:pt x="1974" y="46"/>
                </a:lnTo>
                <a:lnTo>
                  <a:pt x="1928" y="48"/>
                </a:lnTo>
                <a:lnTo>
                  <a:pt x="1883" y="51"/>
                </a:lnTo>
                <a:lnTo>
                  <a:pt x="1877" y="72"/>
                </a:lnTo>
                <a:lnTo>
                  <a:pt x="1870" y="96"/>
                </a:lnTo>
                <a:lnTo>
                  <a:pt x="1864" y="118"/>
                </a:lnTo>
                <a:lnTo>
                  <a:pt x="1857" y="141"/>
                </a:lnTo>
                <a:lnTo>
                  <a:pt x="1851" y="165"/>
                </a:lnTo>
                <a:lnTo>
                  <a:pt x="1845" y="188"/>
                </a:lnTo>
                <a:lnTo>
                  <a:pt x="1839" y="212"/>
                </a:lnTo>
                <a:lnTo>
                  <a:pt x="1834" y="234"/>
                </a:lnTo>
                <a:lnTo>
                  <a:pt x="1811" y="236"/>
                </a:lnTo>
                <a:lnTo>
                  <a:pt x="1788" y="239"/>
                </a:lnTo>
                <a:lnTo>
                  <a:pt x="1765" y="242"/>
                </a:lnTo>
                <a:lnTo>
                  <a:pt x="1743" y="247"/>
                </a:lnTo>
                <a:lnTo>
                  <a:pt x="1702" y="253"/>
                </a:lnTo>
                <a:lnTo>
                  <a:pt x="1662" y="262"/>
                </a:lnTo>
                <a:lnTo>
                  <a:pt x="1621" y="271"/>
                </a:lnTo>
                <a:lnTo>
                  <a:pt x="1582" y="281"/>
                </a:lnTo>
                <a:lnTo>
                  <a:pt x="1543" y="291"/>
                </a:lnTo>
                <a:lnTo>
                  <a:pt x="1503" y="303"/>
                </a:lnTo>
                <a:lnTo>
                  <a:pt x="1464" y="315"/>
                </a:lnTo>
                <a:lnTo>
                  <a:pt x="1425" y="329"/>
                </a:lnTo>
                <a:lnTo>
                  <a:pt x="1427" y="187"/>
                </a:lnTo>
                <a:lnTo>
                  <a:pt x="1461" y="177"/>
                </a:lnTo>
                <a:lnTo>
                  <a:pt x="1496" y="166"/>
                </a:lnTo>
                <a:lnTo>
                  <a:pt x="1532" y="156"/>
                </a:lnTo>
                <a:lnTo>
                  <a:pt x="1569" y="147"/>
                </a:lnTo>
                <a:lnTo>
                  <a:pt x="1607" y="138"/>
                </a:lnTo>
                <a:lnTo>
                  <a:pt x="1643" y="131"/>
                </a:lnTo>
                <a:lnTo>
                  <a:pt x="1679" y="123"/>
                </a:lnTo>
                <a:lnTo>
                  <a:pt x="1714" y="117"/>
                </a:lnTo>
                <a:lnTo>
                  <a:pt x="1725" y="69"/>
                </a:lnTo>
                <a:lnTo>
                  <a:pt x="1711" y="71"/>
                </a:lnTo>
                <a:lnTo>
                  <a:pt x="1696" y="73"/>
                </a:lnTo>
                <a:lnTo>
                  <a:pt x="1656" y="81"/>
                </a:lnTo>
                <a:lnTo>
                  <a:pt x="1617" y="89"/>
                </a:lnTo>
                <a:lnTo>
                  <a:pt x="1577" y="99"/>
                </a:lnTo>
                <a:lnTo>
                  <a:pt x="1535" y="109"/>
                </a:lnTo>
                <a:lnTo>
                  <a:pt x="1495" y="120"/>
                </a:lnTo>
                <a:lnTo>
                  <a:pt x="1453" y="132"/>
                </a:lnTo>
                <a:lnTo>
                  <a:pt x="1414" y="144"/>
                </a:lnTo>
                <a:lnTo>
                  <a:pt x="1375" y="157"/>
                </a:lnTo>
                <a:lnTo>
                  <a:pt x="1375" y="180"/>
                </a:lnTo>
                <a:lnTo>
                  <a:pt x="1374" y="204"/>
                </a:lnTo>
                <a:lnTo>
                  <a:pt x="1374" y="228"/>
                </a:lnTo>
                <a:lnTo>
                  <a:pt x="1374" y="252"/>
                </a:lnTo>
                <a:lnTo>
                  <a:pt x="1374" y="276"/>
                </a:lnTo>
                <a:lnTo>
                  <a:pt x="1374" y="301"/>
                </a:lnTo>
                <a:lnTo>
                  <a:pt x="1374" y="324"/>
                </a:lnTo>
                <a:lnTo>
                  <a:pt x="1375" y="347"/>
                </a:lnTo>
                <a:lnTo>
                  <a:pt x="1365" y="351"/>
                </a:lnTo>
                <a:lnTo>
                  <a:pt x="1357" y="354"/>
                </a:lnTo>
                <a:lnTo>
                  <a:pt x="1348" y="357"/>
                </a:lnTo>
                <a:lnTo>
                  <a:pt x="1339" y="362"/>
                </a:lnTo>
                <a:lnTo>
                  <a:pt x="1336" y="363"/>
                </a:lnTo>
                <a:lnTo>
                  <a:pt x="1325" y="367"/>
                </a:lnTo>
                <a:lnTo>
                  <a:pt x="1313" y="372"/>
                </a:lnTo>
                <a:lnTo>
                  <a:pt x="1301" y="377"/>
                </a:lnTo>
                <a:lnTo>
                  <a:pt x="1290" y="383"/>
                </a:lnTo>
                <a:lnTo>
                  <a:pt x="1252" y="400"/>
                </a:lnTo>
                <a:lnTo>
                  <a:pt x="1215" y="419"/>
                </a:lnTo>
                <a:lnTo>
                  <a:pt x="1179" y="438"/>
                </a:lnTo>
                <a:lnTo>
                  <a:pt x="1144" y="457"/>
                </a:lnTo>
                <a:lnTo>
                  <a:pt x="1109" y="477"/>
                </a:lnTo>
                <a:lnTo>
                  <a:pt x="1074" y="499"/>
                </a:lnTo>
                <a:lnTo>
                  <a:pt x="1039" y="521"/>
                </a:lnTo>
                <a:lnTo>
                  <a:pt x="1004" y="544"/>
                </a:lnTo>
                <a:lnTo>
                  <a:pt x="969" y="408"/>
                </a:lnTo>
                <a:lnTo>
                  <a:pt x="999" y="388"/>
                </a:lnTo>
                <a:lnTo>
                  <a:pt x="1031" y="369"/>
                </a:lnTo>
                <a:lnTo>
                  <a:pt x="1063" y="350"/>
                </a:lnTo>
                <a:lnTo>
                  <a:pt x="1097" y="332"/>
                </a:lnTo>
                <a:lnTo>
                  <a:pt x="1130" y="314"/>
                </a:lnTo>
                <a:lnTo>
                  <a:pt x="1163" y="297"/>
                </a:lnTo>
                <a:lnTo>
                  <a:pt x="1196" y="280"/>
                </a:lnTo>
                <a:lnTo>
                  <a:pt x="1228" y="265"/>
                </a:lnTo>
                <a:lnTo>
                  <a:pt x="1227" y="216"/>
                </a:lnTo>
                <a:lnTo>
                  <a:pt x="1216" y="221"/>
                </a:lnTo>
                <a:lnTo>
                  <a:pt x="1206" y="225"/>
                </a:lnTo>
                <a:lnTo>
                  <a:pt x="1195" y="231"/>
                </a:lnTo>
                <a:lnTo>
                  <a:pt x="1184" y="236"/>
                </a:lnTo>
                <a:lnTo>
                  <a:pt x="1150" y="252"/>
                </a:lnTo>
                <a:lnTo>
                  <a:pt x="1115" y="270"/>
                </a:lnTo>
                <a:lnTo>
                  <a:pt x="1080" y="288"/>
                </a:lnTo>
                <a:lnTo>
                  <a:pt x="1046" y="308"/>
                </a:lnTo>
                <a:lnTo>
                  <a:pt x="1011" y="329"/>
                </a:lnTo>
                <a:lnTo>
                  <a:pt x="977" y="349"/>
                </a:lnTo>
                <a:lnTo>
                  <a:pt x="944" y="370"/>
                </a:lnTo>
                <a:lnTo>
                  <a:pt x="911" y="392"/>
                </a:lnTo>
                <a:lnTo>
                  <a:pt x="917" y="415"/>
                </a:lnTo>
                <a:lnTo>
                  <a:pt x="923" y="437"/>
                </a:lnTo>
                <a:lnTo>
                  <a:pt x="928" y="460"/>
                </a:lnTo>
                <a:lnTo>
                  <a:pt x="935" y="484"/>
                </a:lnTo>
                <a:lnTo>
                  <a:pt x="941" y="507"/>
                </a:lnTo>
                <a:lnTo>
                  <a:pt x="947" y="531"/>
                </a:lnTo>
                <a:lnTo>
                  <a:pt x="954" y="553"/>
                </a:lnTo>
                <a:lnTo>
                  <a:pt x="960" y="575"/>
                </a:lnTo>
                <a:lnTo>
                  <a:pt x="941" y="589"/>
                </a:lnTo>
                <a:lnTo>
                  <a:pt x="923" y="603"/>
                </a:lnTo>
                <a:lnTo>
                  <a:pt x="905" y="618"/>
                </a:lnTo>
                <a:lnTo>
                  <a:pt x="887" y="632"/>
                </a:lnTo>
                <a:lnTo>
                  <a:pt x="856" y="658"/>
                </a:lnTo>
                <a:lnTo>
                  <a:pt x="825" y="686"/>
                </a:lnTo>
                <a:lnTo>
                  <a:pt x="795" y="713"/>
                </a:lnTo>
                <a:lnTo>
                  <a:pt x="766" y="741"/>
                </a:lnTo>
                <a:lnTo>
                  <a:pt x="737" y="771"/>
                </a:lnTo>
                <a:lnTo>
                  <a:pt x="709" y="800"/>
                </a:lnTo>
                <a:lnTo>
                  <a:pt x="682" y="830"/>
                </a:lnTo>
                <a:lnTo>
                  <a:pt x="654" y="861"/>
                </a:lnTo>
                <a:lnTo>
                  <a:pt x="585" y="739"/>
                </a:lnTo>
                <a:lnTo>
                  <a:pt x="608" y="712"/>
                </a:lnTo>
                <a:lnTo>
                  <a:pt x="634" y="686"/>
                </a:lnTo>
                <a:lnTo>
                  <a:pt x="660" y="659"/>
                </a:lnTo>
                <a:lnTo>
                  <a:pt x="688" y="633"/>
                </a:lnTo>
                <a:lnTo>
                  <a:pt x="716" y="606"/>
                </a:lnTo>
                <a:lnTo>
                  <a:pt x="743" y="581"/>
                </a:lnTo>
                <a:lnTo>
                  <a:pt x="771" y="557"/>
                </a:lnTo>
                <a:lnTo>
                  <a:pt x="797" y="534"/>
                </a:lnTo>
                <a:lnTo>
                  <a:pt x="784" y="487"/>
                </a:lnTo>
                <a:lnTo>
                  <a:pt x="751" y="514"/>
                </a:lnTo>
                <a:lnTo>
                  <a:pt x="718" y="542"/>
                </a:lnTo>
                <a:lnTo>
                  <a:pt x="684" y="573"/>
                </a:lnTo>
                <a:lnTo>
                  <a:pt x="651" y="605"/>
                </a:lnTo>
                <a:lnTo>
                  <a:pt x="618" y="638"/>
                </a:lnTo>
                <a:lnTo>
                  <a:pt x="586" y="671"/>
                </a:lnTo>
                <a:lnTo>
                  <a:pt x="554" y="705"/>
                </a:lnTo>
                <a:lnTo>
                  <a:pt x="524" y="739"/>
                </a:lnTo>
                <a:lnTo>
                  <a:pt x="536" y="759"/>
                </a:lnTo>
                <a:lnTo>
                  <a:pt x="547" y="779"/>
                </a:lnTo>
                <a:lnTo>
                  <a:pt x="558" y="801"/>
                </a:lnTo>
                <a:lnTo>
                  <a:pt x="571" y="822"/>
                </a:lnTo>
                <a:lnTo>
                  <a:pt x="583" y="842"/>
                </a:lnTo>
                <a:lnTo>
                  <a:pt x="595" y="863"/>
                </a:lnTo>
                <a:lnTo>
                  <a:pt x="607" y="884"/>
                </a:lnTo>
                <a:lnTo>
                  <a:pt x="619" y="903"/>
                </a:lnTo>
                <a:lnTo>
                  <a:pt x="605" y="921"/>
                </a:lnTo>
                <a:lnTo>
                  <a:pt x="590" y="940"/>
                </a:lnTo>
                <a:lnTo>
                  <a:pt x="576" y="958"/>
                </a:lnTo>
                <a:lnTo>
                  <a:pt x="564" y="976"/>
                </a:lnTo>
                <a:lnTo>
                  <a:pt x="540" y="1010"/>
                </a:lnTo>
                <a:lnTo>
                  <a:pt x="517" y="1044"/>
                </a:lnTo>
                <a:lnTo>
                  <a:pt x="496" y="1079"/>
                </a:lnTo>
                <a:lnTo>
                  <a:pt x="474" y="1114"/>
                </a:lnTo>
                <a:lnTo>
                  <a:pt x="454" y="1149"/>
                </a:lnTo>
                <a:lnTo>
                  <a:pt x="435" y="1185"/>
                </a:lnTo>
                <a:lnTo>
                  <a:pt x="416" y="1222"/>
                </a:lnTo>
                <a:lnTo>
                  <a:pt x="397" y="1259"/>
                </a:lnTo>
                <a:lnTo>
                  <a:pt x="299" y="1159"/>
                </a:lnTo>
                <a:lnTo>
                  <a:pt x="315" y="1127"/>
                </a:lnTo>
                <a:lnTo>
                  <a:pt x="333" y="1094"/>
                </a:lnTo>
                <a:lnTo>
                  <a:pt x="351" y="1061"/>
                </a:lnTo>
                <a:lnTo>
                  <a:pt x="371" y="1028"/>
                </a:lnTo>
                <a:lnTo>
                  <a:pt x="391" y="996"/>
                </a:lnTo>
                <a:lnTo>
                  <a:pt x="412" y="964"/>
                </a:lnTo>
                <a:lnTo>
                  <a:pt x="432" y="935"/>
                </a:lnTo>
                <a:lnTo>
                  <a:pt x="452" y="905"/>
                </a:lnTo>
                <a:lnTo>
                  <a:pt x="425" y="863"/>
                </a:lnTo>
                <a:lnTo>
                  <a:pt x="401" y="898"/>
                </a:lnTo>
                <a:lnTo>
                  <a:pt x="376" y="935"/>
                </a:lnTo>
                <a:lnTo>
                  <a:pt x="352" y="973"/>
                </a:lnTo>
                <a:lnTo>
                  <a:pt x="328" y="1012"/>
                </a:lnTo>
                <a:lnTo>
                  <a:pt x="304" y="1052"/>
                </a:lnTo>
                <a:lnTo>
                  <a:pt x="282" y="1093"/>
                </a:lnTo>
                <a:lnTo>
                  <a:pt x="261" y="1133"/>
                </a:lnTo>
                <a:lnTo>
                  <a:pt x="240" y="1174"/>
                </a:lnTo>
                <a:lnTo>
                  <a:pt x="272" y="1207"/>
                </a:lnTo>
                <a:lnTo>
                  <a:pt x="306" y="1242"/>
                </a:lnTo>
                <a:lnTo>
                  <a:pt x="341" y="1276"/>
                </a:lnTo>
                <a:lnTo>
                  <a:pt x="374" y="1308"/>
                </a:lnTo>
                <a:lnTo>
                  <a:pt x="370" y="1317"/>
                </a:lnTo>
                <a:lnTo>
                  <a:pt x="367" y="1326"/>
                </a:lnTo>
                <a:lnTo>
                  <a:pt x="363" y="1334"/>
                </a:lnTo>
                <a:lnTo>
                  <a:pt x="359" y="1344"/>
                </a:lnTo>
                <a:lnTo>
                  <a:pt x="358" y="1346"/>
                </a:lnTo>
                <a:lnTo>
                  <a:pt x="353" y="1358"/>
                </a:lnTo>
                <a:lnTo>
                  <a:pt x="349" y="1369"/>
                </a:lnTo>
                <a:lnTo>
                  <a:pt x="345" y="1381"/>
                </a:lnTo>
                <a:lnTo>
                  <a:pt x="339" y="1394"/>
                </a:lnTo>
                <a:lnTo>
                  <a:pt x="325" y="1432"/>
                </a:lnTo>
                <a:lnTo>
                  <a:pt x="313" y="1471"/>
                </a:lnTo>
                <a:lnTo>
                  <a:pt x="301" y="1510"/>
                </a:lnTo>
                <a:lnTo>
                  <a:pt x="289" y="1549"/>
                </a:lnTo>
                <a:lnTo>
                  <a:pt x="279" y="1588"/>
                </a:lnTo>
                <a:lnTo>
                  <a:pt x="269" y="1628"/>
                </a:lnTo>
                <a:lnTo>
                  <a:pt x="261" y="1668"/>
                </a:lnTo>
                <a:lnTo>
                  <a:pt x="252" y="1709"/>
                </a:lnTo>
                <a:lnTo>
                  <a:pt x="131" y="1637"/>
                </a:lnTo>
                <a:lnTo>
                  <a:pt x="138" y="1602"/>
                </a:lnTo>
                <a:lnTo>
                  <a:pt x="147" y="1566"/>
                </a:lnTo>
                <a:lnTo>
                  <a:pt x="156" y="1530"/>
                </a:lnTo>
                <a:lnTo>
                  <a:pt x="167" y="1494"/>
                </a:lnTo>
                <a:lnTo>
                  <a:pt x="179" y="1457"/>
                </a:lnTo>
                <a:lnTo>
                  <a:pt x="189" y="1421"/>
                </a:lnTo>
                <a:lnTo>
                  <a:pt x="201" y="1386"/>
                </a:lnTo>
                <a:lnTo>
                  <a:pt x="213" y="1353"/>
                </a:lnTo>
                <a:lnTo>
                  <a:pt x="178" y="1320"/>
                </a:lnTo>
                <a:lnTo>
                  <a:pt x="172" y="1333"/>
                </a:lnTo>
                <a:lnTo>
                  <a:pt x="167" y="1347"/>
                </a:lnTo>
                <a:lnTo>
                  <a:pt x="154" y="1384"/>
                </a:lnTo>
                <a:lnTo>
                  <a:pt x="142" y="1424"/>
                </a:lnTo>
                <a:lnTo>
                  <a:pt x="129" y="1463"/>
                </a:lnTo>
                <a:lnTo>
                  <a:pt x="117" y="1503"/>
                </a:lnTo>
                <a:lnTo>
                  <a:pt x="106" y="1545"/>
                </a:lnTo>
                <a:lnTo>
                  <a:pt x="96" y="1586"/>
                </a:lnTo>
                <a:lnTo>
                  <a:pt x="87" y="1627"/>
                </a:lnTo>
                <a:lnTo>
                  <a:pt x="79" y="1667"/>
                </a:lnTo>
                <a:lnTo>
                  <a:pt x="99" y="1679"/>
                </a:lnTo>
                <a:lnTo>
                  <a:pt x="119" y="1692"/>
                </a:lnTo>
                <a:lnTo>
                  <a:pt x="139" y="1703"/>
                </a:lnTo>
                <a:lnTo>
                  <a:pt x="161" y="1716"/>
                </a:lnTo>
                <a:lnTo>
                  <a:pt x="181" y="1728"/>
                </a:lnTo>
                <a:lnTo>
                  <a:pt x="202" y="1739"/>
                </a:lnTo>
                <a:lnTo>
                  <a:pt x="222" y="1751"/>
                </a:lnTo>
                <a:lnTo>
                  <a:pt x="243" y="1763"/>
                </a:lnTo>
                <a:lnTo>
                  <a:pt x="241" y="1772"/>
                </a:lnTo>
                <a:lnTo>
                  <a:pt x="240" y="1782"/>
                </a:lnTo>
                <a:lnTo>
                  <a:pt x="239" y="1790"/>
                </a:lnTo>
                <a:lnTo>
                  <a:pt x="237" y="1800"/>
                </a:lnTo>
                <a:lnTo>
                  <a:pt x="237" y="1803"/>
                </a:lnTo>
                <a:lnTo>
                  <a:pt x="235" y="1816"/>
                </a:lnTo>
                <a:lnTo>
                  <a:pt x="234" y="1829"/>
                </a:lnTo>
                <a:lnTo>
                  <a:pt x="233" y="1841"/>
                </a:lnTo>
                <a:lnTo>
                  <a:pt x="231" y="1854"/>
                </a:lnTo>
                <a:lnTo>
                  <a:pt x="228" y="1895"/>
                </a:lnTo>
                <a:lnTo>
                  <a:pt x="226" y="1936"/>
                </a:lnTo>
                <a:lnTo>
                  <a:pt x="223" y="1976"/>
                </a:lnTo>
                <a:lnTo>
                  <a:pt x="223" y="2017"/>
                </a:lnTo>
                <a:lnTo>
                  <a:pt x="223" y="2058"/>
                </a:lnTo>
                <a:lnTo>
                  <a:pt x="224" y="2099"/>
                </a:lnTo>
                <a:lnTo>
                  <a:pt x="226" y="2140"/>
                </a:lnTo>
                <a:lnTo>
                  <a:pt x="229" y="2182"/>
                </a:lnTo>
                <a:lnTo>
                  <a:pt x="93" y="2143"/>
                </a:lnTo>
                <a:lnTo>
                  <a:pt x="92" y="2108"/>
                </a:lnTo>
                <a:lnTo>
                  <a:pt x="90" y="2071"/>
                </a:lnTo>
                <a:lnTo>
                  <a:pt x="90" y="2033"/>
                </a:lnTo>
                <a:lnTo>
                  <a:pt x="90" y="1996"/>
                </a:lnTo>
                <a:lnTo>
                  <a:pt x="92" y="1957"/>
                </a:lnTo>
                <a:lnTo>
                  <a:pt x="94" y="1919"/>
                </a:lnTo>
                <a:lnTo>
                  <a:pt x="96" y="1883"/>
                </a:lnTo>
                <a:lnTo>
                  <a:pt x="99" y="1848"/>
                </a:lnTo>
                <a:lnTo>
                  <a:pt x="55" y="1824"/>
                </a:lnTo>
                <a:lnTo>
                  <a:pt x="54" y="1836"/>
                </a:lnTo>
                <a:lnTo>
                  <a:pt x="53" y="1848"/>
                </a:lnTo>
                <a:lnTo>
                  <a:pt x="52" y="1860"/>
                </a:lnTo>
                <a:lnTo>
                  <a:pt x="51" y="1871"/>
                </a:lnTo>
                <a:lnTo>
                  <a:pt x="49" y="1909"/>
                </a:lnTo>
                <a:lnTo>
                  <a:pt x="47" y="1948"/>
                </a:lnTo>
                <a:lnTo>
                  <a:pt x="46" y="1987"/>
                </a:lnTo>
                <a:lnTo>
                  <a:pt x="45" y="2027"/>
                </a:lnTo>
                <a:lnTo>
                  <a:pt x="45" y="2068"/>
                </a:lnTo>
                <a:lnTo>
                  <a:pt x="46" y="2107"/>
                </a:lnTo>
                <a:lnTo>
                  <a:pt x="48" y="2147"/>
                </a:lnTo>
                <a:lnTo>
                  <a:pt x="50" y="2186"/>
                </a:lnTo>
                <a:lnTo>
                  <a:pt x="72" y="2192"/>
                </a:lnTo>
                <a:lnTo>
                  <a:pt x="95" y="2199"/>
                </a:lnTo>
                <a:lnTo>
                  <a:pt x="118" y="2205"/>
                </a:lnTo>
                <a:lnTo>
                  <a:pt x="142" y="2211"/>
                </a:lnTo>
                <a:lnTo>
                  <a:pt x="165" y="2218"/>
                </a:lnTo>
                <a:lnTo>
                  <a:pt x="188" y="2224"/>
                </a:lnTo>
                <a:lnTo>
                  <a:pt x="212" y="2229"/>
                </a:lnTo>
                <a:lnTo>
                  <a:pt x="233" y="2235"/>
                </a:lnTo>
                <a:lnTo>
                  <a:pt x="236" y="2258"/>
                </a:lnTo>
                <a:lnTo>
                  <a:pt x="239" y="2282"/>
                </a:lnTo>
                <a:lnTo>
                  <a:pt x="243" y="2304"/>
                </a:lnTo>
                <a:lnTo>
                  <a:pt x="246" y="2326"/>
                </a:lnTo>
                <a:lnTo>
                  <a:pt x="253" y="2368"/>
                </a:lnTo>
                <a:lnTo>
                  <a:pt x="262" y="2407"/>
                </a:lnTo>
                <a:lnTo>
                  <a:pt x="270" y="2447"/>
                </a:lnTo>
                <a:lnTo>
                  <a:pt x="281" y="2487"/>
                </a:lnTo>
                <a:lnTo>
                  <a:pt x="291" y="2526"/>
                </a:lnTo>
                <a:lnTo>
                  <a:pt x="303" y="2565"/>
                </a:lnTo>
                <a:lnTo>
                  <a:pt x="315" y="2605"/>
                </a:lnTo>
                <a:lnTo>
                  <a:pt x="328" y="2644"/>
                </a:lnTo>
                <a:lnTo>
                  <a:pt x="187" y="2643"/>
                </a:lnTo>
                <a:lnTo>
                  <a:pt x="177" y="2608"/>
                </a:lnTo>
                <a:lnTo>
                  <a:pt x="166" y="2573"/>
                </a:lnTo>
                <a:lnTo>
                  <a:pt x="156" y="2537"/>
                </a:lnTo>
                <a:lnTo>
                  <a:pt x="147" y="2500"/>
                </a:lnTo>
                <a:lnTo>
                  <a:pt x="138" y="2462"/>
                </a:lnTo>
                <a:lnTo>
                  <a:pt x="130" y="2426"/>
                </a:lnTo>
                <a:lnTo>
                  <a:pt x="123" y="2390"/>
                </a:lnTo>
                <a:lnTo>
                  <a:pt x="117" y="2355"/>
                </a:lnTo>
                <a:lnTo>
                  <a:pt x="68" y="2344"/>
                </a:lnTo>
                <a:lnTo>
                  <a:pt x="76" y="2386"/>
                </a:lnTo>
                <a:lnTo>
                  <a:pt x="84" y="2429"/>
                </a:lnTo>
                <a:lnTo>
                  <a:pt x="94" y="2473"/>
                </a:lnTo>
                <a:lnTo>
                  <a:pt x="104" y="2518"/>
                </a:lnTo>
                <a:lnTo>
                  <a:pt x="116" y="2563"/>
                </a:lnTo>
                <a:lnTo>
                  <a:pt x="129" y="2608"/>
                </a:lnTo>
                <a:lnTo>
                  <a:pt x="143" y="2652"/>
                </a:lnTo>
                <a:lnTo>
                  <a:pt x="157" y="2694"/>
                </a:lnTo>
                <a:lnTo>
                  <a:pt x="180" y="2694"/>
                </a:lnTo>
                <a:lnTo>
                  <a:pt x="203" y="2695"/>
                </a:lnTo>
                <a:lnTo>
                  <a:pt x="228" y="2695"/>
                </a:lnTo>
                <a:lnTo>
                  <a:pt x="252" y="2695"/>
                </a:lnTo>
                <a:lnTo>
                  <a:pt x="277" y="2695"/>
                </a:lnTo>
                <a:lnTo>
                  <a:pt x="300" y="2695"/>
                </a:lnTo>
                <a:lnTo>
                  <a:pt x="324" y="2695"/>
                </a:lnTo>
                <a:lnTo>
                  <a:pt x="347" y="2694"/>
                </a:lnTo>
                <a:lnTo>
                  <a:pt x="355" y="2716"/>
                </a:lnTo>
                <a:lnTo>
                  <a:pt x="364" y="2738"/>
                </a:lnTo>
                <a:lnTo>
                  <a:pt x="373" y="2759"/>
                </a:lnTo>
                <a:lnTo>
                  <a:pt x="383" y="2779"/>
                </a:lnTo>
                <a:lnTo>
                  <a:pt x="400" y="2816"/>
                </a:lnTo>
                <a:lnTo>
                  <a:pt x="418" y="2854"/>
                </a:lnTo>
                <a:lnTo>
                  <a:pt x="437" y="2890"/>
                </a:lnTo>
                <a:lnTo>
                  <a:pt x="457" y="2925"/>
                </a:lnTo>
                <a:lnTo>
                  <a:pt x="477" y="2960"/>
                </a:lnTo>
                <a:lnTo>
                  <a:pt x="499" y="2995"/>
                </a:lnTo>
                <a:lnTo>
                  <a:pt x="521" y="3030"/>
                </a:lnTo>
                <a:lnTo>
                  <a:pt x="543" y="3065"/>
                </a:lnTo>
                <a:lnTo>
                  <a:pt x="407" y="3100"/>
                </a:lnTo>
                <a:lnTo>
                  <a:pt x="388" y="3069"/>
                </a:lnTo>
                <a:lnTo>
                  <a:pt x="369" y="3039"/>
                </a:lnTo>
                <a:lnTo>
                  <a:pt x="350" y="3006"/>
                </a:lnTo>
                <a:lnTo>
                  <a:pt x="332" y="2973"/>
                </a:lnTo>
                <a:lnTo>
                  <a:pt x="314" y="2939"/>
                </a:lnTo>
                <a:lnTo>
                  <a:pt x="297" y="2906"/>
                </a:lnTo>
                <a:lnTo>
                  <a:pt x="280" y="2873"/>
                </a:lnTo>
                <a:lnTo>
                  <a:pt x="265" y="2841"/>
                </a:lnTo>
                <a:lnTo>
                  <a:pt x="216" y="2842"/>
                </a:lnTo>
                <a:lnTo>
                  <a:pt x="234" y="2880"/>
                </a:lnTo>
                <a:lnTo>
                  <a:pt x="253" y="2921"/>
                </a:lnTo>
                <a:lnTo>
                  <a:pt x="273" y="2960"/>
                </a:lnTo>
                <a:lnTo>
                  <a:pt x="296" y="3001"/>
                </a:lnTo>
                <a:lnTo>
                  <a:pt x="318" y="3042"/>
                </a:lnTo>
                <a:lnTo>
                  <a:pt x="342" y="3081"/>
                </a:lnTo>
                <a:lnTo>
                  <a:pt x="367" y="3120"/>
                </a:lnTo>
                <a:lnTo>
                  <a:pt x="391" y="3158"/>
                </a:lnTo>
                <a:lnTo>
                  <a:pt x="414" y="3152"/>
                </a:lnTo>
                <a:lnTo>
                  <a:pt x="437" y="3146"/>
                </a:lnTo>
                <a:lnTo>
                  <a:pt x="460" y="3141"/>
                </a:lnTo>
                <a:lnTo>
                  <a:pt x="484" y="3134"/>
                </a:lnTo>
                <a:lnTo>
                  <a:pt x="507" y="3128"/>
                </a:lnTo>
                <a:lnTo>
                  <a:pt x="531" y="3121"/>
                </a:lnTo>
                <a:lnTo>
                  <a:pt x="553" y="3115"/>
                </a:lnTo>
                <a:lnTo>
                  <a:pt x="575" y="3109"/>
                </a:lnTo>
                <a:lnTo>
                  <a:pt x="585" y="3121"/>
                </a:lnTo>
                <a:lnTo>
                  <a:pt x="593" y="3133"/>
                </a:lnTo>
                <a:lnTo>
                  <a:pt x="595" y="3136"/>
                </a:lnTo>
                <a:lnTo>
                  <a:pt x="599" y="3140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2"/>
                </a:lnTo>
                <a:lnTo>
                  <a:pt x="608" y="3152"/>
                </a:lnTo>
                <a:lnTo>
                  <a:pt x="616" y="3162"/>
                </a:lnTo>
                <a:lnTo>
                  <a:pt x="623" y="3171"/>
                </a:lnTo>
                <a:lnTo>
                  <a:pt x="632" y="3182"/>
                </a:lnTo>
                <a:lnTo>
                  <a:pt x="658" y="3213"/>
                </a:lnTo>
                <a:lnTo>
                  <a:pt x="686" y="3244"/>
                </a:lnTo>
                <a:lnTo>
                  <a:pt x="713" y="3273"/>
                </a:lnTo>
                <a:lnTo>
                  <a:pt x="741" y="3303"/>
                </a:lnTo>
                <a:lnTo>
                  <a:pt x="770" y="3332"/>
                </a:lnTo>
                <a:lnTo>
                  <a:pt x="800" y="3360"/>
                </a:lnTo>
                <a:lnTo>
                  <a:pt x="830" y="3387"/>
                </a:lnTo>
                <a:lnTo>
                  <a:pt x="861" y="3415"/>
                </a:lnTo>
                <a:lnTo>
                  <a:pt x="739" y="3484"/>
                </a:lnTo>
                <a:lnTo>
                  <a:pt x="712" y="3461"/>
                </a:lnTo>
                <a:lnTo>
                  <a:pt x="686" y="3435"/>
                </a:lnTo>
                <a:lnTo>
                  <a:pt x="658" y="3408"/>
                </a:lnTo>
                <a:lnTo>
                  <a:pt x="633" y="3381"/>
                </a:lnTo>
                <a:lnTo>
                  <a:pt x="606" y="3353"/>
                </a:lnTo>
                <a:lnTo>
                  <a:pt x="581" y="3326"/>
                </a:lnTo>
                <a:lnTo>
                  <a:pt x="556" y="3298"/>
                </a:lnTo>
                <a:lnTo>
                  <a:pt x="534" y="3271"/>
                </a:lnTo>
                <a:lnTo>
                  <a:pt x="487" y="3285"/>
                </a:lnTo>
                <a:lnTo>
                  <a:pt x="497" y="3297"/>
                </a:lnTo>
                <a:lnTo>
                  <a:pt x="506" y="3309"/>
                </a:lnTo>
                <a:lnTo>
                  <a:pt x="532" y="3338"/>
                </a:lnTo>
                <a:lnTo>
                  <a:pt x="558" y="3369"/>
                </a:lnTo>
                <a:lnTo>
                  <a:pt x="587" y="3399"/>
                </a:lnTo>
                <a:lnTo>
                  <a:pt x="616" y="3430"/>
                </a:lnTo>
                <a:lnTo>
                  <a:pt x="647" y="3460"/>
                </a:lnTo>
                <a:lnTo>
                  <a:pt x="676" y="3489"/>
                </a:lnTo>
                <a:lnTo>
                  <a:pt x="707" y="3517"/>
                </a:lnTo>
                <a:lnTo>
                  <a:pt x="738" y="3545"/>
                </a:lnTo>
                <a:lnTo>
                  <a:pt x="758" y="3533"/>
                </a:lnTo>
                <a:lnTo>
                  <a:pt x="779" y="3522"/>
                </a:lnTo>
                <a:lnTo>
                  <a:pt x="801" y="3511"/>
                </a:lnTo>
                <a:lnTo>
                  <a:pt x="821" y="3498"/>
                </a:lnTo>
                <a:lnTo>
                  <a:pt x="842" y="3486"/>
                </a:lnTo>
                <a:lnTo>
                  <a:pt x="863" y="3473"/>
                </a:lnTo>
                <a:lnTo>
                  <a:pt x="884" y="3462"/>
                </a:lnTo>
                <a:lnTo>
                  <a:pt x="903" y="3450"/>
                </a:lnTo>
                <a:lnTo>
                  <a:pt x="918" y="3462"/>
                </a:lnTo>
                <a:lnTo>
                  <a:pt x="932" y="3473"/>
                </a:lnTo>
                <a:lnTo>
                  <a:pt x="936" y="3475"/>
                </a:lnTo>
                <a:lnTo>
                  <a:pt x="945" y="3483"/>
                </a:lnTo>
                <a:lnTo>
                  <a:pt x="956" y="3490"/>
                </a:lnTo>
                <a:lnTo>
                  <a:pt x="967" y="3498"/>
                </a:lnTo>
                <a:lnTo>
                  <a:pt x="976" y="3505"/>
                </a:lnTo>
                <a:lnTo>
                  <a:pt x="1010" y="3529"/>
                </a:lnTo>
                <a:lnTo>
                  <a:pt x="1044" y="3552"/>
                </a:lnTo>
                <a:lnTo>
                  <a:pt x="1079" y="3573"/>
                </a:lnTo>
                <a:lnTo>
                  <a:pt x="1113" y="3595"/>
                </a:lnTo>
                <a:lnTo>
                  <a:pt x="1149" y="3615"/>
                </a:lnTo>
                <a:lnTo>
                  <a:pt x="1184" y="3634"/>
                </a:lnTo>
                <a:lnTo>
                  <a:pt x="1222" y="3653"/>
                </a:lnTo>
                <a:lnTo>
                  <a:pt x="1259" y="3672"/>
                </a:lnTo>
                <a:lnTo>
                  <a:pt x="1158" y="3770"/>
                </a:lnTo>
                <a:lnTo>
                  <a:pt x="1126" y="3754"/>
                </a:lnTo>
                <a:lnTo>
                  <a:pt x="1094" y="3736"/>
                </a:lnTo>
                <a:lnTo>
                  <a:pt x="1061" y="3718"/>
                </a:lnTo>
                <a:lnTo>
                  <a:pt x="1028" y="3698"/>
                </a:lnTo>
                <a:lnTo>
                  <a:pt x="996" y="3677"/>
                </a:lnTo>
                <a:lnTo>
                  <a:pt x="964" y="3657"/>
                </a:lnTo>
                <a:lnTo>
                  <a:pt x="934" y="3637"/>
                </a:lnTo>
                <a:lnTo>
                  <a:pt x="905" y="3617"/>
                </a:lnTo>
                <a:lnTo>
                  <a:pt x="863" y="3643"/>
                </a:lnTo>
                <a:lnTo>
                  <a:pt x="873" y="3650"/>
                </a:lnTo>
                <a:lnTo>
                  <a:pt x="883" y="3656"/>
                </a:lnTo>
                <a:lnTo>
                  <a:pt x="892" y="3664"/>
                </a:lnTo>
                <a:lnTo>
                  <a:pt x="902" y="3670"/>
                </a:lnTo>
                <a:lnTo>
                  <a:pt x="932" y="3691"/>
                </a:lnTo>
                <a:lnTo>
                  <a:pt x="965" y="3713"/>
                </a:lnTo>
                <a:lnTo>
                  <a:pt x="999" y="3734"/>
                </a:lnTo>
                <a:lnTo>
                  <a:pt x="1033" y="3754"/>
                </a:lnTo>
                <a:lnTo>
                  <a:pt x="1069" y="3774"/>
                </a:lnTo>
                <a:lnTo>
                  <a:pt x="1104" y="3793"/>
                </a:lnTo>
                <a:lnTo>
                  <a:pt x="1139" y="3811"/>
                </a:lnTo>
                <a:lnTo>
                  <a:pt x="1173" y="3828"/>
                </a:lnTo>
                <a:lnTo>
                  <a:pt x="1207" y="3797"/>
                </a:lnTo>
                <a:lnTo>
                  <a:pt x="1242" y="3763"/>
                </a:lnTo>
                <a:lnTo>
                  <a:pt x="1276" y="3727"/>
                </a:lnTo>
                <a:lnTo>
                  <a:pt x="1308" y="3694"/>
                </a:lnTo>
                <a:lnTo>
                  <a:pt x="1329" y="3704"/>
                </a:lnTo>
                <a:lnTo>
                  <a:pt x="1350" y="3713"/>
                </a:lnTo>
                <a:lnTo>
                  <a:pt x="1372" y="3721"/>
                </a:lnTo>
                <a:lnTo>
                  <a:pt x="1393" y="3730"/>
                </a:lnTo>
                <a:lnTo>
                  <a:pt x="1432" y="3743"/>
                </a:lnTo>
                <a:lnTo>
                  <a:pt x="1470" y="3756"/>
                </a:lnTo>
                <a:lnTo>
                  <a:pt x="1510" y="3768"/>
                </a:lnTo>
                <a:lnTo>
                  <a:pt x="1549" y="3780"/>
                </a:lnTo>
                <a:lnTo>
                  <a:pt x="1588" y="3790"/>
                </a:lnTo>
                <a:lnTo>
                  <a:pt x="1628" y="3800"/>
                </a:lnTo>
                <a:lnTo>
                  <a:pt x="1668" y="3808"/>
                </a:lnTo>
                <a:lnTo>
                  <a:pt x="1709" y="3817"/>
                </a:lnTo>
                <a:lnTo>
                  <a:pt x="1637" y="3938"/>
                </a:lnTo>
                <a:lnTo>
                  <a:pt x="1602" y="3931"/>
                </a:lnTo>
                <a:lnTo>
                  <a:pt x="1566" y="3922"/>
                </a:lnTo>
                <a:lnTo>
                  <a:pt x="1530" y="3912"/>
                </a:lnTo>
                <a:lnTo>
                  <a:pt x="1493" y="3902"/>
                </a:lnTo>
                <a:lnTo>
                  <a:pt x="1457" y="3891"/>
                </a:lnTo>
                <a:lnTo>
                  <a:pt x="1422" y="3879"/>
                </a:lnTo>
                <a:lnTo>
                  <a:pt x="1386" y="3868"/>
                </a:lnTo>
                <a:lnTo>
                  <a:pt x="1353" y="3856"/>
                </a:lnTo>
                <a:lnTo>
                  <a:pt x="1319" y="3892"/>
                </a:lnTo>
                <a:lnTo>
                  <a:pt x="1359" y="3906"/>
                </a:lnTo>
                <a:lnTo>
                  <a:pt x="1400" y="3921"/>
                </a:lnTo>
                <a:lnTo>
                  <a:pt x="1444" y="3935"/>
                </a:lnTo>
                <a:lnTo>
                  <a:pt x="1489" y="3948"/>
                </a:lnTo>
                <a:lnTo>
                  <a:pt x="1533" y="3960"/>
                </a:lnTo>
                <a:lnTo>
                  <a:pt x="1578" y="3971"/>
                </a:lnTo>
                <a:lnTo>
                  <a:pt x="1622" y="3982"/>
                </a:lnTo>
                <a:lnTo>
                  <a:pt x="1667" y="3990"/>
                </a:lnTo>
                <a:lnTo>
                  <a:pt x="1679" y="3971"/>
                </a:lnTo>
                <a:lnTo>
                  <a:pt x="1691" y="3951"/>
                </a:lnTo>
                <a:lnTo>
                  <a:pt x="1703" y="3929"/>
                </a:lnTo>
                <a:lnTo>
                  <a:pt x="1716" y="3908"/>
                </a:lnTo>
                <a:lnTo>
                  <a:pt x="1728" y="3888"/>
                </a:lnTo>
                <a:lnTo>
                  <a:pt x="1739" y="3867"/>
                </a:lnTo>
                <a:lnTo>
                  <a:pt x="1751" y="3847"/>
                </a:lnTo>
                <a:lnTo>
                  <a:pt x="1762" y="3826"/>
                </a:lnTo>
                <a:lnTo>
                  <a:pt x="1785" y="3830"/>
                </a:lnTo>
                <a:lnTo>
                  <a:pt x="1807" y="3833"/>
                </a:lnTo>
                <a:lnTo>
                  <a:pt x="1831" y="3835"/>
                </a:lnTo>
                <a:lnTo>
                  <a:pt x="1853" y="3838"/>
                </a:lnTo>
                <a:lnTo>
                  <a:pt x="1895" y="3841"/>
                </a:lnTo>
                <a:lnTo>
                  <a:pt x="1935" y="3843"/>
                </a:lnTo>
                <a:lnTo>
                  <a:pt x="1976" y="3845"/>
                </a:lnTo>
                <a:lnTo>
                  <a:pt x="2017" y="3845"/>
                </a:lnTo>
                <a:lnTo>
                  <a:pt x="2057" y="3845"/>
                </a:lnTo>
                <a:lnTo>
                  <a:pt x="2099" y="3844"/>
                </a:lnTo>
                <a:lnTo>
                  <a:pt x="2139" y="3843"/>
                </a:lnTo>
                <a:lnTo>
                  <a:pt x="2182" y="3840"/>
                </a:lnTo>
                <a:lnTo>
                  <a:pt x="2143" y="3976"/>
                </a:lnTo>
                <a:lnTo>
                  <a:pt x="2107" y="3977"/>
                </a:lnTo>
                <a:lnTo>
                  <a:pt x="2071" y="3978"/>
                </a:lnTo>
                <a:lnTo>
                  <a:pt x="2033" y="3978"/>
                </a:lnTo>
                <a:lnTo>
                  <a:pt x="1995" y="3978"/>
                </a:lnTo>
                <a:lnTo>
                  <a:pt x="1957" y="3977"/>
                </a:lnTo>
                <a:lnTo>
                  <a:pt x="1919" y="3975"/>
                </a:lnTo>
                <a:lnTo>
                  <a:pt x="1883" y="3973"/>
                </a:lnTo>
                <a:lnTo>
                  <a:pt x="1848" y="3970"/>
                </a:lnTo>
                <a:lnTo>
                  <a:pt x="1824" y="4013"/>
                </a:lnTo>
                <a:lnTo>
                  <a:pt x="1867" y="4017"/>
                </a:lnTo>
                <a:lnTo>
                  <a:pt x="1911" y="4020"/>
                </a:lnTo>
                <a:lnTo>
                  <a:pt x="1955" y="4022"/>
                </a:lnTo>
                <a:lnTo>
                  <a:pt x="2002" y="4024"/>
                </a:lnTo>
                <a:lnTo>
                  <a:pt x="2049" y="4024"/>
                </a:lnTo>
                <a:lnTo>
                  <a:pt x="2094" y="4023"/>
                </a:lnTo>
                <a:lnTo>
                  <a:pt x="2140" y="4021"/>
                </a:lnTo>
                <a:lnTo>
                  <a:pt x="2185" y="4019"/>
                </a:lnTo>
                <a:lnTo>
                  <a:pt x="2192" y="3996"/>
                </a:lnTo>
                <a:lnTo>
                  <a:pt x="2199" y="3974"/>
                </a:lnTo>
                <a:lnTo>
                  <a:pt x="2205" y="3951"/>
                </a:lnTo>
                <a:lnTo>
                  <a:pt x="2211" y="3927"/>
                </a:lnTo>
                <a:lnTo>
                  <a:pt x="2218" y="3904"/>
                </a:lnTo>
                <a:lnTo>
                  <a:pt x="2224" y="3881"/>
                </a:lnTo>
                <a:lnTo>
                  <a:pt x="2230" y="3857"/>
                </a:lnTo>
                <a:lnTo>
                  <a:pt x="2235" y="3836"/>
                </a:lnTo>
                <a:lnTo>
                  <a:pt x="2245" y="3834"/>
                </a:lnTo>
                <a:lnTo>
                  <a:pt x="2255" y="3833"/>
                </a:lnTo>
                <a:lnTo>
                  <a:pt x="2264" y="3832"/>
                </a:lnTo>
                <a:lnTo>
                  <a:pt x="2274" y="3831"/>
                </a:lnTo>
                <a:lnTo>
                  <a:pt x="2276" y="3831"/>
                </a:lnTo>
                <a:lnTo>
                  <a:pt x="2289" y="3828"/>
                </a:lnTo>
                <a:lnTo>
                  <a:pt x="2301" y="3826"/>
                </a:lnTo>
                <a:lnTo>
                  <a:pt x="2313" y="3825"/>
                </a:lnTo>
                <a:lnTo>
                  <a:pt x="2326" y="3823"/>
                </a:lnTo>
                <a:lnTo>
                  <a:pt x="2367" y="3816"/>
                </a:lnTo>
                <a:lnTo>
                  <a:pt x="2407" y="3807"/>
                </a:lnTo>
                <a:lnTo>
                  <a:pt x="2446" y="3799"/>
                </a:lnTo>
                <a:lnTo>
                  <a:pt x="2486" y="3788"/>
                </a:lnTo>
                <a:lnTo>
                  <a:pt x="2525" y="3777"/>
                </a:lnTo>
                <a:lnTo>
                  <a:pt x="2564" y="3767"/>
                </a:lnTo>
                <a:lnTo>
                  <a:pt x="2604" y="3754"/>
                </a:lnTo>
                <a:lnTo>
                  <a:pt x="2643" y="3741"/>
                </a:lnTo>
                <a:lnTo>
                  <a:pt x="2642" y="3882"/>
                </a:lnTo>
                <a:lnTo>
                  <a:pt x="2608" y="3892"/>
                </a:lnTo>
                <a:lnTo>
                  <a:pt x="2573" y="3903"/>
                </a:lnTo>
                <a:lnTo>
                  <a:pt x="2536" y="3912"/>
                </a:lnTo>
                <a:lnTo>
                  <a:pt x="2500" y="3922"/>
                </a:lnTo>
                <a:lnTo>
                  <a:pt x="2462" y="3931"/>
                </a:lnTo>
                <a:lnTo>
                  <a:pt x="2425" y="3939"/>
                </a:lnTo>
                <a:lnTo>
                  <a:pt x="2390" y="3946"/>
                </a:lnTo>
                <a:lnTo>
                  <a:pt x="2355" y="3953"/>
                </a:lnTo>
                <a:lnTo>
                  <a:pt x="2344" y="4000"/>
                </a:lnTo>
                <a:lnTo>
                  <a:pt x="2358" y="3997"/>
                </a:lnTo>
                <a:lnTo>
                  <a:pt x="2373" y="3995"/>
                </a:lnTo>
                <a:lnTo>
                  <a:pt x="2412" y="3988"/>
                </a:lnTo>
                <a:lnTo>
                  <a:pt x="2452" y="3979"/>
                </a:lnTo>
                <a:lnTo>
                  <a:pt x="2492" y="3971"/>
                </a:lnTo>
                <a:lnTo>
                  <a:pt x="2534" y="3960"/>
                </a:lnTo>
                <a:lnTo>
                  <a:pt x="2574" y="3950"/>
                </a:lnTo>
                <a:lnTo>
                  <a:pt x="2614" y="3938"/>
                </a:lnTo>
                <a:lnTo>
                  <a:pt x="2655" y="3925"/>
                </a:lnTo>
                <a:lnTo>
                  <a:pt x="2694" y="3911"/>
                </a:lnTo>
                <a:lnTo>
                  <a:pt x="2694" y="3889"/>
                </a:lnTo>
                <a:lnTo>
                  <a:pt x="2695" y="3866"/>
                </a:lnTo>
                <a:lnTo>
                  <a:pt x="2695" y="3841"/>
                </a:lnTo>
                <a:lnTo>
                  <a:pt x="2695" y="3817"/>
                </a:lnTo>
                <a:lnTo>
                  <a:pt x="2695" y="3792"/>
                </a:lnTo>
                <a:lnTo>
                  <a:pt x="2695" y="3769"/>
                </a:lnTo>
                <a:lnTo>
                  <a:pt x="2695" y="3744"/>
                </a:lnTo>
                <a:lnTo>
                  <a:pt x="2694" y="3722"/>
                </a:lnTo>
                <a:lnTo>
                  <a:pt x="2704" y="3718"/>
                </a:lnTo>
                <a:lnTo>
                  <a:pt x="2712" y="3715"/>
                </a:lnTo>
                <a:lnTo>
                  <a:pt x="2721" y="3711"/>
                </a:lnTo>
                <a:lnTo>
                  <a:pt x="2730" y="3708"/>
                </a:lnTo>
                <a:lnTo>
                  <a:pt x="2732" y="3706"/>
                </a:lnTo>
                <a:lnTo>
                  <a:pt x="2744" y="3702"/>
                </a:lnTo>
                <a:lnTo>
                  <a:pt x="2756" y="3697"/>
                </a:lnTo>
                <a:lnTo>
                  <a:pt x="2767" y="3691"/>
                </a:lnTo>
                <a:lnTo>
                  <a:pt x="2779" y="3686"/>
                </a:lnTo>
                <a:lnTo>
                  <a:pt x="2816" y="3669"/>
                </a:lnTo>
                <a:lnTo>
                  <a:pt x="2854" y="3651"/>
                </a:lnTo>
                <a:lnTo>
                  <a:pt x="2890" y="3632"/>
                </a:lnTo>
                <a:lnTo>
                  <a:pt x="2925" y="3612"/>
                </a:lnTo>
                <a:lnTo>
                  <a:pt x="2960" y="3591"/>
                </a:lnTo>
                <a:lnTo>
                  <a:pt x="2995" y="3570"/>
                </a:lnTo>
                <a:lnTo>
                  <a:pt x="3030" y="3548"/>
                </a:lnTo>
                <a:lnTo>
                  <a:pt x="3064" y="3525"/>
                </a:lnTo>
                <a:lnTo>
                  <a:pt x="3099" y="3662"/>
                </a:lnTo>
                <a:lnTo>
                  <a:pt x="3069" y="3681"/>
                </a:lnTo>
                <a:lnTo>
                  <a:pt x="3037" y="3700"/>
                </a:lnTo>
                <a:lnTo>
                  <a:pt x="3006" y="3719"/>
                </a:lnTo>
                <a:lnTo>
                  <a:pt x="2972" y="3737"/>
                </a:lnTo>
                <a:lnTo>
                  <a:pt x="2939" y="3755"/>
                </a:lnTo>
                <a:lnTo>
                  <a:pt x="2905" y="3772"/>
                </a:lnTo>
                <a:lnTo>
                  <a:pt x="2873" y="3789"/>
                </a:lnTo>
                <a:lnTo>
                  <a:pt x="2841" y="3804"/>
                </a:lnTo>
                <a:lnTo>
                  <a:pt x="2842" y="3853"/>
                </a:lnTo>
                <a:lnTo>
                  <a:pt x="2852" y="3849"/>
                </a:lnTo>
                <a:lnTo>
                  <a:pt x="2863" y="3843"/>
                </a:lnTo>
                <a:lnTo>
                  <a:pt x="2874" y="3838"/>
                </a:lnTo>
                <a:lnTo>
                  <a:pt x="2884" y="3834"/>
                </a:lnTo>
                <a:lnTo>
                  <a:pt x="2918" y="3817"/>
                </a:lnTo>
                <a:lnTo>
                  <a:pt x="2953" y="3799"/>
                </a:lnTo>
                <a:lnTo>
                  <a:pt x="2988" y="3781"/>
                </a:lnTo>
                <a:lnTo>
                  <a:pt x="3023" y="3761"/>
                </a:lnTo>
                <a:lnTo>
                  <a:pt x="3058" y="3741"/>
                </a:lnTo>
                <a:lnTo>
                  <a:pt x="3092" y="3720"/>
                </a:lnTo>
                <a:lnTo>
                  <a:pt x="3125" y="3699"/>
                </a:lnTo>
                <a:lnTo>
                  <a:pt x="3157" y="3677"/>
                </a:lnTo>
                <a:lnTo>
                  <a:pt x="3151" y="3655"/>
                </a:lnTo>
                <a:lnTo>
                  <a:pt x="3146" y="3632"/>
                </a:lnTo>
                <a:lnTo>
                  <a:pt x="3141" y="3608"/>
                </a:lnTo>
                <a:lnTo>
                  <a:pt x="3134" y="3585"/>
                </a:lnTo>
                <a:lnTo>
                  <a:pt x="3128" y="3562"/>
                </a:lnTo>
                <a:lnTo>
                  <a:pt x="3121" y="3538"/>
                </a:lnTo>
                <a:lnTo>
                  <a:pt x="3115" y="3516"/>
                </a:lnTo>
                <a:lnTo>
                  <a:pt x="3109" y="3494"/>
                </a:lnTo>
                <a:lnTo>
                  <a:pt x="3127" y="3480"/>
                </a:lnTo>
                <a:lnTo>
                  <a:pt x="3146" y="3466"/>
                </a:lnTo>
                <a:lnTo>
                  <a:pt x="3164" y="3452"/>
                </a:lnTo>
                <a:lnTo>
                  <a:pt x="3181" y="3437"/>
                </a:lnTo>
                <a:lnTo>
                  <a:pt x="3213" y="3411"/>
                </a:lnTo>
                <a:lnTo>
                  <a:pt x="3244" y="3383"/>
                </a:lnTo>
                <a:lnTo>
                  <a:pt x="3273" y="3355"/>
                </a:lnTo>
                <a:lnTo>
                  <a:pt x="3302" y="3328"/>
                </a:lnTo>
                <a:lnTo>
                  <a:pt x="3331" y="3299"/>
                </a:lnTo>
                <a:lnTo>
                  <a:pt x="3360" y="3269"/>
                </a:lnTo>
                <a:lnTo>
                  <a:pt x="3387" y="3238"/>
                </a:lnTo>
                <a:lnTo>
                  <a:pt x="3415" y="3208"/>
                </a:lnTo>
                <a:lnTo>
                  <a:pt x="3484" y="3330"/>
                </a:lnTo>
                <a:lnTo>
                  <a:pt x="3461" y="3356"/>
                </a:lnTo>
                <a:lnTo>
                  <a:pt x="3434" y="3383"/>
                </a:lnTo>
                <a:lnTo>
                  <a:pt x="3407" y="3411"/>
                </a:lnTo>
                <a:lnTo>
                  <a:pt x="3381" y="3437"/>
                </a:lnTo>
                <a:lnTo>
                  <a:pt x="3353" y="3463"/>
                </a:lnTo>
                <a:lnTo>
                  <a:pt x="3326" y="3488"/>
                </a:lnTo>
                <a:lnTo>
                  <a:pt x="3298" y="3513"/>
                </a:lnTo>
                <a:lnTo>
                  <a:pt x="3270" y="3535"/>
                </a:lnTo>
                <a:lnTo>
                  <a:pt x="3285" y="3582"/>
                </a:lnTo>
                <a:lnTo>
                  <a:pt x="3318" y="3555"/>
                </a:lnTo>
                <a:lnTo>
                  <a:pt x="3351" y="3527"/>
                </a:lnTo>
                <a:lnTo>
                  <a:pt x="3384" y="3496"/>
                </a:lnTo>
                <a:lnTo>
                  <a:pt x="3418" y="3464"/>
                </a:lnTo>
                <a:lnTo>
                  <a:pt x="3451" y="3432"/>
                </a:lnTo>
                <a:lnTo>
                  <a:pt x="3483" y="3398"/>
                </a:lnTo>
                <a:lnTo>
                  <a:pt x="3514" y="3364"/>
                </a:lnTo>
                <a:lnTo>
                  <a:pt x="3544" y="3331"/>
                </a:lnTo>
                <a:lnTo>
                  <a:pt x="3533" y="3311"/>
                </a:lnTo>
                <a:lnTo>
                  <a:pt x="3521" y="3289"/>
                </a:lnTo>
                <a:lnTo>
                  <a:pt x="3510" y="3269"/>
                </a:lnTo>
                <a:lnTo>
                  <a:pt x="3498" y="3248"/>
                </a:lnTo>
                <a:lnTo>
                  <a:pt x="3486" y="3227"/>
                </a:lnTo>
                <a:lnTo>
                  <a:pt x="3473" y="3205"/>
                </a:lnTo>
                <a:lnTo>
                  <a:pt x="3462" y="3185"/>
                </a:lnTo>
                <a:lnTo>
                  <a:pt x="3450" y="3166"/>
                </a:lnTo>
                <a:lnTo>
                  <a:pt x="3464" y="3148"/>
                </a:lnTo>
                <a:lnTo>
                  <a:pt x="3478" y="3130"/>
                </a:lnTo>
                <a:lnTo>
                  <a:pt x="3491" y="3111"/>
                </a:lnTo>
                <a:lnTo>
                  <a:pt x="3505" y="3093"/>
                </a:lnTo>
                <a:lnTo>
                  <a:pt x="3529" y="3059"/>
                </a:lnTo>
                <a:lnTo>
                  <a:pt x="3551" y="3025"/>
                </a:lnTo>
                <a:lnTo>
                  <a:pt x="3573" y="2990"/>
                </a:lnTo>
                <a:lnTo>
                  <a:pt x="3593" y="2956"/>
                </a:lnTo>
                <a:lnTo>
                  <a:pt x="3615" y="2919"/>
                </a:lnTo>
                <a:lnTo>
                  <a:pt x="3634" y="2884"/>
                </a:lnTo>
                <a:lnTo>
                  <a:pt x="3653" y="2847"/>
                </a:lnTo>
                <a:lnTo>
                  <a:pt x="3672" y="2810"/>
                </a:lnTo>
                <a:lnTo>
                  <a:pt x="3770" y="2911"/>
                </a:lnTo>
                <a:lnTo>
                  <a:pt x="3754" y="2943"/>
                </a:lnTo>
                <a:lnTo>
                  <a:pt x="3736" y="2975"/>
                </a:lnTo>
                <a:lnTo>
                  <a:pt x="3717" y="3008"/>
                </a:lnTo>
                <a:lnTo>
                  <a:pt x="3698" y="3041"/>
                </a:lnTo>
                <a:lnTo>
                  <a:pt x="3677" y="3073"/>
                </a:lnTo>
                <a:lnTo>
                  <a:pt x="3657" y="3104"/>
                </a:lnTo>
                <a:lnTo>
                  <a:pt x="3637" y="3135"/>
                </a:lnTo>
                <a:lnTo>
                  <a:pt x="3617" y="3164"/>
                </a:lnTo>
                <a:lnTo>
                  <a:pt x="3643" y="3205"/>
                </a:lnTo>
                <a:lnTo>
                  <a:pt x="3667" y="3171"/>
                </a:lnTo>
                <a:lnTo>
                  <a:pt x="3692" y="3134"/>
                </a:lnTo>
                <a:lnTo>
                  <a:pt x="3717" y="3097"/>
                </a:lnTo>
                <a:lnTo>
                  <a:pt x="3740" y="3058"/>
                </a:lnTo>
                <a:lnTo>
                  <a:pt x="3764" y="3017"/>
                </a:lnTo>
                <a:lnTo>
                  <a:pt x="3787" y="2977"/>
                </a:lnTo>
                <a:lnTo>
                  <a:pt x="3808" y="2935"/>
                </a:lnTo>
                <a:lnTo>
                  <a:pt x="3827" y="2896"/>
                </a:lnTo>
                <a:lnTo>
                  <a:pt x="3795" y="2862"/>
                </a:lnTo>
                <a:lnTo>
                  <a:pt x="3761" y="2827"/>
                </a:lnTo>
                <a:lnTo>
                  <a:pt x="3727" y="2793"/>
                </a:lnTo>
                <a:lnTo>
                  <a:pt x="3694" y="2761"/>
                </a:lnTo>
                <a:lnTo>
                  <a:pt x="3701" y="2746"/>
                </a:lnTo>
                <a:lnTo>
                  <a:pt x="3706" y="2733"/>
                </a:lnTo>
                <a:lnTo>
                  <a:pt x="3707" y="2730"/>
                </a:lnTo>
                <a:lnTo>
                  <a:pt x="3709" y="2726"/>
                </a:lnTo>
                <a:close/>
              </a:path>
            </a:pathLst>
          </a:custGeom>
          <a:solidFill>
            <a:srgbClr val="FF9409">
              <a:alpha val="5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908838" y="4108924"/>
            <a:ext cx="1604744" cy="160474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9761393" y="3961479"/>
            <a:ext cx="1899634" cy="1899634"/>
          </a:xfrm>
          <a:custGeom>
            <a:avLst/>
            <a:gdLst>
              <a:gd name="T0" fmla="*/ 466 w 4069"/>
              <a:gd name="T1" fmla="*/ 3029 h 4069"/>
              <a:gd name="T2" fmla="*/ 14 w 4069"/>
              <a:gd name="T3" fmla="*/ 2283 h 4069"/>
              <a:gd name="T4" fmla="*/ 32 w 4069"/>
              <a:gd name="T5" fmla="*/ 2238 h 4069"/>
              <a:gd name="T6" fmla="*/ 188 w 4069"/>
              <a:gd name="T7" fmla="*/ 1837 h 4069"/>
              <a:gd name="T8" fmla="*/ 219 w 4069"/>
              <a:gd name="T9" fmla="*/ 1464 h 4069"/>
              <a:gd name="T10" fmla="*/ 306 w 4069"/>
              <a:gd name="T11" fmla="*/ 960 h 4069"/>
              <a:gd name="T12" fmla="*/ 543 w 4069"/>
              <a:gd name="T13" fmla="*/ 877 h 4069"/>
              <a:gd name="T14" fmla="*/ 784 w 4069"/>
              <a:gd name="T15" fmla="*/ 661 h 4069"/>
              <a:gd name="T16" fmla="*/ 1249 w 4069"/>
              <a:gd name="T17" fmla="*/ 302 h 4069"/>
              <a:gd name="T18" fmla="*/ 1422 w 4069"/>
              <a:gd name="T19" fmla="*/ 94 h 4069"/>
              <a:gd name="T20" fmla="*/ 1791 w 4069"/>
              <a:gd name="T21" fmla="*/ 194 h 4069"/>
              <a:gd name="T22" fmla="*/ 1957 w 4069"/>
              <a:gd name="T23" fmla="*/ 179 h 4069"/>
              <a:gd name="T24" fmla="*/ 2829 w 4069"/>
              <a:gd name="T25" fmla="*/ 161 h 4069"/>
              <a:gd name="T26" fmla="*/ 3237 w 4069"/>
              <a:gd name="T27" fmla="*/ 461 h 4069"/>
              <a:gd name="T28" fmla="*/ 3327 w 4069"/>
              <a:gd name="T29" fmla="*/ 464 h 4069"/>
              <a:gd name="T30" fmla="*/ 3488 w 4069"/>
              <a:gd name="T31" fmla="*/ 879 h 4069"/>
              <a:gd name="T32" fmla="*/ 3667 w 4069"/>
              <a:gd name="T33" fmla="*/ 1058 h 4069"/>
              <a:gd name="T34" fmla="*/ 4051 w 4069"/>
              <a:gd name="T35" fmla="*/ 1763 h 4069"/>
              <a:gd name="T36" fmla="*/ 3968 w 4069"/>
              <a:gd name="T37" fmla="*/ 1813 h 4069"/>
              <a:gd name="T38" fmla="*/ 3888 w 4069"/>
              <a:gd name="T39" fmla="*/ 2154 h 4069"/>
              <a:gd name="T40" fmla="*/ 3815 w 4069"/>
              <a:gd name="T41" fmla="*/ 2704 h 4069"/>
              <a:gd name="T42" fmla="*/ 3841 w 4069"/>
              <a:gd name="T43" fmla="*/ 2970 h 4069"/>
              <a:gd name="T44" fmla="*/ 3508 w 4069"/>
              <a:gd name="T45" fmla="*/ 3165 h 4069"/>
              <a:gd name="T46" fmla="*/ 3379 w 4069"/>
              <a:gd name="T47" fmla="*/ 3316 h 4069"/>
              <a:gd name="T48" fmla="*/ 2811 w 4069"/>
              <a:gd name="T49" fmla="*/ 3916 h 4069"/>
              <a:gd name="T50" fmla="*/ 2749 w 4069"/>
              <a:gd name="T51" fmla="*/ 3892 h 4069"/>
              <a:gd name="T52" fmla="*/ 2335 w 4069"/>
              <a:gd name="T53" fmla="*/ 3867 h 4069"/>
              <a:gd name="T54" fmla="*/ 1986 w 4069"/>
              <a:gd name="T55" fmla="*/ 3936 h 4069"/>
              <a:gd name="T56" fmla="*/ 1365 w 4069"/>
              <a:gd name="T57" fmla="*/ 3956 h 4069"/>
              <a:gd name="T58" fmla="*/ 1274 w 4069"/>
              <a:gd name="T59" fmla="*/ 3805 h 4069"/>
              <a:gd name="T60" fmla="*/ 1031 w 4069"/>
              <a:gd name="T61" fmla="*/ 3598 h 4069"/>
              <a:gd name="T62" fmla="*/ 633 w 4069"/>
              <a:gd name="T63" fmla="*/ 3320 h 4069"/>
              <a:gd name="T64" fmla="*/ 3817 w 4069"/>
              <a:gd name="T65" fmla="*/ 2360 h 4069"/>
              <a:gd name="T66" fmla="*/ 3832 w 4069"/>
              <a:gd name="T67" fmla="*/ 2266 h 4069"/>
              <a:gd name="T68" fmla="*/ 4021 w 4069"/>
              <a:gd name="T69" fmla="*/ 1922 h 4069"/>
              <a:gd name="T70" fmla="*/ 3985 w 4069"/>
              <a:gd name="T71" fmla="*/ 1640 h 4069"/>
              <a:gd name="T72" fmla="*/ 3772 w 4069"/>
              <a:gd name="T73" fmla="*/ 1164 h 4069"/>
              <a:gd name="T74" fmla="*/ 3356 w 4069"/>
              <a:gd name="T75" fmla="*/ 609 h 4069"/>
              <a:gd name="T76" fmla="*/ 3093 w 4069"/>
              <a:gd name="T77" fmla="*/ 564 h 4069"/>
              <a:gd name="T78" fmla="*/ 2793 w 4069"/>
              <a:gd name="T79" fmla="*/ 341 h 4069"/>
              <a:gd name="T80" fmla="*/ 2329 w 4069"/>
              <a:gd name="T81" fmla="*/ 202 h 4069"/>
              <a:gd name="T82" fmla="*/ 1877 w 4069"/>
              <a:gd name="T83" fmla="*/ 72 h 4069"/>
              <a:gd name="T84" fmla="*/ 1617 w 4069"/>
              <a:gd name="T85" fmla="*/ 89 h 4069"/>
              <a:gd name="T86" fmla="*/ 999 w 4069"/>
              <a:gd name="T87" fmla="*/ 388 h 4069"/>
              <a:gd name="T88" fmla="*/ 856 w 4069"/>
              <a:gd name="T89" fmla="*/ 658 h 4069"/>
              <a:gd name="T90" fmla="*/ 619 w 4069"/>
              <a:gd name="T91" fmla="*/ 903 h 4069"/>
              <a:gd name="T92" fmla="*/ 341 w 4069"/>
              <a:gd name="T93" fmla="*/ 1276 h 4069"/>
              <a:gd name="T94" fmla="*/ 129 w 4069"/>
              <a:gd name="T95" fmla="*/ 1463 h 4069"/>
              <a:gd name="T96" fmla="*/ 90 w 4069"/>
              <a:gd name="T97" fmla="*/ 2071 h 4069"/>
              <a:gd name="T98" fmla="*/ 262 w 4069"/>
              <a:gd name="T99" fmla="*/ 2407 h 4069"/>
              <a:gd name="T100" fmla="*/ 355 w 4069"/>
              <a:gd name="T101" fmla="*/ 2716 h 4069"/>
              <a:gd name="T102" fmla="*/ 484 w 4069"/>
              <a:gd name="T103" fmla="*/ 3134 h 4069"/>
              <a:gd name="T104" fmla="*/ 861 w 4069"/>
              <a:gd name="T105" fmla="*/ 3415 h 4069"/>
              <a:gd name="T106" fmla="*/ 956 w 4069"/>
              <a:gd name="T107" fmla="*/ 3490 h 4069"/>
              <a:gd name="T108" fmla="*/ 1207 w 4069"/>
              <a:gd name="T109" fmla="*/ 3797 h 4069"/>
              <a:gd name="T110" fmla="*/ 1667 w 4069"/>
              <a:gd name="T111" fmla="*/ 3990 h 4069"/>
              <a:gd name="T112" fmla="*/ 1955 w 4069"/>
              <a:gd name="T113" fmla="*/ 4022 h 4069"/>
              <a:gd name="T114" fmla="*/ 2573 w 4069"/>
              <a:gd name="T115" fmla="*/ 3903 h 4069"/>
              <a:gd name="T116" fmla="*/ 2767 w 4069"/>
              <a:gd name="T117" fmla="*/ 3691 h 4069"/>
              <a:gd name="T118" fmla="*/ 3146 w 4069"/>
              <a:gd name="T119" fmla="*/ 3632 h 4069"/>
              <a:gd name="T120" fmla="*/ 3451 w 4069"/>
              <a:gd name="T121" fmla="*/ 3432 h 4069"/>
              <a:gd name="T122" fmla="*/ 3643 w 4069"/>
              <a:gd name="T123" fmla="*/ 3205 h 4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9" h="4069">
                <a:moveTo>
                  <a:pt x="561" y="3166"/>
                </a:moveTo>
                <a:lnTo>
                  <a:pt x="554" y="3168"/>
                </a:lnTo>
                <a:lnTo>
                  <a:pt x="550" y="3169"/>
                </a:lnTo>
                <a:lnTo>
                  <a:pt x="531" y="3176"/>
                </a:lnTo>
                <a:lnTo>
                  <a:pt x="510" y="3181"/>
                </a:lnTo>
                <a:lnTo>
                  <a:pt x="491" y="3187"/>
                </a:lnTo>
                <a:lnTo>
                  <a:pt x="471" y="3193"/>
                </a:lnTo>
                <a:lnTo>
                  <a:pt x="449" y="3199"/>
                </a:lnTo>
                <a:lnTo>
                  <a:pt x="425" y="3205"/>
                </a:lnTo>
                <a:lnTo>
                  <a:pt x="402" y="3212"/>
                </a:lnTo>
                <a:lnTo>
                  <a:pt x="379" y="3217"/>
                </a:lnTo>
                <a:lnTo>
                  <a:pt x="349" y="3175"/>
                </a:lnTo>
                <a:lnTo>
                  <a:pt x="320" y="3131"/>
                </a:lnTo>
                <a:lnTo>
                  <a:pt x="292" y="3086"/>
                </a:lnTo>
                <a:lnTo>
                  <a:pt x="266" y="3040"/>
                </a:lnTo>
                <a:lnTo>
                  <a:pt x="239" y="2994"/>
                </a:lnTo>
                <a:lnTo>
                  <a:pt x="216" y="2947"/>
                </a:lnTo>
                <a:lnTo>
                  <a:pt x="193" y="2900"/>
                </a:lnTo>
                <a:lnTo>
                  <a:pt x="171" y="2854"/>
                </a:lnTo>
                <a:lnTo>
                  <a:pt x="166" y="2840"/>
                </a:lnTo>
                <a:lnTo>
                  <a:pt x="160" y="2825"/>
                </a:lnTo>
                <a:lnTo>
                  <a:pt x="153" y="2811"/>
                </a:lnTo>
                <a:lnTo>
                  <a:pt x="148" y="2797"/>
                </a:lnTo>
                <a:lnTo>
                  <a:pt x="289" y="2791"/>
                </a:lnTo>
                <a:lnTo>
                  <a:pt x="302" y="2820"/>
                </a:lnTo>
                <a:lnTo>
                  <a:pt x="317" y="2852"/>
                </a:lnTo>
                <a:lnTo>
                  <a:pt x="333" y="2884"/>
                </a:lnTo>
                <a:lnTo>
                  <a:pt x="348" y="2914"/>
                </a:lnTo>
                <a:lnTo>
                  <a:pt x="364" y="2944"/>
                </a:lnTo>
                <a:lnTo>
                  <a:pt x="383" y="2977"/>
                </a:lnTo>
                <a:lnTo>
                  <a:pt x="402" y="3011"/>
                </a:lnTo>
                <a:lnTo>
                  <a:pt x="420" y="3041"/>
                </a:lnTo>
                <a:lnTo>
                  <a:pt x="466" y="3029"/>
                </a:lnTo>
                <a:lnTo>
                  <a:pt x="449" y="3001"/>
                </a:lnTo>
                <a:lnTo>
                  <a:pt x="432" y="2973"/>
                </a:lnTo>
                <a:lnTo>
                  <a:pt x="415" y="2945"/>
                </a:lnTo>
                <a:lnTo>
                  <a:pt x="400" y="2916"/>
                </a:lnTo>
                <a:lnTo>
                  <a:pt x="384" y="2888"/>
                </a:lnTo>
                <a:lnTo>
                  <a:pt x="369" y="2858"/>
                </a:lnTo>
                <a:lnTo>
                  <a:pt x="355" y="2829"/>
                </a:lnTo>
                <a:lnTo>
                  <a:pt x="341" y="2799"/>
                </a:lnTo>
                <a:lnTo>
                  <a:pt x="336" y="2787"/>
                </a:lnTo>
                <a:lnTo>
                  <a:pt x="331" y="2774"/>
                </a:lnTo>
                <a:lnTo>
                  <a:pt x="325" y="2762"/>
                </a:lnTo>
                <a:lnTo>
                  <a:pt x="320" y="2749"/>
                </a:lnTo>
                <a:lnTo>
                  <a:pt x="319" y="2746"/>
                </a:lnTo>
                <a:lnTo>
                  <a:pt x="313" y="2746"/>
                </a:lnTo>
                <a:lnTo>
                  <a:pt x="307" y="2746"/>
                </a:lnTo>
                <a:lnTo>
                  <a:pt x="286" y="2747"/>
                </a:lnTo>
                <a:lnTo>
                  <a:pt x="265" y="2748"/>
                </a:lnTo>
                <a:lnTo>
                  <a:pt x="245" y="2748"/>
                </a:lnTo>
                <a:lnTo>
                  <a:pt x="224" y="2749"/>
                </a:lnTo>
                <a:lnTo>
                  <a:pt x="201" y="2749"/>
                </a:lnTo>
                <a:lnTo>
                  <a:pt x="177" y="2749"/>
                </a:lnTo>
                <a:lnTo>
                  <a:pt x="153" y="2749"/>
                </a:lnTo>
                <a:lnTo>
                  <a:pt x="129" y="2748"/>
                </a:lnTo>
                <a:lnTo>
                  <a:pt x="110" y="2695"/>
                </a:lnTo>
                <a:lnTo>
                  <a:pt x="92" y="2641"/>
                </a:lnTo>
                <a:lnTo>
                  <a:pt x="76" y="2585"/>
                </a:lnTo>
                <a:lnTo>
                  <a:pt x="61" y="2528"/>
                </a:lnTo>
                <a:lnTo>
                  <a:pt x="47" y="2472"/>
                </a:lnTo>
                <a:lnTo>
                  <a:pt x="35" y="2416"/>
                </a:lnTo>
                <a:lnTo>
                  <a:pt x="26" y="2360"/>
                </a:lnTo>
                <a:lnTo>
                  <a:pt x="18" y="2306"/>
                </a:lnTo>
                <a:lnTo>
                  <a:pt x="16" y="2294"/>
                </a:lnTo>
                <a:lnTo>
                  <a:pt x="14" y="2283"/>
                </a:lnTo>
                <a:lnTo>
                  <a:pt x="75" y="2296"/>
                </a:lnTo>
                <a:lnTo>
                  <a:pt x="153" y="2313"/>
                </a:lnTo>
                <a:lnTo>
                  <a:pt x="157" y="2345"/>
                </a:lnTo>
                <a:lnTo>
                  <a:pt x="164" y="2380"/>
                </a:lnTo>
                <a:lnTo>
                  <a:pt x="170" y="2416"/>
                </a:lnTo>
                <a:lnTo>
                  <a:pt x="178" y="2447"/>
                </a:lnTo>
                <a:lnTo>
                  <a:pt x="185" y="2480"/>
                </a:lnTo>
                <a:lnTo>
                  <a:pt x="195" y="2518"/>
                </a:lnTo>
                <a:lnTo>
                  <a:pt x="205" y="2555"/>
                </a:lnTo>
                <a:lnTo>
                  <a:pt x="215" y="2589"/>
                </a:lnTo>
                <a:lnTo>
                  <a:pt x="262" y="2589"/>
                </a:lnTo>
                <a:lnTo>
                  <a:pt x="252" y="2558"/>
                </a:lnTo>
                <a:lnTo>
                  <a:pt x="244" y="2526"/>
                </a:lnTo>
                <a:lnTo>
                  <a:pt x="235" y="2494"/>
                </a:lnTo>
                <a:lnTo>
                  <a:pt x="227" y="2463"/>
                </a:lnTo>
                <a:lnTo>
                  <a:pt x="219" y="2431"/>
                </a:lnTo>
                <a:lnTo>
                  <a:pt x="213" y="2400"/>
                </a:lnTo>
                <a:lnTo>
                  <a:pt x="207" y="2368"/>
                </a:lnTo>
                <a:lnTo>
                  <a:pt x="202" y="2335"/>
                </a:lnTo>
                <a:lnTo>
                  <a:pt x="200" y="2322"/>
                </a:lnTo>
                <a:lnTo>
                  <a:pt x="198" y="2308"/>
                </a:lnTo>
                <a:lnTo>
                  <a:pt x="196" y="2294"/>
                </a:lnTo>
                <a:lnTo>
                  <a:pt x="194" y="2282"/>
                </a:lnTo>
                <a:lnTo>
                  <a:pt x="193" y="2277"/>
                </a:lnTo>
                <a:lnTo>
                  <a:pt x="185" y="2276"/>
                </a:lnTo>
                <a:lnTo>
                  <a:pt x="180" y="2274"/>
                </a:lnTo>
                <a:lnTo>
                  <a:pt x="160" y="2270"/>
                </a:lnTo>
                <a:lnTo>
                  <a:pt x="140" y="2266"/>
                </a:lnTo>
                <a:lnTo>
                  <a:pt x="121" y="2261"/>
                </a:lnTo>
                <a:lnTo>
                  <a:pt x="101" y="2256"/>
                </a:lnTo>
                <a:lnTo>
                  <a:pt x="79" y="2251"/>
                </a:lnTo>
                <a:lnTo>
                  <a:pt x="55" y="2244"/>
                </a:lnTo>
                <a:lnTo>
                  <a:pt x="32" y="2238"/>
                </a:lnTo>
                <a:lnTo>
                  <a:pt x="10" y="2232"/>
                </a:lnTo>
                <a:lnTo>
                  <a:pt x="4" y="2180"/>
                </a:lnTo>
                <a:lnTo>
                  <a:pt x="1" y="2127"/>
                </a:lnTo>
                <a:lnTo>
                  <a:pt x="0" y="2074"/>
                </a:lnTo>
                <a:lnTo>
                  <a:pt x="0" y="2021"/>
                </a:lnTo>
                <a:lnTo>
                  <a:pt x="1" y="1968"/>
                </a:lnTo>
                <a:lnTo>
                  <a:pt x="3" y="1915"/>
                </a:lnTo>
                <a:lnTo>
                  <a:pt x="7" y="1864"/>
                </a:lnTo>
                <a:lnTo>
                  <a:pt x="12" y="1813"/>
                </a:lnTo>
                <a:lnTo>
                  <a:pt x="14" y="1797"/>
                </a:lnTo>
                <a:lnTo>
                  <a:pt x="15" y="1782"/>
                </a:lnTo>
                <a:lnTo>
                  <a:pt x="17" y="1767"/>
                </a:lnTo>
                <a:lnTo>
                  <a:pt x="19" y="1751"/>
                </a:lnTo>
                <a:lnTo>
                  <a:pt x="70" y="1779"/>
                </a:lnTo>
                <a:lnTo>
                  <a:pt x="145" y="1817"/>
                </a:lnTo>
                <a:lnTo>
                  <a:pt x="142" y="1849"/>
                </a:lnTo>
                <a:lnTo>
                  <a:pt x="138" y="1884"/>
                </a:lnTo>
                <a:lnTo>
                  <a:pt x="135" y="1920"/>
                </a:lnTo>
                <a:lnTo>
                  <a:pt x="134" y="1953"/>
                </a:lnTo>
                <a:lnTo>
                  <a:pt x="133" y="1986"/>
                </a:lnTo>
                <a:lnTo>
                  <a:pt x="132" y="2025"/>
                </a:lnTo>
                <a:lnTo>
                  <a:pt x="133" y="2064"/>
                </a:lnTo>
                <a:lnTo>
                  <a:pt x="133" y="2099"/>
                </a:lnTo>
                <a:lnTo>
                  <a:pt x="179" y="2111"/>
                </a:lnTo>
                <a:lnTo>
                  <a:pt x="178" y="2079"/>
                </a:lnTo>
                <a:lnTo>
                  <a:pt x="177" y="2046"/>
                </a:lnTo>
                <a:lnTo>
                  <a:pt x="177" y="2014"/>
                </a:lnTo>
                <a:lnTo>
                  <a:pt x="178" y="1981"/>
                </a:lnTo>
                <a:lnTo>
                  <a:pt x="179" y="1948"/>
                </a:lnTo>
                <a:lnTo>
                  <a:pt x="181" y="1916"/>
                </a:lnTo>
                <a:lnTo>
                  <a:pt x="183" y="1883"/>
                </a:lnTo>
                <a:lnTo>
                  <a:pt x="186" y="1850"/>
                </a:lnTo>
                <a:lnTo>
                  <a:pt x="188" y="1837"/>
                </a:lnTo>
                <a:lnTo>
                  <a:pt x="189" y="1823"/>
                </a:lnTo>
                <a:lnTo>
                  <a:pt x="190" y="1810"/>
                </a:lnTo>
                <a:lnTo>
                  <a:pt x="193" y="1797"/>
                </a:lnTo>
                <a:lnTo>
                  <a:pt x="193" y="1793"/>
                </a:lnTo>
                <a:lnTo>
                  <a:pt x="187" y="1790"/>
                </a:lnTo>
                <a:lnTo>
                  <a:pt x="183" y="1787"/>
                </a:lnTo>
                <a:lnTo>
                  <a:pt x="164" y="1778"/>
                </a:lnTo>
                <a:lnTo>
                  <a:pt x="146" y="1768"/>
                </a:lnTo>
                <a:lnTo>
                  <a:pt x="128" y="1757"/>
                </a:lnTo>
                <a:lnTo>
                  <a:pt x="110" y="1748"/>
                </a:lnTo>
                <a:lnTo>
                  <a:pt x="89" y="1736"/>
                </a:lnTo>
                <a:lnTo>
                  <a:pt x="68" y="1724"/>
                </a:lnTo>
                <a:lnTo>
                  <a:pt x="48" y="1713"/>
                </a:lnTo>
                <a:lnTo>
                  <a:pt x="28" y="1700"/>
                </a:lnTo>
                <a:lnTo>
                  <a:pt x="36" y="1649"/>
                </a:lnTo>
                <a:lnTo>
                  <a:pt x="47" y="1597"/>
                </a:lnTo>
                <a:lnTo>
                  <a:pt x="60" y="1545"/>
                </a:lnTo>
                <a:lnTo>
                  <a:pt x="73" y="1493"/>
                </a:lnTo>
                <a:lnTo>
                  <a:pt x="88" y="1442"/>
                </a:lnTo>
                <a:lnTo>
                  <a:pt x="104" y="1391"/>
                </a:lnTo>
                <a:lnTo>
                  <a:pt x="121" y="1342"/>
                </a:lnTo>
                <a:lnTo>
                  <a:pt x="139" y="1293"/>
                </a:lnTo>
                <a:lnTo>
                  <a:pt x="145" y="1280"/>
                </a:lnTo>
                <a:lnTo>
                  <a:pt x="150" y="1266"/>
                </a:lnTo>
                <a:lnTo>
                  <a:pt x="155" y="1254"/>
                </a:lnTo>
                <a:lnTo>
                  <a:pt x="162" y="1240"/>
                </a:lnTo>
                <a:lnTo>
                  <a:pt x="204" y="1280"/>
                </a:lnTo>
                <a:lnTo>
                  <a:pt x="204" y="1280"/>
                </a:lnTo>
                <a:lnTo>
                  <a:pt x="265" y="1335"/>
                </a:lnTo>
                <a:lnTo>
                  <a:pt x="254" y="1365"/>
                </a:lnTo>
                <a:lnTo>
                  <a:pt x="241" y="1398"/>
                </a:lnTo>
                <a:lnTo>
                  <a:pt x="230" y="1432"/>
                </a:lnTo>
                <a:lnTo>
                  <a:pt x="219" y="1464"/>
                </a:lnTo>
                <a:lnTo>
                  <a:pt x="210" y="1496"/>
                </a:lnTo>
                <a:lnTo>
                  <a:pt x="200" y="1533"/>
                </a:lnTo>
                <a:lnTo>
                  <a:pt x="189" y="1570"/>
                </a:lnTo>
                <a:lnTo>
                  <a:pt x="181" y="1604"/>
                </a:lnTo>
                <a:lnTo>
                  <a:pt x="222" y="1629"/>
                </a:lnTo>
                <a:lnTo>
                  <a:pt x="230" y="1597"/>
                </a:lnTo>
                <a:lnTo>
                  <a:pt x="237" y="1565"/>
                </a:lnTo>
                <a:lnTo>
                  <a:pt x="246" y="1533"/>
                </a:lnTo>
                <a:lnTo>
                  <a:pt x="255" y="1502"/>
                </a:lnTo>
                <a:lnTo>
                  <a:pt x="265" y="1470"/>
                </a:lnTo>
                <a:lnTo>
                  <a:pt x="274" y="1440"/>
                </a:lnTo>
                <a:lnTo>
                  <a:pt x="285" y="1409"/>
                </a:lnTo>
                <a:lnTo>
                  <a:pt x="297" y="1378"/>
                </a:lnTo>
                <a:lnTo>
                  <a:pt x="302" y="1366"/>
                </a:lnTo>
                <a:lnTo>
                  <a:pt x="306" y="1353"/>
                </a:lnTo>
                <a:lnTo>
                  <a:pt x="312" y="1341"/>
                </a:lnTo>
                <a:lnTo>
                  <a:pt x="317" y="1328"/>
                </a:lnTo>
                <a:lnTo>
                  <a:pt x="318" y="1325"/>
                </a:lnTo>
                <a:lnTo>
                  <a:pt x="314" y="1320"/>
                </a:lnTo>
                <a:lnTo>
                  <a:pt x="307" y="1314"/>
                </a:lnTo>
                <a:lnTo>
                  <a:pt x="292" y="1300"/>
                </a:lnTo>
                <a:lnTo>
                  <a:pt x="279" y="1288"/>
                </a:lnTo>
                <a:lnTo>
                  <a:pt x="264" y="1274"/>
                </a:lnTo>
                <a:lnTo>
                  <a:pt x="250" y="1260"/>
                </a:lnTo>
                <a:lnTo>
                  <a:pt x="233" y="1243"/>
                </a:lnTo>
                <a:lnTo>
                  <a:pt x="216" y="1227"/>
                </a:lnTo>
                <a:lnTo>
                  <a:pt x="199" y="1210"/>
                </a:lnTo>
                <a:lnTo>
                  <a:pt x="182" y="1193"/>
                </a:lnTo>
                <a:lnTo>
                  <a:pt x="204" y="1145"/>
                </a:lnTo>
                <a:lnTo>
                  <a:pt x="228" y="1098"/>
                </a:lnTo>
                <a:lnTo>
                  <a:pt x="253" y="1052"/>
                </a:lnTo>
                <a:lnTo>
                  <a:pt x="279" y="1006"/>
                </a:lnTo>
                <a:lnTo>
                  <a:pt x="306" y="960"/>
                </a:lnTo>
                <a:lnTo>
                  <a:pt x="335" y="915"/>
                </a:lnTo>
                <a:lnTo>
                  <a:pt x="364" y="873"/>
                </a:lnTo>
                <a:lnTo>
                  <a:pt x="393" y="831"/>
                </a:lnTo>
                <a:lnTo>
                  <a:pt x="403" y="819"/>
                </a:lnTo>
                <a:lnTo>
                  <a:pt x="412" y="806"/>
                </a:lnTo>
                <a:lnTo>
                  <a:pt x="421" y="794"/>
                </a:lnTo>
                <a:lnTo>
                  <a:pt x="431" y="781"/>
                </a:lnTo>
                <a:lnTo>
                  <a:pt x="506" y="902"/>
                </a:lnTo>
                <a:lnTo>
                  <a:pt x="488" y="927"/>
                </a:lnTo>
                <a:lnTo>
                  <a:pt x="468" y="956"/>
                </a:lnTo>
                <a:lnTo>
                  <a:pt x="447" y="986"/>
                </a:lnTo>
                <a:lnTo>
                  <a:pt x="430" y="1013"/>
                </a:lnTo>
                <a:lnTo>
                  <a:pt x="412" y="1042"/>
                </a:lnTo>
                <a:lnTo>
                  <a:pt x="392" y="1075"/>
                </a:lnTo>
                <a:lnTo>
                  <a:pt x="372" y="1109"/>
                </a:lnTo>
                <a:lnTo>
                  <a:pt x="355" y="1140"/>
                </a:lnTo>
                <a:lnTo>
                  <a:pt x="389" y="1174"/>
                </a:lnTo>
                <a:lnTo>
                  <a:pt x="404" y="1144"/>
                </a:lnTo>
                <a:lnTo>
                  <a:pt x="420" y="1115"/>
                </a:lnTo>
                <a:lnTo>
                  <a:pt x="436" y="1088"/>
                </a:lnTo>
                <a:lnTo>
                  <a:pt x="453" y="1059"/>
                </a:lnTo>
                <a:lnTo>
                  <a:pt x="471" y="1032"/>
                </a:lnTo>
                <a:lnTo>
                  <a:pt x="488" y="1005"/>
                </a:lnTo>
                <a:lnTo>
                  <a:pt x="507" y="978"/>
                </a:lnTo>
                <a:lnTo>
                  <a:pt x="526" y="951"/>
                </a:lnTo>
                <a:lnTo>
                  <a:pt x="534" y="940"/>
                </a:lnTo>
                <a:lnTo>
                  <a:pt x="542" y="929"/>
                </a:lnTo>
                <a:lnTo>
                  <a:pt x="550" y="919"/>
                </a:lnTo>
                <a:lnTo>
                  <a:pt x="558" y="907"/>
                </a:lnTo>
                <a:lnTo>
                  <a:pt x="560" y="905"/>
                </a:lnTo>
                <a:lnTo>
                  <a:pt x="557" y="899"/>
                </a:lnTo>
                <a:lnTo>
                  <a:pt x="554" y="894"/>
                </a:lnTo>
                <a:lnTo>
                  <a:pt x="543" y="877"/>
                </a:lnTo>
                <a:lnTo>
                  <a:pt x="532" y="859"/>
                </a:lnTo>
                <a:lnTo>
                  <a:pt x="521" y="841"/>
                </a:lnTo>
                <a:lnTo>
                  <a:pt x="510" y="824"/>
                </a:lnTo>
                <a:lnTo>
                  <a:pt x="499" y="804"/>
                </a:lnTo>
                <a:lnTo>
                  <a:pt x="487" y="784"/>
                </a:lnTo>
                <a:lnTo>
                  <a:pt x="475" y="762"/>
                </a:lnTo>
                <a:lnTo>
                  <a:pt x="464" y="742"/>
                </a:lnTo>
                <a:lnTo>
                  <a:pt x="500" y="699"/>
                </a:lnTo>
                <a:lnTo>
                  <a:pt x="538" y="655"/>
                </a:lnTo>
                <a:lnTo>
                  <a:pt x="578" y="614"/>
                </a:lnTo>
                <a:lnTo>
                  <a:pt x="620" y="572"/>
                </a:lnTo>
                <a:lnTo>
                  <a:pt x="661" y="533"/>
                </a:lnTo>
                <a:lnTo>
                  <a:pt x="705" y="494"/>
                </a:lnTo>
                <a:lnTo>
                  <a:pt x="748" y="458"/>
                </a:lnTo>
                <a:lnTo>
                  <a:pt x="791" y="424"/>
                </a:lnTo>
                <a:lnTo>
                  <a:pt x="801" y="417"/>
                </a:lnTo>
                <a:lnTo>
                  <a:pt x="809" y="409"/>
                </a:lnTo>
                <a:lnTo>
                  <a:pt x="827" y="469"/>
                </a:lnTo>
                <a:lnTo>
                  <a:pt x="852" y="544"/>
                </a:lnTo>
                <a:lnTo>
                  <a:pt x="827" y="565"/>
                </a:lnTo>
                <a:lnTo>
                  <a:pt x="800" y="587"/>
                </a:lnTo>
                <a:lnTo>
                  <a:pt x="773" y="611"/>
                </a:lnTo>
                <a:lnTo>
                  <a:pt x="749" y="633"/>
                </a:lnTo>
                <a:lnTo>
                  <a:pt x="724" y="656"/>
                </a:lnTo>
                <a:lnTo>
                  <a:pt x="696" y="683"/>
                </a:lnTo>
                <a:lnTo>
                  <a:pt x="669" y="710"/>
                </a:lnTo>
                <a:lnTo>
                  <a:pt x="644" y="736"/>
                </a:lnTo>
                <a:lnTo>
                  <a:pt x="668" y="777"/>
                </a:lnTo>
                <a:lnTo>
                  <a:pt x="690" y="753"/>
                </a:lnTo>
                <a:lnTo>
                  <a:pt x="713" y="729"/>
                </a:lnTo>
                <a:lnTo>
                  <a:pt x="736" y="706"/>
                </a:lnTo>
                <a:lnTo>
                  <a:pt x="759" y="684"/>
                </a:lnTo>
                <a:lnTo>
                  <a:pt x="784" y="661"/>
                </a:lnTo>
                <a:lnTo>
                  <a:pt x="808" y="640"/>
                </a:lnTo>
                <a:lnTo>
                  <a:pt x="833" y="619"/>
                </a:lnTo>
                <a:lnTo>
                  <a:pt x="858" y="598"/>
                </a:lnTo>
                <a:lnTo>
                  <a:pt x="869" y="589"/>
                </a:lnTo>
                <a:lnTo>
                  <a:pt x="879" y="581"/>
                </a:lnTo>
                <a:lnTo>
                  <a:pt x="890" y="572"/>
                </a:lnTo>
                <a:lnTo>
                  <a:pt x="901" y="564"/>
                </a:lnTo>
                <a:lnTo>
                  <a:pt x="903" y="561"/>
                </a:lnTo>
                <a:lnTo>
                  <a:pt x="901" y="554"/>
                </a:lnTo>
                <a:lnTo>
                  <a:pt x="900" y="549"/>
                </a:lnTo>
                <a:lnTo>
                  <a:pt x="893" y="530"/>
                </a:lnTo>
                <a:lnTo>
                  <a:pt x="887" y="510"/>
                </a:lnTo>
                <a:lnTo>
                  <a:pt x="881" y="490"/>
                </a:lnTo>
                <a:lnTo>
                  <a:pt x="876" y="471"/>
                </a:lnTo>
                <a:lnTo>
                  <a:pt x="870" y="449"/>
                </a:lnTo>
                <a:lnTo>
                  <a:pt x="863" y="425"/>
                </a:lnTo>
                <a:lnTo>
                  <a:pt x="857" y="402"/>
                </a:lnTo>
                <a:lnTo>
                  <a:pt x="852" y="380"/>
                </a:lnTo>
                <a:lnTo>
                  <a:pt x="894" y="350"/>
                </a:lnTo>
                <a:lnTo>
                  <a:pt x="938" y="320"/>
                </a:lnTo>
                <a:lnTo>
                  <a:pt x="982" y="292"/>
                </a:lnTo>
                <a:lnTo>
                  <a:pt x="1029" y="266"/>
                </a:lnTo>
                <a:lnTo>
                  <a:pt x="1075" y="240"/>
                </a:lnTo>
                <a:lnTo>
                  <a:pt x="1122" y="216"/>
                </a:lnTo>
                <a:lnTo>
                  <a:pt x="1169" y="194"/>
                </a:lnTo>
                <a:lnTo>
                  <a:pt x="1215" y="172"/>
                </a:lnTo>
                <a:lnTo>
                  <a:pt x="1229" y="166"/>
                </a:lnTo>
                <a:lnTo>
                  <a:pt x="1244" y="160"/>
                </a:lnTo>
                <a:lnTo>
                  <a:pt x="1258" y="153"/>
                </a:lnTo>
                <a:lnTo>
                  <a:pt x="1272" y="148"/>
                </a:lnTo>
                <a:lnTo>
                  <a:pt x="1274" y="206"/>
                </a:lnTo>
                <a:lnTo>
                  <a:pt x="1278" y="289"/>
                </a:lnTo>
                <a:lnTo>
                  <a:pt x="1249" y="302"/>
                </a:lnTo>
                <a:lnTo>
                  <a:pt x="1216" y="317"/>
                </a:lnTo>
                <a:lnTo>
                  <a:pt x="1184" y="333"/>
                </a:lnTo>
                <a:lnTo>
                  <a:pt x="1155" y="348"/>
                </a:lnTo>
                <a:lnTo>
                  <a:pt x="1125" y="364"/>
                </a:lnTo>
                <a:lnTo>
                  <a:pt x="1092" y="383"/>
                </a:lnTo>
                <a:lnTo>
                  <a:pt x="1058" y="402"/>
                </a:lnTo>
                <a:lnTo>
                  <a:pt x="1028" y="420"/>
                </a:lnTo>
                <a:lnTo>
                  <a:pt x="1040" y="466"/>
                </a:lnTo>
                <a:lnTo>
                  <a:pt x="1068" y="449"/>
                </a:lnTo>
                <a:lnTo>
                  <a:pt x="1096" y="432"/>
                </a:lnTo>
                <a:lnTo>
                  <a:pt x="1124" y="416"/>
                </a:lnTo>
                <a:lnTo>
                  <a:pt x="1153" y="400"/>
                </a:lnTo>
                <a:lnTo>
                  <a:pt x="1181" y="384"/>
                </a:lnTo>
                <a:lnTo>
                  <a:pt x="1211" y="370"/>
                </a:lnTo>
                <a:lnTo>
                  <a:pt x="1240" y="355"/>
                </a:lnTo>
                <a:lnTo>
                  <a:pt x="1270" y="342"/>
                </a:lnTo>
                <a:lnTo>
                  <a:pt x="1282" y="336"/>
                </a:lnTo>
                <a:lnTo>
                  <a:pt x="1295" y="331"/>
                </a:lnTo>
                <a:lnTo>
                  <a:pt x="1307" y="325"/>
                </a:lnTo>
                <a:lnTo>
                  <a:pt x="1319" y="320"/>
                </a:lnTo>
                <a:lnTo>
                  <a:pt x="1323" y="319"/>
                </a:lnTo>
                <a:lnTo>
                  <a:pt x="1323" y="313"/>
                </a:lnTo>
                <a:lnTo>
                  <a:pt x="1323" y="307"/>
                </a:lnTo>
                <a:lnTo>
                  <a:pt x="1322" y="286"/>
                </a:lnTo>
                <a:lnTo>
                  <a:pt x="1321" y="266"/>
                </a:lnTo>
                <a:lnTo>
                  <a:pt x="1321" y="245"/>
                </a:lnTo>
                <a:lnTo>
                  <a:pt x="1319" y="224"/>
                </a:lnTo>
                <a:lnTo>
                  <a:pt x="1319" y="201"/>
                </a:lnTo>
                <a:lnTo>
                  <a:pt x="1319" y="178"/>
                </a:lnTo>
                <a:lnTo>
                  <a:pt x="1319" y="153"/>
                </a:lnTo>
                <a:lnTo>
                  <a:pt x="1321" y="130"/>
                </a:lnTo>
                <a:lnTo>
                  <a:pt x="1371" y="111"/>
                </a:lnTo>
                <a:lnTo>
                  <a:pt x="1422" y="94"/>
                </a:lnTo>
                <a:lnTo>
                  <a:pt x="1475" y="79"/>
                </a:lnTo>
                <a:lnTo>
                  <a:pt x="1527" y="64"/>
                </a:lnTo>
                <a:lnTo>
                  <a:pt x="1580" y="51"/>
                </a:lnTo>
                <a:lnTo>
                  <a:pt x="1633" y="39"/>
                </a:lnTo>
                <a:lnTo>
                  <a:pt x="1686" y="30"/>
                </a:lnTo>
                <a:lnTo>
                  <a:pt x="1737" y="21"/>
                </a:lnTo>
                <a:lnTo>
                  <a:pt x="1750" y="20"/>
                </a:lnTo>
                <a:lnTo>
                  <a:pt x="1762" y="18"/>
                </a:lnTo>
                <a:lnTo>
                  <a:pt x="1774" y="16"/>
                </a:lnTo>
                <a:lnTo>
                  <a:pt x="1787" y="15"/>
                </a:lnTo>
                <a:lnTo>
                  <a:pt x="1755" y="153"/>
                </a:lnTo>
                <a:lnTo>
                  <a:pt x="1723" y="158"/>
                </a:lnTo>
                <a:lnTo>
                  <a:pt x="1688" y="164"/>
                </a:lnTo>
                <a:lnTo>
                  <a:pt x="1653" y="171"/>
                </a:lnTo>
                <a:lnTo>
                  <a:pt x="1621" y="178"/>
                </a:lnTo>
                <a:lnTo>
                  <a:pt x="1588" y="185"/>
                </a:lnTo>
                <a:lnTo>
                  <a:pt x="1551" y="195"/>
                </a:lnTo>
                <a:lnTo>
                  <a:pt x="1514" y="205"/>
                </a:lnTo>
                <a:lnTo>
                  <a:pt x="1480" y="215"/>
                </a:lnTo>
                <a:lnTo>
                  <a:pt x="1480" y="263"/>
                </a:lnTo>
                <a:lnTo>
                  <a:pt x="1511" y="252"/>
                </a:lnTo>
                <a:lnTo>
                  <a:pt x="1543" y="244"/>
                </a:lnTo>
                <a:lnTo>
                  <a:pt x="1575" y="235"/>
                </a:lnTo>
                <a:lnTo>
                  <a:pt x="1605" y="228"/>
                </a:lnTo>
                <a:lnTo>
                  <a:pt x="1637" y="220"/>
                </a:lnTo>
                <a:lnTo>
                  <a:pt x="1669" y="213"/>
                </a:lnTo>
                <a:lnTo>
                  <a:pt x="1701" y="207"/>
                </a:lnTo>
                <a:lnTo>
                  <a:pt x="1734" y="202"/>
                </a:lnTo>
                <a:lnTo>
                  <a:pt x="1747" y="200"/>
                </a:lnTo>
                <a:lnTo>
                  <a:pt x="1761" y="198"/>
                </a:lnTo>
                <a:lnTo>
                  <a:pt x="1774" y="196"/>
                </a:lnTo>
                <a:lnTo>
                  <a:pt x="1787" y="194"/>
                </a:lnTo>
                <a:lnTo>
                  <a:pt x="1791" y="194"/>
                </a:lnTo>
                <a:lnTo>
                  <a:pt x="1791" y="194"/>
                </a:lnTo>
                <a:lnTo>
                  <a:pt x="1793" y="186"/>
                </a:lnTo>
                <a:lnTo>
                  <a:pt x="1795" y="181"/>
                </a:lnTo>
                <a:lnTo>
                  <a:pt x="1799" y="161"/>
                </a:lnTo>
                <a:lnTo>
                  <a:pt x="1803" y="141"/>
                </a:lnTo>
                <a:lnTo>
                  <a:pt x="1807" y="121"/>
                </a:lnTo>
                <a:lnTo>
                  <a:pt x="1813" y="101"/>
                </a:lnTo>
                <a:lnTo>
                  <a:pt x="1818" y="79"/>
                </a:lnTo>
                <a:lnTo>
                  <a:pt x="1824" y="55"/>
                </a:lnTo>
                <a:lnTo>
                  <a:pt x="1831" y="33"/>
                </a:lnTo>
                <a:lnTo>
                  <a:pt x="1837" y="10"/>
                </a:lnTo>
                <a:lnTo>
                  <a:pt x="1889" y="5"/>
                </a:lnTo>
                <a:lnTo>
                  <a:pt x="1941" y="2"/>
                </a:lnTo>
                <a:lnTo>
                  <a:pt x="1995" y="0"/>
                </a:lnTo>
                <a:lnTo>
                  <a:pt x="2048" y="0"/>
                </a:lnTo>
                <a:lnTo>
                  <a:pt x="2101" y="1"/>
                </a:lnTo>
                <a:lnTo>
                  <a:pt x="2154" y="3"/>
                </a:lnTo>
                <a:lnTo>
                  <a:pt x="2205" y="8"/>
                </a:lnTo>
                <a:lnTo>
                  <a:pt x="2256" y="12"/>
                </a:lnTo>
                <a:lnTo>
                  <a:pt x="2272" y="14"/>
                </a:lnTo>
                <a:lnTo>
                  <a:pt x="2287" y="15"/>
                </a:lnTo>
                <a:lnTo>
                  <a:pt x="2302" y="17"/>
                </a:lnTo>
                <a:lnTo>
                  <a:pt x="2318" y="19"/>
                </a:lnTo>
                <a:lnTo>
                  <a:pt x="2252" y="145"/>
                </a:lnTo>
                <a:lnTo>
                  <a:pt x="2220" y="141"/>
                </a:lnTo>
                <a:lnTo>
                  <a:pt x="2185" y="138"/>
                </a:lnTo>
                <a:lnTo>
                  <a:pt x="2149" y="136"/>
                </a:lnTo>
                <a:lnTo>
                  <a:pt x="2116" y="134"/>
                </a:lnTo>
                <a:lnTo>
                  <a:pt x="2083" y="133"/>
                </a:lnTo>
                <a:lnTo>
                  <a:pt x="2043" y="133"/>
                </a:lnTo>
                <a:lnTo>
                  <a:pt x="2005" y="133"/>
                </a:lnTo>
                <a:lnTo>
                  <a:pt x="1970" y="133"/>
                </a:lnTo>
                <a:lnTo>
                  <a:pt x="1957" y="179"/>
                </a:lnTo>
                <a:lnTo>
                  <a:pt x="1990" y="178"/>
                </a:lnTo>
                <a:lnTo>
                  <a:pt x="2023" y="178"/>
                </a:lnTo>
                <a:lnTo>
                  <a:pt x="2056" y="178"/>
                </a:lnTo>
                <a:lnTo>
                  <a:pt x="2088" y="178"/>
                </a:lnTo>
                <a:lnTo>
                  <a:pt x="2121" y="179"/>
                </a:lnTo>
                <a:lnTo>
                  <a:pt x="2153" y="181"/>
                </a:lnTo>
                <a:lnTo>
                  <a:pt x="2186" y="183"/>
                </a:lnTo>
                <a:lnTo>
                  <a:pt x="2219" y="186"/>
                </a:lnTo>
                <a:lnTo>
                  <a:pt x="2233" y="188"/>
                </a:lnTo>
                <a:lnTo>
                  <a:pt x="2248" y="189"/>
                </a:lnTo>
                <a:lnTo>
                  <a:pt x="2261" y="191"/>
                </a:lnTo>
                <a:lnTo>
                  <a:pt x="2276" y="192"/>
                </a:lnTo>
                <a:lnTo>
                  <a:pt x="2278" y="188"/>
                </a:lnTo>
                <a:lnTo>
                  <a:pt x="2282" y="183"/>
                </a:lnTo>
                <a:lnTo>
                  <a:pt x="2291" y="165"/>
                </a:lnTo>
                <a:lnTo>
                  <a:pt x="2301" y="146"/>
                </a:lnTo>
                <a:lnTo>
                  <a:pt x="2311" y="128"/>
                </a:lnTo>
                <a:lnTo>
                  <a:pt x="2321" y="110"/>
                </a:lnTo>
                <a:lnTo>
                  <a:pt x="2333" y="89"/>
                </a:lnTo>
                <a:lnTo>
                  <a:pt x="2344" y="69"/>
                </a:lnTo>
                <a:lnTo>
                  <a:pt x="2356" y="48"/>
                </a:lnTo>
                <a:lnTo>
                  <a:pt x="2369" y="28"/>
                </a:lnTo>
                <a:lnTo>
                  <a:pt x="2424" y="37"/>
                </a:lnTo>
                <a:lnTo>
                  <a:pt x="2480" y="49"/>
                </a:lnTo>
                <a:lnTo>
                  <a:pt x="2537" y="63"/>
                </a:lnTo>
                <a:lnTo>
                  <a:pt x="2593" y="78"/>
                </a:lnTo>
                <a:lnTo>
                  <a:pt x="2649" y="95"/>
                </a:lnTo>
                <a:lnTo>
                  <a:pt x="2704" y="113"/>
                </a:lnTo>
                <a:lnTo>
                  <a:pt x="2757" y="132"/>
                </a:lnTo>
                <a:lnTo>
                  <a:pt x="2808" y="152"/>
                </a:lnTo>
                <a:lnTo>
                  <a:pt x="2808" y="152"/>
                </a:lnTo>
                <a:lnTo>
                  <a:pt x="2818" y="156"/>
                </a:lnTo>
                <a:lnTo>
                  <a:pt x="2829" y="161"/>
                </a:lnTo>
                <a:lnTo>
                  <a:pt x="2787" y="206"/>
                </a:lnTo>
                <a:lnTo>
                  <a:pt x="2733" y="266"/>
                </a:lnTo>
                <a:lnTo>
                  <a:pt x="2700" y="253"/>
                </a:lnTo>
                <a:lnTo>
                  <a:pt x="2668" y="241"/>
                </a:lnTo>
                <a:lnTo>
                  <a:pt x="2633" y="230"/>
                </a:lnTo>
                <a:lnTo>
                  <a:pt x="2601" y="219"/>
                </a:lnTo>
                <a:lnTo>
                  <a:pt x="2567" y="208"/>
                </a:lnTo>
                <a:lnTo>
                  <a:pt x="2532" y="199"/>
                </a:lnTo>
                <a:lnTo>
                  <a:pt x="2498" y="190"/>
                </a:lnTo>
                <a:lnTo>
                  <a:pt x="2464" y="182"/>
                </a:lnTo>
                <a:lnTo>
                  <a:pt x="2440" y="222"/>
                </a:lnTo>
                <a:lnTo>
                  <a:pt x="2479" y="231"/>
                </a:lnTo>
                <a:lnTo>
                  <a:pt x="2518" y="241"/>
                </a:lnTo>
                <a:lnTo>
                  <a:pt x="2556" y="252"/>
                </a:lnTo>
                <a:lnTo>
                  <a:pt x="2594" y="264"/>
                </a:lnTo>
                <a:lnTo>
                  <a:pt x="2632" y="275"/>
                </a:lnTo>
                <a:lnTo>
                  <a:pt x="2670" y="289"/>
                </a:lnTo>
                <a:lnTo>
                  <a:pt x="2707" y="303"/>
                </a:lnTo>
                <a:lnTo>
                  <a:pt x="2744" y="318"/>
                </a:lnTo>
                <a:lnTo>
                  <a:pt x="2876" y="183"/>
                </a:lnTo>
                <a:lnTo>
                  <a:pt x="2924" y="204"/>
                </a:lnTo>
                <a:lnTo>
                  <a:pt x="2971" y="228"/>
                </a:lnTo>
                <a:lnTo>
                  <a:pt x="3017" y="253"/>
                </a:lnTo>
                <a:lnTo>
                  <a:pt x="3063" y="280"/>
                </a:lnTo>
                <a:lnTo>
                  <a:pt x="3109" y="306"/>
                </a:lnTo>
                <a:lnTo>
                  <a:pt x="3153" y="335"/>
                </a:lnTo>
                <a:lnTo>
                  <a:pt x="3196" y="365"/>
                </a:lnTo>
                <a:lnTo>
                  <a:pt x="3237" y="394"/>
                </a:lnTo>
                <a:lnTo>
                  <a:pt x="3250" y="403"/>
                </a:lnTo>
                <a:lnTo>
                  <a:pt x="3263" y="413"/>
                </a:lnTo>
                <a:lnTo>
                  <a:pt x="3275" y="421"/>
                </a:lnTo>
                <a:lnTo>
                  <a:pt x="3287" y="431"/>
                </a:lnTo>
                <a:lnTo>
                  <a:pt x="3237" y="461"/>
                </a:lnTo>
                <a:lnTo>
                  <a:pt x="3167" y="507"/>
                </a:lnTo>
                <a:lnTo>
                  <a:pt x="3142" y="488"/>
                </a:lnTo>
                <a:lnTo>
                  <a:pt x="3113" y="468"/>
                </a:lnTo>
                <a:lnTo>
                  <a:pt x="3083" y="448"/>
                </a:lnTo>
                <a:lnTo>
                  <a:pt x="3056" y="430"/>
                </a:lnTo>
                <a:lnTo>
                  <a:pt x="3027" y="412"/>
                </a:lnTo>
                <a:lnTo>
                  <a:pt x="2994" y="392"/>
                </a:lnTo>
                <a:lnTo>
                  <a:pt x="2960" y="373"/>
                </a:lnTo>
                <a:lnTo>
                  <a:pt x="2929" y="356"/>
                </a:lnTo>
                <a:lnTo>
                  <a:pt x="2895" y="389"/>
                </a:lnTo>
                <a:lnTo>
                  <a:pt x="2925" y="404"/>
                </a:lnTo>
                <a:lnTo>
                  <a:pt x="2953" y="420"/>
                </a:lnTo>
                <a:lnTo>
                  <a:pt x="2981" y="437"/>
                </a:lnTo>
                <a:lnTo>
                  <a:pt x="3010" y="454"/>
                </a:lnTo>
                <a:lnTo>
                  <a:pt x="3037" y="471"/>
                </a:lnTo>
                <a:lnTo>
                  <a:pt x="3064" y="489"/>
                </a:lnTo>
                <a:lnTo>
                  <a:pt x="3091" y="507"/>
                </a:lnTo>
                <a:lnTo>
                  <a:pt x="3118" y="526"/>
                </a:lnTo>
                <a:lnTo>
                  <a:pt x="3129" y="534"/>
                </a:lnTo>
                <a:lnTo>
                  <a:pt x="3140" y="542"/>
                </a:lnTo>
                <a:lnTo>
                  <a:pt x="3150" y="550"/>
                </a:lnTo>
                <a:lnTo>
                  <a:pt x="3162" y="558"/>
                </a:lnTo>
                <a:lnTo>
                  <a:pt x="3164" y="560"/>
                </a:lnTo>
                <a:lnTo>
                  <a:pt x="3169" y="557"/>
                </a:lnTo>
                <a:lnTo>
                  <a:pt x="3175" y="554"/>
                </a:lnTo>
                <a:lnTo>
                  <a:pt x="3192" y="543"/>
                </a:lnTo>
                <a:lnTo>
                  <a:pt x="3210" y="533"/>
                </a:lnTo>
                <a:lnTo>
                  <a:pt x="3228" y="521"/>
                </a:lnTo>
                <a:lnTo>
                  <a:pt x="3245" y="511"/>
                </a:lnTo>
                <a:lnTo>
                  <a:pt x="3265" y="499"/>
                </a:lnTo>
                <a:lnTo>
                  <a:pt x="3285" y="487"/>
                </a:lnTo>
                <a:lnTo>
                  <a:pt x="3306" y="475"/>
                </a:lnTo>
                <a:lnTo>
                  <a:pt x="3327" y="464"/>
                </a:lnTo>
                <a:lnTo>
                  <a:pt x="3367" y="497"/>
                </a:lnTo>
                <a:lnTo>
                  <a:pt x="3406" y="533"/>
                </a:lnTo>
                <a:lnTo>
                  <a:pt x="3446" y="569"/>
                </a:lnTo>
                <a:lnTo>
                  <a:pt x="3484" y="607"/>
                </a:lnTo>
                <a:lnTo>
                  <a:pt x="3521" y="645"/>
                </a:lnTo>
                <a:lnTo>
                  <a:pt x="3556" y="685"/>
                </a:lnTo>
                <a:lnTo>
                  <a:pt x="3591" y="724"/>
                </a:lnTo>
                <a:lnTo>
                  <a:pt x="3623" y="764"/>
                </a:lnTo>
                <a:lnTo>
                  <a:pt x="3633" y="775"/>
                </a:lnTo>
                <a:lnTo>
                  <a:pt x="3641" y="787"/>
                </a:lnTo>
                <a:lnTo>
                  <a:pt x="3650" y="798"/>
                </a:lnTo>
                <a:lnTo>
                  <a:pt x="3659" y="810"/>
                </a:lnTo>
                <a:lnTo>
                  <a:pt x="3603" y="827"/>
                </a:lnTo>
                <a:lnTo>
                  <a:pt x="3524" y="852"/>
                </a:lnTo>
                <a:lnTo>
                  <a:pt x="3504" y="827"/>
                </a:lnTo>
                <a:lnTo>
                  <a:pt x="3482" y="801"/>
                </a:lnTo>
                <a:lnTo>
                  <a:pt x="3457" y="773"/>
                </a:lnTo>
                <a:lnTo>
                  <a:pt x="3436" y="749"/>
                </a:lnTo>
                <a:lnTo>
                  <a:pt x="3413" y="724"/>
                </a:lnTo>
                <a:lnTo>
                  <a:pt x="3386" y="696"/>
                </a:lnTo>
                <a:lnTo>
                  <a:pt x="3359" y="669"/>
                </a:lnTo>
                <a:lnTo>
                  <a:pt x="3333" y="644"/>
                </a:lnTo>
                <a:lnTo>
                  <a:pt x="3292" y="668"/>
                </a:lnTo>
                <a:lnTo>
                  <a:pt x="3316" y="690"/>
                </a:lnTo>
                <a:lnTo>
                  <a:pt x="3339" y="713"/>
                </a:lnTo>
                <a:lnTo>
                  <a:pt x="3363" y="737"/>
                </a:lnTo>
                <a:lnTo>
                  <a:pt x="3385" y="760"/>
                </a:lnTo>
                <a:lnTo>
                  <a:pt x="3407" y="784"/>
                </a:lnTo>
                <a:lnTo>
                  <a:pt x="3429" y="808"/>
                </a:lnTo>
                <a:lnTo>
                  <a:pt x="3450" y="833"/>
                </a:lnTo>
                <a:lnTo>
                  <a:pt x="3471" y="858"/>
                </a:lnTo>
                <a:lnTo>
                  <a:pt x="3480" y="869"/>
                </a:lnTo>
                <a:lnTo>
                  <a:pt x="3488" y="879"/>
                </a:lnTo>
                <a:lnTo>
                  <a:pt x="3497" y="890"/>
                </a:lnTo>
                <a:lnTo>
                  <a:pt x="3505" y="901"/>
                </a:lnTo>
                <a:lnTo>
                  <a:pt x="3507" y="903"/>
                </a:lnTo>
                <a:lnTo>
                  <a:pt x="3513" y="902"/>
                </a:lnTo>
                <a:lnTo>
                  <a:pt x="3522" y="898"/>
                </a:lnTo>
                <a:lnTo>
                  <a:pt x="3540" y="893"/>
                </a:lnTo>
                <a:lnTo>
                  <a:pt x="3559" y="888"/>
                </a:lnTo>
                <a:lnTo>
                  <a:pt x="3579" y="881"/>
                </a:lnTo>
                <a:lnTo>
                  <a:pt x="3598" y="876"/>
                </a:lnTo>
                <a:lnTo>
                  <a:pt x="3620" y="870"/>
                </a:lnTo>
                <a:lnTo>
                  <a:pt x="3643" y="863"/>
                </a:lnTo>
                <a:lnTo>
                  <a:pt x="3667" y="857"/>
                </a:lnTo>
                <a:lnTo>
                  <a:pt x="3689" y="852"/>
                </a:lnTo>
                <a:lnTo>
                  <a:pt x="3719" y="894"/>
                </a:lnTo>
                <a:lnTo>
                  <a:pt x="3749" y="938"/>
                </a:lnTo>
                <a:lnTo>
                  <a:pt x="3776" y="983"/>
                </a:lnTo>
                <a:lnTo>
                  <a:pt x="3803" y="1029"/>
                </a:lnTo>
                <a:lnTo>
                  <a:pt x="3828" y="1076"/>
                </a:lnTo>
                <a:lnTo>
                  <a:pt x="3853" y="1123"/>
                </a:lnTo>
                <a:lnTo>
                  <a:pt x="3876" y="1170"/>
                </a:lnTo>
                <a:lnTo>
                  <a:pt x="3896" y="1215"/>
                </a:lnTo>
                <a:lnTo>
                  <a:pt x="3903" y="1229"/>
                </a:lnTo>
                <a:lnTo>
                  <a:pt x="3909" y="1244"/>
                </a:lnTo>
                <a:lnTo>
                  <a:pt x="3916" y="1258"/>
                </a:lnTo>
                <a:lnTo>
                  <a:pt x="3921" y="1272"/>
                </a:lnTo>
                <a:lnTo>
                  <a:pt x="3780" y="1278"/>
                </a:lnTo>
                <a:lnTo>
                  <a:pt x="3767" y="1249"/>
                </a:lnTo>
                <a:lnTo>
                  <a:pt x="3752" y="1216"/>
                </a:lnTo>
                <a:lnTo>
                  <a:pt x="3736" y="1184"/>
                </a:lnTo>
                <a:lnTo>
                  <a:pt x="3721" y="1155"/>
                </a:lnTo>
                <a:lnTo>
                  <a:pt x="3705" y="1126"/>
                </a:lnTo>
                <a:lnTo>
                  <a:pt x="3686" y="1092"/>
                </a:lnTo>
                <a:lnTo>
                  <a:pt x="3667" y="1058"/>
                </a:lnTo>
                <a:lnTo>
                  <a:pt x="3649" y="1028"/>
                </a:lnTo>
                <a:lnTo>
                  <a:pt x="3603" y="1040"/>
                </a:lnTo>
                <a:lnTo>
                  <a:pt x="3620" y="1067"/>
                </a:lnTo>
                <a:lnTo>
                  <a:pt x="3637" y="1096"/>
                </a:lnTo>
                <a:lnTo>
                  <a:pt x="3653" y="1125"/>
                </a:lnTo>
                <a:lnTo>
                  <a:pt x="3669" y="1153"/>
                </a:lnTo>
                <a:lnTo>
                  <a:pt x="3685" y="1181"/>
                </a:lnTo>
                <a:lnTo>
                  <a:pt x="3699" y="1211"/>
                </a:lnTo>
                <a:lnTo>
                  <a:pt x="3714" y="1240"/>
                </a:lnTo>
                <a:lnTo>
                  <a:pt x="3726" y="1271"/>
                </a:lnTo>
                <a:lnTo>
                  <a:pt x="3733" y="1282"/>
                </a:lnTo>
                <a:lnTo>
                  <a:pt x="3738" y="1295"/>
                </a:lnTo>
                <a:lnTo>
                  <a:pt x="3743" y="1307"/>
                </a:lnTo>
                <a:lnTo>
                  <a:pt x="3749" y="1319"/>
                </a:lnTo>
                <a:lnTo>
                  <a:pt x="3750" y="1323"/>
                </a:lnTo>
                <a:lnTo>
                  <a:pt x="3756" y="1323"/>
                </a:lnTo>
                <a:lnTo>
                  <a:pt x="3761" y="1323"/>
                </a:lnTo>
                <a:lnTo>
                  <a:pt x="3783" y="1322"/>
                </a:lnTo>
                <a:lnTo>
                  <a:pt x="3803" y="1322"/>
                </a:lnTo>
                <a:lnTo>
                  <a:pt x="3824" y="1320"/>
                </a:lnTo>
                <a:lnTo>
                  <a:pt x="3844" y="1320"/>
                </a:lnTo>
                <a:lnTo>
                  <a:pt x="3868" y="1319"/>
                </a:lnTo>
                <a:lnTo>
                  <a:pt x="3891" y="1319"/>
                </a:lnTo>
                <a:lnTo>
                  <a:pt x="3916" y="1320"/>
                </a:lnTo>
                <a:lnTo>
                  <a:pt x="3939" y="1320"/>
                </a:lnTo>
                <a:lnTo>
                  <a:pt x="3959" y="1374"/>
                </a:lnTo>
                <a:lnTo>
                  <a:pt x="3976" y="1429"/>
                </a:lnTo>
                <a:lnTo>
                  <a:pt x="3993" y="1484"/>
                </a:lnTo>
                <a:lnTo>
                  <a:pt x="4008" y="1541"/>
                </a:lnTo>
                <a:lnTo>
                  <a:pt x="4021" y="1597"/>
                </a:lnTo>
                <a:lnTo>
                  <a:pt x="4033" y="1653"/>
                </a:lnTo>
                <a:lnTo>
                  <a:pt x="4043" y="1709"/>
                </a:lnTo>
                <a:lnTo>
                  <a:pt x="4051" y="1763"/>
                </a:lnTo>
                <a:lnTo>
                  <a:pt x="4053" y="1774"/>
                </a:lnTo>
                <a:lnTo>
                  <a:pt x="4054" y="1786"/>
                </a:lnTo>
                <a:lnTo>
                  <a:pt x="3994" y="1772"/>
                </a:lnTo>
                <a:lnTo>
                  <a:pt x="3994" y="1772"/>
                </a:lnTo>
                <a:lnTo>
                  <a:pt x="3916" y="1755"/>
                </a:lnTo>
                <a:lnTo>
                  <a:pt x="3911" y="1724"/>
                </a:lnTo>
                <a:lnTo>
                  <a:pt x="3905" y="1689"/>
                </a:lnTo>
                <a:lnTo>
                  <a:pt x="3898" y="1653"/>
                </a:lnTo>
                <a:lnTo>
                  <a:pt x="3891" y="1621"/>
                </a:lnTo>
                <a:lnTo>
                  <a:pt x="3884" y="1588"/>
                </a:lnTo>
                <a:lnTo>
                  <a:pt x="3874" y="1551"/>
                </a:lnTo>
                <a:lnTo>
                  <a:pt x="3864" y="1514"/>
                </a:lnTo>
                <a:lnTo>
                  <a:pt x="3854" y="1480"/>
                </a:lnTo>
                <a:lnTo>
                  <a:pt x="3806" y="1480"/>
                </a:lnTo>
                <a:lnTo>
                  <a:pt x="3817" y="1512"/>
                </a:lnTo>
                <a:lnTo>
                  <a:pt x="3825" y="1543"/>
                </a:lnTo>
                <a:lnTo>
                  <a:pt x="3834" y="1575"/>
                </a:lnTo>
                <a:lnTo>
                  <a:pt x="3841" y="1606"/>
                </a:lnTo>
                <a:lnTo>
                  <a:pt x="3849" y="1638"/>
                </a:lnTo>
                <a:lnTo>
                  <a:pt x="3856" y="1670"/>
                </a:lnTo>
                <a:lnTo>
                  <a:pt x="3861" y="1702"/>
                </a:lnTo>
                <a:lnTo>
                  <a:pt x="3867" y="1734"/>
                </a:lnTo>
                <a:lnTo>
                  <a:pt x="3869" y="1748"/>
                </a:lnTo>
                <a:lnTo>
                  <a:pt x="3871" y="1761"/>
                </a:lnTo>
                <a:lnTo>
                  <a:pt x="3873" y="1774"/>
                </a:lnTo>
                <a:lnTo>
                  <a:pt x="3875" y="1787"/>
                </a:lnTo>
                <a:lnTo>
                  <a:pt x="3875" y="1791"/>
                </a:lnTo>
                <a:lnTo>
                  <a:pt x="3884" y="1794"/>
                </a:lnTo>
                <a:lnTo>
                  <a:pt x="3889" y="1795"/>
                </a:lnTo>
                <a:lnTo>
                  <a:pt x="3908" y="1799"/>
                </a:lnTo>
                <a:lnTo>
                  <a:pt x="3928" y="1803"/>
                </a:lnTo>
                <a:lnTo>
                  <a:pt x="3948" y="1808"/>
                </a:lnTo>
                <a:lnTo>
                  <a:pt x="3968" y="1813"/>
                </a:lnTo>
                <a:lnTo>
                  <a:pt x="3990" y="1819"/>
                </a:lnTo>
                <a:lnTo>
                  <a:pt x="4013" y="1824"/>
                </a:lnTo>
                <a:lnTo>
                  <a:pt x="4036" y="1831"/>
                </a:lnTo>
                <a:lnTo>
                  <a:pt x="4059" y="1838"/>
                </a:lnTo>
                <a:lnTo>
                  <a:pt x="4063" y="1889"/>
                </a:lnTo>
                <a:lnTo>
                  <a:pt x="4067" y="1941"/>
                </a:lnTo>
                <a:lnTo>
                  <a:pt x="4069" y="1995"/>
                </a:lnTo>
                <a:lnTo>
                  <a:pt x="4069" y="2048"/>
                </a:lnTo>
                <a:lnTo>
                  <a:pt x="4068" y="2101"/>
                </a:lnTo>
                <a:lnTo>
                  <a:pt x="4066" y="2154"/>
                </a:lnTo>
                <a:lnTo>
                  <a:pt x="4061" y="2206"/>
                </a:lnTo>
                <a:lnTo>
                  <a:pt x="4057" y="2256"/>
                </a:lnTo>
                <a:lnTo>
                  <a:pt x="4055" y="2272"/>
                </a:lnTo>
                <a:lnTo>
                  <a:pt x="4054" y="2287"/>
                </a:lnTo>
                <a:lnTo>
                  <a:pt x="4052" y="2303"/>
                </a:lnTo>
                <a:lnTo>
                  <a:pt x="4050" y="2318"/>
                </a:lnTo>
                <a:lnTo>
                  <a:pt x="3999" y="2290"/>
                </a:lnTo>
                <a:lnTo>
                  <a:pt x="3924" y="2252"/>
                </a:lnTo>
                <a:lnTo>
                  <a:pt x="3927" y="2220"/>
                </a:lnTo>
                <a:lnTo>
                  <a:pt x="3931" y="2185"/>
                </a:lnTo>
                <a:lnTo>
                  <a:pt x="3933" y="2149"/>
                </a:lnTo>
                <a:lnTo>
                  <a:pt x="3935" y="2117"/>
                </a:lnTo>
                <a:lnTo>
                  <a:pt x="3936" y="2083"/>
                </a:lnTo>
                <a:lnTo>
                  <a:pt x="3936" y="2044"/>
                </a:lnTo>
                <a:lnTo>
                  <a:pt x="3936" y="2005"/>
                </a:lnTo>
                <a:lnTo>
                  <a:pt x="3936" y="1970"/>
                </a:lnTo>
                <a:lnTo>
                  <a:pt x="3890" y="1957"/>
                </a:lnTo>
                <a:lnTo>
                  <a:pt x="3891" y="1990"/>
                </a:lnTo>
                <a:lnTo>
                  <a:pt x="3891" y="2023"/>
                </a:lnTo>
                <a:lnTo>
                  <a:pt x="3891" y="2056"/>
                </a:lnTo>
                <a:lnTo>
                  <a:pt x="3891" y="2088"/>
                </a:lnTo>
                <a:lnTo>
                  <a:pt x="3890" y="2121"/>
                </a:lnTo>
                <a:lnTo>
                  <a:pt x="3888" y="2154"/>
                </a:lnTo>
                <a:lnTo>
                  <a:pt x="3886" y="2186"/>
                </a:lnTo>
                <a:lnTo>
                  <a:pt x="3883" y="2219"/>
                </a:lnTo>
                <a:lnTo>
                  <a:pt x="3881" y="2233"/>
                </a:lnTo>
                <a:lnTo>
                  <a:pt x="3879" y="2245"/>
                </a:lnTo>
                <a:lnTo>
                  <a:pt x="3878" y="2259"/>
                </a:lnTo>
                <a:lnTo>
                  <a:pt x="3876" y="2272"/>
                </a:lnTo>
                <a:lnTo>
                  <a:pt x="3876" y="2276"/>
                </a:lnTo>
                <a:lnTo>
                  <a:pt x="3881" y="2279"/>
                </a:lnTo>
                <a:lnTo>
                  <a:pt x="3886" y="2282"/>
                </a:lnTo>
                <a:lnTo>
                  <a:pt x="3904" y="2291"/>
                </a:lnTo>
                <a:lnTo>
                  <a:pt x="3923" y="2302"/>
                </a:lnTo>
                <a:lnTo>
                  <a:pt x="3941" y="2311"/>
                </a:lnTo>
                <a:lnTo>
                  <a:pt x="3959" y="2321"/>
                </a:lnTo>
                <a:lnTo>
                  <a:pt x="3979" y="2333"/>
                </a:lnTo>
                <a:lnTo>
                  <a:pt x="4000" y="2344"/>
                </a:lnTo>
                <a:lnTo>
                  <a:pt x="4021" y="2356"/>
                </a:lnTo>
                <a:lnTo>
                  <a:pt x="4041" y="2369"/>
                </a:lnTo>
                <a:lnTo>
                  <a:pt x="4033" y="2420"/>
                </a:lnTo>
                <a:lnTo>
                  <a:pt x="4022" y="2473"/>
                </a:lnTo>
                <a:lnTo>
                  <a:pt x="4009" y="2525"/>
                </a:lnTo>
                <a:lnTo>
                  <a:pt x="3995" y="2577"/>
                </a:lnTo>
                <a:lnTo>
                  <a:pt x="3980" y="2629"/>
                </a:lnTo>
                <a:lnTo>
                  <a:pt x="3965" y="2679"/>
                </a:lnTo>
                <a:lnTo>
                  <a:pt x="3946" y="2729"/>
                </a:lnTo>
                <a:lnTo>
                  <a:pt x="3928" y="2778"/>
                </a:lnTo>
                <a:lnTo>
                  <a:pt x="3923" y="2790"/>
                </a:lnTo>
                <a:lnTo>
                  <a:pt x="3919" y="2803"/>
                </a:lnTo>
                <a:lnTo>
                  <a:pt x="3913" y="2815"/>
                </a:lnTo>
                <a:lnTo>
                  <a:pt x="3908" y="2829"/>
                </a:lnTo>
                <a:lnTo>
                  <a:pt x="3870" y="2794"/>
                </a:lnTo>
                <a:lnTo>
                  <a:pt x="3870" y="2794"/>
                </a:lnTo>
                <a:lnTo>
                  <a:pt x="3803" y="2733"/>
                </a:lnTo>
                <a:lnTo>
                  <a:pt x="3815" y="2704"/>
                </a:lnTo>
                <a:lnTo>
                  <a:pt x="3827" y="2671"/>
                </a:lnTo>
                <a:lnTo>
                  <a:pt x="3839" y="2637"/>
                </a:lnTo>
                <a:lnTo>
                  <a:pt x="3849" y="2606"/>
                </a:lnTo>
                <a:lnTo>
                  <a:pt x="3858" y="2573"/>
                </a:lnTo>
                <a:lnTo>
                  <a:pt x="3869" y="2536"/>
                </a:lnTo>
                <a:lnTo>
                  <a:pt x="3878" y="2498"/>
                </a:lnTo>
                <a:lnTo>
                  <a:pt x="3887" y="2464"/>
                </a:lnTo>
                <a:lnTo>
                  <a:pt x="3847" y="2440"/>
                </a:lnTo>
                <a:lnTo>
                  <a:pt x="3839" y="2473"/>
                </a:lnTo>
                <a:lnTo>
                  <a:pt x="3832" y="2505"/>
                </a:lnTo>
                <a:lnTo>
                  <a:pt x="3823" y="2536"/>
                </a:lnTo>
                <a:lnTo>
                  <a:pt x="3814" y="2568"/>
                </a:lnTo>
                <a:lnTo>
                  <a:pt x="3804" y="2598"/>
                </a:lnTo>
                <a:lnTo>
                  <a:pt x="3794" y="2629"/>
                </a:lnTo>
                <a:lnTo>
                  <a:pt x="3783" y="2660"/>
                </a:lnTo>
                <a:lnTo>
                  <a:pt x="3772" y="2691"/>
                </a:lnTo>
                <a:lnTo>
                  <a:pt x="3767" y="2704"/>
                </a:lnTo>
                <a:lnTo>
                  <a:pt x="3761" y="2716"/>
                </a:lnTo>
                <a:lnTo>
                  <a:pt x="3757" y="2729"/>
                </a:lnTo>
                <a:lnTo>
                  <a:pt x="3752" y="2741"/>
                </a:lnTo>
                <a:lnTo>
                  <a:pt x="3751" y="2744"/>
                </a:lnTo>
                <a:lnTo>
                  <a:pt x="3754" y="2748"/>
                </a:lnTo>
                <a:lnTo>
                  <a:pt x="3757" y="2750"/>
                </a:lnTo>
                <a:lnTo>
                  <a:pt x="3772" y="2765"/>
                </a:lnTo>
                <a:lnTo>
                  <a:pt x="3788" y="2779"/>
                </a:lnTo>
                <a:lnTo>
                  <a:pt x="3804" y="2794"/>
                </a:lnTo>
                <a:lnTo>
                  <a:pt x="3819" y="2809"/>
                </a:lnTo>
                <a:lnTo>
                  <a:pt x="3836" y="2826"/>
                </a:lnTo>
                <a:lnTo>
                  <a:pt x="3853" y="2843"/>
                </a:lnTo>
                <a:lnTo>
                  <a:pt x="3870" y="2860"/>
                </a:lnTo>
                <a:lnTo>
                  <a:pt x="3886" y="2877"/>
                </a:lnTo>
                <a:lnTo>
                  <a:pt x="3865" y="2924"/>
                </a:lnTo>
                <a:lnTo>
                  <a:pt x="3841" y="2970"/>
                </a:lnTo>
                <a:lnTo>
                  <a:pt x="3816" y="3017"/>
                </a:lnTo>
                <a:lnTo>
                  <a:pt x="3789" y="3064"/>
                </a:lnTo>
                <a:lnTo>
                  <a:pt x="3763" y="3109"/>
                </a:lnTo>
                <a:lnTo>
                  <a:pt x="3734" y="3153"/>
                </a:lnTo>
                <a:lnTo>
                  <a:pt x="3704" y="3197"/>
                </a:lnTo>
                <a:lnTo>
                  <a:pt x="3674" y="3238"/>
                </a:lnTo>
                <a:lnTo>
                  <a:pt x="3666" y="3250"/>
                </a:lnTo>
                <a:lnTo>
                  <a:pt x="3656" y="3263"/>
                </a:lnTo>
                <a:lnTo>
                  <a:pt x="3648" y="3276"/>
                </a:lnTo>
                <a:lnTo>
                  <a:pt x="3638" y="3287"/>
                </a:lnTo>
                <a:lnTo>
                  <a:pt x="3563" y="3167"/>
                </a:lnTo>
                <a:lnTo>
                  <a:pt x="3581" y="3142"/>
                </a:lnTo>
                <a:lnTo>
                  <a:pt x="3601" y="3113"/>
                </a:lnTo>
                <a:lnTo>
                  <a:pt x="3621" y="3083"/>
                </a:lnTo>
                <a:lnTo>
                  <a:pt x="3639" y="3056"/>
                </a:lnTo>
                <a:lnTo>
                  <a:pt x="3657" y="3027"/>
                </a:lnTo>
                <a:lnTo>
                  <a:pt x="3676" y="2994"/>
                </a:lnTo>
                <a:lnTo>
                  <a:pt x="3696" y="2960"/>
                </a:lnTo>
                <a:lnTo>
                  <a:pt x="3713" y="2930"/>
                </a:lnTo>
                <a:lnTo>
                  <a:pt x="3680" y="2895"/>
                </a:lnTo>
                <a:lnTo>
                  <a:pt x="3665" y="2925"/>
                </a:lnTo>
                <a:lnTo>
                  <a:pt x="3649" y="2953"/>
                </a:lnTo>
                <a:lnTo>
                  <a:pt x="3632" y="2982"/>
                </a:lnTo>
                <a:lnTo>
                  <a:pt x="3615" y="3010"/>
                </a:lnTo>
                <a:lnTo>
                  <a:pt x="3598" y="3037"/>
                </a:lnTo>
                <a:lnTo>
                  <a:pt x="3580" y="3064"/>
                </a:lnTo>
                <a:lnTo>
                  <a:pt x="3562" y="3092"/>
                </a:lnTo>
                <a:lnTo>
                  <a:pt x="3542" y="3118"/>
                </a:lnTo>
                <a:lnTo>
                  <a:pt x="3535" y="3129"/>
                </a:lnTo>
                <a:lnTo>
                  <a:pt x="3527" y="3140"/>
                </a:lnTo>
                <a:lnTo>
                  <a:pt x="3519" y="3151"/>
                </a:lnTo>
                <a:lnTo>
                  <a:pt x="3511" y="3162"/>
                </a:lnTo>
                <a:lnTo>
                  <a:pt x="3508" y="3165"/>
                </a:lnTo>
                <a:lnTo>
                  <a:pt x="3512" y="3169"/>
                </a:lnTo>
                <a:lnTo>
                  <a:pt x="3515" y="3175"/>
                </a:lnTo>
                <a:lnTo>
                  <a:pt x="3525" y="3192"/>
                </a:lnTo>
                <a:lnTo>
                  <a:pt x="3536" y="3210"/>
                </a:lnTo>
                <a:lnTo>
                  <a:pt x="3548" y="3228"/>
                </a:lnTo>
                <a:lnTo>
                  <a:pt x="3557" y="3245"/>
                </a:lnTo>
                <a:lnTo>
                  <a:pt x="3570" y="3265"/>
                </a:lnTo>
                <a:lnTo>
                  <a:pt x="3582" y="3285"/>
                </a:lnTo>
                <a:lnTo>
                  <a:pt x="3593" y="3306"/>
                </a:lnTo>
                <a:lnTo>
                  <a:pt x="3605" y="3328"/>
                </a:lnTo>
                <a:lnTo>
                  <a:pt x="3569" y="3371"/>
                </a:lnTo>
                <a:lnTo>
                  <a:pt x="3531" y="3414"/>
                </a:lnTo>
                <a:lnTo>
                  <a:pt x="3490" y="3456"/>
                </a:lnTo>
                <a:lnTo>
                  <a:pt x="3449" y="3497"/>
                </a:lnTo>
                <a:lnTo>
                  <a:pt x="3406" y="3537"/>
                </a:lnTo>
                <a:lnTo>
                  <a:pt x="3364" y="3574"/>
                </a:lnTo>
                <a:lnTo>
                  <a:pt x="3320" y="3610"/>
                </a:lnTo>
                <a:lnTo>
                  <a:pt x="3278" y="3646"/>
                </a:lnTo>
                <a:lnTo>
                  <a:pt x="3278" y="3646"/>
                </a:lnTo>
                <a:lnTo>
                  <a:pt x="3268" y="3653"/>
                </a:lnTo>
                <a:lnTo>
                  <a:pt x="3259" y="3660"/>
                </a:lnTo>
                <a:lnTo>
                  <a:pt x="3242" y="3601"/>
                </a:lnTo>
                <a:lnTo>
                  <a:pt x="3217" y="3524"/>
                </a:lnTo>
                <a:lnTo>
                  <a:pt x="3242" y="3504"/>
                </a:lnTo>
                <a:lnTo>
                  <a:pt x="3269" y="3482"/>
                </a:lnTo>
                <a:lnTo>
                  <a:pt x="3296" y="3458"/>
                </a:lnTo>
                <a:lnTo>
                  <a:pt x="3320" y="3436"/>
                </a:lnTo>
                <a:lnTo>
                  <a:pt x="3345" y="3413"/>
                </a:lnTo>
                <a:lnTo>
                  <a:pt x="3372" y="3386"/>
                </a:lnTo>
                <a:lnTo>
                  <a:pt x="3400" y="3359"/>
                </a:lnTo>
                <a:lnTo>
                  <a:pt x="3424" y="3334"/>
                </a:lnTo>
                <a:lnTo>
                  <a:pt x="3401" y="3292"/>
                </a:lnTo>
                <a:lnTo>
                  <a:pt x="3379" y="3316"/>
                </a:lnTo>
                <a:lnTo>
                  <a:pt x="3355" y="3339"/>
                </a:lnTo>
                <a:lnTo>
                  <a:pt x="3333" y="3363"/>
                </a:lnTo>
                <a:lnTo>
                  <a:pt x="3309" y="3385"/>
                </a:lnTo>
                <a:lnTo>
                  <a:pt x="3285" y="3407"/>
                </a:lnTo>
                <a:lnTo>
                  <a:pt x="3261" y="3430"/>
                </a:lnTo>
                <a:lnTo>
                  <a:pt x="3236" y="3451"/>
                </a:lnTo>
                <a:lnTo>
                  <a:pt x="3211" y="3471"/>
                </a:lnTo>
                <a:lnTo>
                  <a:pt x="3200" y="3480"/>
                </a:lnTo>
                <a:lnTo>
                  <a:pt x="3190" y="3488"/>
                </a:lnTo>
                <a:lnTo>
                  <a:pt x="3179" y="3497"/>
                </a:lnTo>
                <a:lnTo>
                  <a:pt x="3168" y="3505"/>
                </a:lnTo>
                <a:lnTo>
                  <a:pt x="3166" y="3507"/>
                </a:lnTo>
                <a:lnTo>
                  <a:pt x="3168" y="3516"/>
                </a:lnTo>
                <a:lnTo>
                  <a:pt x="3169" y="3521"/>
                </a:lnTo>
                <a:lnTo>
                  <a:pt x="3176" y="3540"/>
                </a:lnTo>
                <a:lnTo>
                  <a:pt x="3181" y="3559"/>
                </a:lnTo>
                <a:lnTo>
                  <a:pt x="3187" y="3579"/>
                </a:lnTo>
                <a:lnTo>
                  <a:pt x="3193" y="3598"/>
                </a:lnTo>
                <a:lnTo>
                  <a:pt x="3199" y="3620"/>
                </a:lnTo>
                <a:lnTo>
                  <a:pt x="3205" y="3643"/>
                </a:lnTo>
                <a:lnTo>
                  <a:pt x="3212" y="3667"/>
                </a:lnTo>
                <a:lnTo>
                  <a:pt x="3217" y="3690"/>
                </a:lnTo>
                <a:lnTo>
                  <a:pt x="3175" y="3720"/>
                </a:lnTo>
                <a:lnTo>
                  <a:pt x="3131" y="3749"/>
                </a:lnTo>
                <a:lnTo>
                  <a:pt x="3085" y="3776"/>
                </a:lnTo>
                <a:lnTo>
                  <a:pt x="3040" y="3803"/>
                </a:lnTo>
                <a:lnTo>
                  <a:pt x="2993" y="3830"/>
                </a:lnTo>
                <a:lnTo>
                  <a:pt x="2946" y="3853"/>
                </a:lnTo>
                <a:lnTo>
                  <a:pt x="2899" y="3876"/>
                </a:lnTo>
                <a:lnTo>
                  <a:pt x="2854" y="3898"/>
                </a:lnTo>
                <a:lnTo>
                  <a:pt x="2840" y="3903"/>
                </a:lnTo>
                <a:lnTo>
                  <a:pt x="2825" y="3909"/>
                </a:lnTo>
                <a:lnTo>
                  <a:pt x="2811" y="3916"/>
                </a:lnTo>
                <a:lnTo>
                  <a:pt x="2797" y="3921"/>
                </a:lnTo>
                <a:lnTo>
                  <a:pt x="2795" y="3864"/>
                </a:lnTo>
                <a:lnTo>
                  <a:pt x="2791" y="3780"/>
                </a:lnTo>
                <a:lnTo>
                  <a:pt x="2820" y="3767"/>
                </a:lnTo>
                <a:lnTo>
                  <a:pt x="2852" y="3752"/>
                </a:lnTo>
                <a:lnTo>
                  <a:pt x="2884" y="3736"/>
                </a:lnTo>
                <a:lnTo>
                  <a:pt x="2914" y="3721"/>
                </a:lnTo>
                <a:lnTo>
                  <a:pt x="2944" y="3705"/>
                </a:lnTo>
                <a:lnTo>
                  <a:pt x="2977" y="3686"/>
                </a:lnTo>
                <a:lnTo>
                  <a:pt x="3011" y="3667"/>
                </a:lnTo>
                <a:lnTo>
                  <a:pt x="3041" y="3649"/>
                </a:lnTo>
                <a:lnTo>
                  <a:pt x="3029" y="3603"/>
                </a:lnTo>
                <a:lnTo>
                  <a:pt x="3001" y="3620"/>
                </a:lnTo>
                <a:lnTo>
                  <a:pt x="2973" y="3637"/>
                </a:lnTo>
                <a:lnTo>
                  <a:pt x="2944" y="3654"/>
                </a:lnTo>
                <a:lnTo>
                  <a:pt x="2916" y="3670"/>
                </a:lnTo>
                <a:lnTo>
                  <a:pt x="2888" y="3685"/>
                </a:lnTo>
                <a:lnTo>
                  <a:pt x="2858" y="3700"/>
                </a:lnTo>
                <a:lnTo>
                  <a:pt x="2829" y="3714"/>
                </a:lnTo>
                <a:lnTo>
                  <a:pt x="2798" y="3727"/>
                </a:lnTo>
                <a:lnTo>
                  <a:pt x="2787" y="3733"/>
                </a:lnTo>
                <a:lnTo>
                  <a:pt x="2774" y="3738"/>
                </a:lnTo>
                <a:lnTo>
                  <a:pt x="2762" y="3743"/>
                </a:lnTo>
                <a:lnTo>
                  <a:pt x="2749" y="3749"/>
                </a:lnTo>
                <a:lnTo>
                  <a:pt x="2746" y="3750"/>
                </a:lnTo>
                <a:lnTo>
                  <a:pt x="2746" y="3756"/>
                </a:lnTo>
                <a:lnTo>
                  <a:pt x="2746" y="3761"/>
                </a:lnTo>
                <a:lnTo>
                  <a:pt x="2747" y="3783"/>
                </a:lnTo>
                <a:lnTo>
                  <a:pt x="2747" y="3804"/>
                </a:lnTo>
                <a:lnTo>
                  <a:pt x="2748" y="3824"/>
                </a:lnTo>
                <a:lnTo>
                  <a:pt x="2748" y="3844"/>
                </a:lnTo>
                <a:lnTo>
                  <a:pt x="2749" y="3868"/>
                </a:lnTo>
                <a:lnTo>
                  <a:pt x="2749" y="3892"/>
                </a:lnTo>
                <a:lnTo>
                  <a:pt x="2748" y="3916"/>
                </a:lnTo>
                <a:lnTo>
                  <a:pt x="2748" y="3940"/>
                </a:lnTo>
                <a:lnTo>
                  <a:pt x="2699" y="3957"/>
                </a:lnTo>
                <a:lnTo>
                  <a:pt x="2649" y="3974"/>
                </a:lnTo>
                <a:lnTo>
                  <a:pt x="2597" y="3990"/>
                </a:lnTo>
                <a:lnTo>
                  <a:pt x="2546" y="4004"/>
                </a:lnTo>
                <a:lnTo>
                  <a:pt x="2494" y="4017"/>
                </a:lnTo>
                <a:lnTo>
                  <a:pt x="2442" y="4028"/>
                </a:lnTo>
                <a:lnTo>
                  <a:pt x="2390" y="4038"/>
                </a:lnTo>
                <a:lnTo>
                  <a:pt x="2340" y="4046"/>
                </a:lnTo>
                <a:lnTo>
                  <a:pt x="2325" y="4049"/>
                </a:lnTo>
                <a:lnTo>
                  <a:pt x="2311" y="4051"/>
                </a:lnTo>
                <a:lnTo>
                  <a:pt x="2296" y="4052"/>
                </a:lnTo>
                <a:lnTo>
                  <a:pt x="2283" y="4054"/>
                </a:lnTo>
                <a:lnTo>
                  <a:pt x="2295" y="3996"/>
                </a:lnTo>
                <a:lnTo>
                  <a:pt x="2313" y="3916"/>
                </a:lnTo>
                <a:lnTo>
                  <a:pt x="2344" y="3911"/>
                </a:lnTo>
                <a:lnTo>
                  <a:pt x="2379" y="3905"/>
                </a:lnTo>
                <a:lnTo>
                  <a:pt x="2416" y="3899"/>
                </a:lnTo>
                <a:lnTo>
                  <a:pt x="2447" y="3891"/>
                </a:lnTo>
                <a:lnTo>
                  <a:pt x="2480" y="3884"/>
                </a:lnTo>
                <a:lnTo>
                  <a:pt x="2518" y="3874"/>
                </a:lnTo>
                <a:lnTo>
                  <a:pt x="2555" y="3864"/>
                </a:lnTo>
                <a:lnTo>
                  <a:pt x="2589" y="3854"/>
                </a:lnTo>
                <a:lnTo>
                  <a:pt x="2589" y="3807"/>
                </a:lnTo>
                <a:lnTo>
                  <a:pt x="2557" y="3817"/>
                </a:lnTo>
                <a:lnTo>
                  <a:pt x="2526" y="3825"/>
                </a:lnTo>
                <a:lnTo>
                  <a:pt x="2494" y="3834"/>
                </a:lnTo>
                <a:lnTo>
                  <a:pt x="2462" y="3842"/>
                </a:lnTo>
                <a:lnTo>
                  <a:pt x="2431" y="3850"/>
                </a:lnTo>
                <a:lnTo>
                  <a:pt x="2400" y="3856"/>
                </a:lnTo>
                <a:lnTo>
                  <a:pt x="2367" y="3861"/>
                </a:lnTo>
                <a:lnTo>
                  <a:pt x="2335" y="3867"/>
                </a:lnTo>
                <a:lnTo>
                  <a:pt x="2321" y="3869"/>
                </a:lnTo>
                <a:lnTo>
                  <a:pt x="2308" y="3871"/>
                </a:lnTo>
                <a:lnTo>
                  <a:pt x="2294" y="3873"/>
                </a:lnTo>
                <a:lnTo>
                  <a:pt x="2282" y="3875"/>
                </a:lnTo>
                <a:lnTo>
                  <a:pt x="2277" y="3876"/>
                </a:lnTo>
                <a:lnTo>
                  <a:pt x="2276" y="3882"/>
                </a:lnTo>
                <a:lnTo>
                  <a:pt x="2274" y="3890"/>
                </a:lnTo>
                <a:lnTo>
                  <a:pt x="2270" y="3910"/>
                </a:lnTo>
                <a:lnTo>
                  <a:pt x="2266" y="3929"/>
                </a:lnTo>
                <a:lnTo>
                  <a:pt x="2260" y="3949"/>
                </a:lnTo>
                <a:lnTo>
                  <a:pt x="2256" y="3968"/>
                </a:lnTo>
                <a:lnTo>
                  <a:pt x="2250" y="3990"/>
                </a:lnTo>
                <a:lnTo>
                  <a:pt x="2244" y="4013"/>
                </a:lnTo>
                <a:lnTo>
                  <a:pt x="2238" y="4037"/>
                </a:lnTo>
                <a:lnTo>
                  <a:pt x="2232" y="4059"/>
                </a:lnTo>
                <a:lnTo>
                  <a:pt x="2180" y="4064"/>
                </a:lnTo>
                <a:lnTo>
                  <a:pt x="2127" y="4068"/>
                </a:lnTo>
                <a:lnTo>
                  <a:pt x="2074" y="4069"/>
                </a:lnTo>
                <a:lnTo>
                  <a:pt x="2021" y="4069"/>
                </a:lnTo>
                <a:lnTo>
                  <a:pt x="1968" y="4068"/>
                </a:lnTo>
                <a:lnTo>
                  <a:pt x="1915" y="4066"/>
                </a:lnTo>
                <a:lnTo>
                  <a:pt x="1863" y="4062"/>
                </a:lnTo>
                <a:lnTo>
                  <a:pt x="1813" y="4057"/>
                </a:lnTo>
                <a:lnTo>
                  <a:pt x="1797" y="4055"/>
                </a:lnTo>
                <a:lnTo>
                  <a:pt x="1782" y="4054"/>
                </a:lnTo>
                <a:lnTo>
                  <a:pt x="1766" y="4052"/>
                </a:lnTo>
                <a:lnTo>
                  <a:pt x="1751" y="4050"/>
                </a:lnTo>
                <a:lnTo>
                  <a:pt x="1817" y="3924"/>
                </a:lnTo>
                <a:lnTo>
                  <a:pt x="1849" y="3927"/>
                </a:lnTo>
                <a:lnTo>
                  <a:pt x="1884" y="3931"/>
                </a:lnTo>
                <a:lnTo>
                  <a:pt x="1920" y="3934"/>
                </a:lnTo>
                <a:lnTo>
                  <a:pt x="1952" y="3935"/>
                </a:lnTo>
                <a:lnTo>
                  <a:pt x="1986" y="3936"/>
                </a:lnTo>
                <a:lnTo>
                  <a:pt x="2024" y="3937"/>
                </a:lnTo>
                <a:lnTo>
                  <a:pt x="2064" y="3936"/>
                </a:lnTo>
                <a:lnTo>
                  <a:pt x="2099" y="3936"/>
                </a:lnTo>
                <a:lnTo>
                  <a:pt x="2111" y="3890"/>
                </a:lnTo>
                <a:lnTo>
                  <a:pt x="2079" y="3891"/>
                </a:lnTo>
                <a:lnTo>
                  <a:pt x="2046" y="3892"/>
                </a:lnTo>
                <a:lnTo>
                  <a:pt x="2013" y="3892"/>
                </a:lnTo>
                <a:lnTo>
                  <a:pt x="1981" y="3891"/>
                </a:lnTo>
                <a:lnTo>
                  <a:pt x="1948" y="3890"/>
                </a:lnTo>
                <a:lnTo>
                  <a:pt x="1915" y="3888"/>
                </a:lnTo>
                <a:lnTo>
                  <a:pt x="1883" y="3886"/>
                </a:lnTo>
                <a:lnTo>
                  <a:pt x="1850" y="3883"/>
                </a:lnTo>
                <a:lnTo>
                  <a:pt x="1837" y="3882"/>
                </a:lnTo>
                <a:lnTo>
                  <a:pt x="1823" y="3879"/>
                </a:lnTo>
                <a:lnTo>
                  <a:pt x="1810" y="3878"/>
                </a:lnTo>
                <a:lnTo>
                  <a:pt x="1797" y="3876"/>
                </a:lnTo>
                <a:lnTo>
                  <a:pt x="1793" y="3876"/>
                </a:lnTo>
                <a:lnTo>
                  <a:pt x="1790" y="3882"/>
                </a:lnTo>
                <a:lnTo>
                  <a:pt x="1787" y="3887"/>
                </a:lnTo>
                <a:lnTo>
                  <a:pt x="1778" y="3905"/>
                </a:lnTo>
                <a:lnTo>
                  <a:pt x="1767" y="3923"/>
                </a:lnTo>
                <a:lnTo>
                  <a:pt x="1757" y="3941"/>
                </a:lnTo>
                <a:lnTo>
                  <a:pt x="1748" y="3959"/>
                </a:lnTo>
                <a:lnTo>
                  <a:pt x="1736" y="3979"/>
                </a:lnTo>
                <a:lnTo>
                  <a:pt x="1725" y="4001"/>
                </a:lnTo>
                <a:lnTo>
                  <a:pt x="1713" y="4021"/>
                </a:lnTo>
                <a:lnTo>
                  <a:pt x="1700" y="4041"/>
                </a:lnTo>
                <a:lnTo>
                  <a:pt x="1645" y="4032"/>
                </a:lnTo>
                <a:lnTo>
                  <a:pt x="1588" y="4020"/>
                </a:lnTo>
                <a:lnTo>
                  <a:pt x="1531" y="4006"/>
                </a:lnTo>
                <a:lnTo>
                  <a:pt x="1475" y="3991"/>
                </a:lnTo>
                <a:lnTo>
                  <a:pt x="1419" y="3974"/>
                </a:lnTo>
                <a:lnTo>
                  <a:pt x="1365" y="3956"/>
                </a:lnTo>
                <a:lnTo>
                  <a:pt x="1312" y="3937"/>
                </a:lnTo>
                <a:lnTo>
                  <a:pt x="1261" y="3917"/>
                </a:lnTo>
                <a:lnTo>
                  <a:pt x="1250" y="3912"/>
                </a:lnTo>
                <a:lnTo>
                  <a:pt x="1239" y="3908"/>
                </a:lnTo>
                <a:lnTo>
                  <a:pt x="1281" y="3862"/>
                </a:lnTo>
                <a:lnTo>
                  <a:pt x="1335" y="3804"/>
                </a:lnTo>
                <a:lnTo>
                  <a:pt x="1365" y="3815"/>
                </a:lnTo>
                <a:lnTo>
                  <a:pt x="1398" y="3827"/>
                </a:lnTo>
                <a:lnTo>
                  <a:pt x="1432" y="3839"/>
                </a:lnTo>
                <a:lnTo>
                  <a:pt x="1463" y="3850"/>
                </a:lnTo>
                <a:lnTo>
                  <a:pt x="1496" y="3859"/>
                </a:lnTo>
                <a:lnTo>
                  <a:pt x="1533" y="3869"/>
                </a:lnTo>
                <a:lnTo>
                  <a:pt x="1570" y="3879"/>
                </a:lnTo>
                <a:lnTo>
                  <a:pt x="1604" y="3888"/>
                </a:lnTo>
                <a:lnTo>
                  <a:pt x="1629" y="3847"/>
                </a:lnTo>
                <a:lnTo>
                  <a:pt x="1596" y="3839"/>
                </a:lnTo>
                <a:lnTo>
                  <a:pt x="1564" y="3832"/>
                </a:lnTo>
                <a:lnTo>
                  <a:pt x="1533" y="3823"/>
                </a:lnTo>
                <a:lnTo>
                  <a:pt x="1501" y="3814"/>
                </a:lnTo>
                <a:lnTo>
                  <a:pt x="1470" y="3804"/>
                </a:lnTo>
                <a:lnTo>
                  <a:pt x="1440" y="3794"/>
                </a:lnTo>
                <a:lnTo>
                  <a:pt x="1409" y="3784"/>
                </a:lnTo>
                <a:lnTo>
                  <a:pt x="1378" y="3772"/>
                </a:lnTo>
                <a:lnTo>
                  <a:pt x="1365" y="3767"/>
                </a:lnTo>
                <a:lnTo>
                  <a:pt x="1352" y="3763"/>
                </a:lnTo>
                <a:lnTo>
                  <a:pt x="1341" y="3757"/>
                </a:lnTo>
                <a:lnTo>
                  <a:pt x="1328" y="3752"/>
                </a:lnTo>
                <a:lnTo>
                  <a:pt x="1325" y="3751"/>
                </a:lnTo>
                <a:lnTo>
                  <a:pt x="1318" y="3757"/>
                </a:lnTo>
                <a:lnTo>
                  <a:pt x="1315" y="3760"/>
                </a:lnTo>
                <a:lnTo>
                  <a:pt x="1301" y="3775"/>
                </a:lnTo>
                <a:lnTo>
                  <a:pt x="1288" y="3790"/>
                </a:lnTo>
                <a:lnTo>
                  <a:pt x="1274" y="3805"/>
                </a:lnTo>
                <a:lnTo>
                  <a:pt x="1260" y="3819"/>
                </a:lnTo>
                <a:lnTo>
                  <a:pt x="1243" y="3836"/>
                </a:lnTo>
                <a:lnTo>
                  <a:pt x="1226" y="3853"/>
                </a:lnTo>
                <a:lnTo>
                  <a:pt x="1209" y="3870"/>
                </a:lnTo>
                <a:lnTo>
                  <a:pt x="1192" y="3887"/>
                </a:lnTo>
                <a:lnTo>
                  <a:pt x="1145" y="3865"/>
                </a:lnTo>
                <a:lnTo>
                  <a:pt x="1098" y="3841"/>
                </a:lnTo>
                <a:lnTo>
                  <a:pt x="1052" y="3816"/>
                </a:lnTo>
                <a:lnTo>
                  <a:pt x="1005" y="3790"/>
                </a:lnTo>
                <a:lnTo>
                  <a:pt x="960" y="3763"/>
                </a:lnTo>
                <a:lnTo>
                  <a:pt x="915" y="3734"/>
                </a:lnTo>
                <a:lnTo>
                  <a:pt x="872" y="3705"/>
                </a:lnTo>
                <a:lnTo>
                  <a:pt x="830" y="3675"/>
                </a:lnTo>
                <a:lnTo>
                  <a:pt x="819" y="3666"/>
                </a:lnTo>
                <a:lnTo>
                  <a:pt x="806" y="3657"/>
                </a:lnTo>
                <a:lnTo>
                  <a:pt x="793" y="3648"/>
                </a:lnTo>
                <a:lnTo>
                  <a:pt x="782" y="3638"/>
                </a:lnTo>
                <a:lnTo>
                  <a:pt x="831" y="3607"/>
                </a:lnTo>
                <a:lnTo>
                  <a:pt x="902" y="3563"/>
                </a:lnTo>
                <a:lnTo>
                  <a:pt x="927" y="3581"/>
                </a:lnTo>
                <a:lnTo>
                  <a:pt x="956" y="3601"/>
                </a:lnTo>
                <a:lnTo>
                  <a:pt x="986" y="3622"/>
                </a:lnTo>
                <a:lnTo>
                  <a:pt x="1013" y="3639"/>
                </a:lnTo>
                <a:lnTo>
                  <a:pt x="1042" y="3657"/>
                </a:lnTo>
                <a:lnTo>
                  <a:pt x="1075" y="3676"/>
                </a:lnTo>
                <a:lnTo>
                  <a:pt x="1109" y="3697"/>
                </a:lnTo>
                <a:lnTo>
                  <a:pt x="1139" y="3714"/>
                </a:lnTo>
                <a:lnTo>
                  <a:pt x="1174" y="3680"/>
                </a:lnTo>
                <a:lnTo>
                  <a:pt x="1144" y="3665"/>
                </a:lnTo>
                <a:lnTo>
                  <a:pt x="1115" y="3649"/>
                </a:lnTo>
                <a:lnTo>
                  <a:pt x="1087" y="3633"/>
                </a:lnTo>
                <a:lnTo>
                  <a:pt x="1059" y="3616"/>
                </a:lnTo>
                <a:lnTo>
                  <a:pt x="1031" y="3598"/>
                </a:lnTo>
                <a:lnTo>
                  <a:pt x="1005" y="3581"/>
                </a:lnTo>
                <a:lnTo>
                  <a:pt x="977" y="3562"/>
                </a:lnTo>
                <a:lnTo>
                  <a:pt x="951" y="3542"/>
                </a:lnTo>
                <a:lnTo>
                  <a:pt x="940" y="3535"/>
                </a:lnTo>
                <a:lnTo>
                  <a:pt x="929" y="3527"/>
                </a:lnTo>
                <a:lnTo>
                  <a:pt x="918" y="3519"/>
                </a:lnTo>
                <a:lnTo>
                  <a:pt x="907" y="3511"/>
                </a:lnTo>
                <a:lnTo>
                  <a:pt x="904" y="3508"/>
                </a:lnTo>
                <a:lnTo>
                  <a:pt x="900" y="3512"/>
                </a:lnTo>
                <a:lnTo>
                  <a:pt x="894" y="3515"/>
                </a:lnTo>
                <a:lnTo>
                  <a:pt x="877" y="3525"/>
                </a:lnTo>
                <a:lnTo>
                  <a:pt x="859" y="3537"/>
                </a:lnTo>
                <a:lnTo>
                  <a:pt x="841" y="3548"/>
                </a:lnTo>
                <a:lnTo>
                  <a:pt x="824" y="3558"/>
                </a:lnTo>
                <a:lnTo>
                  <a:pt x="804" y="3570"/>
                </a:lnTo>
                <a:lnTo>
                  <a:pt x="784" y="3582"/>
                </a:lnTo>
                <a:lnTo>
                  <a:pt x="762" y="3593"/>
                </a:lnTo>
                <a:lnTo>
                  <a:pt x="741" y="3605"/>
                </a:lnTo>
                <a:lnTo>
                  <a:pt x="700" y="3570"/>
                </a:lnTo>
                <a:lnTo>
                  <a:pt x="658" y="3533"/>
                </a:lnTo>
                <a:lnTo>
                  <a:pt x="617" y="3495"/>
                </a:lnTo>
                <a:lnTo>
                  <a:pt x="577" y="3455"/>
                </a:lnTo>
                <a:lnTo>
                  <a:pt x="539" y="3414"/>
                </a:lnTo>
                <a:lnTo>
                  <a:pt x="502" y="3372"/>
                </a:lnTo>
                <a:lnTo>
                  <a:pt x="466" y="3331"/>
                </a:lnTo>
                <a:lnTo>
                  <a:pt x="433" y="3289"/>
                </a:lnTo>
                <a:lnTo>
                  <a:pt x="422" y="3275"/>
                </a:lnTo>
                <a:lnTo>
                  <a:pt x="412" y="3260"/>
                </a:lnTo>
                <a:lnTo>
                  <a:pt x="544" y="3217"/>
                </a:lnTo>
                <a:lnTo>
                  <a:pt x="565" y="3242"/>
                </a:lnTo>
                <a:lnTo>
                  <a:pt x="587" y="3269"/>
                </a:lnTo>
                <a:lnTo>
                  <a:pt x="610" y="3296"/>
                </a:lnTo>
                <a:lnTo>
                  <a:pt x="633" y="3320"/>
                </a:lnTo>
                <a:lnTo>
                  <a:pt x="656" y="3345"/>
                </a:lnTo>
                <a:lnTo>
                  <a:pt x="683" y="3372"/>
                </a:lnTo>
                <a:lnTo>
                  <a:pt x="710" y="3400"/>
                </a:lnTo>
                <a:lnTo>
                  <a:pt x="736" y="3424"/>
                </a:lnTo>
                <a:lnTo>
                  <a:pt x="777" y="3401"/>
                </a:lnTo>
                <a:lnTo>
                  <a:pt x="753" y="3379"/>
                </a:lnTo>
                <a:lnTo>
                  <a:pt x="729" y="3355"/>
                </a:lnTo>
                <a:lnTo>
                  <a:pt x="706" y="3333"/>
                </a:lnTo>
                <a:lnTo>
                  <a:pt x="684" y="3310"/>
                </a:lnTo>
                <a:lnTo>
                  <a:pt x="661" y="3285"/>
                </a:lnTo>
                <a:lnTo>
                  <a:pt x="639" y="3261"/>
                </a:lnTo>
                <a:lnTo>
                  <a:pt x="618" y="3236"/>
                </a:lnTo>
                <a:lnTo>
                  <a:pt x="598" y="3211"/>
                </a:lnTo>
                <a:lnTo>
                  <a:pt x="589" y="3200"/>
                </a:lnTo>
                <a:lnTo>
                  <a:pt x="581" y="3189"/>
                </a:lnTo>
                <a:lnTo>
                  <a:pt x="572" y="3180"/>
                </a:lnTo>
                <a:lnTo>
                  <a:pt x="564" y="3169"/>
                </a:lnTo>
                <a:lnTo>
                  <a:pt x="561" y="3166"/>
                </a:lnTo>
                <a:lnTo>
                  <a:pt x="561" y="3166"/>
                </a:lnTo>
                <a:close/>
                <a:moveTo>
                  <a:pt x="3709" y="2726"/>
                </a:moveTo>
                <a:lnTo>
                  <a:pt x="3710" y="2723"/>
                </a:lnTo>
                <a:lnTo>
                  <a:pt x="3715" y="2711"/>
                </a:lnTo>
                <a:lnTo>
                  <a:pt x="3720" y="2699"/>
                </a:lnTo>
                <a:lnTo>
                  <a:pt x="3724" y="2688"/>
                </a:lnTo>
                <a:lnTo>
                  <a:pt x="3729" y="2676"/>
                </a:lnTo>
                <a:lnTo>
                  <a:pt x="3743" y="2637"/>
                </a:lnTo>
                <a:lnTo>
                  <a:pt x="3756" y="2598"/>
                </a:lnTo>
                <a:lnTo>
                  <a:pt x="3768" y="2559"/>
                </a:lnTo>
                <a:lnTo>
                  <a:pt x="3780" y="2520"/>
                </a:lnTo>
                <a:lnTo>
                  <a:pt x="3789" y="2480"/>
                </a:lnTo>
                <a:lnTo>
                  <a:pt x="3800" y="2441"/>
                </a:lnTo>
                <a:lnTo>
                  <a:pt x="3808" y="2401"/>
                </a:lnTo>
                <a:lnTo>
                  <a:pt x="3817" y="2360"/>
                </a:lnTo>
                <a:lnTo>
                  <a:pt x="3938" y="2431"/>
                </a:lnTo>
                <a:lnTo>
                  <a:pt x="3931" y="2467"/>
                </a:lnTo>
                <a:lnTo>
                  <a:pt x="3921" y="2503"/>
                </a:lnTo>
                <a:lnTo>
                  <a:pt x="3911" y="2539"/>
                </a:lnTo>
                <a:lnTo>
                  <a:pt x="3902" y="2576"/>
                </a:lnTo>
                <a:lnTo>
                  <a:pt x="3890" y="2612"/>
                </a:lnTo>
                <a:lnTo>
                  <a:pt x="3879" y="2648"/>
                </a:lnTo>
                <a:lnTo>
                  <a:pt x="3868" y="2682"/>
                </a:lnTo>
                <a:lnTo>
                  <a:pt x="3855" y="2715"/>
                </a:lnTo>
                <a:lnTo>
                  <a:pt x="3891" y="2749"/>
                </a:lnTo>
                <a:lnTo>
                  <a:pt x="3896" y="2736"/>
                </a:lnTo>
                <a:lnTo>
                  <a:pt x="3902" y="2722"/>
                </a:lnTo>
                <a:lnTo>
                  <a:pt x="3915" y="2685"/>
                </a:lnTo>
                <a:lnTo>
                  <a:pt x="3927" y="2645"/>
                </a:lnTo>
                <a:lnTo>
                  <a:pt x="3940" y="2606"/>
                </a:lnTo>
                <a:lnTo>
                  <a:pt x="3952" y="2565"/>
                </a:lnTo>
                <a:lnTo>
                  <a:pt x="3962" y="2524"/>
                </a:lnTo>
                <a:lnTo>
                  <a:pt x="3973" y="2484"/>
                </a:lnTo>
                <a:lnTo>
                  <a:pt x="3982" y="2442"/>
                </a:lnTo>
                <a:lnTo>
                  <a:pt x="3990" y="2402"/>
                </a:lnTo>
                <a:lnTo>
                  <a:pt x="3970" y="2390"/>
                </a:lnTo>
                <a:lnTo>
                  <a:pt x="3950" y="2378"/>
                </a:lnTo>
                <a:lnTo>
                  <a:pt x="3929" y="2366"/>
                </a:lnTo>
                <a:lnTo>
                  <a:pt x="3908" y="2353"/>
                </a:lnTo>
                <a:lnTo>
                  <a:pt x="3887" y="2341"/>
                </a:lnTo>
                <a:lnTo>
                  <a:pt x="3867" y="2329"/>
                </a:lnTo>
                <a:lnTo>
                  <a:pt x="3845" y="2318"/>
                </a:lnTo>
                <a:lnTo>
                  <a:pt x="3825" y="2307"/>
                </a:lnTo>
                <a:lnTo>
                  <a:pt x="3827" y="2296"/>
                </a:lnTo>
                <a:lnTo>
                  <a:pt x="3828" y="2288"/>
                </a:lnTo>
                <a:lnTo>
                  <a:pt x="3830" y="2278"/>
                </a:lnTo>
                <a:lnTo>
                  <a:pt x="3831" y="2269"/>
                </a:lnTo>
                <a:lnTo>
                  <a:pt x="3832" y="2266"/>
                </a:lnTo>
                <a:lnTo>
                  <a:pt x="3833" y="2253"/>
                </a:lnTo>
                <a:lnTo>
                  <a:pt x="3835" y="2240"/>
                </a:lnTo>
                <a:lnTo>
                  <a:pt x="3836" y="2228"/>
                </a:lnTo>
                <a:lnTo>
                  <a:pt x="3837" y="2216"/>
                </a:lnTo>
                <a:lnTo>
                  <a:pt x="3841" y="2174"/>
                </a:lnTo>
                <a:lnTo>
                  <a:pt x="3843" y="2134"/>
                </a:lnTo>
                <a:lnTo>
                  <a:pt x="3844" y="2092"/>
                </a:lnTo>
                <a:lnTo>
                  <a:pt x="3845" y="2052"/>
                </a:lnTo>
                <a:lnTo>
                  <a:pt x="3845" y="2012"/>
                </a:lnTo>
                <a:lnTo>
                  <a:pt x="3844" y="1970"/>
                </a:lnTo>
                <a:lnTo>
                  <a:pt x="3842" y="1930"/>
                </a:lnTo>
                <a:lnTo>
                  <a:pt x="3840" y="1888"/>
                </a:lnTo>
                <a:lnTo>
                  <a:pt x="3975" y="1925"/>
                </a:lnTo>
                <a:lnTo>
                  <a:pt x="3977" y="1962"/>
                </a:lnTo>
                <a:lnTo>
                  <a:pt x="3978" y="1998"/>
                </a:lnTo>
                <a:lnTo>
                  <a:pt x="3978" y="2036"/>
                </a:lnTo>
                <a:lnTo>
                  <a:pt x="3977" y="2074"/>
                </a:lnTo>
                <a:lnTo>
                  <a:pt x="3976" y="2113"/>
                </a:lnTo>
                <a:lnTo>
                  <a:pt x="3975" y="2150"/>
                </a:lnTo>
                <a:lnTo>
                  <a:pt x="3973" y="2186"/>
                </a:lnTo>
                <a:lnTo>
                  <a:pt x="3970" y="2221"/>
                </a:lnTo>
                <a:lnTo>
                  <a:pt x="4012" y="2244"/>
                </a:lnTo>
                <a:lnTo>
                  <a:pt x="4013" y="2234"/>
                </a:lnTo>
                <a:lnTo>
                  <a:pt x="4016" y="2221"/>
                </a:lnTo>
                <a:lnTo>
                  <a:pt x="4017" y="2209"/>
                </a:lnTo>
                <a:lnTo>
                  <a:pt x="4018" y="2198"/>
                </a:lnTo>
                <a:lnTo>
                  <a:pt x="4020" y="2160"/>
                </a:lnTo>
                <a:lnTo>
                  <a:pt x="4022" y="2121"/>
                </a:lnTo>
                <a:lnTo>
                  <a:pt x="4023" y="2082"/>
                </a:lnTo>
                <a:lnTo>
                  <a:pt x="4024" y="2041"/>
                </a:lnTo>
                <a:lnTo>
                  <a:pt x="4023" y="2002"/>
                </a:lnTo>
                <a:lnTo>
                  <a:pt x="4023" y="1962"/>
                </a:lnTo>
                <a:lnTo>
                  <a:pt x="4021" y="1922"/>
                </a:lnTo>
                <a:lnTo>
                  <a:pt x="4018" y="1884"/>
                </a:lnTo>
                <a:lnTo>
                  <a:pt x="3996" y="1877"/>
                </a:lnTo>
                <a:lnTo>
                  <a:pt x="3973" y="1870"/>
                </a:lnTo>
                <a:lnTo>
                  <a:pt x="3951" y="1864"/>
                </a:lnTo>
                <a:lnTo>
                  <a:pt x="3927" y="1857"/>
                </a:lnTo>
                <a:lnTo>
                  <a:pt x="3904" y="1851"/>
                </a:lnTo>
                <a:lnTo>
                  <a:pt x="3881" y="1845"/>
                </a:lnTo>
                <a:lnTo>
                  <a:pt x="3857" y="1839"/>
                </a:lnTo>
                <a:lnTo>
                  <a:pt x="3835" y="1834"/>
                </a:lnTo>
                <a:lnTo>
                  <a:pt x="3833" y="1811"/>
                </a:lnTo>
                <a:lnTo>
                  <a:pt x="3830" y="1788"/>
                </a:lnTo>
                <a:lnTo>
                  <a:pt x="3826" y="1765"/>
                </a:lnTo>
                <a:lnTo>
                  <a:pt x="3822" y="1743"/>
                </a:lnTo>
                <a:lnTo>
                  <a:pt x="3816" y="1702"/>
                </a:lnTo>
                <a:lnTo>
                  <a:pt x="3807" y="1662"/>
                </a:lnTo>
                <a:lnTo>
                  <a:pt x="3798" y="1622"/>
                </a:lnTo>
                <a:lnTo>
                  <a:pt x="3788" y="1583"/>
                </a:lnTo>
                <a:lnTo>
                  <a:pt x="3777" y="1544"/>
                </a:lnTo>
                <a:lnTo>
                  <a:pt x="3766" y="1504"/>
                </a:lnTo>
                <a:lnTo>
                  <a:pt x="3754" y="1465"/>
                </a:lnTo>
                <a:lnTo>
                  <a:pt x="3740" y="1426"/>
                </a:lnTo>
                <a:lnTo>
                  <a:pt x="3882" y="1427"/>
                </a:lnTo>
                <a:lnTo>
                  <a:pt x="3892" y="1461"/>
                </a:lnTo>
                <a:lnTo>
                  <a:pt x="3903" y="1496"/>
                </a:lnTo>
                <a:lnTo>
                  <a:pt x="3912" y="1533"/>
                </a:lnTo>
                <a:lnTo>
                  <a:pt x="3922" y="1569"/>
                </a:lnTo>
                <a:lnTo>
                  <a:pt x="3931" y="1606"/>
                </a:lnTo>
                <a:lnTo>
                  <a:pt x="3938" y="1644"/>
                </a:lnTo>
                <a:lnTo>
                  <a:pt x="3945" y="1679"/>
                </a:lnTo>
                <a:lnTo>
                  <a:pt x="3952" y="1714"/>
                </a:lnTo>
                <a:lnTo>
                  <a:pt x="4000" y="1724"/>
                </a:lnTo>
                <a:lnTo>
                  <a:pt x="3993" y="1683"/>
                </a:lnTo>
                <a:lnTo>
                  <a:pt x="3985" y="1640"/>
                </a:lnTo>
                <a:lnTo>
                  <a:pt x="3975" y="1596"/>
                </a:lnTo>
                <a:lnTo>
                  <a:pt x="3965" y="1551"/>
                </a:lnTo>
                <a:lnTo>
                  <a:pt x="3953" y="1507"/>
                </a:lnTo>
                <a:lnTo>
                  <a:pt x="3940" y="1462"/>
                </a:lnTo>
                <a:lnTo>
                  <a:pt x="3926" y="1417"/>
                </a:lnTo>
                <a:lnTo>
                  <a:pt x="3911" y="1375"/>
                </a:lnTo>
                <a:lnTo>
                  <a:pt x="3889" y="1375"/>
                </a:lnTo>
                <a:lnTo>
                  <a:pt x="3865" y="1374"/>
                </a:lnTo>
                <a:lnTo>
                  <a:pt x="3841" y="1374"/>
                </a:lnTo>
                <a:lnTo>
                  <a:pt x="3817" y="1374"/>
                </a:lnTo>
                <a:lnTo>
                  <a:pt x="3792" y="1374"/>
                </a:lnTo>
                <a:lnTo>
                  <a:pt x="3768" y="1374"/>
                </a:lnTo>
                <a:lnTo>
                  <a:pt x="3744" y="1374"/>
                </a:lnTo>
                <a:lnTo>
                  <a:pt x="3722" y="1375"/>
                </a:lnTo>
                <a:lnTo>
                  <a:pt x="3714" y="1353"/>
                </a:lnTo>
                <a:lnTo>
                  <a:pt x="3704" y="1332"/>
                </a:lnTo>
                <a:lnTo>
                  <a:pt x="3696" y="1311"/>
                </a:lnTo>
                <a:lnTo>
                  <a:pt x="3686" y="1290"/>
                </a:lnTo>
                <a:lnTo>
                  <a:pt x="3669" y="1252"/>
                </a:lnTo>
                <a:lnTo>
                  <a:pt x="3650" y="1215"/>
                </a:lnTo>
                <a:lnTo>
                  <a:pt x="3631" y="1180"/>
                </a:lnTo>
                <a:lnTo>
                  <a:pt x="3612" y="1144"/>
                </a:lnTo>
                <a:lnTo>
                  <a:pt x="3591" y="1109"/>
                </a:lnTo>
                <a:lnTo>
                  <a:pt x="3570" y="1074"/>
                </a:lnTo>
                <a:lnTo>
                  <a:pt x="3548" y="1039"/>
                </a:lnTo>
                <a:lnTo>
                  <a:pt x="3524" y="1005"/>
                </a:lnTo>
                <a:lnTo>
                  <a:pt x="3660" y="970"/>
                </a:lnTo>
                <a:lnTo>
                  <a:pt x="3681" y="999"/>
                </a:lnTo>
                <a:lnTo>
                  <a:pt x="3700" y="1031"/>
                </a:lnTo>
                <a:lnTo>
                  <a:pt x="3719" y="1063"/>
                </a:lnTo>
                <a:lnTo>
                  <a:pt x="3737" y="1097"/>
                </a:lnTo>
                <a:lnTo>
                  <a:pt x="3755" y="1130"/>
                </a:lnTo>
                <a:lnTo>
                  <a:pt x="3772" y="1164"/>
                </a:lnTo>
                <a:lnTo>
                  <a:pt x="3789" y="1196"/>
                </a:lnTo>
                <a:lnTo>
                  <a:pt x="3804" y="1228"/>
                </a:lnTo>
                <a:lnTo>
                  <a:pt x="3853" y="1227"/>
                </a:lnTo>
                <a:lnTo>
                  <a:pt x="3835" y="1189"/>
                </a:lnTo>
                <a:lnTo>
                  <a:pt x="3816" y="1149"/>
                </a:lnTo>
                <a:lnTo>
                  <a:pt x="3795" y="1109"/>
                </a:lnTo>
                <a:lnTo>
                  <a:pt x="3773" y="1069"/>
                </a:lnTo>
                <a:lnTo>
                  <a:pt x="3750" y="1028"/>
                </a:lnTo>
                <a:lnTo>
                  <a:pt x="3726" y="988"/>
                </a:lnTo>
                <a:lnTo>
                  <a:pt x="3702" y="949"/>
                </a:lnTo>
                <a:lnTo>
                  <a:pt x="3676" y="912"/>
                </a:lnTo>
                <a:lnTo>
                  <a:pt x="3654" y="918"/>
                </a:lnTo>
                <a:lnTo>
                  <a:pt x="3632" y="923"/>
                </a:lnTo>
                <a:lnTo>
                  <a:pt x="3608" y="928"/>
                </a:lnTo>
                <a:lnTo>
                  <a:pt x="3585" y="935"/>
                </a:lnTo>
                <a:lnTo>
                  <a:pt x="3562" y="941"/>
                </a:lnTo>
                <a:lnTo>
                  <a:pt x="3538" y="947"/>
                </a:lnTo>
                <a:lnTo>
                  <a:pt x="3516" y="954"/>
                </a:lnTo>
                <a:lnTo>
                  <a:pt x="3494" y="960"/>
                </a:lnTo>
                <a:lnTo>
                  <a:pt x="3480" y="942"/>
                </a:lnTo>
                <a:lnTo>
                  <a:pt x="3466" y="924"/>
                </a:lnTo>
                <a:lnTo>
                  <a:pt x="3451" y="905"/>
                </a:lnTo>
                <a:lnTo>
                  <a:pt x="3437" y="888"/>
                </a:lnTo>
                <a:lnTo>
                  <a:pt x="3411" y="856"/>
                </a:lnTo>
                <a:lnTo>
                  <a:pt x="3383" y="825"/>
                </a:lnTo>
                <a:lnTo>
                  <a:pt x="3355" y="795"/>
                </a:lnTo>
                <a:lnTo>
                  <a:pt x="3328" y="767"/>
                </a:lnTo>
                <a:lnTo>
                  <a:pt x="3298" y="738"/>
                </a:lnTo>
                <a:lnTo>
                  <a:pt x="3269" y="709"/>
                </a:lnTo>
                <a:lnTo>
                  <a:pt x="3238" y="682"/>
                </a:lnTo>
                <a:lnTo>
                  <a:pt x="3208" y="654"/>
                </a:lnTo>
                <a:lnTo>
                  <a:pt x="3330" y="585"/>
                </a:lnTo>
                <a:lnTo>
                  <a:pt x="3356" y="609"/>
                </a:lnTo>
                <a:lnTo>
                  <a:pt x="3383" y="635"/>
                </a:lnTo>
                <a:lnTo>
                  <a:pt x="3410" y="661"/>
                </a:lnTo>
                <a:lnTo>
                  <a:pt x="3436" y="688"/>
                </a:lnTo>
                <a:lnTo>
                  <a:pt x="3463" y="716"/>
                </a:lnTo>
                <a:lnTo>
                  <a:pt x="3488" y="743"/>
                </a:lnTo>
                <a:lnTo>
                  <a:pt x="3512" y="771"/>
                </a:lnTo>
                <a:lnTo>
                  <a:pt x="3535" y="798"/>
                </a:lnTo>
                <a:lnTo>
                  <a:pt x="3582" y="784"/>
                </a:lnTo>
                <a:lnTo>
                  <a:pt x="3572" y="772"/>
                </a:lnTo>
                <a:lnTo>
                  <a:pt x="3563" y="761"/>
                </a:lnTo>
                <a:lnTo>
                  <a:pt x="3537" y="730"/>
                </a:lnTo>
                <a:lnTo>
                  <a:pt x="3511" y="701"/>
                </a:lnTo>
                <a:lnTo>
                  <a:pt x="3482" y="670"/>
                </a:lnTo>
                <a:lnTo>
                  <a:pt x="3452" y="639"/>
                </a:lnTo>
                <a:lnTo>
                  <a:pt x="3422" y="609"/>
                </a:lnTo>
                <a:lnTo>
                  <a:pt x="3393" y="581"/>
                </a:lnTo>
                <a:lnTo>
                  <a:pt x="3361" y="552"/>
                </a:lnTo>
                <a:lnTo>
                  <a:pt x="3330" y="525"/>
                </a:lnTo>
                <a:lnTo>
                  <a:pt x="3310" y="536"/>
                </a:lnTo>
                <a:lnTo>
                  <a:pt x="3289" y="548"/>
                </a:lnTo>
                <a:lnTo>
                  <a:pt x="3268" y="559"/>
                </a:lnTo>
                <a:lnTo>
                  <a:pt x="3247" y="571"/>
                </a:lnTo>
                <a:lnTo>
                  <a:pt x="3227" y="583"/>
                </a:lnTo>
                <a:lnTo>
                  <a:pt x="3205" y="595"/>
                </a:lnTo>
                <a:lnTo>
                  <a:pt x="3185" y="607"/>
                </a:lnTo>
                <a:lnTo>
                  <a:pt x="3166" y="619"/>
                </a:lnTo>
                <a:lnTo>
                  <a:pt x="3150" y="607"/>
                </a:lnTo>
                <a:lnTo>
                  <a:pt x="3135" y="595"/>
                </a:lnTo>
                <a:lnTo>
                  <a:pt x="3133" y="593"/>
                </a:lnTo>
                <a:lnTo>
                  <a:pt x="3124" y="586"/>
                </a:lnTo>
                <a:lnTo>
                  <a:pt x="3113" y="578"/>
                </a:lnTo>
                <a:lnTo>
                  <a:pt x="3102" y="571"/>
                </a:lnTo>
                <a:lnTo>
                  <a:pt x="3093" y="564"/>
                </a:lnTo>
                <a:lnTo>
                  <a:pt x="3059" y="540"/>
                </a:lnTo>
                <a:lnTo>
                  <a:pt x="3025" y="518"/>
                </a:lnTo>
                <a:lnTo>
                  <a:pt x="2990" y="495"/>
                </a:lnTo>
                <a:lnTo>
                  <a:pt x="2955" y="475"/>
                </a:lnTo>
                <a:lnTo>
                  <a:pt x="2919" y="454"/>
                </a:lnTo>
                <a:lnTo>
                  <a:pt x="2883" y="435"/>
                </a:lnTo>
                <a:lnTo>
                  <a:pt x="2847" y="416"/>
                </a:lnTo>
                <a:lnTo>
                  <a:pt x="2810" y="397"/>
                </a:lnTo>
                <a:lnTo>
                  <a:pt x="2910" y="299"/>
                </a:lnTo>
                <a:lnTo>
                  <a:pt x="2942" y="315"/>
                </a:lnTo>
                <a:lnTo>
                  <a:pt x="2975" y="333"/>
                </a:lnTo>
                <a:lnTo>
                  <a:pt x="3008" y="352"/>
                </a:lnTo>
                <a:lnTo>
                  <a:pt x="3041" y="371"/>
                </a:lnTo>
                <a:lnTo>
                  <a:pt x="3073" y="391"/>
                </a:lnTo>
                <a:lnTo>
                  <a:pt x="3104" y="412"/>
                </a:lnTo>
                <a:lnTo>
                  <a:pt x="3134" y="432"/>
                </a:lnTo>
                <a:lnTo>
                  <a:pt x="3164" y="452"/>
                </a:lnTo>
                <a:lnTo>
                  <a:pt x="3205" y="426"/>
                </a:lnTo>
                <a:lnTo>
                  <a:pt x="3196" y="419"/>
                </a:lnTo>
                <a:lnTo>
                  <a:pt x="3186" y="413"/>
                </a:lnTo>
                <a:lnTo>
                  <a:pt x="3177" y="405"/>
                </a:lnTo>
                <a:lnTo>
                  <a:pt x="3167" y="399"/>
                </a:lnTo>
                <a:lnTo>
                  <a:pt x="3135" y="377"/>
                </a:lnTo>
                <a:lnTo>
                  <a:pt x="3103" y="356"/>
                </a:lnTo>
                <a:lnTo>
                  <a:pt x="3069" y="336"/>
                </a:lnTo>
                <a:lnTo>
                  <a:pt x="3035" y="315"/>
                </a:lnTo>
                <a:lnTo>
                  <a:pt x="3000" y="296"/>
                </a:lnTo>
                <a:lnTo>
                  <a:pt x="2965" y="276"/>
                </a:lnTo>
                <a:lnTo>
                  <a:pt x="2930" y="258"/>
                </a:lnTo>
                <a:lnTo>
                  <a:pt x="2895" y="241"/>
                </a:lnTo>
                <a:lnTo>
                  <a:pt x="2862" y="273"/>
                </a:lnTo>
                <a:lnTo>
                  <a:pt x="2827" y="307"/>
                </a:lnTo>
                <a:lnTo>
                  <a:pt x="2793" y="341"/>
                </a:lnTo>
                <a:lnTo>
                  <a:pt x="2761" y="374"/>
                </a:lnTo>
                <a:lnTo>
                  <a:pt x="2712" y="354"/>
                </a:lnTo>
                <a:lnTo>
                  <a:pt x="2663" y="336"/>
                </a:lnTo>
                <a:lnTo>
                  <a:pt x="2613" y="318"/>
                </a:lnTo>
                <a:lnTo>
                  <a:pt x="2563" y="303"/>
                </a:lnTo>
                <a:lnTo>
                  <a:pt x="2513" y="288"/>
                </a:lnTo>
                <a:lnTo>
                  <a:pt x="2462" y="275"/>
                </a:lnTo>
                <a:lnTo>
                  <a:pt x="2411" y="263"/>
                </a:lnTo>
                <a:lnTo>
                  <a:pt x="2360" y="252"/>
                </a:lnTo>
                <a:lnTo>
                  <a:pt x="2431" y="131"/>
                </a:lnTo>
                <a:lnTo>
                  <a:pt x="2467" y="138"/>
                </a:lnTo>
                <a:lnTo>
                  <a:pt x="2503" y="148"/>
                </a:lnTo>
                <a:lnTo>
                  <a:pt x="2539" y="157"/>
                </a:lnTo>
                <a:lnTo>
                  <a:pt x="2575" y="167"/>
                </a:lnTo>
                <a:lnTo>
                  <a:pt x="2612" y="179"/>
                </a:lnTo>
                <a:lnTo>
                  <a:pt x="2647" y="190"/>
                </a:lnTo>
                <a:lnTo>
                  <a:pt x="2682" y="202"/>
                </a:lnTo>
                <a:lnTo>
                  <a:pt x="2715" y="214"/>
                </a:lnTo>
                <a:lnTo>
                  <a:pt x="2749" y="178"/>
                </a:lnTo>
                <a:lnTo>
                  <a:pt x="2709" y="163"/>
                </a:lnTo>
                <a:lnTo>
                  <a:pt x="2668" y="148"/>
                </a:lnTo>
                <a:lnTo>
                  <a:pt x="2625" y="135"/>
                </a:lnTo>
                <a:lnTo>
                  <a:pt x="2580" y="121"/>
                </a:lnTo>
                <a:lnTo>
                  <a:pt x="2536" y="110"/>
                </a:lnTo>
                <a:lnTo>
                  <a:pt x="2491" y="98"/>
                </a:lnTo>
                <a:lnTo>
                  <a:pt x="2446" y="88"/>
                </a:lnTo>
                <a:lnTo>
                  <a:pt x="2402" y="79"/>
                </a:lnTo>
                <a:lnTo>
                  <a:pt x="2390" y="99"/>
                </a:lnTo>
                <a:lnTo>
                  <a:pt x="2377" y="119"/>
                </a:lnTo>
                <a:lnTo>
                  <a:pt x="2366" y="139"/>
                </a:lnTo>
                <a:lnTo>
                  <a:pt x="2353" y="161"/>
                </a:lnTo>
                <a:lnTo>
                  <a:pt x="2341" y="182"/>
                </a:lnTo>
                <a:lnTo>
                  <a:pt x="2329" y="202"/>
                </a:lnTo>
                <a:lnTo>
                  <a:pt x="2318" y="223"/>
                </a:lnTo>
                <a:lnTo>
                  <a:pt x="2306" y="244"/>
                </a:lnTo>
                <a:lnTo>
                  <a:pt x="2284" y="239"/>
                </a:lnTo>
                <a:lnTo>
                  <a:pt x="2260" y="237"/>
                </a:lnTo>
                <a:lnTo>
                  <a:pt x="2238" y="234"/>
                </a:lnTo>
                <a:lnTo>
                  <a:pt x="2215" y="232"/>
                </a:lnTo>
                <a:lnTo>
                  <a:pt x="2174" y="229"/>
                </a:lnTo>
                <a:lnTo>
                  <a:pt x="2133" y="225"/>
                </a:lnTo>
                <a:lnTo>
                  <a:pt x="2092" y="224"/>
                </a:lnTo>
                <a:lnTo>
                  <a:pt x="2052" y="223"/>
                </a:lnTo>
                <a:lnTo>
                  <a:pt x="2011" y="223"/>
                </a:lnTo>
                <a:lnTo>
                  <a:pt x="1970" y="224"/>
                </a:lnTo>
                <a:lnTo>
                  <a:pt x="1929" y="227"/>
                </a:lnTo>
                <a:lnTo>
                  <a:pt x="1887" y="229"/>
                </a:lnTo>
                <a:lnTo>
                  <a:pt x="1925" y="94"/>
                </a:lnTo>
                <a:lnTo>
                  <a:pt x="1961" y="92"/>
                </a:lnTo>
                <a:lnTo>
                  <a:pt x="1998" y="90"/>
                </a:lnTo>
                <a:lnTo>
                  <a:pt x="2036" y="90"/>
                </a:lnTo>
                <a:lnTo>
                  <a:pt x="2074" y="92"/>
                </a:lnTo>
                <a:lnTo>
                  <a:pt x="2111" y="93"/>
                </a:lnTo>
                <a:lnTo>
                  <a:pt x="2150" y="94"/>
                </a:lnTo>
                <a:lnTo>
                  <a:pt x="2186" y="96"/>
                </a:lnTo>
                <a:lnTo>
                  <a:pt x="2221" y="99"/>
                </a:lnTo>
                <a:lnTo>
                  <a:pt x="2244" y="56"/>
                </a:lnTo>
                <a:lnTo>
                  <a:pt x="2202" y="52"/>
                </a:lnTo>
                <a:lnTo>
                  <a:pt x="2158" y="49"/>
                </a:lnTo>
                <a:lnTo>
                  <a:pt x="2113" y="47"/>
                </a:lnTo>
                <a:lnTo>
                  <a:pt x="2067" y="46"/>
                </a:lnTo>
                <a:lnTo>
                  <a:pt x="2020" y="45"/>
                </a:lnTo>
                <a:lnTo>
                  <a:pt x="1974" y="46"/>
                </a:lnTo>
                <a:lnTo>
                  <a:pt x="1928" y="48"/>
                </a:lnTo>
                <a:lnTo>
                  <a:pt x="1883" y="51"/>
                </a:lnTo>
                <a:lnTo>
                  <a:pt x="1877" y="72"/>
                </a:lnTo>
                <a:lnTo>
                  <a:pt x="1870" y="96"/>
                </a:lnTo>
                <a:lnTo>
                  <a:pt x="1864" y="118"/>
                </a:lnTo>
                <a:lnTo>
                  <a:pt x="1857" y="141"/>
                </a:lnTo>
                <a:lnTo>
                  <a:pt x="1851" y="165"/>
                </a:lnTo>
                <a:lnTo>
                  <a:pt x="1845" y="188"/>
                </a:lnTo>
                <a:lnTo>
                  <a:pt x="1839" y="212"/>
                </a:lnTo>
                <a:lnTo>
                  <a:pt x="1834" y="234"/>
                </a:lnTo>
                <a:lnTo>
                  <a:pt x="1811" y="236"/>
                </a:lnTo>
                <a:lnTo>
                  <a:pt x="1788" y="239"/>
                </a:lnTo>
                <a:lnTo>
                  <a:pt x="1765" y="242"/>
                </a:lnTo>
                <a:lnTo>
                  <a:pt x="1743" y="247"/>
                </a:lnTo>
                <a:lnTo>
                  <a:pt x="1702" y="253"/>
                </a:lnTo>
                <a:lnTo>
                  <a:pt x="1662" y="262"/>
                </a:lnTo>
                <a:lnTo>
                  <a:pt x="1621" y="271"/>
                </a:lnTo>
                <a:lnTo>
                  <a:pt x="1582" y="281"/>
                </a:lnTo>
                <a:lnTo>
                  <a:pt x="1543" y="291"/>
                </a:lnTo>
                <a:lnTo>
                  <a:pt x="1503" y="303"/>
                </a:lnTo>
                <a:lnTo>
                  <a:pt x="1464" y="315"/>
                </a:lnTo>
                <a:lnTo>
                  <a:pt x="1425" y="329"/>
                </a:lnTo>
                <a:lnTo>
                  <a:pt x="1427" y="187"/>
                </a:lnTo>
                <a:lnTo>
                  <a:pt x="1461" y="177"/>
                </a:lnTo>
                <a:lnTo>
                  <a:pt x="1496" y="166"/>
                </a:lnTo>
                <a:lnTo>
                  <a:pt x="1532" y="156"/>
                </a:lnTo>
                <a:lnTo>
                  <a:pt x="1569" y="147"/>
                </a:lnTo>
                <a:lnTo>
                  <a:pt x="1607" y="138"/>
                </a:lnTo>
                <a:lnTo>
                  <a:pt x="1643" y="131"/>
                </a:lnTo>
                <a:lnTo>
                  <a:pt x="1679" y="123"/>
                </a:lnTo>
                <a:lnTo>
                  <a:pt x="1714" y="117"/>
                </a:lnTo>
                <a:lnTo>
                  <a:pt x="1725" y="69"/>
                </a:lnTo>
                <a:lnTo>
                  <a:pt x="1711" y="71"/>
                </a:lnTo>
                <a:lnTo>
                  <a:pt x="1696" y="73"/>
                </a:lnTo>
                <a:lnTo>
                  <a:pt x="1656" y="81"/>
                </a:lnTo>
                <a:lnTo>
                  <a:pt x="1617" y="89"/>
                </a:lnTo>
                <a:lnTo>
                  <a:pt x="1577" y="99"/>
                </a:lnTo>
                <a:lnTo>
                  <a:pt x="1535" y="109"/>
                </a:lnTo>
                <a:lnTo>
                  <a:pt x="1495" y="120"/>
                </a:lnTo>
                <a:lnTo>
                  <a:pt x="1453" y="132"/>
                </a:lnTo>
                <a:lnTo>
                  <a:pt x="1414" y="144"/>
                </a:lnTo>
                <a:lnTo>
                  <a:pt x="1375" y="157"/>
                </a:lnTo>
                <a:lnTo>
                  <a:pt x="1375" y="180"/>
                </a:lnTo>
                <a:lnTo>
                  <a:pt x="1374" y="204"/>
                </a:lnTo>
                <a:lnTo>
                  <a:pt x="1374" y="228"/>
                </a:lnTo>
                <a:lnTo>
                  <a:pt x="1374" y="252"/>
                </a:lnTo>
                <a:lnTo>
                  <a:pt x="1374" y="276"/>
                </a:lnTo>
                <a:lnTo>
                  <a:pt x="1374" y="301"/>
                </a:lnTo>
                <a:lnTo>
                  <a:pt x="1374" y="324"/>
                </a:lnTo>
                <a:lnTo>
                  <a:pt x="1375" y="347"/>
                </a:lnTo>
                <a:lnTo>
                  <a:pt x="1365" y="351"/>
                </a:lnTo>
                <a:lnTo>
                  <a:pt x="1357" y="354"/>
                </a:lnTo>
                <a:lnTo>
                  <a:pt x="1348" y="357"/>
                </a:lnTo>
                <a:lnTo>
                  <a:pt x="1339" y="362"/>
                </a:lnTo>
                <a:lnTo>
                  <a:pt x="1336" y="363"/>
                </a:lnTo>
                <a:lnTo>
                  <a:pt x="1325" y="367"/>
                </a:lnTo>
                <a:lnTo>
                  <a:pt x="1313" y="372"/>
                </a:lnTo>
                <a:lnTo>
                  <a:pt x="1301" y="377"/>
                </a:lnTo>
                <a:lnTo>
                  <a:pt x="1290" y="383"/>
                </a:lnTo>
                <a:lnTo>
                  <a:pt x="1252" y="400"/>
                </a:lnTo>
                <a:lnTo>
                  <a:pt x="1215" y="419"/>
                </a:lnTo>
                <a:lnTo>
                  <a:pt x="1179" y="438"/>
                </a:lnTo>
                <a:lnTo>
                  <a:pt x="1144" y="457"/>
                </a:lnTo>
                <a:lnTo>
                  <a:pt x="1109" y="477"/>
                </a:lnTo>
                <a:lnTo>
                  <a:pt x="1074" y="499"/>
                </a:lnTo>
                <a:lnTo>
                  <a:pt x="1039" y="521"/>
                </a:lnTo>
                <a:lnTo>
                  <a:pt x="1004" y="544"/>
                </a:lnTo>
                <a:lnTo>
                  <a:pt x="969" y="408"/>
                </a:lnTo>
                <a:lnTo>
                  <a:pt x="999" y="388"/>
                </a:lnTo>
                <a:lnTo>
                  <a:pt x="1031" y="369"/>
                </a:lnTo>
                <a:lnTo>
                  <a:pt x="1063" y="350"/>
                </a:lnTo>
                <a:lnTo>
                  <a:pt x="1097" y="332"/>
                </a:lnTo>
                <a:lnTo>
                  <a:pt x="1130" y="314"/>
                </a:lnTo>
                <a:lnTo>
                  <a:pt x="1163" y="297"/>
                </a:lnTo>
                <a:lnTo>
                  <a:pt x="1196" y="280"/>
                </a:lnTo>
                <a:lnTo>
                  <a:pt x="1228" y="265"/>
                </a:lnTo>
                <a:lnTo>
                  <a:pt x="1227" y="216"/>
                </a:lnTo>
                <a:lnTo>
                  <a:pt x="1216" y="221"/>
                </a:lnTo>
                <a:lnTo>
                  <a:pt x="1206" y="225"/>
                </a:lnTo>
                <a:lnTo>
                  <a:pt x="1195" y="231"/>
                </a:lnTo>
                <a:lnTo>
                  <a:pt x="1184" y="236"/>
                </a:lnTo>
                <a:lnTo>
                  <a:pt x="1150" y="252"/>
                </a:lnTo>
                <a:lnTo>
                  <a:pt x="1115" y="270"/>
                </a:lnTo>
                <a:lnTo>
                  <a:pt x="1080" y="288"/>
                </a:lnTo>
                <a:lnTo>
                  <a:pt x="1046" y="308"/>
                </a:lnTo>
                <a:lnTo>
                  <a:pt x="1011" y="329"/>
                </a:lnTo>
                <a:lnTo>
                  <a:pt x="977" y="349"/>
                </a:lnTo>
                <a:lnTo>
                  <a:pt x="944" y="370"/>
                </a:lnTo>
                <a:lnTo>
                  <a:pt x="911" y="392"/>
                </a:lnTo>
                <a:lnTo>
                  <a:pt x="917" y="415"/>
                </a:lnTo>
                <a:lnTo>
                  <a:pt x="923" y="437"/>
                </a:lnTo>
                <a:lnTo>
                  <a:pt x="928" y="460"/>
                </a:lnTo>
                <a:lnTo>
                  <a:pt x="935" y="484"/>
                </a:lnTo>
                <a:lnTo>
                  <a:pt x="941" y="507"/>
                </a:lnTo>
                <a:lnTo>
                  <a:pt x="947" y="531"/>
                </a:lnTo>
                <a:lnTo>
                  <a:pt x="954" y="553"/>
                </a:lnTo>
                <a:lnTo>
                  <a:pt x="960" y="575"/>
                </a:lnTo>
                <a:lnTo>
                  <a:pt x="941" y="589"/>
                </a:lnTo>
                <a:lnTo>
                  <a:pt x="923" y="603"/>
                </a:lnTo>
                <a:lnTo>
                  <a:pt x="905" y="618"/>
                </a:lnTo>
                <a:lnTo>
                  <a:pt x="887" y="632"/>
                </a:lnTo>
                <a:lnTo>
                  <a:pt x="856" y="658"/>
                </a:lnTo>
                <a:lnTo>
                  <a:pt x="825" y="686"/>
                </a:lnTo>
                <a:lnTo>
                  <a:pt x="795" y="713"/>
                </a:lnTo>
                <a:lnTo>
                  <a:pt x="766" y="741"/>
                </a:lnTo>
                <a:lnTo>
                  <a:pt x="737" y="771"/>
                </a:lnTo>
                <a:lnTo>
                  <a:pt x="709" y="800"/>
                </a:lnTo>
                <a:lnTo>
                  <a:pt x="682" y="830"/>
                </a:lnTo>
                <a:lnTo>
                  <a:pt x="654" y="861"/>
                </a:lnTo>
                <a:lnTo>
                  <a:pt x="585" y="739"/>
                </a:lnTo>
                <a:lnTo>
                  <a:pt x="608" y="712"/>
                </a:lnTo>
                <a:lnTo>
                  <a:pt x="634" y="686"/>
                </a:lnTo>
                <a:lnTo>
                  <a:pt x="660" y="659"/>
                </a:lnTo>
                <a:lnTo>
                  <a:pt x="688" y="633"/>
                </a:lnTo>
                <a:lnTo>
                  <a:pt x="716" y="606"/>
                </a:lnTo>
                <a:lnTo>
                  <a:pt x="743" y="581"/>
                </a:lnTo>
                <a:lnTo>
                  <a:pt x="771" y="557"/>
                </a:lnTo>
                <a:lnTo>
                  <a:pt x="797" y="534"/>
                </a:lnTo>
                <a:lnTo>
                  <a:pt x="784" y="487"/>
                </a:lnTo>
                <a:lnTo>
                  <a:pt x="751" y="514"/>
                </a:lnTo>
                <a:lnTo>
                  <a:pt x="718" y="542"/>
                </a:lnTo>
                <a:lnTo>
                  <a:pt x="684" y="573"/>
                </a:lnTo>
                <a:lnTo>
                  <a:pt x="651" y="605"/>
                </a:lnTo>
                <a:lnTo>
                  <a:pt x="618" y="638"/>
                </a:lnTo>
                <a:lnTo>
                  <a:pt x="586" y="671"/>
                </a:lnTo>
                <a:lnTo>
                  <a:pt x="554" y="705"/>
                </a:lnTo>
                <a:lnTo>
                  <a:pt x="524" y="739"/>
                </a:lnTo>
                <a:lnTo>
                  <a:pt x="536" y="759"/>
                </a:lnTo>
                <a:lnTo>
                  <a:pt x="547" y="779"/>
                </a:lnTo>
                <a:lnTo>
                  <a:pt x="558" y="801"/>
                </a:lnTo>
                <a:lnTo>
                  <a:pt x="571" y="822"/>
                </a:lnTo>
                <a:lnTo>
                  <a:pt x="583" y="842"/>
                </a:lnTo>
                <a:lnTo>
                  <a:pt x="595" y="863"/>
                </a:lnTo>
                <a:lnTo>
                  <a:pt x="607" y="884"/>
                </a:lnTo>
                <a:lnTo>
                  <a:pt x="619" y="903"/>
                </a:lnTo>
                <a:lnTo>
                  <a:pt x="605" y="921"/>
                </a:lnTo>
                <a:lnTo>
                  <a:pt x="590" y="940"/>
                </a:lnTo>
                <a:lnTo>
                  <a:pt x="576" y="958"/>
                </a:lnTo>
                <a:lnTo>
                  <a:pt x="564" y="976"/>
                </a:lnTo>
                <a:lnTo>
                  <a:pt x="540" y="1010"/>
                </a:lnTo>
                <a:lnTo>
                  <a:pt x="517" y="1044"/>
                </a:lnTo>
                <a:lnTo>
                  <a:pt x="496" y="1079"/>
                </a:lnTo>
                <a:lnTo>
                  <a:pt x="474" y="1114"/>
                </a:lnTo>
                <a:lnTo>
                  <a:pt x="454" y="1149"/>
                </a:lnTo>
                <a:lnTo>
                  <a:pt x="435" y="1185"/>
                </a:lnTo>
                <a:lnTo>
                  <a:pt x="416" y="1222"/>
                </a:lnTo>
                <a:lnTo>
                  <a:pt x="397" y="1259"/>
                </a:lnTo>
                <a:lnTo>
                  <a:pt x="299" y="1159"/>
                </a:lnTo>
                <a:lnTo>
                  <a:pt x="315" y="1127"/>
                </a:lnTo>
                <a:lnTo>
                  <a:pt x="333" y="1094"/>
                </a:lnTo>
                <a:lnTo>
                  <a:pt x="351" y="1061"/>
                </a:lnTo>
                <a:lnTo>
                  <a:pt x="371" y="1028"/>
                </a:lnTo>
                <a:lnTo>
                  <a:pt x="391" y="996"/>
                </a:lnTo>
                <a:lnTo>
                  <a:pt x="412" y="964"/>
                </a:lnTo>
                <a:lnTo>
                  <a:pt x="432" y="935"/>
                </a:lnTo>
                <a:lnTo>
                  <a:pt x="452" y="905"/>
                </a:lnTo>
                <a:lnTo>
                  <a:pt x="425" y="863"/>
                </a:lnTo>
                <a:lnTo>
                  <a:pt x="401" y="898"/>
                </a:lnTo>
                <a:lnTo>
                  <a:pt x="376" y="935"/>
                </a:lnTo>
                <a:lnTo>
                  <a:pt x="352" y="973"/>
                </a:lnTo>
                <a:lnTo>
                  <a:pt x="328" y="1012"/>
                </a:lnTo>
                <a:lnTo>
                  <a:pt x="304" y="1052"/>
                </a:lnTo>
                <a:lnTo>
                  <a:pt x="282" y="1093"/>
                </a:lnTo>
                <a:lnTo>
                  <a:pt x="261" y="1133"/>
                </a:lnTo>
                <a:lnTo>
                  <a:pt x="240" y="1174"/>
                </a:lnTo>
                <a:lnTo>
                  <a:pt x="272" y="1207"/>
                </a:lnTo>
                <a:lnTo>
                  <a:pt x="306" y="1242"/>
                </a:lnTo>
                <a:lnTo>
                  <a:pt x="341" y="1276"/>
                </a:lnTo>
                <a:lnTo>
                  <a:pt x="374" y="1308"/>
                </a:lnTo>
                <a:lnTo>
                  <a:pt x="370" y="1317"/>
                </a:lnTo>
                <a:lnTo>
                  <a:pt x="367" y="1326"/>
                </a:lnTo>
                <a:lnTo>
                  <a:pt x="363" y="1334"/>
                </a:lnTo>
                <a:lnTo>
                  <a:pt x="359" y="1344"/>
                </a:lnTo>
                <a:lnTo>
                  <a:pt x="358" y="1346"/>
                </a:lnTo>
                <a:lnTo>
                  <a:pt x="353" y="1358"/>
                </a:lnTo>
                <a:lnTo>
                  <a:pt x="349" y="1369"/>
                </a:lnTo>
                <a:lnTo>
                  <a:pt x="345" y="1381"/>
                </a:lnTo>
                <a:lnTo>
                  <a:pt x="339" y="1394"/>
                </a:lnTo>
                <a:lnTo>
                  <a:pt x="325" y="1432"/>
                </a:lnTo>
                <a:lnTo>
                  <a:pt x="313" y="1471"/>
                </a:lnTo>
                <a:lnTo>
                  <a:pt x="301" y="1510"/>
                </a:lnTo>
                <a:lnTo>
                  <a:pt x="289" y="1549"/>
                </a:lnTo>
                <a:lnTo>
                  <a:pt x="279" y="1588"/>
                </a:lnTo>
                <a:lnTo>
                  <a:pt x="269" y="1628"/>
                </a:lnTo>
                <a:lnTo>
                  <a:pt x="261" y="1668"/>
                </a:lnTo>
                <a:lnTo>
                  <a:pt x="252" y="1709"/>
                </a:lnTo>
                <a:lnTo>
                  <a:pt x="131" y="1637"/>
                </a:lnTo>
                <a:lnTo>
                  <a:pt x="138" y="1602"/>
                </a:lnTo>
                <a:lnTo>
                  <a:pt x="147" y="1566"/>
                </a:lnTo>
                <a:lnTo>
                  <a:pt x="156" y="1530"/>
                </a:lnTo>
                <a:lnTo>
                  <a:pt x="167" y="1494"/>
                </a:lnTo>
                <a:lnTo>
                  <a:pt x="179" y="1457"/>
                </a:lnTo>
                <a:lnTo>
                  <a:pt x="189" y="1421"/>
                </a:lnTo>
                <a:lnTo>
                  <a:pt x="201" y="1386"/>
                </a:lnTo>
                <a:lnTo>
                  <a:pt x="213" y="1353"/>
                </a:lnTo>
                <a:lnTo>
                  <a:pt x="178" y="1320"/>
                </a:lnTo>
                <a:lnTo>
                  <a:pt x="172" y="1333"/>
                </a:lnTo>
                <a:lnTo>
                  <a:pt x="167" y="1347"/>
                </a:lnTo>
                <a:lnTo>
                  <a:pt x="154" y="1384"/>
                </a:lnTo>
                <a:lnTo>
                  <a:pt x="142" y="1424"/>
                </a:lnTo>
                <a:lnTo>
                  <a:pt x="129" y="1463"/>
                </a:lnTo>
                <a:lnTo>
                  <a:pt x="117" y="1503"/>
                </a:lnTo>
                <a:lnTo>
                  <a:pt x="106" y="1545"/>
                </a:lnTo>
                <a:lnTo>
                  <a:pt x="96" y="1586"/>
                </a:lnTo>
                <a:lnTo>
                  <a:pt x="87" y="1627"/>
                </a:lnTo>
                <a:lnTo>
                  <a:pt x="79" y="1667"/>
                </a:lnTo>
                <a:lnTo>
                  <a:pt x="99" y="1679"/>
                </a:lnTo>
                <a:lnTo>
                  <a:pt x="119" y="1692"/>
                </a:lnTo>
                <a:lnTo>
                  <a:pt x="139" y="1703"/>
                </a:lnTo>
                <a:lnTo>
                  <a:pt x="161" y="1716"/>
                </a:lnTo>
                <a:lnTo>
                  <a:pt x="181" y="1728"/>
                </a:lnTo>
                <a:lnTo>
                  <a:pt x="202" y="1739"/>
                </a:lnTo>
                <a:lnTo>
                  <a:pt x="222" y="1751"/>
                </a:lnTo>
                <a:lnTo>
                  <a:pt x="243" y="1763"/>
                </a:lnTo>
                <a:lnTo>
                  <a:pt x="241" y="1772"/>
                </a:lnTo>
                <a:lnTo>
                  <a:pt x="240" y="1782"/>
                </a:lnTo>
                <a:lnTo>
                  <a:pt x="239" y="1790"/>
                </a:lnTo>
                <a:lnTo>
                  <a:pt x="237" y="1800"/>
                </a:lnTo>
                <a:lnTo>
                  <a:pt x="237" y="1803"/>
                </a:lnTo>
                <a:lnTo>
                  <a:pt x="235" y="1816"/>
                </a:lnTo>
                <a:lnTo>
                  <a:pt x="234" y="1829"/>
                </a:lnTo>
                <a:lnTo>
                  <a:pt x="233" y="1841"/>
                </a:lnTo>
                <a:lnTo>
                  <a:pt x="231" y="1854"/>
                </a:lnTo>
                <a:lnTo>
                  <a:pt x="228" y="1895"/>
                </a:lnTo>
                <a:lnTo>
                  <a:pt x="226" y="1936"/>
                </a:lnTo>
                <a:lnTo>
                  <a:pt x="223" y="1976"/>
                </a:lnTo>
                <a:lnTo>
                  <a:pt x="223" y="2017"/>
                </a:lnTo>
                <a:lnTo>
                  <a:pt x="223" y="2058"/>
                </a:lnTo>
                <a:lnTo>
                  <a:pt x="224" y="2099"/>
                </a:lnTo>
                <a:lnTo>
                  <a:pt x="226" y="2140"/>
                </a:lnTo>
                <a:lnTo>
                  <a:pt x="229" y="2182"/>
                </a:lnTo>
                <a:lnTo>
                  <a:pt x="93" y="2143"/>
                </a:lnTo>
                <a:lnTo>
                  <a:pt x="92" y="2108"/>
                </a:lnTo>
                <a:lnTo>
                  <a:pt x="90" y="2071"/>
                </a:lnTo>
                <a:lnTo>
                  <a:pt x="90" y="2033"/>
                </a:lnTo>
                <a:lnTo>
                  <a:pt x="90" y="1996"/>
                </a:lnTo>
                <a:lnTo>
                  <a:pt x="92" y="1957"/>
                </a:lnTo>
                <a:lnTo>
                  <a:pt x="94" y="1919"/>
                </a:lnTo>
                <a:lnTo>
                  <a:pt x="96" y="1883"/>
                </a:lnTo>
                <a:lnTo>
                  <a:pt x="99" y="1848"/>
                </a:lnTo>
                <a:lnTo>
                  <a:pt x="55" y="1824"/>
                </a:lnTo>
                <a:lnTo>
                  <a:pt x="54" y="1836"/>
                </a:lnTo>
                <a:lnTo>
                  <a:pt x="53" y="1848"/>
                </a:lnTo>
                <a:lnTo>
                  <a:pt x="52" y="1860"/>
                </a:lnTo>
                <a:lnTo>
                  <a:pt x="51" y="1871"/>
                </a:lnTo>
                <a:lnTo>
                  <a:pt x="49" y="1909"/>
                </a:lnTo>
                <a:lnTo>
                  <a:pt x="47" y="1948"/>
                </a:lnTo>
                <a:lnTo>
                  <a:pt x="46" y="1987"/>
                </a:lnTo>
                <a:lnTo>
                  <a:pt x="45" y="2027"/>
                </a:lnTo>
                <a:lnTo>
                  <a:pt x="45" y="2068"/>
                </a:lnTo>
                <a:lnTo>
                  <a:pt x="46" y="2107"/>
                </a:lnTo>
                <a:lnTo>
                  <a:pt x="48" y="2147"/>
                </a:lnTo>
                <a:lnTo>
                  <a:pt x="50" y="2186"/>
                </a:lnTo>
                <a:lnTo>
                  <a:pt x="72" y="2192"/>
                </a:lnTo>
                <a:lnTo>
                  <a:pt x="95" y="2199"/>
                </a:lnTo>
                <a:lnTo>
                  <a:pt x="118" y="2205"/>
                </a:lnTo>
                <a:lnTo>
                  <a:pt x="142" y="2211"/>
                </a:lnTo>
                <a:lnTo>
                  <a:pt x="165" y="2218"/>
                </a:lnTo>
                <a:lnTo>
                  <a:pt x="188" y="2224"/>
                </a:lnTo>
                <a:lnTo>
                  <a:pt x="212" y="2229"/>
                </a:lnTo>
                <a:lnTo>
                  <a:pt x="233" y="2235"/>
                </a:lnTo>
                <a:lnTo>
                  <a:pt x="236" y="2258"/>
                </a:lnTo>
                <a:lnTo>
                  <a:pt x="239" y="2282"/>
                </a:lnTo>
                <a:lnTo>
                  <a:pt x="243" y="2304"/>
                </a:lnTo>
                <a:lnTo>
                  <a:pt x="246" y="2326"/>
                </a:lnTo>
                <a:lnTo>
                  <a:pt x="253" y="2368"/>
                </a:lnTo>
                <a:lnTo>
                  <a:pt x="262" y="2407"/>
                </a:lnTo>
                <a:lnTo>
                  <a:pt x="270" y="2447"/>
                </a:lnTo>
                <a:lnTo>
                  <a:pt x="281" y="2487"/>
                </a:lnTo>
                <a:lnTo>
                  <a:pt x="291" y="2526"/>
                </a:lnTo>
                <a:lnTo>
                  <a:pt x="303" y="2565"/>
                </a:lnTo>
                <a:lnTo>
                  <a:pt x="315" y="2605"/>
                </a:lnTo>
                <a:lnTo>
                  <a:pt x="328" y="2644"/>
                </a:lnTo>
                <a:lnTo>
                  <a:pt x="187" y="2643"/>
                </a:lnTo>
                <a:lnTo>
                  <a:pt x="177" y="2608"/>
                </a:lnTo>
                <a:lnTo>
                  <a:pt x="166" y="2573"/>
                </a:lnTo>
                <a:lnTo>
                  <a:pt x="156" y="2537"/>
                </a:lnTo>
                <a:lnTo>
                  <a:pt x="147" y="2500"/>
                </a:lnTo>
                <a:lnTo>
                  <a:pt x="138" y="2462"/>
                </a:lnTo>
                <a:lnTo>
                  <a:pt x="130" y="2426"/>
                </a:lnTo>
                <a:lnTo>
                  <a:pt x="123" y="2390"/>
                </a:lnTo>
                <a:lnTo>
                  <a:pt x="117" y="2355"/>
                </a:lnTo>
                <a:lnTo>
                  <a:pt x="68" y="2344"/>
                </a:lnTo>
                <a:lnTo>
                  <a:pt x="76" y="2386"/>
                </a:lnTo>
                <a:lnTo>
                  <a:pt x="84" y="2429"/>
                </a:lnTo>
                <a:lnTo>
                  <a:pt x="94" y="2473"/>
                </a:lnTo>
                <a:lnTo>
                  <a:pt x="104" y="2518"/>
                </a:lnTo>
                <a:lnTo>
                  <a:pt x="116" y="2563"/>
                </a:lnTo>
                <a:lnTo>
                  <a:pt x="129" y="2608"/>
                </a:lnTo>
                <a:lnTo>
                  <a:pt x="143" y="2652"/>
                </a:lnTo>
                <a:lnTo>
                  <a:pt x="157" y="2694"/>
                </a:lnTo>
                <a:lnTo>
                  <a:pt x="180" y="2694"/>
                </a:lnTo>
                <a:lnTo>
                  <a:pt x="203" y="2695"/>
                </a:lnTo>
                <a:lnTo>
                  <a:pt x="228" y="2695"/>
                </a:lnTo>
                <a:lnTo>
                  <a:pt x="252" y="2695"/>
                </a:lnTo>
                <a:lnTo>
                  <a:pt x="277" y="2695"/>
                </a:lnTo>
                <a:lnTo>
                  <a:pt x="300" y="2695"/>
                </a:lnTo>
                <a:lnTo>
                  <a:pt x="324" y="2695"/>
                </a:lnTo>
                <a:lnTo>
                  <a:pt x="347" y="2694"/>
                </a:lnTo>
                <a:lnTo>
                  <a:pt x="355" y="2716"/>
                </a:lnTo>
                <a:lnTo>
                  <a:pt x="364" y="2738"/>
                </a:lnTo>
                <a:lnTo>
                  <a:pt x="373" y="2759"/>
                </a:lnTo>
                <a:lnTo>
                  <a:pt x="383" y="2779"/>
                </a:lnTo>
                <a:lnTo>
                  <a:pt x="400" y="2816"/>
                </a:lnTo>
                <a:lnTo>
                  <a:pt x="418" y="2854"/>
                </a:lnTo>
                <a:lnTo>
                  <a:pt x="437" y="2890"/>
                </a:lnTo>
                <a:lnTo>
                  <a:pt x="457" y="2925"/>
                </a:lnTo>
                <a:lnTo>
                  <a:pt x="477" y="2960"/>
                </a:lnTo>
                <a:lnTo>
                  <a:pt x="499" y="2995"/>
                </a:lnTo>
                <a:lnTo>
                  <a:pt x="521" y="3030"/>
                </a:lnTo>
                <a:lnTo>
                  <a:pt x="543" y="3065"/>
                </a:lnTo>
                <a:lnTo>
                  <a:pt x="407" y="3100"/>
                </a:lnTo>
                <a:lnTo>
                  <a:pt x="388" y="3069"/>
                </a:lnTo>
                <a:lnTo>
                  <a:pt x="369" y="3039"/>
                </a:lnTo>
                <a:lnTo>
                  <a:pt x="350" y="3006"/>
                </a:lnTo>
                <a:lnTo>
                  <a:pt x="332" y="2973"/>
                </a:lnTo>
                <a:lnTo>
                  <a:pt x="314" y="2939"/>
                </a:lnTo>
                <a:lnTo>
                  <a:pt x="297" y="2906"/>
                </a:lnTo>
                <a:lnTo>
                  <a:pt x="280" y="2873"/>
                </a:lnTo>
                <a:lnTo>
                  <a:pt x="265" y="2841"/>
                </a:lnTo>
                <a:lnTo>
                  <a:pt x="216" y="2842"/>
                </a:lnTo>
                <a:lnTo>
                  <a:pt x="234" y="2880"/>
                </a:lnTo>
                <a:lnTo>
                  <a:pt x="253" y="2921"/>
                </a:lnTo>
                <a:lnTo>
                  <a:pt x="273" y="2960"/>
                </a:lnTo>
                <a:lnTo>
                  <a:pt x="296" y="3001"/>
                </a:lnTo>
                <a:lnTo>
                  <a:pt x="318" y="3042"/>
                </a:lnTo>
                <a:lnTo>
                  <a:pt x="342" y="3081"/>
                </a:lnTo>
                <a:lnTo>
                  <a:pt x="367" y="3120"/>
                </a:lnTo>
                <a:lnTo>
                  <a:pt x="391" y="3158"/>
                </a:lnTo>
                <a:lnTo>
                  <a:pt x="414" y="3152"/>
                </a:lnTo>
                <a:lnTo>
                  <a:pt x="437" y="3146"/>
                </a:lnTo>
                <a:lnTo>
                  <a:pt x="460" y="3141"/>
                </a:lnTo>
                <a:lnTo>
                  <a:pt x="484" y="3134"/>
                </a:lnTo>
                <a:lnTo>
                  <a:pt x="507" y="3128"/>
                </a:lnTo>
                <a:lnTo>
                  <a:pt x="531" y="3121"/>
                </a:lnTo>
                <a:lnTo>
                  <a:pt x="553" y="3115"/>
                </a:lnTo>
                <a:lnTo>
                  <a:pt x="575" y="3109"/>
                </a:lnTo>
                <a:lnTo>
                  <a:pt x="585" y="3121"/>
                </a:lnTo>
                <a:lnTo>
                  <a:pt x="593" y="3133"/>
                </a:lnTo>
                <a:lnTo>
                  <a:pt x="595" y="3136"/>
                </a:lnTo>
                <a:lnTo>
                  <a:pt x="599" y="3140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2"/>
                </a:lnTo>
                <a:lnTo>
                  <a:pt x="608" y="3152"/>
                </a:lnTo>
                <a:lnTo>
                  <a:pt x="616" y="3162"/>
                </a:lnTo>
                <a:lnTo>
                  <a:pt x="623" y="3171"/>
                </a:lnTo>
                <a:lnTo>
                  <a:pt x="632" y="3182"/>
                </a:lnTo>
                <a:lnTo>
                  <a:pt x="658" y="3213"/>
                </a:lnTo>
                <a:lnTo>
                  <a:pt x="686" y="3244"/>
                </a:lnTo>
                <a:lnTo>
                  <a:pt x="713" y="3273"/>
                </a:lnTo>
                <a:lnTo>
                  <a:pt x="741" y="3303"/>
                </a:lnTo>
                <a:lnTo>
                  <a:pt x="770" y="3332"/>
                </a:lnTo>
                <a:lnTo>
                  <a:pt x="800" y="3360"/>
                </a:lnTo>
                <a:lnTo>
                  <a:pt x="830" y="3387"/>
                </a:lnTo>
                <a:lnTo>
                  <a:pt x="861" y="3415"/>
                </a:lnTo>
                <a:lnTo>
                  <a:pt x="739" y="3484"/>
                </a:lnTo>
                <a:lnTo>
                  <a:pt x="712" y="3461"/>
                </a:lnTo>
                <a:lnTo>
                  <a:pt x="686" y="3435"/>
                </a:lnTo>
                <a:lnTo>
                  <a:pt x="658" y="3408"/>
                </a:lnTo>
                <a:lnTo>
                  <a:pt x="633" y="3381"/>
                </a:lnTo>
                <a:lnTo>
                  <a:pt x="606" y="3353"/>
                </a:lnTo>
                <a:lnTo>
                  <a:pt x="581" y="3326"/>
                </a:lnTo>
                <a:lnTo>
                  <a:pt x="556" y="3298"/>
                </a:lnTo>
                <a:lnTo>
                  <a:pt x="534" y="3271"/>
                </a:lnTo>
                <a:lnTo>
                  <a:pt x="487" y="3285"/>
                </a:lnTo>
                <a:lnTo>
                  <a:pt x="497" y="3297"/>
                </a:lnTo>
                <a:lnTo>
                  <a:pt x="506" y="3309"/>
                </a:lnTo>
                <a:lnTo>
                  <a:pt x="532" y="3338"/>
                </a:lnTo>
                <a:lnTo>
                  <a:pt x="558" y="3369"/>
                </a:lnTo>
                <a:lnTo>
                  <a:pt x="587" y="3399"/>
                </a:lnTo>
                <a:lnTo>
                  <a:pt x="616" y="3430"/>
                </a:lnTo>
                <a:lnTo>
                  <a:pt x="647" y="3460"/>
                </a:lnTo>
                <a:lnTo>
                  <a:pt x="676" y="3489"/>
                </a:lnTo>
                <a:lnTo>
                  <a:pt x="707" y="3517"/>
                </a:lnTo>
                <a:lnTo>
                  <a:pt x="738" y="3545"/>
                </a:lnTo>
                <a:lnTo>
                  <a:pt x="758" y="3533"/>
                </a:lnTo>
                <a:lnTo>
                  <a:pt x="779" y="3522"/>
                </a:lnTo>
                <a:lnTo>
                  <a:pt x="801" y="3511"/>
                </a:lnTo>
                <a:lnTo>
                  <a:pt x="821" y="3498"/>
                </a:lnTo>
                <a:lnTo>
                  <a:pt x="842" y="3486"/>
                </a:lnTo>
                <a:lnTo>
                  <a:pt x="863" y="3473"/>
                </a:lnTo>
                <a:lnTo>
                  <a:pt x="884" y="3462"/>
                </a:lnTo>
                <a:lnTo>
                  <a:pt x="903" y="3450"/>
                </a:lnTo>
                <a:lnTo>
                  <a:pt x="918" y="3462"/>
                </a:lnTo>
                <a:lnTo>
                  <a:pt x="932" y="3473"/>
                </a:lnTo>
                <a:lnTo>
                  <a:pt x="936" y="3475"/>
                </a:lnTo>
                <a:lnTo>
                  <a:pt x="945" y="3483"/>
                </a:lnTo>
                <a:lnTo>
                  <a:pt x="956" y="3490"/>
                </a:lnTo>
                <a:lnTo>
                  <a:pt x="967" y="3498"/>
                </a:lnTo>
                <a:lnTo>
                  <a:pt x="976" y="3505"/>
                </a:lnTo>
                <a:lnTo>
                  <a:pt x="1010" y="3529"/>
                </a:lnTo>
                <a:lnTo>
                  <a:pt x="1044" y="3552"/>
                </a:lnTo>
                <a:lnTo>
                  <a:pt x="1079" y="3573"/>
                </a:lnTo>
                <a:lnTo>
                  <a:pt x="1113" y="3595"/>
                </a:lnTo>
                <a:lnTo>
                  <a:pt x="1149" y="3615"/>
                </a:lnTo>
                <a:lnTo>
                  <a:pt x="1184" y="3634"/>
                </a:lnTo>
                <a:lnTo>
                  <a:pt x="1222" y="3653"/>
                </a:lnTo>
                <a:lnTo>
                  <a:pt x="1259" y="3672"/>
                </a:lnTo>
                <a:lnTo>
                  <a:pt x="1158" y="3770"/>
                </a:lnTo>
                <a:lnTo>
                  <a:pt x="1126" y="3754"/>
                </a:lnTo>
                <a:lnTo>
                  <a:pt x="1094" y="3736"/>
                </a:lnTo>
                <a:lnTo>
                  <a:pt x="1061" y="3718"/>
                </a:lnTo>
                <a:lnTo>
                  <a:pt x="1028" y="3698"/>
                </a:lnTo>
                <a:lnTo>
                  <a:pt x="996" y="3677"/>
                </a:lnTo>
                <a:lnTo>
                  <a:pt x="964" y="3657"/>
                </a:lnTo>
                <a:lnTo>
                  <a:pt x="934" y="3637"/>
                </a:lnTo>
                <a:lnTo>
                  <a:pt x="905" y="3617"/>
                </a:lnTo>
                <a:lnTo>
                  <a:pt x="863" y="3643"/>
                </a:lnTo>
                <a:lnTo>
                  <a:pt x="873" y="3650"/>
                </a:lnTo>
                <a:lnTo>
                  <a:pt x="883" y="3656"/>
                </a:lnTo>
                <a:lnTo>
                  <a:pt x="892" y="3664"/>
                </a:lnTo>
                <a:lnTo>
                  <a:pt x="902" y="3670"/>
                </a:lnTo>
                <a:lnTo>
                  <a:pt x="932" y="3691"/>
                </a:lnTo>
                <a:lnTo>
                  <a:pt x="965" y="3713"/>
                </a:lnTo>
                <a:lnTo>
                  <a:pt x="999" y="3734"/>
                </a:lnTo>
                <a:lnTo>
                  <a:pt x="1033" y="3754"/>
                </a:lnTo>
                <a:lnTo>
                  <a:pt x="1069" y="3774"/>
                </a:lnTo>
                <a:lnTo>
                  <a:pt x="1104" y="3793"/>
                </a:lnTo>
                <a:lnTo>
                  <a:pt x="1139" y="3811"/>
                </a:lnTo>
                <a:lnTo>
                  <a:pt x="1173" y="3828"/>
                </a:lnTo>
                <a:lnTo>
                  <a:pt x="1207" y="3797"/>
                </a:lnTo>
                <a:lnTo>
                  <a:pt x="1242" y="3763"/>
                </a:lnTo>
                <a:lnTo>
                  <a:pt x="1276" y="3727"/>
                </a:lnTo>
                <a:lnTo>
                  <a:pt x="1308" y="3694"/>
                </a:lnTo>
                <a:lnTo>
                  <a:pt x="1329" y="3704"/>
                </a:lnTo>
                <a:lnTo>
                  <a:pt x="1350" y="3713"/>
                </a:lnTo>
                <a:lnTo>
                  <a:pt x="1372" y="3721"/>
                </a:lnTo>
                <a:lnTo>
                  <a:pt x="1393" y="3730"/>
                </a:lnTo>
                <a:lnTo>
                  <a:pt x="1432" y="3743"/>
                </a:lnTo>
                <a:lnTo>
                  <a:pt x="1470" y="3756"/>
                </a:lnTo>
                <a:lnTo>
                  <a:pt x="1510" y="3768"/>
                </a:lnTo>
                <a:lnTo>
                  <a:pt x="1549" y="3780"/>
                </a:lnTo>
                <a:lnTo>
                  <a:pt x="1588" y="3790"/>
                </a:lnTo>
                <a:lnTo>
                  <a:pt x="1628" y="3800"/>
                </a:lnTo>
                <a:lnTo>
                  <a:pt x="1668" y="3808"/>
                </a:lnTo>
                <a:lnTo>
                  <a:pt x="1709" y="3817"/>
                </a:lnTo>
                <a:lnTo>
                  <a:pt x="1637" y="3938"/>
                </a:lnTo>
                <a:lnTo>
                  <a:pt x="1602" y="3931"/>
                </a:lnTo>
                <a:lnTo>
                  <a:pt x="1566" y="3922"/>
                </a:lnTo>
                <a:lnTo>
                  <a:pt x="1530" y="3912"/>
                </a:lnTo>
                <a:lnTo>
                  <a:pt x="1493" y="3902"/>
                </a:lnTo>
                <a:lnTo>
                  <a:pt x="1457" y="3891"/>
                </a:lnTo>
                <a:lnTo>
                  <a:pt x="1422" y="3879"/>
                </a:lnTo>
                <a:lnTo>
                  <a:pt x="1386" y="3868"/>
                </a:lnTo>
                <a:lnTo>
                  <a:pt x="1353" y="3856"/>
                </a:lnTo>
                <a:lnTo>
                  <a:pt x="1319" y="3892"/>
                </a:lnTo>
                <a:lnTo>
                  <a:pt x="1359" y="3906"/>
                </a:lnTo>
                <a:lnTo>
                  <a:pt x="1400" y="3921"/>
                </a:lnTo>
                <a:lnTo>
                  <a:pt x="1444" y="3935"/>
                </a:lnTo>
                <a:lnTo>
                  <a:pt x="1489" y="3948"/>
                </a:lnTo>
                <a:lnTo>
                  <a:pt x="1533" y="3960"/>
                </a:lnTo>
                <a:lnTo>
                  <a:pt x="1578" y="3971"/>
                </a:lnTo>
                <a:lnTo>
                  <a:pt x="1622" y="3982"/>
                </a:lnTo>
                <a:lnTo>
                  <a:pt x="1667" y="3990"/>
                </a:lnTo>
                <a:lnTo>
                  <a:pt x="1679" y="3971"/>
                </a:lnTo>
                <a:lnTo>
                  <a:pt x="1691" y="3951"/>
                </a:lnTo>
                <a:lnTo>
                  <a:pt x="1703" y="3929"/>
                </a:lnTo>
                <a:lnTo>
                  <a:pt x="1716" y="3908"/>
                </a:lnTo>
                <a:lnTo>
                  <a:pt x="1728" y="3888"/>
                </a:lnTo>
                <a:lnTo>
                  <a:pt x="1739" y="3867"/>
                </a:lnTo>
                <a:lnTo>
                  <a:pt x="1751" y="3847"/>
                </a:lnTo>
                <a:lnTo>
                  <a:pt x="1762" y="3826"/>
                </a:lnTo>
                <a:lnTo>
                  <a:pt x="1785" y="3830"/>
                </a:lnTo>
                <a:lnTo>
                  <a:pt x="1807" y="3833"/>
                </a:lnTo>
                <a:lnTo>
                  <a:pt x="1831" y="3835"/>
                </a:lnTo>
                <a:lnTo>
                  <a:pt x="1853" y="3838"/>
                </a:lnTo>
                <a:lnTo>
                  <a:pt x="1895" y="3841"/>
                </a:lnTo>
                <a:lnTo>
                  <a:pt x="1935" y="3843"/>
                </a:lnTo>
                <a:lnTo>
                  <a:pt x="1976" y="3845"/>
                </a:lnTo>
                <a:lnTo>
                  <a:pt x="2017" y="3845"/>
                </a:lnTo>
                <a:lnTo>
                  <a:pt x="2057" y="3845"/>
                </a:lnTo>
                <a:lnTo>
                  <a:pt x="2099" y="3844"/>
                </a:lnTo>
                <a:lnTo>
                  <a:pt x="2139" y="3843"/>
                </a:lnTo>
                <a:lnTo>
                  <a:pt x="2182" y="3840"/>
                </a:lnTo>
                <a:lnTo>
                  <a:pt x="2143" y="3976"/>
                </a:lnTo>
                <a:lnTo>
                  <a:pt x="2107" y="3977"/>
                </a:lnTo>
                <a:lnTo>
                  <a:pt x="2071" y="3978"/>
                </a:lnTo>
                <a:lnTo>
                  <a:pt x="2033" y="3978"/>
                </a:lnTo>
                <a:lnTo>
                  <a:pt x="1995" y="3978"/>
                </a:lnTo>
                <a:lnTo>
                  <a:pt x="1957" y="3977"/>
                </a:lnTo>
                <a:lnTo>
                  <a:pt x="1919" y="3975"/>
                </a:lnTo>
                <a:lnTo>
                  <a:pt x="1883" y="3973"/>
                </a:lnTo>
                <a:lnTo>
                  <a:pt x="1848" y="3970"/>
                </a:lnTo>
                <a:lnTo>
                  <a:pt x="1824" y="4013"/>
                </a:lnTo>
                <a:lnTo>
                  <a:pt x="1867" y="4017"/>
                </a:lnTo>
                <a:lnTo>
                  <a:pt x="1911" y="4020"/>
                </a:lnTo>
                <a:lnTo>
                  <a:pt x="1955" y="4022"/>
                </a:lnTo>
                <a:lnTo>
                  <a:pt x="2002" y="4024"/>
                </a:lnTo>
                <a:lnTo>
                  <a:pt x="2049" y="4024"/>
                </a:lnTo>
                <a:lnTo>
                  <a:pt x="2094" y="4023"/>
                </a:lnTo>
                <a:lnTo>
                  <a:pt x="2140" y="4021"/>
                </a:lnTo>
                <a:lnTo>
                  <a:pt x="2185" y="4019"/>
                </a:lnTo>
                <a:lnTo>
                  <a:pt x="2192" y="3996"/>
                </a:lnTo>
                <a:lnTo>
                  <a:pt x="2199" y="3974"/>
                </a:lnTo>
                <a:lnTo>
                  <a:pt x="2205" y="3951"/>
                </a:lnTo>
                <a:lnTo>
                  <a:pt x="2211" y="3927"/>
                </a:lnTo>
                <a:lnTo>
                  <a:pt x="2218" y="3904"/>
                </a:lnTo>
                <a:lnTo>
                  <a:pt x="2224" y="3881"/>
                </a:lnTo>
                <a:lnTo>
                  <a:pt x="2230" y="3857"/>
                </a:lnTo>
                <a:lnTo>
                  <a:pt x="2235" y="3836"/>
                </a:lnTo>
                <a:lnTo>
                  <a:pt x="2245" y="3834"/>
                </a:lnTo>
                <a:lnTo>
                  <a:pt x="2255" y="3833"/>
                </a:lnTo>
                <a:lnTo>
                  <a:pt x="2264" y="3832"/>
                </a:lnTo>
                <a:lnTo>
                  <a:pt x="2274" y="3831"/>
                </a:lnTo>
                <a:lnTo>
                  <a:pt x="2276" y="3831"/>
                </a:lnTo>
                <a:lnTo>
                  <a:pt x="2289" y="3828"/>
                </a:lnTo>
                <a:lnTo>
                  <a:pt x="2301" y="3826"/>
                </a:lnTo>
                <a:lnTo>
                  <a:pt x="2313" y="3825"/>
                </a:lnTo>
                <a:lnTo>
                  <a:pt x="2326" y="3823"/>
                </a:lnTo>
                <a:lnTo>
                  <a:pt x="2367" y="3816"/>
                </a:lnTo>
                <a:lnTo>
                  <a:pt x="2407" y="3807"/>
                </a:lnTo>
                <a:lnTo>
                  <a:pt x="2446" y="3799"/>
                </a:lnTo>
                <a:lnTo>
                  <a:pt x="2486" y="3788"/>
                </a:lnTo>
                <a:lnTo>
                  <a:pt x="2525" y="3777"/>
                </a:lnTo>
                <a:lnTo>
                  <a:pt x="2564" y="3767"/>
                </a:lnTo>
                <a:lnTo>
                  <a:pt x="2604" y="3754"/>
                </a:lnTo>
                <a:lnTo>
                  <a:pt x="2643" y="3741"/>
                </a:lnTo>
                <a:lnTo>
                  <a:pt x="2642" y="3882"/>
                </a:lnTo>
                <a:lnTo>
                  <a:pt x="2608" y="3892"/>
                </a:lnTo>
                <a:lnTo>
                  <a:pt x="2573" y="3903"/>
                </a:lnTo>
                <a:lnTo>
                  <a:pt x="2536" y="3912"/>
                </a:lnTo>
                <a:lnTo>
                  <a:pt x="2500" y="3922"/>
                </a:lnTo>
                <a:lnTo>
                  <a:pt x="2462" y="3931"/>
                </a:lnTo>
                <a:lnTo>
                  <a:pt x="2425" y="3939"/>
                </a:lnTo>
                <a:lnTo>
                  <a:pt x="2390" y="3946"/>
                </a:lnTo>
                <a:lnTo>
                  <a:pt x="2355" y="3953"/>
                </a:lnTo>
                <a:lnTo>
                  <a:pt x="2344" y="4000"/>
                </a:lnTo>
                <a:lnTo>
                  <a:pt x="2358" y="3997"/>
                </a:lnTo>
                <a:lnTo>
                  <a:pt x="2373" y="3995"/>
                </a:lnTo>
                <a:lnTo>
                  <a:pt x="2412" y="3988"/>
                </a:lnTo>
                <a:lnTo>
                  <a:pt x="2452" y="3979"/>
                </a:lnTo>
                <a:lnTo>
                  <a:pt x="2492" y="3971"/>
                </a:lnTo>
                <a:lnTo>
                  <a:pt x="2534" y="3960"/>
                </a:lnTo>
                <a:lnTo>
                  <a:pt x="2574" y="3950"/>
                </a:lnTo>
                <a:lnTo>
                  <a:pt x="2614" y="3938"/>
                </a:lnTo>
                <a:lnTo>
                  <a:pt x="2655" y="3925"/>
                </a:lnTo>
                <a:lnTo>
                  <a:pt x="2694" y="3911"/>
                </a:lnTo>
                <a:lnTo>
                  <a:pt x="2694" y="3889"/>
                </a:lnTo>
                <a:lnTo>
                  <a:pt x="2695" y="3866"/>
                </a:lnTo>
                <a:lnTo>
                  <a:pt x="2695" y="3841"/>
                </a:lnTo>
                <a:lnTo>
                  <a:pt x="2695" y="3817"/>
                </a:lnTo>
                <a:lnTo>
                  <a:pt x="2695" y="3792"/>
                </a:lnTo>
                <a:lnTo>
                  <a:pt x="2695" y="3769"/>
                </a:lnTo>
                <a:lnTo>
                  <a:pt x="2695" y="3744"/>
                </a:lnTo>
                <a:lnTo>
                  <a:pt x="2694" y="3722"/>
                </a:lnTo>
                <a:lnTo>
                  <a:pt x="2704" y="3718"/>
                </a:lnTo>
                <a:lnTo>
                  <a:pt x="2712" y="3715"/>
                </a:lnTo>
                <a:lnTo>
                  <a:pt x="2721" y="3711"/>
                </a:lnTo>
                <a:lnTo>
                  <a:pt x="2730" y="3708"/>
                </a:lnTo>
                <a:lnTo>
                  <a:pt x="2732" y="3706"/>
                </a:lnTo>
                <a:lnTo>
                  <a:pt x="2744" y="3702"/>
                </a:lnTo>
                <a:lnTo>
                  <a:pt x="2756" y="3697"/>
                </a:lnTo>
                <a:lnTo>
                  <a:pt x="2767" y="3691"/>
                </a:lnTo>
                <a:lnTo>
                  <a:pt x="2779" y="3686"/>
                </a:lnTo>
                <a:lnTo>
                  <a:pt x="2816" y="3669"/>
                </a:lnTo>
                <a:lnTo>
                  <a:pt x="2854" y="3651"/>
                </a:lnTo>
                <a:lnTo>
                  <a:pt x="2890" y="3632"/>
                </a:lnTo>
                <a:lnTo>
                  <a:pt x="2925" y="3612"/>
                </a:lnTo>
                <a:lnTo>
                  <a:pt x="2960" y="3591"/>
                </a:lnTo>
                <a:lnTo>
                  <a:pt x="2995" y="3570"/>
                </a:lnTo>
                <a:lnTo>
                  <a:pt x="3030" y="3548"/>
                </a:lnTo>
                <a:lnTo>
                  <a:pt x="3064" y="3525"/>
                </a:lnTo>
                <a:lnTo>
                  <a:pt x="3099" y="3662"/>
                </a:lnTo>
                <a:lnTo>
                  <a:pt x="3069" y="3681"/>
                </a:lnTo>
                <a:lnTo>
                  <a:pt x="3037" y="3700"/>
                </a:lnTo>
                <a:lnTo>
                  <a:pt x="3006" y="3719"/>
                </a:lnTo>
                <a:lnTo>
                  <a:pt x="2972" y="3737"/>
                </a:lnTo>
                <a:lnTo>
                  <a:pt x="2939" y="3755"/>
                </a:lnTo>
                <a:lnTo>
                  <a:pt x="2905" y="3772"/>
                </a:lnTo>
                <a:lnTo>
                  <a:pt x="2873" y="3789"/>
                </a:lnTo>
                <a:lnTo>
                  <a:pt x="2841" y="3804"/>
                </a:lnTo>
                <a:lnTo>
                  <a:pt x="2842" y="3853"/>
                </a:lnTo>
                <a:lnTo>
                  <a:pt x="2852" y="3849"/>
                </a:lnTo>
                <a:lnTo>
                  <a:pt x="2863" y="3843"/>
                </a:lnTo>
                <a:lnTo>
                  <a:pt x="2874" y="3838"/>
                </a:lnTo>
                <a:lnTo>
                  <a:pt x="2884" y="3834"/>
                </a:lnTo>
                <a:lnTo>
                  <a:pt x="2918" y="3817"/>
                </a:lnTo>
                <a:lnTo>
                  <a:pt x="2953" y="3799"/>
                </a:lnTo>
                <a:lnTo>
                  <a:pt x="2988" y="3781"/>
                </a:lnTo>
                <a:lnTo>
                  <a:pt x="3023" y="3761"/>
                </a:lnTo>
                <a:lnTo>
                  <a:pt x="3058" y="3741"/>
                </a:lnTo>
                <a:lnTo>
                  <a:pt x="3092" y="3720"/>
                </a:lnTo>
                <a:lnTo>
                  <a:pt x="3125" y="3699"/>
                </a:lnTo>
                <a:lnTo>
                  <a:pt x="3157" y="3677"/>
                </a:lnTo>
                <a:lnTo>
                  <a:pt x="3151" y="3655"/>
                </a:lnTo>
                <a:lnTo>
                  <a:pt x="3146" y="3632"/>
                </a:lnTo>
                <a:lnTo>
                  <a:pt x="3141" y="3608"/>
                </a:lnTo>
                <a:lnTo>
                  <a:pt x="3134" y="3585"/>
                </a:lnTo>
                <a:lnTo>
                  <a:pt x="3128" y="3562"/>
                </a:lnTo>
                <a:lnTo>
                  <a:pt x="3121" y="3538"/>
                </a:lnTo>
                <a:lnTo>
                  <a:pt x="3115" y="3516"/>
                </a:lnTo>
                <a:lnTo>
                  <a:pt x="3109" y="3494"/>
                </a:lnTo>
                <a:lnTo>
                  <a:pt x="3127" y="3480"/>
                </a:lnTo>
                <a:lnTo>
                  <a:pt x="3146" y="3466"/>
                </a:lnTo>
                <a:lnTo>
                  <a:pt x="3164" y="3452"/>
                </a:lnTo>
                <a:lnTo>
                  <a:pt x="3181" y="3437"/>
                </a:lnTo>
                <a:lnTo>
                  <a:pt x="3213" y="3411"/>
                </a:lnTo>
                <a:lnTo>
                  <a:pt x="3244" y="3383"/>
                </a:lnTo>
                <a:lnTo>
                  <a:pt x="3273" y="3355"/>
                </a:lnTo>
                <a:lnTo>
                  <a:pt x="3302" y="3328"/>
                </a:lnTo>
                <a:lnTo>
                  <a:pt x="3331" y="3299"/>
                </a:lnTo>
                <a:lnTo>
                  <a:pt x="3360" y="3269"/>
                </a:lnTo>
                <a:lnTo>
                  <a:pt x="3387" y="3238"/>
                </a:lnTo>
                <a:lnTo>
                  <a:pt x="3415" y="3208"/>
                </a:lnTo>
                <a:lnTo>
                  <a:pt x="3484" y="3330"/>
                </a:lnTo>
                <a:lnTo>
                  <a:pt x="3461" y="3356"/>
                </a:lnTo>
                <a:lnTo>
                  <a:pt x="3434" y="3383"/>
                </a:lnTo>
                <a:lnTo>
                  <a:pt x="3407" y="3411"/>
                </a:lnTo>
                <a:lnTo>
                  <a:pt x="3381" y="3437"/>
                </a:lnTo>
                <a:lnTo>
                  <a:pt x="3353" y="3463"/>
                </a:lnTo>
                <a:lnTo>
                  <a:pt x="3326" y="3488"/>
                </a:lnTo>
                <a:lnTo>
                  <a:pt x="3298" y="3513"/>
                </a:lnTo>
                <a:lnTo>
                  <a:pt x="3270" y="3535"/>
                </a:lnTo>
                <a:lnTo>
                  <a:pt x="3285" y="3582"/>
                </a:lnTo>
                <a:lnTo>
                  <a:pt x="3318" y="3555"/>
                </a:lnTo>
                <a:lnTo>
                  <a:pt x="3351" y="3527"/>
                </a:lnTo>
                <a:lnTo>
                  <a:pt x="3384" y="3496"/>
                </a:lnTo>
                <a:lnTo>
                  <a:pt x="3418" y="3464"/>
                </a:lnTo>
                <a:lnTo>
                  <a:pt x="3451" y="3432"/>
                </a:lnTo>
                <a:lnTo>
                  <a:pt x="3483" y="3398"/>
                </a:lnTo>
                <a:lnTo>
                  <a:pt x="3514" y="3364"/>
                </a:lnTo>
                <a:lnTo>
                  <a:pt x="3544" y="3331"/>
                </a:lnTo>
                <a:lnTo>
                  <a:pt x="3533" y="3311"/>
                </a:lnTo>
                <a:lnTo>
                  <a:pt x="3521" y="3289"/>
                </a:lnTo>
                <a:lnTo>
                  <a:pt x="3510" y="3269"/>
                </a:lnTo>
                <a:lnTo>
                  <a:pt x="3498" y="3248"/>
                </a:lnTo>
                <a:lnTo>
                  <a:pt x="3486" y="3227"/>
                </a:lnTo>
                <a:lnTo>
                  <a:pt x="3473" y="3205"/>
                </a:lnTo>
                <a:lnTo>
                  <a:pt x="3462" y="3185"/>
                </a:lnTo>
                <a:lnTo>
                  <a:pt x="3450" y="3166"/>
                </a:lnTo>
                <a:lnTo>
                  <a:pt x="3464" y="3148"/>
                </a:lnTo>
                <a:lnTo>
                  <a:pt x="3478" y="3130"/>
                </a:lnTo>
                <a:lnTo>
                  <a:pt x="3491" y="3111"/>
                </a:lnTo>
                <a:lnTo>
                  <a:pt x="3505" y="3093"/>
                </a:lnTo>
                <a:lnTo>
                  <a:pt x="3529" y="3059"/>
                </a:lnTo>
                <a:lnTo>
                  <a:pt x="3551" y="3025"/>
                </a:lnTo>
                <a:lnTo>
                  <a:pt x="3573" y="2990"/>
                </a:lnTo>
                <a:lnTo>
                  <a:pt x="3593" y="2956"/>
                </a:lnTo>
                <a:lnTo>
                  <a:pt x="3615" y="2919"/>
                </a:lnTo>
                <a:lnTo>
                  <a:pt x="3634" y="2884"/>
                </a:lnTo>
                <a:lnTo>
                  <a:pt x="3653" y="2847"/>
                </a:lnTo>
                <a:lnTo>
                  <a:pt x="3672" y="2810"/>
                </a:lnTo>
                <a:lnTo>
                  <a:pt x="3770" y="2911"/>
                </a:lnTo>
                <a:lnTo>
                  <a:pt x="3754" y="2943"/>
                </a:lnTo>
                <a:lnTo>
                  <a:pt x="3736" y="2975"/>
                </a:lnTo>
                <a:lnTo>
                  <a:pt x="3717" y="3008"/>
                </a:lnTo>
                <a:lnTo>
                  <a:pt x="3698" y="3041"/>
                </a:lnTo>
                <a:lnTo>
                  <a:pt x="3677" y="3073"/>
                </a:lnTo>
                <a:lnTo>
                  <a:pt x="3657" y="3104"/>
                </a:lnTo>
                <a:lnTo>
                  <a:pt x="3637" y="3135"/>
                </a:lnTo>
                <a:lnTo>
                  <a:pt x="3617" y="3164"/>
                </a:lnTo>
                <a:lnTo>
                  <a:pt x="3643" y="3205"/>
                </a:lnTo>
                <a:lnTo>
                  <a:pt x="3667" y="3171"/>
                </a:lnTo>
                <a:lnTo>
                  <a:pt x="3692" y="3134"/>
                </a:lnTo>
                <a:lnTo>
                  <a:pt x="3717" y="3097"/>
                </a:lnTo>
                <a:lnTo>
                  <a:pt x="3740" y="3058"/>
                </a:lnTo>
                <a:lnTo>
                  <a:pt x="3764" y="3017"/>
                </a:lnTo>
                <a:lnTo>
                  <a:pt x="3787" y="2977"/>
                </a:lnTo>
                <a:lnTo>
                  <a:pt x="3808" y="2935"/>
                </a:lnTo>
                <a:lnTo>
                  <a:pt x="3827" y="2896"/>
                </a:lnTo>
                <a:lnTo>
                  <a:pt x="3795" y="2862"/>
                </a:lnTo>
                <a:lnTo>
                  <a:pt x="3761" y="2827"/>
                </a:lnTo>
                <a:lnTo>
                  <a:pt x="3727" y="2793"/>
                </a:lnTo>
                <a:lnTo>
                  <a:pt x="3694" y="2761"/>
                </a:lnTo>
                <a:lnTo>
                  <a:pt x="3701" y="2746"/>
                </a:lnTo>
                <a:lnTo>
                  <a:pt x="3706" y="2733"/>
                </a:lnTo>
                <a:lnTo>
                  <a:pt x="3707" y="2730"/>
                </a:lnTo>
                <a:lnTo>
                  <a:pt x="3709" y="2726"/>
                </a:lnTo>
                <a:close/>
              </a:path>
            </a:pathLst>
          </a:custGeom>
          <a:solidFill>
            <a:srgbClr val="FF9409">
              <a:alpha val="5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078" y="970854"/>
            <a:ext cx="4468755" cy="44687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24908" y="0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2" name="直接连接符 11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14" name="组合 13"/>
          <p:cNvGrpSpPr/>
          <p:nvPr/>
        </p:nvGrpSpPr>
        <p:grpSpPr>
          <a:xfrm>
            <a:off x="7379530" y="0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5" name="直接连接符 14"/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17" name="组合 16"/>
          <p:cNvGrpSpPr/>
          <p:nvPr/>
        </p:nvGrpSpPr>
        <p:grpSpPr>
          <a:xfrm>
            <a:off x="8869475" y="0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8" name="直接连接符 17"/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1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1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85805" y="-18476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5" name="直接连接符 34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37" name="组合 36"/>
          <p:cNvGrpSpPr/>
          <p:nvPr/>
        </p:nvGrpSpPr>
        <p:grpSpPr>
          <a:xfrm>
            <a:off x="1240427" y="-18476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8" name="直接连接符 37"/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2" name="组合 1"/>
          <p:cNvGrpSpPr/>
          <p:nvPr/>
        </p:nvGrpSpPr>
        <p:grpSpPr>
          <a:xfrm>
            <a:off x="2730372" y="-18476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" name="直接连接符 2"/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5" name="组合 4"/>
          <p:cNvGrpSpPr/>
          <p:nvPr/>
        </p:nvGrpSpPr>
        <p:grpSpPr>
          <a:xfrm>
            <a:off x="8247264" y="2517216"/>
            <a:ext cx="675992" cy="2052325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6" name="直接连接符 5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8" name="组合 7"/>
          <p:cNvGrpSpPr/>
          <p:nvPr/>
        </p:nvGrpSpPr>
        <p:grpSpPr>
          <a:xfrm>
            <a:off x="8585260" y="2789554"/>
            <a:ext cx="894984" cy="2952002"/>
            <a:chOff x="2295145" y="-342900"/>
            <a:chExt cx="1591055" cy="5247913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9" name="直接连接符 8"/>
            <p:cNvCxnSpPr/>
            <p:nvPr/>
          </p:nvCxnSpPr>
          <p:spPr>
            <a:xfrm>
              <a:off x="3090672" y="-342900"/>
              <a:ext cx="0" cy="2467352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14" y="-647484"/>
            <a:ext cx="2952286" cy="46892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2371795" y="2517216"/>
            <a:ext cx="1032994" cy="3868155"/>
          </a:xfrm>
          <a:prstGeom prst="rect">
            <a:avLst/>
          </a:prstGeom>
          <a:solidFill>
            <a:srgbClr val="743E3D">
              <a:alpha val="14000"/>
            </a:srgbClr>
          </a:solidFill>
          <a:ln w="6350" cap="flat" cmpd="sng" algn="ctr">
            <a:solidFill>
              <a:srgbClr val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86444" y="1765338"/>
            <a:ext cx="1032994" cy="3868155"/>
          </a:xfrm>
          <a:prstGeom prst="rect">
            <a:avLst/>
          </a:prstGeom>
          <a:solidFill>
            <a:srgbClr val="743E3D">
              <a:alpha val="14000"/>
            </a:srgbClr>
          </a:solidFill>
          <a:ln w="6350" cap="flat" cmpd="sng" algn="ctr">
            <a:solidFill>
              <a:srgbClr val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01093" y="693505"/>
            <a:ext cx="1032994" cy="3868155"/>
          </a:xfrm>
          <a:prstGeom prst="rect">
            <a:avLst/>
          </a:prstGeom>
          <a:solidFill>
            <a:srgbClr val="743E3D">
              <a:alpha val="14000"/>
            </a:srgbClr>
          </a:solidFill>
          <a:ln w="6350" cap="flat" cmpd="sng" algn="ctr">
            <a:solidFill>
              <a:srgbClr val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15741" y="1865521"/>
            <a:ext cx="1032994" cy="3868155"/>
          </a:xfrm>
          <a:prstGeom prst="rect">
            <a:avLst/>
          </a:prstGeom>
          <a:solidFill>
            <a:srgbClr val="743E3D">
              <a:alpha val="14000"/>
            </a:srgbClr>
          </a:solidFill>
          <a:ln w="6350" cap="flat" cmpd="sng" algn="ctr">
            <a:solidFill>
              <a:srgbClr val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67012" y="2178186"/>
            <a:ext cx="681437" cy="678059"/>
            <a:chOff x="1524001" y="1543049"/>
            <a:chExt cx="2562225" cy="2549525"/>
          </a:xfrm>
        </p:grpSpPr>
        <p:sp>
          <p:nvSpPr>
            <p:cNvPr id="17" name="Freeform 23"/>
            <p:cNvSpPr/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 defTabSz="914400"/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自由: 形状 56"/>
            <p:cNvSpPr/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4400"/>
              <a:endParaRPr lang="zh-CN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76194" y="5294463"/>
            <a:ext cx="681437" cy="678059"/>
            <a:chOff x="1524001" y="1543049"/>
            <a:chExt cx="2562225" cy="2549525"/>
          </a:xfrm>
        </p:grpSpPr>
        <p:sp>
          <p:nvSpPr>
            <p:cNvPr id="20" name="Freeform 23"/>
            <p:cNvSpPr/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 defTabSz="914400"/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自由: 形状 59"/>
            <p:cNvSpPr/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4400"/>
              <a:endParaRPr lang="zh-CN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73393" y="351385"/>
            <a:ext cx="681437" cy="678059"/>
            <a:chOff x="1524001" y="1543049"/>
            <a:chExt cx="2562225" cy="2549525"/>
          </a:xfrm>
        </p:grpSpPr>
        <p:sp>
          <p:nvSpPr>
            <p:cNvPr id="23" name="Freeform 23"/>
            <p:cNvSpPr/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 defTabSz="914400"/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自由: 形状 62"/>
            <p:cNvSpPr/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4400"/>
              <a:endParaRPr lang="zh-CN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77548" y="5402526"/>
            <a:ext cx="681437" cy="678059"/>
            <a:chOff x="1524001" y="1543049"/>
            <a:chExt cx="2562225" cy="2549525"/>
          </a:xfrm>
        </p:grpSpPr>
        <p:sp>
          <p:nvSpPr>
            <p:cNvPr id="26" name="Freeform 23"/>
            <p:cNvSpPr/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 defTabSz="914400"/>
              <a:r>
                <a:rPr lang="en-US" altLang="zh-CN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自由: 形状 65"/>
            <p:cNvSpPr/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4400"/>
              <a:endParaRPr lang="zh-CN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92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92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92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92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1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92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92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92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92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7482" y="2080878"/>
            <a:ext cx="2221468" cy="2221466"/>
            <a:chOff x="1649895" y="1977886"/>
            <a:chExt cx="3429000" cy="3429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9895" y="1977886"/>
              <a:ext cx="3429000" cy="3429000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2017644" y="2345634"/>
              <a:ext cx="2693505" cy="2693505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3996" y="1903737"/>
            <a:ext cx="881412" cy="80214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683030" y="2080878"/>
            <a:ext cx="2221468" cy="2221466"/>
            <a:chOff x="1649895" y="1977886"/>
            <a:chExt cx="3429000" cy="3429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9895" y="1977886"/>
              <a:ext cx="3429000" cy="3429000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2017643" y="2345634"/>
              <a:ext cx="2693505" cy="2693505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6537" y="1903737"/>
            <a:ext cx="881412" cy="80214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338578" y="3794281"/>
            <a:ext cx="2221468" cy="2221466"/>
            <a:chOff x="1649895" y="1977886"/>
            <a:chExt cx="3429000" cy="3429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9895" y="1977886"/>
              <a:ext cx="3429000" cy="342900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2017643" y="2345634"/>
              <a:ext cx="2693505" cy="2693505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1289" y="3617140"/>
            <a:ext cx="881412" cy="80214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994126" y="3794281"/>
            <a:ext cx="2221468" cy="2221466"/>
            <a:chOff x="1649895" y="1977886"/>
            <a:chExt cx="3429000" cy="3429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9895" y="1977886"/>
              <a:ext cx="3429000" cy="3429000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>
            <a:xfrm>
              <a:off x="2017643" y="2345634"/>
              <a:ext cx="2693505" cy="2693505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6837" y="3617140"/>
            <a:ext cx="881412" cy="8021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67" y="70358"/>
            <a:ext cx="2139012" cy="201052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932277" y="0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0" name="直接连接符 19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7086899" y="0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3" name="直接连接符 22"/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25" name="组合 24"/>
          <p:cNvGrpSpPr/>
          <p:nvPr/>
        </p:nvGrpSpPr>
        <p:grpSpPr>
          <a:xfrm>
            <a:off x="8576844" y="0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6" name="直接连接符 25"/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noFill/>
            <a:ln w="9525" cap="flat" cmpd="sng" algn="ctr">
              <a:solidFill>
                <a:srgbClr val="AFAC77"/>
              </a:solidFill>
              <a:prstDash val="solid"/>
              <a:miter lim="800000"/>
            </a:ln>
            <a:effectLst/>
          </p:spPr>
        </p:cxn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1" cstate="print">
              <a:duotone>
                <a:srgbClr val="FFC000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27" y="3690803"/>
            <a:ext cx="2626411" cy="27064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8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8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8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decel="8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8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decel="88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decel="88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decel="88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8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8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8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decel="8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8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decel="88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decel="88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decel="88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自定义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</Words>
  <Application>Microsoft Office PowerPoint</Application>
  <PresentationFormat>宽屏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方正古隶简体</vt:lpstr>
      <vt:lpstr>方正清刻本悦宋简体</vt:lpstr>
      <vt:lpstr>汉仪程行简</vt:lpstr>
      <vt:lpstr>楷体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21</cp:revision>
  <dcterms:created xsi:type="dcterms:W3CDTF">2017-08-18T03:02:00Z</dcterms:created>
  <dcterms:modified xsi:type="dcterms:W3CDTF">2021-01-06T08:37:13Z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