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87" r:id="rId2"/>
    <p:sldId id="281" r:id="rId3"/>
    <p:sldId id="271" r:id="rId4"/>
    <p:sldId id="272" r:id="rId5"/>
    <p:sldId id="270" r:id="rId6"/>
    <p:sldId id="282" r:id="rId7"/>
    <p:sldId id="285" r:id="rId8"/>
    <p:sldId id="278" r:id="rId9"/>
    <p:sldId id="273" r:id="rId10"/>
    <p:sldId id="284" r:id="rId11"/>
    <p:sldId id="277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AC6"/>
    <a:srgbClr val="C1294B"/>
    <a:srgbClr val="1E26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09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55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229C77-3FAC-4369-922A-ADF0967416FB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384E54-005A-4B33-91DA-E0ECE58B4E5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44"/>
          <a:stretch>
            <a:fillRect/>
          </a:stretch>
        </p:blipFill>
        <p:spPr>
          <a:xfrm>
            <a:off x="-1" y="0"/>
            <a:ext cx="12192001" cy="6857999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874713" y="1574800"/>
            <a:ext cx="3139321" cy="3962400"/>
          </a:xfrm>
          <a:prstGeom prst="rect">
            <a:avLst/>
          </a:prstGeom>
        </p:spPr>
        <p:txBody>
          <a:bodyPr vert="eaVert"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李旭科书法" panose="02000603000000000000" pitchFamily="2" charset="-122"/>
                <a:ea typeface="李旭科书法" panose="02000603000000000000" pitchFamily="2" charset="-122"/>
              </a:rPr>
              <a:t>海上生明月，天涯共此时。情人怨遥夜，竟夕起相思！</a:t>
            </a:r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李旭科书法" panose="02000603000000000000" pitchFamily="2" charset="-122"/>
              <a:ea typeface="李旭科书法" panose="02000603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李旭科书法" panose="02000603000000000000" pitchFamily="2" charset="-122"/>
                <a:ea typeface="李旭科书法" panose="02000603000000000000" pitchFamily="2" charset="-122"/>
              </a:rPr>
              <a:t>张九龄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李旭科书法" panose="02000603000000000000" pitchFamily="2" charset="-122"/>
                <a:ea typeface="李旭科书法" panose="02000603000000000000" pitchFamily="2" charset="-122"/>
              </a:rPr>
              <a:t>《</a:t>
            </a: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李旭科书法" panose="02000603000000000000" pitchFamily="2" charset="-122"/>
                <a:ea typeface="李旭科书法" panose="02000603000000000000" pitchFamily="2" charset="-122"/>
              </a:rPr>
              <a:t>望月怀远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李旭科书法" panose="02000603000000000000" pitchFamily="2" charset="-122"/>
                <a:ea typeface="李旭科书法" panose="02000603000000000000" pitchFamily="2" charset="-122"/>
              </a:rPr>
              <a:t>》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李旭科书法" panose="02000603000000000000" pitchFamily="2" charset="-122"/>
              <a:ea typeface="李旭科书法" panose="02000603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b="5514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373085" y="2183732"/>
            <a:ext cx="7445829" cy="2791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C1294B"/>
                </a:solidFill>
                <a:latin typeface="李旭科书法" panose="02000603000000000000" pitchFamily="2" charset="-122"/>
                <a:ea typeface="李旭科书法" panose="02000603000000000000" pitchFamily="2" charset="-122"/>
              </a:rPr>
              <a:t>哪见得江边有一亭，一女子倚身亭栏，手握一杯酒，正与月对饮。一袭青衣裙，裙尾蕾丝圈边，她一头乌黑秀发随意披落，风扬起，生得一副娇羞摸样，甚美。却看瞳中隐约闪着一丝忧愁，眼眶也模糊起来，莹泪终究没有落下，只听得一声叹息留于江中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129027" y="93676"/>
            <a:ext cx="1954381" cy="221599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13800" dirty="0">
                <a:solidFill>
                  <a:srgbClr val="C1294B"/>
                </a:solidFill>
                <a:latin typeface="经典行书简" panose="02010609010101010101" pitchFamily="49" charset="-122"/>
                <a:ea typeface="经典行书简" panose="02010609010101010101" pitchFamily="49" charset="-122"/>
                <a:cs typeface="经典行书简" panose="02010609010101010101" pitchFamily="49" charset="-122"/>
              </a:rPr>
              <a:t>中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9362907" y="881076"/>
            <a:ext cx="1954381" cy="221599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13800" dirty="0">
                <a:solidFill>
                  <a:srgbClr val="C1294B"/>
                </a:solidFill>
                <a:latin typeface="经典行书简" panose="02010609010101010101" pitchFamily="49" charset="-122"/>
                <a:ea typeface="经典行书简" panose="02010609010101010101" pitchFamily="49" charset="-122"/>
                <a:cs typeface="经典行书简" panose="02010609010101010101" pitchFamily="49" charset="-122"/>
              </a:rPr>
              <a:t>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42" r="1794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5141" y="567867"/>
            <a:ext cx="8128002" cy="6442992"/>
          </a:xfrm>
          <a:prstGeom prst="rect">
            <a:avLst/>
          </a:prstGeom>
        </p:spPr>
      </p:pic>
      <p:sp>
        <p:nvSpPr>
          <p:cNvPr id="5" name="TextBox 84"/>
          <p:cNvSpPr txBox="1">
            <a:spLocks noChangeArrowheads="1"/>
          </p:cNvSpPr>
          <p:nvPr/>
        </p:nvSpPr>
        <p:spPr bwMode="auto">
          <a:xfrm>
            <a:off x="9605871" y="1166842"/>
            <a:ext cx="360000" cy="452431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lnSpc>
                <a:spcPct val="150000"/>
              </a:lnSpc>
              <a:defRPr>
                <a:solidFill>
                  <a:srgbClr val="FAF7C4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 sz="2400" dirty="0">
                <a:solidFill>
                  <a:srgbClr val="C1294B"/>
                </a:solidFill>
                <a:latin typeface="李旭科书法" panose="02000603000000000000" pitchFamily="2" charset="-122"/>
                <a:ea typeface="李旭科书法" panose="02000603000000000000" pitchFamily="2" charset="-122"/>
              </a:rPr>
              <a:t>月圆家圆人圆事圆圆圆团团</a:t>
            </a:r>
          </a:p>
        </p:txBody>
      </p:sp>
      <p:sp>
        <p:nvSpPr>
          <p:cNvPr id="6" name="TextBox 85"/>
          <p:cNvSpPr txBox="1">
            <a:spLocks noChangeArrowheads="1"/>
          </p:cNvSpPr>
          <p:nvPr/>
        </p:nvSpPr>
        <p:spPr bwMode="auto">
          <a:xfrm>
            <a:off x="9106690" y="1166842"/>
            <a:ext cx="360000" cy="452431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lnSpc>
                <a:spcPct val="100000"/>
              </a:lnSpc>
              <a:defRPr>
                <a:solidFill>
                  <a:srgbClr val="FAF7C4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ctr"/>
            <a:r>
              <a:rPr lang="zh-CN" altLang="en-US" sz="2400" dirty="0">
                <a:solidFill>
                  <a:srgbClr val="C1294B"/>
                </a:solidFill>
                <a:latin typeface="李旭科书法" panose="02000603000000000000" pitchFamily="2" charset="-122"/>
                <a:ea typeface="李旭科书法" panose="02000603000000000000" pitchFamily="2" charset="-122"/>
              </a:rPr>
              <a:t>国和家和人和事和和和满满</a:t>
            </a:r>
          </a:p>
        </p:txBody>
      </p:sp>
      <p:sp>
        <p:nvSpPr>
          <p:cNvPr id="7" name="TextBox 86"/>
          <p:cNvSpPr txBox="1">
            <a:spLocks noChangeArrowheads="1"/>
          </p:cNvSpPr>
          <p:nvPr/>
        </p:nvSpPr>
        <p:spPr bwMode="auto">
          <a:xfrm>
            <a:off x="8607509" y="1166842"/>
            <a:ext cx="360000" cy="34163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lnSpc>
                <a:spcPct val="100000"/>
              </a:lnSpc>
              <a:defRPr>
                <a:solidFill>
                  <a:srgbClr val="FAF7C4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ctr"/>
            <a:r>
              <a:rPr lang="zh-CN" altLang="en-US" sz="2400" dirty="0">
                <a:solidFill>
                  <a:srgbClr val="C1294B"/>
                </a:solidFill>
                <a:latin typeface="李旭科书法" panose="02000603000000000000" pitchFamily="2" charset="-122"/>
                <a:ea typeface="李旭科书法" panose="02000603000000000000" pitchFamily="2" charset="-122"/>
              </a:rPr>
              <a:t>祝全家幸福和气美满</a:t>
            </a:r>
          </a:p>
        </p:txBody>
      </p:sp>
      <p:sp>
        <p:nvSpPr>
          <p:cNvPr id="8" name="TextBox 87"/>
          <p:cNvSpPr txBox="1">
            <a:spLocks noChangeArrowheads="1"/>
          </p:cNvSpPr>
          <p:nvPr/>
        </p:nvSpPr>
        <p:spPr bwMode="auto">
          <a:xfrm>
            <a:off x="8108328" y="1166842"/>
            <a:ext cx="3600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lnSpc>
                <a:spcPct val="100000"/>
              </a:lnSpc>
              <a:defRPr>
                <a:solidFill>
                  <a:srgbClr val="FAF7C4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ctr"/>
            <a:r>
              <a:rPr lang="zh-CN" altLang="en-US" sz="2400" dirty="0">
                <a:solidFill>
                  <a:srgbClr val="C1294B"/>
                </a:solidFill>
                <a:latin typeface="李旭科书法" panose="02000603000000000000" pitchFamily="2" charset="-122"/>
                <a:ea typeface="李旭科书法" panose="02000603000000000000" pitchFamily="2" charset="-122"/>
              </a:rPr>
              <a:t>合家欢乐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702183" y="1628506"/>
            <a:ext cx="1954382" cy="221599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13800" dirty="0">
                <a:solidFill>
                  <a:srgbClr val="C1294B"/>
                </a:solidFill>
                <a:latin typeface="经典行书简" panose="02010609010101010101" pitchFamily="49" charset="-122"/>
                <a:ea typeface="经典行书简" panose="02010609010101010101" pitchFamily="49" charset="-122"/>
                <a:cs typeface="经典行书简" panose="02010609010101010101" pitchFamily="49" charset="-122"/>
              </a:rPr>
              <a:t>谢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387373" y="3428999"/>
            <a:ext cx="1954382" cy="221599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13800" dirty="0">
                <a:solidFill>
                  <a:srgbClr val="C1294B"/>
                </a:solidFill>
                <a:latin typeface="经典行书简" panose="02010609010101010101" pitchFamily="49" charset="-122"/>
                <a:ea typeface="经典行书简" panose="02010609010101010101" pitchFamily="49" charset="-122"/>
                <a:cs typeface="经典行书简" panose="02010609010101010101" pitchFamily="49" charset="-122"/>
              </a:rPr>
              <a:t>谢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1" r="5469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628474" y="2214576"/>
            <a:ext cx="6935052" cy="2862322"/>
          </a:xfrm>
          <a:prstGeom prst="rect">
            <a:avLst/>
          </a:prstGeom>
          <a:noFill/>
        </p:spPr>
        <p:txBody>
          <a:bodyPr vert="horz"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25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李旭科书法" panose="02000603000000000000" pitchFamily="2" charset="-122"/>
                <a:ea typeface="李旭科书法" panose="02000603000000000000" pitchFamily="2" charset="-122"/>
              </a:rPr>
              <a:t>每年农历八月十五日，是传统的中秋佳节。这时是一年秋季的中期，所以被称为中秋。八月十五的月亮比其他几个月的满月更圆，更明亮，此夜，人们仰望天空如玉如盘的朗朗明月，自然会期盼家人团聚。远在他乡的游子，也借此寄托自己对故乡和亲人的思念之情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2713722" cy="252729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46" t="23128" r="13229" b="40835"/>
          <a:stretch>
            <a:fillRect/>
          </a:stretch>
        </p:blipFill>
        <p:spPr>
          <a:xfrm>
            <a:off x="8928100" y="4096598"/>
            <a:ext cx="3263900" cy="28517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43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44512" y="2294573"/>
            <a:ext cx="4967287" cy="1938992"/>
          </a:xfrm>
          <a:prstGeom prst="rect">
            <a:avLst/>
          </a:prstGeom>
        </p:spPr>
        <p:txBody>
          <a:bodyPr vert="horz"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李旭科书法" panose="02000603000000000000" pitchFamily="2" charset="-122"/>
                <a:ea typeface="李旭科书法" panose="02000603000000000000" pitchFamily="2" charset="-122"/>
              </a:rPr>
              <a:t>听秋，浅唱，一弯秋月，一秋流浪。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李旭科书法" panose="02000603000000000000" pitchFamily="2" charset="-122"/>
                <a:ea typeface="李旭科书法" panose="02000603000000000000" pitchFamily="2" charset="-122"/>
              </a:rPr>
              <a:t>忆秋，秋弹。再漫长的秋夜还是抵不过岁月的萧瑟，当十指拨动着秋心化作的琴弦，秋天的风就不断地翻阅着流云的画面。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3" r="5006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60056" y="1268413"/>
            <a:ext cx="3671887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lnSpc>
                <a:spcPct val="150000"/>
              </a:lnSpc>
              <a:defRPr sz="2000">
                <a:solidFill>
                  <a:srgbClr val="FDBF0F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zh-CN" sz="5400" dirty="0">
                <a:solidFill>
                  <a:srgbClr val="FFFAC6"/>
                </a:solidFill>
                <a:latin typeface="李旭科书法" panose="02000603000000000000" pitchFamily="2" charset="-122"/>
                <a:ea typeface="李旭科书法" panose="02000603000000000000" pitchFamily="2" charset="-122"/>
              </a:rPr>
              <a:t>【</a:t>
            </a:r>
            <a:r>
              <a:rPr lang="zh-CN" altLang="en-US" sz="5400" dirty="0">
                <a:solidFill>
                  <a:srgbClr val="FFFAC6"/>
                </a:solidFill>
                <a:latin typeface="李旭科书法" panose="02000603000000000000" pitchFamily="2" charset="-122"/>
                <a:ea typeface="李旭科书法" panose="02000603000000000000" pitchFamily="2" charset="-122"/>
              </a:rPr>
              <a:t>领导贺词</a:t>
            </a:r>
            <a:r>
              <a:rPr lang="en-US" altLang="zh-CN" sz="5400" dirty="0">
                <a:solidFill>
                  <a:srgbClr val="FFFAC6"/>
                </a:solidFill>
                <a:latin typeface="李旭科书法" panose="02000603000000000000" pitchFamily="2" charset="-122"/>
                <a:ea typeface="李旭科书法" panose="02000603000000000000" pitchFamily="2" charset="-122"/>
              </a:rPr>
              <a:t>】</a:t>
            </a:r>
            <a:endParaRPr lang="zh-CN" altLang="en-US" sz="5400" dirty="0">
              <a:solidFill>
                <a:srgbClr val="FFFAC6"/>
              </a:solidFill>
              <a:latin typeface="李旭科书法" panose="02000603000000000000" pitchFamily="2" charset="-122"/>
              <a:ea typeface="李旭科书法" panose="02000603000000000000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97001" y="2592536"/>
            <a:ext cx="9397998" cy="22376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FFFAC6"/>
                </a:solidFill>
                <a:latin typeface="李旭科书法" panose="02000603000000000000" pitchFamily="2" charset="-122"/>
                <a:ea typeface="李旭科书法" panose="02000603000000000000" pitchFamily="2" charset="-122"/>
              </a:rPr>
              <a:t>在中秋佳节即将到来之际，我谨代表包图网络科技公司感谢您对我公司多年来的大力支持</a:t>
            </a:r>
            <a:r>
              <a:rPr lang="en-US" altLang="zh-CN" sz="2400" dirty="0">
                <a:solidFill>
                  <a:srgbClr val="FFFAC6"/>
                </a:solidFill>
                <a:latin typeface="李旭科书法" panose="02000603000000000000" pitchFamily="2" charset="-122"/>
                <a:ea typeface="李旭科书法" panose="02000603000000000000" pitchFamily="2" charset="-122"/>
              </a:rPr>
              <a:t>!</a:t>
            </a:r>
            <a:r>
              <a:rPr lang="zh-CN" altLang="en-US" sz="2400" dirty="0">
                <a:solidFill>
                  <a:srgbClr val="FFFAC6"/>
                </a:solidFill>
                <a:latin typeface="李旭科书法" panose="02000603000000000000" pitchFamily="2" charset="-122"/>
                <a:ea typeface="李旭科书法" panose="02000603000000000000" pitchFamily="2" charset="-122"/>
              </a:rPr>
              <a:t>又是一年月圆夜，月下为你许三愿：一愿美梦好似月儿圆，二愿日子更比月饼甜，三愿美貌犹如月中仙。祝你的事业和生活像那中秋的圆月一样，亮亮堂堂，圆圆满满</a:t>
            </a:r>
            <a:r>
              <a:rPr lang="en-US" altLang="zh-CN" sz="2400" dirty="0">
                <a:solidFill>
                  <a:srgbClr val="FFFAC6"/>
                </a:solidFill>
                <a:latin typeface="李旭科书法" panose="02000603000000000000" pitchFamily="2" charset="-122"/>
                <a:ea typeface="李旭科书法" panose="02000603000000000000" pitchFamily="2" charset="-122"/>
              </a:rPr>
              <a:t>!</a:t>
            </a:r>
            <a:endParaRPr lang="zh-CN" altLang="en-US" sz="2400" dirty="0">
              <a:solidFill>
                <a:srgbClr val="FFFAC6"/>
              </a:solidFill>
              <a:latin typeface="李旭科书法" panose="02000603000000000000" pitchFamily="2" charset="-122"/>
              <a:ea typeface="李旭科书法" panose="02000603000000000000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232" b="22727"/>
          <a:stretch>
            <a:fillRect/>
          </a:stretch>
        </p:blipFill>
        <p:spPr>
          <a:xfrm flipH="1">
            <a:off x="9486898" y="0"/>
            <a:ext cx="2006601" cy="284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01" r="341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700411" y="1671799"/>
            <a:ext cx="2769989" cy="3433602"/>
          </a:xfrm>
          <a:prstGeom prst="rect">
            <a:avLst/>
          </a:prstGeom>
        </p:spPr>
        <p:txBody>
          <a:bodyPr vert="eaVert"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FFFAC6"/>
                </a:solidFill>
                <a:latin typeface="李旭科书法" panose="02000603000000000000" pitchFamily="2" charset="-122"/>
                <a:ea typeface="李旭科书法" panose="02000603000000000000" pitchFamily="2" charset="-122"/>
              </a:rPr>
              <a:t>秋空明月悬，光彩露沾湿。惊鹊栖未定，飞萤卷帘入。－－孟浩然</a:t>
            </a:r>
            <a:r>
              <a:rPr lang="en-US" altLang="zh-CN" sz="2800" dirty="0">
                <a:solidFill>
                  <a:srgbClr val="FFFAC6"/>
                </a:solidFill>
                <a:latin typeface="李旭科书法" panose="02000603000000000000" pitchFamily="2" charset="-122"/>
                <a:ea typeface="李旭科书法" panose="02000603000000000000" pitchFamily="2" charset="-122"/>
              </a:rPr>
              <a:t>《</a:t>
            </a:r>
            <a:r>
              <a:rPr lang="zh-CN" altLang="en-US" sz="2800" dirty="0">
                <a:solidFill>
                  <a:srgbClr val="FFFAC6"/>
                </a:solidFill>
                <a:latin typeface="李旭科书法" panose="02000603000000000000" pitchFamily="2" charset="-122"/>
                <a:ea typeface="李旭科书法" panose="02000603000000000000" pitchFamily="2" charset="-122"/>
              </a:rPr>
              <a:t>秋宵月下有怀</a:t>
            </a:r>
            <a:r>
              <a:rPr lang="en-US" altLang="zh-CN" sz="2800" dirty="0">
                <a:solidFill>
                  <a:srgbClr val="FFFAC6"/>
                </a:solidFill>
                <a:latin typeface="李旭科书法" panose="02000603000000000000" pitchFamily="2" charset="-122"/>
                <a:ea typeface="李旭科书法" panose="02000603000000000000" pitchFamily="2" charset="-122"/>
              </a:rPr>
              <a:t>》</a:t>
            </a:r>
            <a:endParaRPr lang="zh-CN" altLang="en-US" sz="2800" dirty="0">
              <a:solidFill>
                <a:srgbClr val="FFFAC6"/>
              </a:solidFill>
              <a:latin typeface="李旭科书法" panose="02000603000000000000" pitchFamily="2" charset="-122"/>
              <a:ea typeface="李旭科书法" panose="02000603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950"/>
          <a:stretch>
            <a:fillRect/>
          </a:stretch>
        </p:blipFill>
        <p:spPr>
          <a:xfrm>
            <a:off x="-11084" y="0"/>
            <a:ext cx="12203084" cy="6858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65" y="0"/>
            <a:ext cx="11514123" cy="6858000"/>
          </a:xfrm>
          <a:prstGeom prst="rect">
            <a:avLst/>
          </a:prstGeom>
        </p:spPr>
      </p:pic>
      <p:sp>
        <p:nvSpPr>
          <p:cNvPr id="3" name="椭圆 13"/>
          <p:cNvSpPr/>
          <p:nvPr/>
        </p:nvSpPr>
        <p:spPr>
          <a:xfrm>
            <a:off x="2289060" y="1778000"/>
            <a:ext cx="2000479" cy="3302000"/>
          </a:xfrm>
          <a:custGeom>
            <a:avLst/>
            <a:gdLst>
              <a:gd name="T0" fmla="*/ 177 w 266"/>
              <a:gd name="T1" fmla="*/ 260 h 440"/>
              <a:gd name="T2" fmla="*/ 177 w 266"/>
              <a:gd name="T3" fmla="*/ 201 h 440"/>
              <a:gd name="T4" fmla="*/ 183 w 266"/>
              <a:gd name="T5" fmla="*/ 149 h 440"/>
              <a:gd name="T6" fmla="*/ 165 w 266"/>
              <a:gd name="T7" fmla="*/ 119 h 440"/>
              <a:gd name="T8" fmla="*/ 180 w 266"/>
              <a:gd name="T9" fmla="*/ 62 h 440"/>
              <a:gd name="T10" fmla="*/ 175 w 266"/>
              <a:gd name="T11" fmla="*/ 30 h 440"/>
              <a:gd name="T12" fmla="*/ 178 w 266"/>
              <a:gd name="T13" fmla="*/ 31 h 440"/>
              <a:gd name="T14" fmla="*/ 190 w 266"/>
              <a:gd name="T15" fmla="*/ 27 h 440"/>
              <a:gd name="T16" fmla="*/ 190 w 266"/>
              <a:gd name="T17" fmla="*/ 24 h 440"/>
              <a:gd name="T18" fmla="*/ 179 w 266"/>
              <a:gd name="T19" fmla="*/ 24 h 440"/>
              <a:gd name="T20" fmla="*/ 180 w 266"/>
              <a:gd name="T21" fmla="*/ 19 h 440"/>
              <a:gd name="T22" fmla="*/ 194 w 266"/>
              <a:gd name="T23" fmla="*/ 18 h 440"/>
              <a:gd name="T24" fmla="*/ 181 w 266"/>
              <a:gd name="T25" fmla="*/ 13 h 440"/>
              <a:gd name="T26" fmla="*/ 191 w 266"/>
              <a:gd name="T27" fmla="*/ 9 h 440"/>
              <a:gd name="T28" fmla="*/ 177 w 266"/>
              <a:gd name="T29" fmla="*/ 10 h 440"/>
              <a:gd name="T30" fmla="*/ 181 w 266"/>
              <a:gd name="T31" fmla="*/ 2 h 440"/>
              <a:gd name="T32" fmla="*/ 165 w 266"/>
              <a:gd name="T33" fmla="*/ 21 h 440"/>
              <a:gd name="T34" fmla="*/ 162 w 266"/>
              <a:gd name="T35" fmla="*/ 57 h 440"/>
              <a:gd name="T36" fmla="*/ 159 w 266"/>
              <a:gd name="T37" fmla="*/ 76 h 440"/>
              <a:gd name="T38" fmla="*/ 139 w 266"/>
              <a:gd name="T39" fmla="*/ 67 h 440"/>
              <a:gd name="T40" fmla="*/ 122 w 266"/>
              <a:gd name="T41" fmla="*/ 90 h 440"/>
              <a:gd name="T42" fmla="*/ 125 w 266"/>
              <a:gd name="T43" fmla="*/ 106 h 440"/>
              <a:gd name="T44" fmla="*/ 122 w 266"/>
              <a:gd name="T45" fmla="*/ 120 h 440"/>
              <a:gd name="T46" fmla="*/ 66 w 266"/>
              <a:gd name="T47" fmla="*/ 163 h 440"/>
              <a:gd name="T48" fmla="*/ 57 w 266"/>
              <a:gd name="T49" fmla="*/ 210 h 440"/>
              <a:gd name="T50" fmla="*/ 48 w 266"/>
              <a:gd name="T51" fmla="*/ 233 h 440"/>
              <a:gd name="T52" fmla="*/ 50 w 266"/>
              <a:gd name="T53" fmla="*/ 235 h 440"/>
              <a:gd name="T54" fmla="*/ 45 w 266"/>
              <a:gd name="T55" fmla="*/ 242 h 440"/>
              <a:gd name="T56" fmla="*/ 44 w 266"/>
              <a:gd name="T57" fmla="*/ 254 h 440"/>
              <a:gd name="T58" fmla="*/ 0 w 266"/>
              <a:gd name="T59" fmla="*/ 307 h 440"/>
              <a:gd name="T60" fmla="*/ 62 w 266"/>
              <a:gd name="T61" fmla="*/ 370 h 440"/>
              <a:gd name="T62" fmla="*/ 122 w 266"/>
              <a:gd name="T63" fmla="*/ 402 h 440"/>
              <a:gd name="T64" fmla="*/ 116 w 266"/>
              <a:gd name="T65" fmla="*/ 408 h 440"/>
              <a:gd name="T66" fmla="*/ 115 w 266"/>
              <a:gd name="T67" fmla="*/ 426 h 440"/>
              <a:gd name="T68" fmla="*/ 125 w 266"/>
              <a:gd name="T69" fmla="*/ 430 h 440"/>
              <a:gd name="T70" fmla="*/ 128 w 266"/>
              <a:gd name="T71" fmla="*/ 424 h 440"/>
              <a:gd name="T72" fmla="*/ 140 w 266"/>
              <a:gd name="T73" fmla="*/ 440 h 440"/>
              <a:gd name="T74" fmla="*/ 157 w 266"/>
              <a:gd name="T75" fmla="*/ 440 h 440"/>
              <a:gd name="T76" fmla="*/ 158 w 266"/>
              <a:gd name="T77" fmla="*/ 430 h 440"/>
              <a:gd name="T78" fmla="*/ 150 w 266"/>
              <a:gd name="T79" fmla="*/ 427 h 440"/>
              <a:gd name="T80" fmla="*/ 148 w 266"/>
              <a:gd name="T81" fmla="*/ 405 h 440"/>
              <a:gd name="T82" fmla="*/ 222 w 266"/>
              <a:gd name="T83" fmla="*/ 389 h 440"/>
              <a:gd name="T84" fmla="*/ 266 w 266"/>
              <a:gd name="T85" fmla="*/ 338 h 440"/>
              <a:gd name="T86" fmla="*/ 177 w 266"/>
              <a:gd name="T87" fmla="*/ 260 h 440"/>
              <a:gd name="T88" fmla="*/ 93 w 266"/>
              <a:gd name="T89" fmla="*/ 255 h 440"/>
              <a:gd name="T90" fmla="*/ 68 w 266"/>
              <a:gd name="T91" fmla="*/ 234 h 440"/>
              <a:gd name="T92" fmla="*/ 68 w 266"/>
              <a:gd name="T93" fmla="*/ 214 h 440"/>
              <a:gd name="T94" fmla="*/ 81 w 266"/>
              <a:gd name="T95" fmla="*/ 172 h 440"/>
              <a:gd name="T96" fmla="*/ 119 w 266"/>
              <a:gd name="T97" fmla="*/ 153 h 440"/>
              <a:gd name="T98" fmla="*/ 130 w 266"/>
              <a:gd name="T99" fmla="*/ 166 h 440"/>
              <a:gd name="T100" fmla="*/ 139 w 266"/>
              <a:gd name="T101" fmla="*/ 181 h 440"/>
              <a:gd name="T102" fmla="*/ 93 w 266"/>
              <a:gd name="T103" fmla="*/ 255 h 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66" h="440">
                <a:moveTo>
                  <a:pt x="177" y="260"/>
                </a:moveTo>
                <a:cubicBezTo>
                  <a:pt x="170" y="249"/>
                  <a:pt x="176" y="212"/>
                  <a:pt x="177" y="201"/>
                </a:cubicBezTo>
                <a:cubicBezTo>
                  <a:pt x="178" y="189"/>
                  <a:pt x="189" y="153"/>
                  <a:pt x="183" y="149"/>
                </a:cubicBezTo>
                <a:cubicBezTo>
                  <a:pt x="177" y="143"/>
                  <a:pt x="165" y="126"/>
                  <a:pt x="165" y="119"/>
                </a:cubicBezTo>
                <a:cubicBezTo>
                  <a:pt x="165" y="111"/>
                  <a:pt x="179" y="71"/>
                  <a:pt x="180" y="62"/>
                </a:cubicBezTo>
                <a:cubicBezTo>
                  <a:pt x="182" y="54"/>
                  <a:pt x="175" y="30"/>
                  <a:pt x="175" y="30"/>
                </a:cubicBezTo>
                <a:cubicBezTo>
                  <a:pt x="175" y="30"/>
                  <a:pt x="177" y="30"/>
                  <a:pt x="178" y="31"/>
                </a:cubicBezTo>
                <a:cubicBezTo>
                  <a:pt x="180" y="31"/>
                  <a:pt x="188" y="28"/>
                  <a:pt x="190" y="27"/>
                </a:cubicBezTo>
                <a:cubicBezTo>
                  <a:pt x="192" y="27"/>
                  <a:pt x="191" y="24"/>
                  <a:pt x="190" y="24"/>
                </a:cubicBezTo>
                <a:cubicBezTo>
                  <a:pt x="188" y="24"/>
                  <a:pt x="182" y="24"/>
                  <a:pt x="179" y="24"/>
                </a:cubicBezTo>
                <a:cubicBezTo>
                  <a:pt x="177" y="24"/>
                  <a:pt x="179" y="19"/>
                  <a:pt x="180" y="19"/>
                </a:cubicBezTo>
                <a:cubicBezTo>
                  <a:pt x="181" y="18"/>
                  <a:pt x="194" y="19"/>
                  <a:pt x="194" y="18"/>
                </a:cubicBezTo>
                <a:cubicBezTo>
                  <a:pt x="194" y="16"/>
                  <a:pt x="181" y="13"/>
                  <a:pt x="181" y="13"/>
                </a:cubicBezTo>
                <a:cubicBezTo>
                  <a:pt x="181" y="13"/>
                  <a:pt x="191" y="11"/>
                  <a:pt x="191" y="9"/>
                </a:cubicBezTo>
                <a:cubicBezTo>
                  <a:pt x="191" y="7"/>
                  <a:pt x="177" y="10"/>
                  <a:pt x="177" y="10"/>
                </a:cubicBezTo>
                <a:cubicBezTo>
                  <a:pt x="177" y="10"/>
                  <a:pt x="182" y="4"/>
                  <a:pt x="181" y="2"/>
                </a:cubicBezTo>
                <a:cubicBezTo>
                  <a:pt x="180" y="0"/>
                  <a:pt x="166" y="12"/>
                  <a:pt x="165" y="21"/>
                </a:cubicBezTo>
                <a:cubicBezTo>
                  <a:pt x="163" y="29"/>
                  <a:pt x="162" y="57"/>
                  <a:pt x="162" y="57"/>
                </a:cubicBezTo>
                <a:cubicBezTo>
                  <a:pt x="162" y="57"/>
                  <a:pt x="161" y="72"/>
                  <a:pt x="159" y="76"/>
                </a:cubicBezTo>
                <a:cubicBezTo>
                  <a:pt x="155" y="73"/>
                  <a:pt x="151" y="66"/>
                  <a:pt x="139" y="67"/>
                </a:cubicBezTo>
                <a:cubicBezTo>
                  <a:pt x="127" y="68"/>
                  <a:pt x="120" y="77"/>
                  <a:pt x="122" y="90"/>
                </a:cubicBezTo>
                <a:cubicBezTo>
                  <a:pt x="116" y="94"/>
                  <a:pt x="125" y="106"/>
                  <a:pt x="125" y="106"/>
                </a:cubicBezTo>
                <a:cubicBezTo>
                  <a:pt x="125" y="106"/>
                  <a:pt x="127" y="114"/>
                  <a:pt x="122" y="120"/>
                </a:cubicBezTo>
                <a:cubicBezTo>
                  <a:pt x="117" y="125"/>
                  <a:pt x="69" y="159"/>
                  <a:pt x="66" y="163"/>
                </a:cubicBezTo>
                <a:cubicBezTo>
                  <a:pt x="63" y="167"/>
                  <a:pt x="58" y="205"/>
                  <a:pt x="57" y="210"/>
                </a:cubicBezTo>
                <a:cubicBezTo>
                  <a:pt x="56" y="215"/>
                  <a:pt x="49" y="230"/>
                  <a:pt x="48" y="233"/>
                </a:cubicBezTo>
                <a:cubicBezTo>
                  <a:pt x="47" y="236"/>
                  <a:pt x="50" y="235"/>
                  <a:pt x="50" y="235"/>
                </a:cubicBezTo>
                <a:cubicBezTo>
                  <a:pt x="50" y="235"/>
                  <a:pt x="47" y="239"/>
                  <a:pt x="45" y="242"/>
                </a:cubicBezTo>
                <a:cubicBezTo>
                  <a:pt x="43" y="244"/>
                  <a:pt x="44" y="254"/>
                  <a:pt x="44" y="254"/>
                </a:cubicBezTo>
                <a:cubicBezTo>
                  <a:pt x="44" y="254"/>
                  <a:pt x="1" y="296"/>
                  <a:pt x="0" y="307"/>
                </a:cubicBezTo>
                <a:cubicBezTo>
                  <a:pt x="0" y="313"/>
                  <a:pt x="29" y="346"/>
                  <a:pt x="62" y="370"/>
                </a:cubicBezTo>
                <a:cubicBezTo>
                  <a:pt x="90" y="390"/>
                  <a:pt x="122" y="402"/>
                  <a:pt x="122" y="402"/>
                </a:cubicBezTo>
                <a:cubicBezTo>
                  <a:pt x="122" y="402"/>
                  <a:pt x="116" y="405"/>
                  <a:pt x="116" y="408"/>
                </a:cubicBezTo>
                <a:cubicBezTo>
                  <a:pt x="117" y="411"/>
                  <a:pt x="115" y="426"/>
                  <a:pt x="115" y="426"/>
                </a:cubicBezTo>
                <a:lnTo>
                  <a:pt x="125" y="430"/>
                </a:lnTo>
                <a:lnTo>
                  <a:pt x="128" y="424"/>
                </a:lnTo>
                <a:cubicBezTo>
                  <a:pt x="128" y="424"/>
                  <a:pt x="135" y="439"/>
                  <a:pt x="140" y="440"/>
                </a:cubicBezTo>
                <a:cubicBezTo>
                  <a:pt x="144" y="440"/>
                  <a:pt x="152" y="440"/>
                  <a:pt x="157" y="440"/>
                </a:cubicBezTo>
                <a:cubicBezTo>
                  <a:pt x="162" y="440"/>
                  <a:pt x="162" y="433"/>
                  <a:pt x="158" y="430"/>
                </a:cubicBezTo>
                <a:cubicBezTo>
                  <a:pt x="154" y="428"/>
                  <a:pt x="151" y="429"/>
                  <a:pt x="150" y="427"/>
                </a:cubicBezTo>
                <a:cubicBezTo>
                  <a:pt x="149" y="425"/>
                  <a:pt x="148" y="405"/>
                  <a:pt x="148" y="405"/>
                </a:cubicBezTo>
                <a:cubicBezTo>
                  <a:pt x="148" y="405"/>
                  <a:pt x="185" y="407"/>
                  <a:pt x="222" y="389"/>
                </a:cubicBezTo>
                <a:cubicBezTo>
                  <a:pt x="260" y="370"/>
                  <a:pt x="266" y="338"/>
                  <a:pt x="266" y="338"/>
                </a:cubicBezTo>
                <a:cubicBezTo>
                  <a:pt x="266" y="338"/>
                  <a:pt x="183" y="271"/>
                  <a:pt x="177" y="260"/>
                </a:cubicBezTo>
                <a:close/>
                <a:moveTo>
                  <a:pt x="93" y="255"/>
                </a:moveTo>
                <a:cubicBezTo>
                  <a:pt x="87" y="256"/>
                  <a:pt x="68" y="238"/>
                  <a:pt x="68" y="234"/>
                </a:cubicBezTo>
                <a:cubicBezTo>
                  <a:pt x="69" y="233"/>
                  <a:pt x="67" y="219"/>
                  <a:pt x="68" y="214"/>
                </a:cubicBezTo>
                <a:cubicBezTo>
                  <a:pt x="72" y="196"/>
                  <a:pt x="81" y="172"/>
                  <a:pt x="81" y="172"/>
                </a:cubicBezTo>
                <a:cubicBezTo>
                  <a:pt x="81" y="172"/>
                  <a:pt x="109" y="153"/>
                  <a:pt x="119" y="153"/>
                </a:cubicBezTo>
                <a:cubicBezTo>
                  <a:pt x="124" y="153"/>
                  <a:pt x="126" y="160"/>
                  <a:pt x="130" y="166"/>
                </a:cubicBezTo>
                <a:cubicBezTo>
                  <a:pt x="134" y="172"/>
                  <a:pt x="139" y="174"/>
                  <a:pt x="139" y="181"/>
                </a:cubicBezTo>
                <a:cubicBezTo>
                  <a:pt x="139" y="204"/>
                  <a:pt x="98" y="255"/>
                  <a:pt x="93" y="255"/>
                </a:cubicBezTo>
                <a:close/>
              </a:path>
            </a:pathLst>
          </a:custGeom>
          <a:solidFill>
            <a:srgbClr val="FFFA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4811404" y="2654636"/>
            <a:ext cx="500569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lnSpc>
                <a:spcPct val="150000"/>
              </a:lnSpc>
              <a:defRPr sz="2000">
                <a:solidFill>
                  <a:srgbClr val="FDBF0F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sz="4000" dirty="0">
                <a:solidFill>
                  <a:srgbClr val="FFFAC6"/>
                </a:solidFill>
                <a:latin typeface="李旭科书法" panose="02000603000000000000" pitchFamily="2" charset="-122"/>
                <a:ea typeface="李旭科书法" panose="02000603000000000000" pitchFamily="2" charset="-122"/>
              </a:rPr>
              <a:t>舞蹈</a:t>
            </a:r>
            <a:r>
              <a:rPr lang="en-US" altLang="zh-CN" sz="4000" dirty="0">
                <a:solidFill>
                  <a:srgbClr val="FFFAC6"/>
                </a:solidFill>
                <a:latin typeface="李旭科书法" panose="02000603000000000000" pitchFamily="2" charset="-122"/>
                <a:ea typeface="李旭科书法" panose="02000603000000000000" pitchFamily="2" charset="-122"/>
              </a:rPr>
              <a:t>《</a:t>
            </a:r>
            <a:r>
              <a:rPr lang="zh-CN" altLang="en-US" sz="4000" dirty="0">
                <a:solidFill>
                  <a:srgbClr val="FFFAC6"/>
                </a:solidFill>
                <a:latin typeface="李旭科书法" panose="02000603000000000000" pitchFamily="2" charset="-122"/>
                <a:ea typeface="李旭科书法" panose="02000603000000000000" pitchFamily="2" charset="-122"/>
              </a:rPr>
              <a:t>但愿人长久</a:t>
            </a:r>
            <a:r>
              <a:rPr lang="en-US" altLang="zh-CN" sz="4000" dirty="0">
                <a:solidFill>
                  <a:srgbClr val="FFFAC6"/>
                </a:solidFill>
                <a:latin typeface="李旭科书法" panose="02000603000000000000" pitchFamily="2" charset="-122"/>
                <a:ea typeface="李旭科书法" panose="02000603000000000000" pitchFamily="2" charset="-122"/>
              </a:rPr>
              <a:t>》</a:t>
            </a:r>
            <a:endParaRPr lang="zh-CN" altLang="en-US" sz="4000" dirty="0">
              <a:solidFill>
                <a:srgbClr val="FFFAC6"/>
              </a:solidFill>
              <a:latin typeface="李旭科书法" panose="02000603000000000000" pitchFamily="2" charset="-122"/>
              <a:ea typeface="李旭科书法" panose="02000603000000000000" pitchFamily="2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4914900" y="3543299"/>
            <a:ext cx="4368800" cy="0"/>
          </a:xfrm>
          <a:prstGeom prst="line">
            <a:avLst/>
          </a:prstGeom>
          <a:ln>
            <a:solidFill>
              <a:srgbClr val="FFFA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4811404" y="3770336"/>
            <a:ext cx="5005696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lnSpc>
                <a:spcPct val="150000"/>
              </a:lnSpc>
              <a:defRPr sz="2000">
                <a:solidFill>
                  <a:srgbClr val="FDBF0F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dirty="0">
                <a:solidFill>
                  <a:srgbClr val="FFFAC6"/>
                </a:solidFill>
                <a:latin typeface="李旭科书法" panose="02000603000000000000" pitchFamily="2" charset="-122"/>
                <a:ea typeface="李旭科书法" panose="02000603000000000000" pitchFamily="2" charset="-122"/>
              </a:rPr>
              <a:t>表演：设计部包小图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950"/>
          <a:stretch>
            <a:fillRect/>
          </a:stretch>
        </p:blipFill>
        <p:spPr>
          <a:xfrm>
            <a:off x="-11084" y="0"/>
            <a:ext cx="12203084" cy="6858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65" y="0"/>
            <a:ext cx="11514123" cy="6858000"/>
          </a:xfrm>
          <a:prstGeom prst="rect">
            <a:avLst/>
          </a:prstGeom>
        </p:spPr>
      </p:pic>
      <p:sp>
        <p:nvSpPr>
          <p:cNvPr id="7" name="椭圆 13"/>
          <p:cNvSpPr/>
          <p:nvPr/>
        </p:nvSpPr>
        <p:spPr>
          <a:xfrm>
            <a:off x="2340011" y="2096534"/>
            <a:ext cx="2125509" cy="2983466"/>
          </a:xfrm>
          <a:custGeom>
            <a:avLst/>
            <a:gdLst>
              <a:gd name="T0" fmla="*/ 407031 w 604011"/>
              <a:gd name="T1" fmla="*/ 407031 w 604011"/>
              <a:gd name="T2" fmla="*/ 407031 w 604011"/>
              <a:gd name="T3" fmla="*/ 407031 w 604011"/>
              <a:gd name="T4" fmla="*/ 407031 w 604011"/>
              <a:gd name="T5" fmla="*/ 407031 w 604011"/>
              <a:gd name="T6" fmla="*/ 407031 w 604011"/>
              <a:gd name="T7" fmla="*/ 407031 w 604011"/>
              <a:gd name="T8" fmla="*/ 407031 w 604011"/>
              <a:gd name="T9" fmla="*/ 407031 w 604011"/>
              <a:gd name="T10" fmla="*/ 407031 w 604011"/>
              <a:gd name="T11" fmla="*/ 407031 w 604011"/>
              <a:gd name="T12" fmla="*/ 407031 w 604011"/>
              <a:gd name="T13" fmla="*/ 407031 w 604011"/>
              <a:gd name="T14" fmla="*/ 407031 w 604011"/>
              <a:gd name="T15" fmla="*/ 407031 w 604011"/>
              <a:gd name="T16" fmla="*/ 407031 w 604011"/>
              <a:gd name="T17" fmla="*/ 407031 w 604011"/>
              <a:gd name="T18" fmla="*/ 407031 w 604011"/>
              <a:gd name="T19" fmla="*/ 407031 w 604011"/>
              <a:gd name="T20" fmla="*/ 407031 w 604011"/>
              <a:gd name="T21" fmla="*/ 407031 w 604011"/>
              <a:gd name="T22" fmla="*/ 407031 w 604011"/>
              <a:gd name="T23" fmla="*/ 407031 w 604011"/>
              <a:gd name="T24" fmla="*/ 407031 w 604011"/>
              <a:gd name="T25" fmla="*/ 407031 w 604011"/>
              <a:gd name="T26" fmla="*/ 407031 w 604011"/>
              <a:gd name="T27" fmla="*/ 407031 w 604011"/>
              <a:gd name="T28" fmla="*/ 407031 w 604011"/>
              <a:gd name="T29" fmla="*/ 407031 w 604011"/>
              <a:gd name="T30" fmla="*/ 407031 w 604011"/>
              <a:gd name="T31" fmla="*/ 407031 w 604011"/>
              <a:gd name="T32" fmla="*/ 407031 w 604011"/>
              <a:gd name="T33" fmla="*/ 407031 w 604011"/>
              <a:gd name="T34" fmla="*/ 407031 w 604011"/>
              <a:gd name="T35" fmla="*/ 407031 w 604011"/>
              <a:gd name="T36" fmla="*/ 407031 w 604011"/>
              <a:gd name="T37" fmla="*/ 407031 w 604011"/>
              <a:gd name="T38" fmla="*/ 407031 w 604011"/>
              <a:gd name="T39" fmla="*/ 407031 w 604011"/>
              <a:gd name="T40" fmla="*/ 407031 w 604011"/>
              <a:gd name="T41" fmla="*/ 407031 w 604011"/>
              <a:gd name="T42" fmla="*/ 407031 w 604011"/>
              <a:gd name="T43" fmla="*/ 407031 w 604011"/>
              <a:gd name="T44" fmla="*/ 407031 w 604011"/>
              <a:gd name="T45" fmla="*/ 407031 w 604011"/>
              <a:gd name="T46" fmla="*/ 407031 w 604011"/>
              <a:gd name="T47" fmla="*/ 407031 w 604011"/>
              <a:gd name="T48" fmla="*/ 407031 w 604011"/>
              <a:gd name="T49" fmla="*/ 407031 w 604011"/>
              <a:gd name="T50" fmla="*/ 407031 w 604011"/>
              <a:gd name="T51" fmla="*/ 407031 w 604011"/>
              <a:gd name="T52" fmla="*/ 407031 w 604011"/>
              <a:gd name="T53" fmla="*/ 407031 w 604011"/>
              <a:gd name="T54" fmla="*/ 407031 w 604011"/>
              <a:gd name="T55" fmla="*/ 407031 w 604011"/>
              <a:gd name="T56" fmla="*/ 407031 w 604011"/>
              <a:gd name="T57" fmla="*/ 407031 w 604011"/>
              <a:gd name="T58" fmla="*/ 407031 w 604011"/>
              <a:gd name="T59" fmla="*/ 407031 w 604011"/>
              <a:gd name="T60" fmla="*/ 407031 w 604011"/>
              <a:gd name="T61" fmla="*/ 407031 w 604011"/>
              <a:gd name="T62" fmla="*/ 407031 w 604011"/>
              <a:gd name="T63" fmla="*/ 407031 w 604011"/>
              <a:gd name="T64" fmla="*/ 407031 w 604011"/>
              <a:gd name="T65" fmla="*/ 407031 w 604011"/>
              <a:gd name="T66" fmla="*/ 407031 w 604011"/>
              <a:gd name="T67" fmla="*/ 407031 w 604011"/>
              <a:gd name="T68" fmla="*/ 407031 w 604011"/>
              <a:gd name="T69" fmla="*/ 407031 w 604011"/>
              <a:gd name="T70" fmla="*/ 407031 w 604011"/>
              <a:gd name="T71" fmla="*/ 407031 w 604011"/>
              <a:gd name="T72" fmla="*/ 407031 w 604011"/>
              <a:gd name="T73" fmla="*/ 407031 w 604011"/>
              <a:gd name="T74" fmla="*/ 407031 w 604011"/>
              <a:gd name="T75" fmla="*/ 407031 w 604011"/>
              <a:gd name="T76" fmla="*/ 407031 w 604011"/>
              <a:gd name="T77" fmla="*/ 407031 w 604011"/>
              <a:gd name="T78" fmla="*/ 407031 w 604011"/>
              <a:gd name="T79" fmla="*/ 40703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81" h="395">
                <a:moveTo>
                  <a:pt x="267" y="266"/>
                </a:moveTo>
                <a:lnTo>
                  <a:pt x="248" y="236"/>
                </a:lnTo>
                <a:cubicBezTo>
                  <a:pt x="243" y="226"/>
                  <a:pt x="232" y="225"/>
                  <a:pt x="221" y="224"/>
                </a:cubicBezTo>
                <a:cubicBezTo>
                  <a:pt x="211" y="222"/>
                  <a:pt x="201" y="221"/>
                  <a:pt x="197" y="214"/>
                </a:cubicBezTo>
                <a:cubicBezTo>
                  <a:pt x="193" y="207"/>
                  <a:pt x="196" y="197"/>
                  <a:pt x="199" y="188"/>
                </a:cubicBezTo>
                <a:cubicBezTo>
                  <a:pt x="202" y="179"/>
                  <a:pt x="205" y="169"/>
                  <a:pt x="199" y="163"/>
                </a:cubicBezTo>
                <a:cubicBezTo>
                  <a:pt x="180" y="140"/>
                  <a:pt x="145" y="133"/>
                  <a:pt x="119" y="147"/>
                </a:cubicBezTo>
                <a:lnTo>
                  <a:pt x="50" y="43"/>
                </a:lnTo>
                <a:lnTo>
                  <a:pt x="62" y="37"/>
                </a:lnTo>
                <a:cubicBezTo>
                  <a:pt x="64" y="36"/>
                  <a:pt x="66" y="36"/>
                  <a:pt x="68" y="38"/>
                </a:cubicBezTo>
                <a:cubicBezTo>
                  <a:pt x="69" y="40"/>
                  <a:pt x="71" y="41"/>
                  <a:pt x="72" y="40"/>
                </a:cubicBezTo>
                <a:cubicBezTo>
                  <a:pt x="73" y="40"/>
                  <a:pt x="73" y="38"/>
                  <a:pt x="72" y="36"/>
                </a:cubicBezTo>
                <a:lnTo>
                  <a:pt x="68" y="29"/>
                </a:lnTo>
                <a:cubicBezTo>
                  <a:pt x="67" y="27"/>
                  <a:pt x="64" y="26"/>
                  <a:pt x="62" y="27"/>
                </a:cubicBezTo>
                <a:lnTo>
                  <a:pt x="46" y="37"/>
                </a:lnTo>
                <a:lnTo>
                  <a:pt x="43" y="32"/>
                </a:lnTo>
                <a:lnTo>
                  <a:pt x="59" y="22"/>
                </a:lnTo>
                <a:cubicBezTo>
                  <a:pt x="61" y="21"/>
                  <a:pt x="62" y="19"/>
                  <a:pt x="61" y="17"/>
                </a:cubicBezTo>
                <a:lnTo>
                  <a:pt x="57" y="10"/>
                </a:lnTo>
                <a:cubicBezTo>
                  <a:pt x="56" y="8"/>
                  <a:pt x="54" y="7"/>
                  <a:pt x="53" y="7"/>
                </a:cubicBezTo>
                <a:cubicBezTo>
                  <a:pt x="52" y="8"/>
                  <a:pt x="51" y="10"/>
                  <a:pt x="53" y="12"/>
                </a:cubicBezTo>
                <a:cubicBezTo>
                  <a:pt x="54" y="14"/>
                  <a:pt x="53" y="17"/>
                  <a:pt x="51" y="18"/>
                </a:cubicBezTo>
                <a:lnTo>
                  <a:pt x="38" y="25"/>
                </a:lnTo>
                <a:lnTo>
                  <a:pt x="37" y="23"/>
                </a:lnTo>
                <a:cubicBezTo>
                  <a:pt x="39" y="19"/>
                  <a:pt x="39" y="14"/>
                  <a:pt x="36" y="9"/>
                </a:cubicBezTo>
                <a:cubicBezTo>
                  <a:pt x="32" y="2"/>
                  <a:pt x="23" y="0"/>
                  <a:pt x="16" y="4"/>
                </a:cubicBezTo>
                <a:cubicBezTo>
                  <a:pt x="9" y="8"/>
                  <a:pt x="7" y="17"/>
                  <a:pt x="11" y="24"/>
                </a:cubicBezTo>
                <a:cubicBezTo>
                  <a:pt x="14" y="28"/>
                  <a:pt x="18" y="31"/>
                  <a:pt x="23" y="31"/>
                </a:cubicBezTo>
                <a:lnTo>
                  <a:pt x="24" y="33"/>
                </a:lnTo>
                <a:lnTo>
                  <a:pt x="11" y="41"/>
                </a:lnTo>
                <a:cubicBezTo>
                  <a:pt x="9" y="42"/>
                  <a:pt x="7" y="41"/>
                  <a:pt x="5" y="39"/>
                </a:cubicBezTo>
                <a:cubicBezTo>
                  <a:pt x="4" y="37"/>
                  <a:pt x="2" y="36"/>
                  <a:pt x="1" y="37"/>
                </a:cubicBezTo>
                <a:cubicBezTo>
                  <a:pt x="0" y="38"/>
                  <a:pt x="0" y="40"/>
                  <a:pt x="1" y="42"/>
                </a:cubicBezTo>
                <a:lnTo>
                  <a:pt x="5" y="49"/>
                </a:lnTo>
                <a:cubicBezTo>
                  <a:pt x="6" y="51"/>
                  <a:pt x="9" y="51"/>
                  <a:pt x="11" y="50"/>
                </a:cubicBezTo>
                <a:lnTo>
                  <a:pt x="28" y="41"/>
                </a:lnTo>
                <a:lnTo>
                  <a:pt x="30" y="46"/>
                </a:lnTo>
                <a:lnTo>
                  <a:pt x="14" y="55"/>
                </a:lnTo>
                <a:cubicBezTo>
                  <a:pt x="12" y="57"/>
                  <a:pt x="11" y="59"/>
                  <a:pt x="12" y="61"/>
                </a:cubicBezTo>
                <a:lnTo>
                  <a:pt x="16" y="68"/>
                </a:lnTo>
                <a:cubicBezTo>
                  <a:pt x="17" y="70"/>
                  <a:pt x="19" y="71"/>
                  <a:pt x="20" y="70"/>
                </a:cubicBezTo>
                <a:cubicBezTo>
                  <a:pt x="21" y="69"/>
                  <a:pt x="22" y="67"/>
                  <a:pt x="20" y="65"/>
                </a:cubicBezTo>
                <a:cubicBezTo>
                  <a:pt x="19" y="63"/>
                  <a:pt x="20" y="61"/>
                  <a:pt x="22" y="60"/>
                </a:cubicBezTo>
                <a:lnTo>
                  <a:pt x="34" y="53"/>
                </a:lnTo>
                <a:lnTo>
                  <a:pt x="89" y="164"/>
                </a:lnTo>
                <a:cubicBezTo>
                  <a:pt x="64" y="180"/>
                  <a:pt x="52" y="213"/>
                  <a:pt x="62" y="242"/>
                </a:cubicBezTo>
                <a:cubicBezTo>
                  <a:pt x="64" y="247"/>
                  <a:pt x="71" y="249"/>
                  <a:pt x="81" y="252"/>
                </a:cubicBezTo>
                <a:cubicBezTo>
                  <a:pt x="91" y="254"/>
                  <a:pt x="103" y="258"/>
                  <a:pt x="108" y="265"/>
                </a:cubicBezTo>
                <a:cubicBezTo>
                  <a:pt x="112" y="273"/>
                  <a:pt x="108" y="282"/>
                  <a:pt x="104" y="292"/>
                </a:cubicBezTo>
                <a:cubicBezTo>
                  <a:pt x="101" y="301"/>
                  <a:pt x="97" y="311"/>
                  <a:pt x="101" y="319"/>
                </a:cubicBezTo>
                <a:lnTo>
                  <a:pt x="118" y="352"/>
                </a:lnTo>
                <a:cubicBezTo>
                  <a:pt x="127" y="370"/>
                  <a:pt x="145" y="384"/>
                  <a:pt x="165" y="390"/>
                </a:cubicBezTo>
                <a:cubicBezTo>
                  <a:pt x="181" y="395"/>
                  <a:pt x="196" y="394"/>
                  <a:pt x="207" y="387"/>
                </a:cubicBezTo>
                <a:lnTo>
                  <a:pt x="252" y="361"/>
                </a:lnTo>
                <a:cubicBezTo>
                  <a:pt x="264" y="354"/>
                  <a:pt x="273" y="342"/>
                  <a:pt x="277" y="326"/>
                </a:cubicBezTo>
                <a:cubicBezTo>
                  <a:pt x="281" y="306"/>
                  <a:pt x="278" y="283"/>
                  <a:pt x="267" y="266"/>
                </a:cubicBezTo>
                <a:close/>
                <a:moveTo>
                  <a:pt x="265" y="323"/>
                </a:moveTo>
                <a:cubicBezTo>
                  <a:pt x="263" y="332"/>
                  <a:pt x="258" y="344"/>
                  <a:pt x="246" y="351"/>
                </a:cubicBezTo>
                <a:lnTo>
                  <a:pt x="235" y="357"/>
                </a:lnTo>
                <a:lnTo>
                  <a:pt x="203" y="292"/>
                </a:lnTo>
                <a:lnTo>
                  <a:pt x="172" y="310"/>
                </a:lnTo>
                <a:lnTo>
                  <a:pt x="213" y="370"/>
                </a:lnTo>
                <a:lnTo>
                  <a:pt x="202" y="377"/>
                </a:lnTo>
                <a:cubicBezTo>
                  <a:pt x="190" y="384"/>
                  <a:pt x="177" y="382"/>
                  <a:pt x="168" y="379"/>
                </a:cubicBezTo>
                <a:cubicBezTo>
                  <a:pt x="152" y="374"/>
                  <a:pt x="136" y="362"/>
                  <a:pt x="128" y="347"/>
                </a:cubicBezTo>
                <a:lnTo>
                  <a:pt x="111" y="314"/>
                </a:lnTo>
                <a:cubicBezTo>
                  <a:pt x="109" y="310"/>
                  <a:pt x="112" y="303"/>
                  <a:pt x="115" y="296"/>
                </a:cubicBezTo>
                <a:cubicBezTo>
                  <a:pt x="119" y="285"/>
                  <a:pt x="125" y="272"/>
                  <a:pt x="118" y="260"/>
                </a:cubicBezTo>
                <a:cubicBezTo>
                  <a:pt x="111" y="248"/>
                  <a:pt x="95" y="244"/>
                  <a:pt x="84" y="241"/>
                </a:cubicBezTo>
                <a:cubicBezTo>
                  <a:pt x="79" y="240"/>
                  <a:pt x="74" y="238"/>
                  <a:pt x="73" y="238"/>
                </a:cubicBezTo>
                <a:cubicBezTo>
                  <a:pt x="65" y="215"/>
                  <a:pt x="74" y="188"/>
                  <a:pt x="94" y="174"/>
                </a:cubicBezTo>
                <a:lnTo>
                  <a:pt x="127" y="239"/>
                </a:lnTo>
                <a:lnTo>
                  <a:pt x="165" y="217"/>
                </a:lnTo>
                <a:lnTo>
                  <a:pt x="125" y="157"/>
                </a:lnTo>
                <a:cubicBezTo>
                  <a:pt x="147" y="146"/>
                  <a:pt x="174" y="151"/>
                  <a:pt x="191" y="170"/>
                </a:cubicBezTo>
                <a:cubicBezTo>
                  <a:pt x="192" y="172"/>
                  <a:pt x="190" y="180"/>
                  <a:pt x="188" y="185"/>
                </a:cubicBezTo>
                <a:cubicBezTo>
                  <a:pt x="185" y="196"/>
                  <a:pt x="181" y="209"/>
                  <a:pt x="187" y="220"/>
                </a:cubicBezTo>
                <a:cubicBezTo>
                  <a:pt x="194" y="231"/>
                  <a:pt x="208" y="233"/>
                  <a:pt x="220" y="235"/>
                </a:cubicBezTo>
                <a:cubicBezTo>
                  <a:pt x="228" y="236"/>
                  <a:pt x="235" y="237"/>
                  <a:pt x="237" y="241"/>
                </a:cubicBezTo>
                <a:lnTo>
                  <a:pt x="257" y="272"/>
                </a:lnTo>
                <a:cubicBezTo>
                  <a:pt x="266" y="286"/>
                  <a:pt x="270" y="306"/>
                  <a:pt x="265" y="323"/>
                </a:cubicBezTo>
                <a:close/>
              </a:path>
            </a:pathLst>
          </a:custGeom>
          <a:solidFill>
            <a:srgbClr val="FFFA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4811404" y="2654636"/>
            <a:ext cx="500569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lnSpc>
                <a:spcPct val="150000"/>
              </a:lnSpc>
              <a:defRPr sz="2000">
                <a:solidFill>
                  <a:srgbClr val="FDBF0F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sz="4000" dirty="0">
                <a:solidFill>
                  <a:srgbClr val="FFFAC6"/>
                </a:solidFill>
              </a:rPr>
              <a:t>歌曲</a:t>
            </a:r>
            <a:r>
              <a:rPr lang="en-US" altLang="zh-CN" sz="4000" dirty="0">
                <a:solidFill>
                  <a:srgbClr val="FFFAC6"/>
                </a:solidFill>
              </a:rPr>
              <a:t>《</a:t>
            </a:r>
            <a:r>
              <a:rPr lang="zh-CN" altLang="en-US" sz="4000" dirty="0">
                <a:solidFill>
                  <a:srgbClr val="FFFAC6"/>
                </a:solidFill>
              </a:rPr>
              <a:t>明月几时有</a:t>
            </a:r>
            <a:r>
              <a:rPr lang="en-US" altLang="zh-CN" sz="4000" dirty="0">
                <a:solidFill>
                  <a:srgbClr val="FFFAC6"/>
                </a:solidFill>
              </a:rPr>
              <a:t>》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4914900" y="3543299"/>
            <a:ext cx="4368800" cy="0"/>
          </a:xfrm>
          <a:prstGeom prst="line">
            <a:avLst/>
          </a:prstGeom>
          <a:ln>
            <a:solidFill>
              <a:srgbClr val="FFFA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4811404" y="3770336"/>
            <a:ext cx="5005696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lnSpc>
                <a:spcPct val="150000"/>
              </a:lnSpc>
              <a:defRPr sz="2000">
                <a:solidFill>
                  <a:srgbClr val="FDBF0F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dirty="0">
                <a:solidFill>
                  <a:srgbClr val="FFFAC6"/>
                </a:solidFill>
              </a:rPr>
              <a:t>表演：设计部包小图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4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293813" y="1574800"/>
            <a:ext cx="3139321" cy="3962400"/>
          </a:xfrm>
          <a:prstGeom prst="rect">
            <a:avLst/>
          </a:prstGeom>
        </p:spPr>
        <p:txBody>
          <a:bodyPr vert="eaVert"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rgbClr val="FFFAC6"/>
                </a:solidFill>
                <a:latin typeface="李旭科书法" panose="02000603000000000000" pitchFamily="2" charset="-122"/>
                <a:ea typeface="李旭科书法" panose="02000603000000000000" pitchFamily="2" charset="-122"/>
              </a:rPr>
              <a:t>秋空明月悬，光彩露沾湿。惊鹊栖未定，飞萤卷帘入。－－孟浩然</a:t>
            </a:r>
            <a:r>
              <a:rPr lang="en-US" altLang="zh-CN" sz="3200" dirty="0">
                <a:solidFill>
                  <a:srgbClr val="FFFAC6"/>
                </a:solidFill>
                <a:latin typeface="李旭科书法" panose="02000603000000000000" pitchFamily="2" charset="-122"/>
                <a:ea typeface="李旭科书法" panose="02000603000000000000" pitchFamily="2" charset="-122"/>
              </a:rPr>
              <a:t>《</a:t>
            </a:r>
            <a:r>
              <a:rPr lang="zh-CN" altLang="en-US" sz="3200" dirty="0">
                <a:solidFill>
                  <a:srgbClr val="FFFAC6"/>
                </a:solidFill>
                <a:latin typeface="李旭科书法" panose="02000603000000000000" pitchFamily="2" charset="-122"/>
                <a:ea typeface="李旭科书法" panose="02000603000000000000" pitchFamily="2" charset="-122"/>
              </a:rPr>
              <a:t>秋宵月下有怀</a:t>
            </a:r>
            <a:r>
              <a:rPr lang="en-US" altLang="zh-CN" sz="3200" dirty="0">
                <a:solidFill>
                  <a:srgbClr val="FFFAC6"/>
                </a:solidFill>
                <a:latin typeface="李旭科书法" panose="02000603000000000000" pitchFamily="2" charset="-122"/>
                <a:ea typeface="李旭科书法" panose="02000603000000000000" pitchFamily="2" charset="-122"/>
              </a:rPr>
              <a:t>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44"/>
          <a:stretch>
            <a:fillRect/>
          </a:stretch>
        </p:blipFill>
        <p:spPr>
          <a:xfrm flipH="1"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689600" y="1408113"/>
            <a:ext cx="5818188" cy="2532296"/>
          </a:xfrm>
          <a:prstGeom prst="rect">
            <a:avLst/>
          </a:prstGeom>
        </p:spPr>
        <p:txBody>
          <a:bodyPr vert="horz"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李旭科书法" panose="02000603000000000000" pitchFamily="2" charset="-122"/>
                <a:ea typeface="李旭科书法" panose="02000603000000000000" pitchFamily="2" charset="-122"/>
              </a:rPr>
              <a:t>小小的月饼，却有着极其丰富的内涵和祈愿，花好月圆人团圆！它已成为中秋节的主角，千百年来，它沐浴着月光，默默地表达着人们对团圆和幸福的真挚渴望。今年，中秋又至，我们期盼着诗度的中国，诗意的中秋明月长好，欢歌常在。祝愿年年岁岁，中秋诗词不断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李旭科书法" panose="02000603000000000000" pitchFamily="2" charset="-122"/>
                <a:ea typeface="李旭科书法" panose="02000603000000000000" pitchFamily="2" charset="-122"/>
              </a:rPr>
              <a:t>;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李旭科书法" panose="02000603000000000000" pitchFamily="2" charset="-122"/>
                <a:ea typeface="李旭科书法" panose="02000603000000000000" pitchFamily="2" charset="-122"/>
              </a:rPr>
              <a:t>愿岁岁年年，花好人也团圆。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包图主题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包图主题2</Template>
  <TotalTime>0</TotalTime>
  <Words>525</Words>
  <Application>Microsoft Office PowerPoint</Application>
  <PresentationFormat>宽屏</PresentationFormat>
  <Paragraphs>23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7" baseType="lpstr">
      <vt:lpstr>经典行书简</vt:lpstr>
      <vt:lpstr>李旭科书法</vt:lpstr>
      <vt:lpstr>时尚中黑简体</vt:lpstr>
      <vt:lpstr>Arial</vt:lpstr>
      <vt:lpstr>Calibri</vt:lpstr>
      <vt:lpstr>包图主题2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cp:lastModifiedBy>天 下</cp:lastModifiedBy>
  <cp:revision>37</cp:revision>
  <dcterms:created xsi:type="dcterms:W3CDTF">2017-09-02T03:07:00Z</dcterms:created>
  <dcterms:modified xsi:type="dcterms:W3CDTF">2021-01-06T08:37:14Z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