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75" r:id="rId4"/>
    <p:sldId id="261" r:id="rId5"/>
    <p:sldId id="267" r:id="rId6"/>
    <p:sldId id="268" r:id="rId7"/>
    <p:sldId id="269" r:id="rId8"/>
    <p:sldId id="270" r:id="rId9"/>
    <p:sldId id="27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B0"/>
    <a:srgbClr val="003A3D"/>
    <a:srgbClr val="F2C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902AC-6E43-4C74-8F40-4C45CECE9E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1BE1-8A68-4C35-911C-BE275DB8D8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2881" y="0"/>
            <a:ext cx="128560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365761" y="0"/>
            <a:ext cx="128560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CA94-F02B-4213-B4B7-3FFDF1F2108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991228"/>
            <a:ext cx="4328160" cy="24377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06640" y="2506946"/>
            <a:ext cx="3977640" cy="2240347"/>
          </a:xfrm>
          <a:prstGeom prst="rect">
            <a:avLst/>
          </a:prstGeom>
        </p:spPr>
      </p:pic>
      <p:pic>
        <p:nvPicPr>
          <p:cNvPr id="8" name="图片 7" hidden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9524492" y="548640"/>
            <a:ext cx="10799064" cy="576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4711030" y="-2375275"/>
            <a:ext cx="2199190" cy="6857143"/>
          </a:xfrm>
          <a:prstGeom prst="rect">
            <a:avLst/>
          </a:prstGeom>
        </p:spPr>
      </p:pic>
      <p:pic>
        <p:nvPicPr>
          <p:cNvPr id="12" name="图片 11" hidden="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47915" y="1963155"/>
            <a:ext cx="4398382" cy="1524000"/>
          </a:xfrm>
          <a:prstGeom prst="rect">
            <a:avLst/>
          </a:prstGeom>
        </p:spPr>
      </p:pic>
      <p:pic>
        <p:nvPicPr>
          <p:cNvPr id="14" name="图片 13" hidden="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20140" y="449580"/>
            <a:ext cx="10375590" cy="6225540"/>
          </a:xfrm>
          <a:prstGeom prst="rect">
            <a:avLst/>
          </a:prstGeom>
        </p:spPr>
      </p:pic>
      <p:cxnSp>
        <p:nvCxnSpPr>
          <p:cNvPr id="30" name="直接连接符 29" hidden="1"/>
          <p:cNvCxnSpPr/>
          <p:nvPr/>
        </p:nvCxnSpPr>
        <p:spPr>
          <a:xfrm>
            <a:off x="2456688" y="6018784"/>
            <a:ext cx="7315978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 hidden="1"/>
          <p:cNvCxnSpPr/>
          <p:nvPr/>
        </p:nvCxnSpPr>
        <p:spPr>
          <a:xfrm flipH="1" flipV="1">
            <a:off x="1377864" y="2224358"/>
            <a:ext cx="7020" cy="2746625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1646517"/>
            <a:ext cx="3298678" cy="29762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953974" y="1646517"/>
            <a:ext cx="3298678" cy="297628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977767" y="1646517"/>
            <a:ext cx="3298678" cy="297628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31741" y="1646517"/>
            <a:ext cx="3298678" cy="297628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81670" y="2043076"/>
            <a:ext cx="1728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起源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735644" y="2043076"/>
            <a:ext cx="1728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传统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66417" y="2045896"/>
            <a:ext cx="1728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习俗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459619" y="2041488"/>
            <a:ext cx="2242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grpSp>
        <p:nvGrpSpPr>
          <p:cNvPr id="9" name="组合 8" hidden="1"/>
          <p:cNvGrpSpPr/>
          <p:nvPr/>
        </p:nvGrpSpPr>
        <p:grpSpPr>
          <a:xfrm>
            <a:off x="0" y="5789612"/>
            <a:ext cx="12192000" cy="1068388"/>
            <a:chOff x="0" y="5789612"/>
            <a:chExt cx="12192000" cy="106838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1120437" y="5789612"/>
              <a:ext cx="1071563" cy="1068388"/>
            </a:xfrm>
            <a:custGeom>
              <a:avLst/>
              <a:gdLst>
                <a:gd name="T0" fmla="*/ 536 w 675"/>
                <a:gd name="T1" fmla="*/ 31 h 673"/>
                <a:gd name="T2" fmla="*/ 479 w 675"/>
                <a:gd name="T3" fmla="*/ 112 h 673"/>
                <a:gd name="T4" fmla="*/ 426 w 675"/>
                <a:gd name="T5" fmla="*/ 198 h 673"/>
                <a:gd name="T6" fmla="*/ 340 w 675"/>
                <a:gd name="T7" fmla="*/ 83 h 673"/>
                <a:gd name="T8" fmla="*/ 141 w 675"/>
                <a:gd name="T9" fmla="*/ 114 h 673"/>
                <a:gd name="T10" fmla="*/ 173 w 675"/>
                <a:gd name="T11" fmla="*/ 482 h 673"/>
                <a:gd name="T12" fmla="*/ 194 w 675"/>
                <a:gd name="T13" fmla="*/ 534 h 673"/>
                <a:gd name="T14" fmla="*/ 211 w 675"/>
                <a:gd name="T15" fmla="*/ 534 h 673"/>
                <a:gd name="T16" fmla="*/ 593 w 675"/>
                <a:gd name="T17" fmla="*/ 673 h 673"/>
                <a:gd name="T18" fmla="*/ 505 w 675"/>
                <a:gd name="T19" fmla="*/ 253 h 673"/>
                <a:gd name="T20" fmla="*/ 620 w 675"/>
                <a:gd name="T21" fmla="*/ 310 h 673"/>
                <a:gd name="T22" fmla="*/ 562 w 675"/>
                <a:gd name="T23" fmla="*/ 195 h 673"/>
                <a:gd name="T24" fmla="*/ 646 w 675"/>
                <a:gd name="T25" fmla="*/ 141 h 673"/>
                <a:gd name="T26" fmla="*/ 675 w 675"/>
                <a:gd name="T27" fmla="*/ 114 h 673"/>
                <a:gd name="T28" fmla="*/ 675 w 675"/>
                <a:gd name="T29" fmla="*/ 83 h 673"/>
                <a:gd name="T30" fmla="*/ 589 w 675"/>
                <a:gd name="T31" fmla="*/ 57 h 673"/>
                <a:gd name="T32" fmla="*/ 0 w 675"/>
                <a:gd name="T33" fmla="*/ 0 h 673"/>
                <a:gd name="T34" fmla="*/ 194 w 675"/>
                <a:gd name="T35" fmla="*/ 322 h 673"/>
                <a:gd name="T36" fmla="*/ 230 w 675"/>
                <a:gd name="T37" fmla="*/ 377 h 673"/>
                <a:gd name="T38" fmla="*/ 177 w 675"/>
                <a:gd name="T39" fmla="*/ 394 h 673"/>
                <a:gd name="T40" fmla="*/ 177 w 675"/>
                <a:gd name="T41" fmla="*/ 410 h 673"/>
                <a:gd name="T42" fmla="*/ 158 w 675"/>
                <a:gd name="T43" fmla="*/ 114 h 673"/>
                <a:gd name="T44" fmla="*/ 565 w 675"/>
                <a:gd name="T45" fmla="*/ 479 h 673"/>
                <a:gd name="T46" fmla="*/ 230 w 675"/>
                <a:gd name="T47" fmla="*/ 496 h 673"/>
                <a:gd name="T48" fmla="*/ 335 w 675"/>
                <a:gd name="T49" fmla="*/ 460 h 673"/>
                <a:gd name="T50" fmla="*/ 299 w 675"/>
                <a:gd name="T51" fmla="*/ 394 h 673"/>
                <a:gd name="T52" fmla="*/ 565 w 675"/>
                <a:gd name="T53" fmla="*/ 479 h 673"/>
                <a:gd name="T54" fmla="*/ 653 w 675"/>
                <a:gd name="T55" fmla="*/ 64 h 673"/>
                <a:gd name="T56" fmla="*/ 653 w 675"/>
                <a:gd name="T57" fmla="*/ 21 h 673"/>
                <a:gd name="T58" fmla="*/ 584 w 675"/>
                <a:gd name="T59" fmla="*/ 93 h 673"/>
                <a:gd name="T60" fmla="*/ 584 w 675"/>
                <a:gd name="T61" fmla="*/ 160 h 673"/>
                <a:gd name="T62" fmla="*/ 385 w 675"/>
                <a:gd name="T63" fmla="*/ 176 h 673"/>
                <a:gd name="T64" fmla="*/ 385 w 675"/>
                <a:gd name="T65" fmla="*/ 133 h 673"/>
                <a:gd name="T66" fmla="*/ 598 w 675"/>
                <a:gd name="T67" fmla="*/ 289 h 673"/>
                <a:gd name="T68" fmla="*/ 598 w 675"/>
                <a:gd name="T69" fmla="*/ 246 h 673"/>
                <a:gd name="T70" fmla="*/ 211 w 675"/>
                <a:gd name="T71" fmla="*/ 114 h 673"/>
                <a:gd name="T72" fmla="*/ 263 w 675"/>
                <a:gd name="T73" fmla="*/ 391 h 673"/>
                <a:gd name="T74" fmla="*/ 263 w 675"/>
                <a:gd name="T75" fmla="*/ 410 h 673"/>
                <a:gd name="T76" fmla="*/ 283 w 675"/>
                <a:gd name="T77" fmla="*/ 377 h 673"/>
                <a:gd name="T78" fmla="*/ 565 w 675"/>
                <a:gd name="T79" fmla="*/ 463 h 673"/>
                <a:gd name="T80" fmla="*/ 481 w 675"/>
                <a:gd name="T81" fmla="*/ 226 h 673"/>
                <a:gd name="T82" fmla="*/ 481 w 675"/>
                <a:gd name="T83" fmla="*/ 195 h 673"/>
                <a:gd name="T84" fmla="*/ 452 w 675"/>
                <a:gd name="T85" fmla="*/ 253 h 673"/>
                <a:gd name="T86" fmla="*/ 311 w 675"/>
                <a:gd name="T87" fmla="*/ 114 h 673"/>
                <a:gd name="T88" fmla="*/ 294 w 675"/>
                <a:gd name="T89" fmla="*/ 448 h 673"/>
                <a:gd name="T90" fmla="*/ 321 w 675"/>
                <a:gd name="T91" fmla="*/ 420 h 673"/>
                <a:gd name="T92" fmla="*/ 189 w 675"/>
                <a:gd name="T93" fmla="*/ 379 h 673"/>
                <a:gd name="T94" fmla="*/ 218 w 675"/>
                <a:gd name="T95" fmla="*/ 353 h 673"/>
                <a:gd name="T96" fmla="*/ 196 w 675"/>
                <a:gd name="T97" fmla="*/ 475 h 673"/>
                <a:gd name="T98" fmla="*/ 242 w 675"/>
                <a:gd name="T99" fmla="*/ 432 h 673"/>
                <a:gd name="T100" fmla="*/ 180 w 675"/>
                <a:gd name="T101" fmla="*/ 52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673">
                  <a:moveTo>
                    <a:pt x="0" y="0"/>
                  </a:moveTo>
                  <a:lnTo>
                    <a:pt x="0" y="31"/>
                  </a:lnTo>
                  <a:lnTo>
                    <a:pt x="536" y="31"/>
                  </a:lnTo>
                  <a:lnTo>
                    <a:pt x="536" y="57"/>
                  </a:lnTo>
                  <a:lnTo>
                    <a:pt x="479" y="57"/>
                  </a:lnTo>
                  <a:lnTo>
                    <a:pt x="479" y="112"/>
                  </a:lnTo>
                  <a:lnTo>
                    <a:pt x="366" y="112"/>
                  </a:lnTo>
                  <a:lnTo>
                    <a:pt x="366" y="198"/>
                  </a:lnTo>
                  <a:lnTo>
                    <a:pt x="426" y="198"/>
                  </a:lnTo>
                  <a:lnTo>
                    <a:pt x="426" y="226"/>
                  </a:lnTo>
                  <a:lnTo>
                    <a:pt x="340" y="226"/>
                  </a:lnTo>
                  <a:lnTo>
                    <a:pt x="340" y="83"/>
                  </a:lnTo>
                  <a:lnTo>
                    <a:pt x="3" y="83"/>
                  </a:lnTo>
                  <a:lnTo>
                    <a:pt x="3" y="114"/>
                  </a:lnTo>
                  <a:lnTo>
                    <a:pt x="141" y="114"/>
                  </a:lnTo>
                  <a:lnTo>
                    <a:pt x="141" y="465"/>
                  </a:lnTo>
                  <a:lnTo>
                    <a:pt x="173" y="465"/>
                  </a:lnTo>
                  <a:lnTo>
                    <a:pt x="173" y="482"/>
                  </a:lnTo>
                  <a:lnTo>
                    <a:pt x="141" y="482"/>
                  </a:lnTo>
                  <a:lnTo>
                    <a:pt x="141" y="534"/>
                  </a:lnTo>
                  <a:lnTo>
                    <a:pt x="194" y="534"/>
                  </a:lnTo>
                  <a:lnTo>
                    <a:pt x="194" y="501"/>
                  </a:lnTo>
                  <a:lnTo>
                    <a:pt x="211" y="501"/>
                  </a:lnTo>
                  <a:lnTo>
                    <a:pt x="211" y="534"/>
                  </a:lnTo>
                  <a:lnTo>
                    <a:pt x="562" y="532"/>
                  </a:lnTo>
                  <a:lnTo>
                    <a:pt x="565" y="673"/>
                  </a:lnTo>
                  <a:lnTo>
                    <a:pt x="593" y="673"/>
                  </a:lnTo>
                  <a:lnTo>
                    <a:pt x="593" y="341"/>
                  </a:lnTo>
                  <a:lnTo>
                    <a:pt x="505" y="341"/>
                  </a:lnTo>
                  <a:lnTo>
                    <a:pt x="505" y="253"/>
                  </a:lnTo>
                  <a:lnTo>
                    <a:pt x="534" y="253"/>
                  </a:lnTo>
                  <a:lnTo>
                    <a:pt x="534" y="310"/>
                  </a:lnTo>
                  <a:lnTo>
                    <a:pt x="620" y="310"/>
                  </a:lnTo>
                  <a:lnTo>
                    <a:pt x="620" y="224"/>
                  </a:lnTo>
                  <a:lnTo>
                    <a:pt x="562" y="224"/>
                  </a:lnTo>
                  <a:lnTo>
                    <a:pt x="562" y="195"/>
                  </a:lnTo>
                  <a:lnTo>
                    <a:pt x="617" y="195"/>
                  </a:lnTo>
                  <a:lnTo>
                    <a:pt x="617" y="141"/>
                  </a:lnTo>
                  <a:lnTo>
                    <a:pt x="646" y="141"/>
                  </a:lnTo>
                  <a:lnTo>
                    <a:pt x="646" y="673"/>
                  </a:lnTo>
                  <a:lnTo>
                    <a:pt x="675" y="673"/>
                  </a:lnTo>
                  <a:lnTo>
                    <a:pt x="675" y="114"/>
                  </a:lnTo>
                  <a:lnTo>
                    <a:pt x="620" y="114"/>
                  </a:lnTo>
                  <a:lnTo>
                    <a:pt x="620" y="83"/>
                  </a:lnTo>
                  <a:lnTo>
                    <a:pt x="675" y="83"/>
                  </a:lnTo>
                  <a:lnTo>
                    <a:pt x="675" y="2"/>
                  </a:lnTo>
                  <a:lnTo>
                    <a:pt x="589" y="2"/>
                  </a:lnTo>
                  <a:lnTo>
                    <a:pt x="589" y="57"/>
                  </a:lnTo>
                  <a:lnTo>
                    <a:pt x="560" y="57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4" y="114"/>
                  </a:moveTo>
                  <a:lnTo>
                    <a:pt x="194" y="322"/>
                  </a:lnTo>
                  <a:lnTo>
                    <a:pt x="249" y="322"/>
                  </a:lnTo>
                  <a:lnTo>
                    <a:pt x="249" y="377"/>
                  </a:lnTo>
                  <a:lnTo>
                    <a:pt x="230" y="377"/>
                  </a:lnTo>
                  <a:lnTo>
                    <a:pt x="230" y="341"/>
                  </a:lnTo>
                  <a:lnTo>
                    <a:pt x="177" y="341"/>
                  </a:lnTo>
                  <a:lnTo>
                    <a:pt x="177" y="394"/>
                  </a:lnTo>
                  <a:lnTo>
                    <a:pt x="211" y="391"/>
                  </a:lnTo>
                  <a:lnTo>
                    <a:pt x="211" y="410"/>
                  </a:lnTo>
                  <a:lnTo>
                    <a:pt x="177" y="410"/>
                  </a:lnTo>
                  <a:lnTo>
                    <a:pt x="177" y="446"/>
                  </a:lnTo>
                  <a:lnTo>
                    <a:pt x="161" y="446"/>
                  </a:lnTo>
                  <a:lnTo>
                    <a:pt x="158" y="114"/>
                  </a:lnTo>
                  <a:lnTo>
                    <a:pt x="194" y="114"/>
                  </a:lnTo>
                  <a:lnTo>
                    <a:pt x="194" y="114"/>
                  </a:lnTo>
                  <a:close/>
                  <a:moveTo>
                    <a:pt x="565" y="479"/>
                  </a:moveTo>
                  <a:lnTo>
                    <a:pt x="562" y="515"/>
                  </a:lnTo>
                  <a:lnTo>
                    <a:pt x="230" y="515"/>
                  </a:lnTo>
                  <a:lnTo>
                    <a:pt x="230" y="496"/>
                  </a:lnTo>
                  <a:lnTo>
                    <a:pt x="266" y="496"/>
                  </a:lnTo>
                  <a:lnTo>
                    <a:pt x="266" y="460"/>
                  </a:lnTo>
                  <a:lnTo>
                    <a:pt x="335" y="460"/>
                  </a:lnTo>
                  <a:lnTo>
                    <a:pt x="335" y="408"/>
                  </a:lnTo>
                  <a:lnTo>
                    <a:pt x="299" y="408"/>
                  </a:lnTo>
                  <a:lnTo>
                    <a:pt x="299" y="394"/>
                  </a:lnTo>
                  <a:lnTo>
                    <a:pt x="352" y="394"/>
                  </a:lnTo>
                  <a:lnTo>
                    <a:pt x="352" y="479"/>
                  </a:lnTo>
                  <a:lnTo>
                    <a:pt x="565" y="479"/>
                  </a:lnTo>
                  <a:lnTo>
                    <a:pt x="565" y="479"/>
                  </a:lnTo>
                  <a:close/>
                  <a:moveTo>
                    <a:pt x="653" y="21"/>
                  </a:moveTo>
                  <a:lnTo>
                    <a:pt x="653" y="64"/>
                  </a:lnTo>
                  <a:lnTo>
                    <a:pt x="610" y="64"/>
                  </a:lnTo>
                  <a:lnTo>
                    <a:pt x="610" y="21"/>
                  </a:lnTo>
                  <a:lnTo>
                    <a:pt x="653" y="21"/>
                  </a:lnTo>
                  <a:lnTo>
                    <a:pt x="653" y="21"/>
                  </a:lnTo>
                  <a:close/>
                  <a:moveTo>
                    <a:pt x="584" y="160"/>
                  </a:moveTo>
                  <a:lnTo>
                    <a:pt x="584" y="93"/>
                  </a:lnTo>
                  <a:lnTo>
                    <a:pt x="514" y="93"/>
                  </a:lnTo>
                  <a:lnTo>
                    <a:pt x="51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385" y="133"/>
                  </a:moveTo>
                  <a:lnTo>
                    <a:pt x="385" y="176"/>
                  </a:lnTo>
                  <a:lnTo>
                    <a:pt x="428" y="176"/>
                  </a:lnTo>
                  <a:lnTo>
                    <a:pt x="428" y="133"/>
                  </a:lnTo>
                  <a:lnTo>
                    <a:pt x="385" y="133"/>
                  </a:lnTo>
                  <a:lnTo>
                    <a:pt x="385" y="133"/>
                  </a:lnTo>
                  <a:close/>
                  <a:moveTo>
                    <a:pt x="598" y="246"/>
                  </a:moveTo>
                  <a:lnTo>
                    <a:pt x="598" y="289"/>
                  </a:lnTo>
                  <a:lnTo>
                    <a:pt x="555" y="289"/>
                  </a:lnTo>
                  <a:lnTo>
                    <a:pt x="555" y="246"/>
                  </a:lnTo>
                  <a:lnTo>
                    <a:pt x="598" y="246"/>
                  </a:lnTo>
                  <a:lnTo>
                    <a:pt x="598" y="246"/>
                  </a:lnTo>
                  <a:close/>
                  <a:moveTo>
                    <a:pt x="311" y="114"/>
                  </a:moveTo>
                  <a:lnTo>
                    <a:pt x="211" y="114"/>
                  </a:lnTo>
                  <a:lnTo>
                    <a:pt x="211" y="303"/>
                  </a:lnTo>
                  <a:lnTo>
                    <a:pt x="263" y="303"/>
                  </a:lnTo>
                  <a:lnTo>
                    <a:pt x="263" y="391"/>
                  </a:lnTo>
                  <a:lnTo>
                    <a:pt x="230" y="391"/>
                  </a:lnTo>
                  <a:lnTo>
                    <a:pt x="230" y="410"/>
                  </a:lnTo>
                  <a:lnTo>
                    <a:pt x="263" y="410"/>
                  </a:lnTo>
                  <a:lnTo>
                    <a:pt x="263" y="444"/>
                  </a:lnTo>
                  <a:lnTo>
                    <a:pt x="283" y="444"/>
                  </a:lnTo>
                  <a:lnTo>
                    <a:pt x="283" y="377"/>
                  </a:lnTo>
                  <a:lnTo>
                    <a:pt x="371" y="377"/>
                  </a:lnTo>
                  <a:lnTo>
                    <a:pt x="371" y="463"/>
                  </a:lnTo>
                  <a:lnTo>
                    <a:pt x="565" y="463"/>
                  </a:lnTo>
                  <a:lnTo>
                    <a:pt x="565" y="365"/>
                  </a:lnTo>
                  <a:lnTo>
                    <a:pt x="481" y="365"/>
                  </a:lnTo>
                  <a:lnTo>
                    <a:pt x="481" y="226"/>
                  </a:lnTo>
                  <a:lnTo>
                    <a:pt x="536" y="226"/>
                  </a:lnTo>
                  <a:lnTo>
                    <a:pt x="536" y="195"/>
                  </a:lnTo>
                  <a:lnTo>
                    <a:pt x="481" y="195"/>
                  </a:lnTo>
                  <a:lnTo>
                    <a:pt x="481" y="143"/>
                  </a:lnTo>
                  <a:lnTo>
                    <a:pt x="452" y="143"/>
                  </a:lnTo>
                  <a:lnTo>
                    <a:pt x="452" y="253"/>
                  </a:lnTo>
                  <a:lnTo>
                    <a:pt x="311" y="253"/>
                  </a:lnTo>
                  <a:lnTo>
                    <a:pt x="311" y="114"/>
                  </a:lnTo>
                  <a:lnTo>
                    <a:pt x="311" y="114"/>
                  </a:lnTo>
                  <a:close/>
                  <a:moveTo>
                    <a:pt x="321" y="420"/>
                  </a:moveTo>
                  <a:lnTo>
                    <a:pt x="321" y="448"/>
                  </a:lnTo>
                  <a:lnTo>
                    <a:pt x="294" y="448"/>
                  </a:lnTo>
                  <a:lnTo>
                    <a:pt x="294" y="420"/>
                  </a:lnTo>
                  <a:lnTo>
                    <a:pt x="321" y="420"/>
                  </a:lnTo>
                  <a:lnTo>
                    <a:pt x="321" y="420"/>
                  </a:lnTo>
                  <a:close/>
                  <a:moveTo>
                    <a:pt x="218" y="353"/>
                  </a:moveTo>
                  <a:lnTo>
                    <a:pt x="218" y="379"/>
                  </a:lnTo>
                  <a:lnTo>
                    <a:pt x="189" y="379"/>
                  </a:lnTo>
                  <a:lnTo>
                    <a:pt x="189" y="353"/>
                  </a:lnTo>
                  <a:lnTo>
                    <a:pt x="218" y="353"/>
                  </a:lnTo>
                  <a:lnTo>
                    <a:pt x="218" y="353"/>
                  </a:lnTo>
                  <a:close/>
                  <a:moveTo>
                    <a:pt x="242" y="432"/>
                  </a:moveTo>
                  <a:lnTo>
                    <a:pt x="242" y="475"/>
                  </a:lnTo>
                  <a:lnTo>
                    <a:pt x="196" y="475"/>
                  </a:lnTo>
                  <a:lnTo>
                    <a:pt x="196" y="432"/>
                  </a:lnTo>
                  <a:lnTo>
                    <a:pt x="242" y="432"/>
                  </a:lnTo>
                  <a:lnTo>
                    <a:pt x="242" y="432"/>
                  </a:lnTo>
                  <a:close/>
                  <a:moveTo>
                    <a:pt x="153" y="494"/>
                  </a:moveTo>
                  <a:lnTo>
                    <a:pt x="153" y="522"/>
                  </a:lnTo>
                  <a:lnTo>
                    <a:pt x="180" y="522"/>
                  </a:lnTo>
                  <a:lnTo>
                    <a:pt x="180" y="494"/>
                  </a:lnTo>
                  <a:lnTo>
                    <a:pt x="153" y="494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7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 flipH="1">
              <a:off x="0" y="5789612"/>
              <a:ext cx="1071563" cy="1068388"/>
            </a:xfrm>
            <a:custGeom>
              <a:avLst/>
              <a:gdLst>
                <a:gd name="T0" fmla="*/ 536 w 675"/>
                <a:gd name="T1" fmla="*/ 31 h 673"/>
                <a:gd name="T2" fmla="*/ 479 w 675"/>
                <a:gd name="T3" fmla="*/ 112 h 673"/>
                <a:gd name="T4" fmla="*/ 426 w 675"/>
                <a:gd name="T5" fmla="*/ 198 h 673"/>
                <a:gd name="T6" fmla="*/ 340 w 675"/>
                <a:gd name="T7" fmla="*/ 83 h 673"/>
                <a:gd name="T8" fmla="*/ 141 w 675"/>
                <a:gd name="T9" fmla="*/ 114 h 673"/>
                <a:gd name="T10" fmla="*/ 173 w 675"/>
                <a:gd name="T11" fmla="*/ 482 h 673"/>
                <a:gd name="T12" fmla="*/ 194 w 675"/>
                <a:gd name="T13" fmla="*/ 534 h 673"/>
                <a:gd name="T14" fmla="*/ 211 w 675"/>
                <a:gd name="T15" fmla="*/ 534 h 673"/>
                <a:gd name="T16" fmla="*/ 593 w 675"/>
                <a:gd name="T17" fmla="*/ 673 h 673"/>
                <a:gd name="T18" fmla="*/ 505 w 675"/>
                <a:gd name="T19" fmla="*/ 253 h 673"/>
                <a:gd name="T20" fmla="*/ 620 w 675"/>
                <a:gd name="T21" fmla="*/ 310 h 673"/>
                <a:gd name="T22" fmla="*/ 562 w 675"/>
                <a:gd name="T23" fmla="*/ 195 h 673"/>
                <a:gd name="T24" fmla="*/ 646 w 675"/>
                <a:gd name="T25" fmla="*/ 141 h 673"/>
                <a:gd name="T26" fmla="*/ 675 w 675"/>
                <a:gd name="T27" fmla="*/ 114 h 673"/>
                <a:gd name="T28" fmla="*/ 675 w 675"/>
                <a:gd name="T29" fmla="*/ 83 h 673"/>
                <a:gd name="T30" fmla="*/ 589 w 675"/>
                <a:gd name="T31" fmla="*/ 57 h 673"/>
                <a:gd name="T32" fmla="*/ 0 w 675"/>
                <a:gd name="T33" fmla="*/ 0 h 673"/>
                <a:gd name="T34" fmla="*/ 194 w 675"/>
                <a:gd name="T35" fmla="*/ 322 h 673"/>
                <a:gd name="T36" fmla="*/ 230 w 675"/>
                <a:gd name="T37" fmla="*/ 377 h 673"/>
                <a:gd name="T38" fmla="*/ 177 w 675"/>
                <a:gd name="T39" fmla="*/ 394 h 673"/>
                <a:gd name="T40" fmla="*/ 177 w 675"/>
                <a:gd name="T41" fmla="*/ 410 h 673"/>
                <a:gd name="T42" fmla="*/ 158 w 675"/>
                <a:gd name="T43" fmla="*/ 114 h 673"/>
                <a:gd name="T44" fmla="*/ 565 w 675"/>
                <a:gd name="T45" fmla="*/ 479 h 673"/>
                <a:gd name="T46" fmla="*/ 230 w 675"/>
                <a:gd name="T47" fmla="*/ 496 h 673"/>
                <a:gd name="T48" fmla="*/ 335 w 675"/>
                <a:gd name="T49" fmla="*/ 460 h 673"/>
                <a:gd name="T50" fmla="*/ 299 w 675"/>
                <a:gd name="T51" fmla="*/ 394 h 673"/>
                <a:gd name="T52" fmla="*/ 565 w 675"/>
                <a:gd name="T53" fmla="*/ 479 h 673"/>
                <a:gd name="T54" fmla="*/ 653 w 675"/>
                <a:gd name="T55" fmla="*/ 64 h 673"/>
                <a:gd name="T56" fmla="*/ 653 w 675"/>
                <a:gd name="T57" fmla="*/ 21 h 673"/>
                <a:gd name="T58" fmla="*/ 584 w 675"/>
                <a:gd name="T59" fmla="*/ 93 h 673"/>
                <a:gd name="T60" fmla="*/ 584 w 675"/>
                <a:gd name="T61" fmla="*/ 160 h 673"/>
                <a:gd name="T62" fmla="*/ 385 w 675"/>
                <a:gd name="T63" fmla="*/ 176 h 673"/>
                <a:gd name="T64" fmla="*/ 385 w 675"/>
                <a:gd name="T65" fmla="*/ 133 h 673"/>
                <a:gd name="T66" fmla="*/ 598 w 675"/>
                <a:gd name="T67" fmla="*/ 289 h 673"/>
                <a:gd name="T68" fmla="*/ 598 w 675"/>
                <a:gd name="T69" fmla="*/ 246 h 673"/>
                <a:gd name="T70" fmla="*/ 211 w 675"/>
                <a:gd name="T71" fmla="*/ 114 h 673"/>
                <a:gd name="T72" fmla="*/ 263 w 675"/>
                <a:gd name="T73" fmla="*/ 391 h 673"/>
                <a:gd name="T74" fmla="*/ 263 w 675"/>
                <a:gd name="T75" fmla="*/ 410 h 673"/>
                <a:gd name="T76" fmla="*/ 283 w 675"/>
                <a:gd name="T77" fmla="*/ 377 h 673"/>
                <a:gd name="T78" fmla="*/ 565 w 675"/>
                <a:gd name="T79" fmla="*/ 463 h 673"/>
                <a:gd name="T80" fmla="*/ 481 w 675"/>
                <a:gd name="T81" fmla="*/ 226 h 673"/>
                <a:gd name="T82" fmla="*/ 481 w 675"/>
                <a:gd name="T83" fmla="*/ 195 h 673"/>
                <a:gd name="T84" fmla="*/ 452 w 675"/>
                <a:gd name="T85" fmla="*/ 253 h 673"/>
                <a:gd name="T86" fmla="*/ 311 w 675"/>
                <a:gd name="T87" fmla="*/ 114 h 673"/>
                <a:gd name="T88" fmla="*/ 294 w 675"/>
                <a:gd name="T89" fmla="*/ 448 h 673"/>
                <a:gd name="T90" fmla="*/ 321 w 675"/>
                <a:gd name="T91" fmla="*/ 420 h 673"/>
                <a:gd name="T92" fmla="*/ 189 w 675"/>
                <a:gd name="T93" fmla="*/ 379 h 673"/>
                <a:gd name="T94" fmla="*/ 218 w 675"/>
                <a:gd name="T95" fmla="*/ 353 h 673"/>
                <a:gd name="T96" fmla="*/ 196 w 675"/>
                <a:gd name="T97" fmla="*/ 475 h 673"/>
                <a:gd name="T98" fmla="*/ 242 w 675"/>
                <a:gd name="T99" fmla="*/ 432 h 673"/>
                <a:gd name="T100" fmla="*/ 180 w 675"/>
                <a:gd name="T101" fmla="*/ 52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673">
                  <a:moveTo>
                    <a:pt x="0" y="0"/>
                  </a:moveTo>
                  <a:lnTo>
                    <a:pt x="0" y="31"/>
                  </a:lnTo>
                  <a:lnTo>
                    <a:pt x="536" y="31"/>
                  </a:lnTo>
                  <a:lnTo>
                    <a:pt x="536" y="57"/>
                  </a:lnTo>
                  <a:lnTo>
                    <a:pt x="479" y="57"/>
                  </a:lnTo>
                  <a:lnTo>
                    <a:pt x="479" y="112"/>
                  </a:lnTo>
                  <a:lnTo>
                    <a:pt x="366" y="112"/>
                  </a:lnTo>
                  <a:lnTo>
                    <a:pt x="366" y="198"/>
                  </a:lnTo>
                  <a:lnTo>
                    <a:pt x="426" y="198"/>
                  </a:lnTo>
                  <a:lnTo>
                    <a:pt x="426" y="226"/>
                  </a:lnTo>
                  <a:lnTo>
                    <a:pt x="340" y="226"/>
                  </a:lnTo>
                  <a:lnTo>
                    <a:pt x="340" y="83"/>
                  </a:lnTo>
                  <a:lnTo>
                    <a:pt x="3" y="83"/>
                  </a:lnTo>
                  <a:lnTo>
                    <a:pt x="3" y="114"/>
                  </a:lnTo>
                  <a:lnTo>
                    <a:pt x="141" y="114"/>
                  </a:lnTo>
                  <a:lnTo>
                    <a:pt x="141" y="465"/>
                  </a:lnTo>
                  <a:lnTo>
                    <a:pt x="173" y="465"/>
                  </a:lnTo>
                  <a:lnTo>
                    <a:pt x="173" y="482"/>
                  </a:lnTo>
                  <a:lnTo>
                    <a:pt x="141" y="482"/>
                  </a:lnTo>
                  <a:lnTo>
                    <a:pt x="141" y="534"/>
                  </a:lnTo>
                  <a:lnTo>
                    <a:pt x="194" y="534"/>
                  </a:lnTo>
                  <a:lnTo>
                    <a:pt x="194" y="501"/>
                  </a:lnTo>
                  <a:lnTo>
                    <a:pt x="211" y="501"/>
                  </a:lnTo>
                  <a:lnTo>
                    <a:pt x="211" y="534"/>
                  </a:lnTo>
                  <a:lnTo>
                    <a:pt x="562" y="532"/>
                  </a:lnTo>
                  <a:lnTo>
                    <a:pt x="565" y="673"/>
                  </a:lnTo>
                  <a:lnTo>
                    <a:pt x="593" y="673"/>
                  </a:lnTo>
                  <a:lnTo>
                    <a:pt x="593" y="341"/>
                  </a:lnTo>
                  <a:lnTo>
                    <a:pt x="505" y="341"/>
                  </a:lnTo>
                  <a:lnTo>
                    <a:pt x="505" y="253"/>
                  </a:lnTo>
                  <a:lnTo>
                    <a:pt x="534" y="253"/>
                  </a:lnTo>
                  <a:lnTo>
                    <a:pt x="534" y="310"/>
                  </a:lnTo>
                  <a:lnTo>
                    <a:pt x="620" y="310"/>
                  </a:lnTo>
                  <a:lnTo>
                    <a:pt x="620" y="224"/>
                  </a:lnTo>
                  <a:lnTo>
                    <a:pt x="562" y="224"/>
                  </a:lnTo>
                  <a:lnTo>
                    <a:pt x="562" y="195"/>
                  </a:lnTo>
                  <a:lnTo>
                    <a:pt x="617" y="195"/>
                  </a:lnTo>
                  <a:lnTo>
                    <a:pt x="617" y="141"/>
                  </a:lnTo>
                  <a:lnTo>
                    <a:pt x="646" y="141"/>
                  </a:lnTo>
                  <a:lnTo>
                    <a:pt x="646" y="673"/>
                  </a:lnTo>
                  <a:lnTo>
                    <a:pt x="675" y="673"/>
                  </a:lnTo>
                  <a:lnTo>
                    <a:pt x="675" y="114"/>
                  </a:lnTo>
                  <a:lnTo>
                    <a:pt x="620" y="114"/>
                  </a:lnTo>
                  <a:lnTo>
                    <a:pt x="620" y="83"/>
                  </a:lnTo>
                  <a:lnTo>
                    <a:pt x="675" y="83"/>
                  </a:lnTo>
                  <a:lnTo>
                    <a:pt x="675" y="2"/>
                  </a:lnTo>
                  <a:lnTo>
                    <a:pt x="589" y="2"/>
                  </a:lnTo>
                  <a:lnTo>
                    <a:pt x="589" y="57"/>
                  </a:lnTo>
                  <a:lnTo>
                    <a:pt x="560" y="57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4" y="114"/>
                  </a:moveTo>
                  <a:lnTo>
                    <a:pt x="194" y="322"/>
                  </a:lnTo>
                  <a:lnTo>
                    <a:pt x="249" y="322"/>
                  </a:lnTo>
                  <a:lnTo>
                    <a:pt x="249" y="377"/>
                  </a:lnTo>
                  <a:lnTo>
                    <a:pt x="230" y="377"/>
                  </a:lnTo>
                  <a:lnTo>
                    <a:pt x="230" y="341"/>
                  </a:lnTo>
                  <a:lnTo>
                    <a:pt x="177" y="341"/>
                  </a:lnTo>
                  <a:lnTo>
                    <a:pt x="177" y="394"/>
                  </a:lnTo>
                  <a:lnTo>
                    <a:pt x="211" y="391"/>
                  </a:lnTo>
                  <a:lnTo>
                    <a:pt x="211" y="410"/>
                  </a:lnTo>
                  <a:lnTo>
                    <a:pt x="177" y="410"/>
                  </a:lnTo>
                  <a:lnTo>
                    <a:pt x="177" y="446"/>
                  </a:lnTo>
                  <a:lnTo>
                    <a:pt x="161" y="446"/>
                  </a:lnTo>
                  <a:lnTo>
                    <a:pt x="158" y="114"/>
                  </a:lnTo>
                  <a:lnTo>
                    <a:pt x="194" y="114"/>
                  </a:lnTo>
                  <a:lnTo>
                    <a:pt x="194" y="114"/>
                  </a:lnTo>
                  <a:close/>
                  <a:moveTo>
                    <a:pt x="565" y="479"/>
                  </a:moveTo>
                  <a:lnTo>
                    <a:pt x="562" y="515"/>
                  </a:lnTo>
                  <a:lnTo>
                    <a:pt x="230" y="515"/>
                  </a:lnTo>
                  <a:lnTo>
                    <a:pt x="230" y="496"/>
                  </a:lnTo>
                  <a:lnTo>
                    <a:pt x="266" y="496"/>
                  </a:lnTo>
                  <a:lnTo>
                    <a:pt x="266" y="460"/>
                  </a:lnTo>
                  <a:lnTo>
                    <a:pt x="335" y="460"/>
                  </a:lnTo>
                  <a:lnTo>
                    <a:pt x="335" y="408"/>
                  </a:lnTo>
                  <a:lnTo>
                    <a:pt x="299" y="408"/>
                  </a:lnTo>
                  <a:lnTo>
                    <a:pt x="299" y="394"/>
                  </a:lnTo>
                  <a:lnTo>
                    <a:pt x="352" y="394"/>
                  </a:lnTo>
                  <a:lnTo>
                    <a:pt x="352" y="479"/>
                  </a:lnTo>
                  <a:lnTo>
                    <a:pt x="565" y="479"/>
                  </a:lnTo>
                  <a:lnTo>
                    <a:pt x="565" y="479"/>
                  </a:lnTo>
                  <a:close/>
                  <a:moveTo>
                    <a:pt x="653" y="21"/>
                  </a:moveTo>
                  <a:lnTo>
                    <a:pt x="653" y="64"/>
                  </a:lnTo>
                  <a:lnTo>
                    <a:pt x="610" y="64"/>
                  </a:lnTo>
                  <a:lnTo>
                    <a:pt x="610" y="21"/>
                  </a:lnTo>
                  <a:lnTo>
                    <a:pt x="653" y="21"/>
                  </a:lnTo>
                  <a:lnTo>
                    <a:pt x="653" y="21"/>
                  </a:lnTo>
                  <a:close/>
                  <a:moveTo>
                    <a:pt x="584" y="160"/>
                  </a:moveTo>
                  <a:lnTo>
                    <a:pt x="584" y="93"/>
                  </a:lnTo>
                  <a:lnTo>
                    <a:pt x="514" y="93"/>
                  </a:lnTo>
                  <a:lnTo>
                    <a:pt x="51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385" y="133"/>
                  </a:moveTo>
                  <a:lnTo>
                    <a:pt x="385" y="176"/>
                  </a:lnTo>
                  <a:lnTo>
                    <a:pt x="428" y="176"/>
                  </a:lnTo>
                  <a:lnTo>
                    <a:pt x="428" y="133"/>
                  </a:lnTo>
                  <a:lnTo>
                    <a:pt x="385" y="133"/>
                  </a:lnTo>
                  <a:lnTo>
                    <a:pt x="385" y="133"/>
                  </a:lnTo>
                  <a:close/>
                  <a:moveTo>
                    <a:pt x="598" y="246"/>
                  </a:moveTo>
                  <a:lnTo>
                    <a:pt x="598" y="289"/>
                  </a:lnTo>
                  <a:lnTo>
                    <a:pt x="555" y="289"/>
                  </a:lnTo>
                  <a:lnTo>
                    <a:pt x="555" y="246"/>
                  </a:lnTo>
                  <a:lnTo>
                    <a:pt x="598" y="246"/>
                  </a:lnTo>
                  <a:lnTo>
                    <a:pt x="598" y="246"/>
                  </a:lnTo>
                  <a:close/>
                  <a:moveTo>
                    <a:pt x="311" y="114"/>
                  </a:moveTo>
                  <a:lnTo>
                    <a:pt x="211" y="114"/>
                  </a:lnTo>
                  <a:lnTo>
                    <a:pt x="211" y="303"/>
                  </a:lnTo>
                  <a:lnTo>
                    <a:pt x="263" y="303"/>
                  </a:lnTo>
                  <a:lnTo>
                    <a:pt x="263" y="391"/>
                  </a:lnTo>
                  <a:lnTo>
                    <a:pt x="230" y="391"/>
                  </a:lnTo>
                  <a:lnTo>
                    <a:pt x="230" y="410"/>
                  </a:lnTo>
                  <a:lnTo>
                    <a:pt x="263" y="410"/>
                  </a:lnTo>
                  <a:lnTo>
                    <a:pt x="263" y="444"/>
                  </a:lnTo>
                  <a:lnTo>
                    <a:pt x="283" y="444"/>
                  </a:lnTo>
                  <a:lnTo>
                    <a:pt x="283" y="377"/>
                  </a:lnTo>
                  <a:lnTo>
                    <a:pt x="371" y="377"/>
                  </a:lnTo>
                  <a:lnTo>
                    <a:pt x="371" y="463"/>
                  </a:lnTo>
                  <a:lnTo>
                    <a:pt x="565" y="463"/>
                  </a:lnTo>
                  <a:lnTo>
                    <a:pt x="565" y="365"/>
                  </a:lnTo>
                  <a:lnTo>
                    <a:pt x="481" y="365"/>
                  </a:lnTo>
                  <a:lnTo>
                    <a:pt x="481" y="226"/>
                  </a:lnTo>
                  <a:lnTo>
                    <a:pt x="536" y="226"/>
                  </a:lnTo>
                  <a:lnTo>
                    <a:pt x="536" y="195"/>
                  </a:lnTo>
                  <a:lnTo>
                    <a:pt x="481" y="195"/>
                  </a:lnTo>
                  <a:lnTo>
                    <a:pt x="481" y="143"/>
                  </a:lnTo>
                  <a:lnTo>
                    <a:pt x="452" y="143"/>
                  </a:lnTo>
                  <a:lnTo>
                    <a:pt x="452" y="253"/>
                  </a:lnTo>
                  <a:lnTo>
                    <a:pt x="311" y="253"/>
                  </a:lnTo>
                  <a:lnTo>
                    <a:pt x="311" y="114"/>
                  </a:lnTo>
                  <a:lnTo>
                    <a:pt x="311" y="114"/>
                  </a:lnTo>
                  <a:close/>
                  <a:moveTo>
                    <a:pt x="321" y="420"/>
                  </a:moveTo>
                  <a:lnTo>
                    <a:pt x="321" y="448"/>
                  </a:lnTo>
                  <a:lnTo>
                    <a:pt x="294" y="448"/>
                  </a:lnTo>
                  <a:lnTo>
                    <a:pt x="294" y="420"/>
                  </a:lnTo>
                  <a:lnTo>
                    <a:pt x="321" y="420"/>
                  </a:lnTo>
                  <a:lnTo>
                    <a:pt x="321" y="420"/>
                  </a:lnTo>
                  <a:close/>
                  <a:moveTo>
                    <a:pt x="218" y="353"/>
                  </a:moveTo>
                  <a:lnTo>
                    <a:pt x="218" y="379"/>
                  </a:lnTo>
                  <a:lnTo>
                    <a:pt x="189" y="379"/>
                  </a:lnTo>
                  <a:lnTo>
                    <a:pt x="189" y="353"/>
                  </a:lnTo>
                  <a:lnTo>
                    <a:pt x="218" y="353"/>
                  </a:lnTo>
                  <a:lnTo>
                    <a:pt x="218" y="353"/>
                  </a:lnTo>
                  <a:close/>
                  <a:moveTo>
                    <a:pt x="242" y="432"/>
                  </a:moveTo>
                  <a:lnTo>
                    <a:pt x="242" y="475"/>
                  </a:lnTo>
                  <a:lnTo>
                    <a:pt x="196" y="475"/>
                  </a:lnTo>
                  <a:lnTo>
                    <a:pt x="196" y="432"/>
                  </a:lnTo>
                  <a:lnTo>
                    <a:pt x="242" y="432"/>
                  </a:lnTo>
                  <a:lnTo>
                    <a:pt x="242" y="432"/>
                  </a:lnTo>
                  <a:close/>
                  <a:moveTo>
                    <a:pt x="153" y="494"/>
                  </a:moveTo>
                  <a:lnTo>
                    <a:pt x="153" y="522"/>
                  </a:lnTo>
                  <a:lnTo>
                    <a:pt x="180" y="522"/>
                  </a:lnTo>
                  <a:lnTo>
                    <a:pt x="180" y="494"/>
                  </a:lnTo>
                  <a:lnTo>
                    <a:pt x="153" y="494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7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071563" y="5817320"/>
              <a:ext cx="10048874" cy="0"/>
            </a:xfrm>
            <a:prstGeom prst="line">
              <a:avLst/>
            </a:prstGeom>
            <a:ln w="47625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071563" y="5942011"/>
              <a:ext cx="10048874" cy="0"/>
            </a:xfrm>
            <a:prstGeom prst="line">
              <a:avLst/>
            </a:prstGeom>
            <a:ln w="47625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52197" y="4876800"/>
            <a:ext cx="2249334" cy="958485"/>
            <a:chOff x="452197" y="4846320"/>
            <a:chExt cx="2249334" cy="95848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09600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52197" y="5066141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The Mid-autumn Festival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Of Beginning</a:t>
              </a:r>
              <a:endParaRPr lang="zh-CN" altLang="en-US" sz="1400" dirty="0">
                <a:solidFill>
                  <a:srgbClr val="F2CF6A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81177" y="4876800"/>
            <a:ext cx="2249334" cy="958485"/>
            <a:chOff x="3481177" y="4846320"/>
            <a:chExt cx="2249334" cy="958485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649609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481177" y="5066141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The Mid-autumn Festival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Of </a:t>
              </a:r>
              <a:r>
                <a:rPr lang="en-US" altLang="zh-CN" sz="1400" dirty="0" err="1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Trddition</a:t>
              </a:r>
              <a:endParaRPr lang="zh-CN" altLang="en-US" sz="1400" dirty="0">
                <a:solidFill>
                  <a:srgbClr val="F2CF6A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82827" y="4876800"/>
            <a:ext cx="2249334" cy="958485"/>
            <a:chOff x="6382827" y="4846320"/>
            <a:chExt cx="2249334" cy="958485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537075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6382827" y="5066141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The Mid-autumn Festival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Of Convention</a:t>
              </a:r>
              <a:endParaRPr lang="zh-CN" altLang="en-US" sz="1400" dirty="0">
                <a:solidFill>
                  <a:srgbClr val="F2CF6A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491610" y="4876800"/>
            <a:ext cx="2249334" cy="958485"/>
            <a:chOff x="9491610" y="4846320"/>
            <a:chExt cx="2249334" cy="95848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9630866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9491610" y="5066141"/>
              <a:ext cx="22493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The Mid-autumn Festival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2CF6A"/>
                  </a:solidFill>
                  <a:latin typeface="Kozuka Gothic Pro R" panose="020B0400000000000000" pitchFamily="34" charset="-128"/>
                  <a:ea typeface="Kozuka Gothic Pro R" panose="020B0400000000000000" pitchFamily="34" charset="-128"/>
                </a:rPr>
                <a:t>Of Inheritance</a:t>
              </a:r>
              <a:endParaRPr lang="zh-CN" altLang="en-US" sz="1400" dirty="0">
                <a:solidFill>
                  <a:srgbClr val="F2CF6A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332532" y="1814078"/>
            <a:ext cx="9550082" cy="4150685"/>
            <a:chOff x="1320957" y="1814078"/>
            <a:chExt cx="9550082" cy="4150685"/>
          </a:xfrm>
        </p:grpSpPr>
        <p:sp>
          <p:nvSpPr>
            <p:cNvPr id="5" name="任意多边形 4"/>
            <p:cNvSpPr/>
            <p:nvPr/>
          </p:nvSpPr>
          <p:spPr>
            <a:xfrm>
              <a:off x="1320957" y="1814078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6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6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b="-2"/>
          <a:stretch>
            <a:fillRect/>
          </a:stretch>
        </p:blipFill>
        <p:spPr>
          <a:xfrm>
            <a:off x="-15240" y="-15240"/>
            <a:ext cx="4060587" cy="2869340"/>
          </a:xfrm>
          <a:prstGeom prst="rect">
            <a:avLst/>
          </a:prstGeom>
        </p:spPr>
      </p:pic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269983" y="822510"/>
            <a:ext cx="1835971" cy="881730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24720" y="5791267"/>
            <a:ext cx="2328619" cy="1015481"/>
            <a:chOff x="8623846" y="5267581"/>
            <a:chExt cx="3529493" cy="1539167"/>
          </a:xfrm>
        </p:grpSpPr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8623846" y="5267581"/>
              <a:ext cx="2614174" cy="1255464"/>
            </a:xfrm>
            <a:custGeom>
              <a:avLst/>
              <a:gdLst>
                <a:gd name="T0" fmla="*/ 779 w 804"/>
                <a:gd name="T1" fmla="*/ 108 h 386"/>
                <a:gd name="T2" fmla="*/ 531 w 804"/>
                <a:gd name="T3" fmla="*/ 114 h 386"/>
                <a:gd name="T4" fmla="*/ 542 w 804"/>
                <a:gd name="T5" fmla="*/ 53 h 386"/>
                <a:gd name="T6" fmla="*/ 616 w 804"/>
                <a:gd name="T7" fmla="*/ 27 h 386"/>
                <a:gd name="T8" fmla="*/ 340 w 804"/>
                <a:gd name="T9" fmla="*/ 98 h 386"/>
                <a:gd name="T10" fmla="*/ 566 w 804"/>
                <a:gd name="T11" fmla="*/ 255 h 386"/>
                <a:gd name="T12" fmla="*/ 342 w 804"/>
                <a:gd name="T13" fmla="*/ 146 h 386"/>
                <a:gd name="T14" fmla="*/ 201 w 804"/>
                <a:gd name="T15" fmla="*/ 156 h 386"/>
                <a:gd name="T16" fmla="*/ 56 w 804"/>
                <a:gd name="T17" fmla="*/ 226 h 386"/>
                <a:gd name="T18" fmla="*/ 18 w 804"/>
                <a:gd name="T19" fmla="*/ 271 h 386"/>
                <a:gd name="T20" fmla="*/ 138 w 804"/>
                <a:gd name="T21" fmla="*/ 314 h 386"/>
                <a:gd name="T22" fmla="*/ 239 w 804"/>
                <a:gd name="T23" fmla="*/ 374 h 386"/>
                <a:gd name="T24" fmla="*/ 324 w 804"/>
                <a:gd name="T25" fmla="*/ 329 h 386"/>
                <a:gd name="T26" fmla="*/ 566 w 804"/>
                <a:gd name="T27" fmla="*/ 65 h 386"/>
                <a:gd name="T28" fmla="*/ 529 w 804"/>
                <a:gd name="T29" fmla="*/ 30 h 386"/>
                <a:gd name="T30" fmla="*/ 643 w 804"/>
                <a:gd name="T31" fmla="*/ 55 h 386"/>
                <a:gd name="T32" fmla="*/ 424 w 804"/>
                <a:gd name="T33" fmla="*/ 19 h 386"/>
                <a:gd name="T34" fmla="*/ 365 w 804"/>
                <a:gd name="T35" fmla="*/ 92 h 386"/>
                <a:gd name="T36" fmla="*/ 619 w 804"/>
                <a:gd name="T37" fmla="*/ 23 h 386"/>
                <a:gd name="T38" fmla="*/ 379 w 804"/>
                <a:gd name="T39" fmla="*/ 82 h 386"/>
                <a:gd name="T40" fmla="*/ 376 w 804"/>
                <a:gd name="T41" fmla="*/ 289 h 386"/>
                <a:gd name="T42" fmla="*/ 271 w 804"/>
                <a:gd name="T43" fmla="*/ 235 h 386"/>
                <a:gd name="T44" fmla="*/ 284 w 804"/>
                <a:gd name="T45" fmla="*/ 223 h 386"/>
                <a:gd name="T46" fmla="*/ 508 w 804"/>
                <a:gd name="T47" fmla="*/ 281 h 386"/>
                <a:gd name="T48" fmla="*/ 405 w 804"/>
                <a:gd name="T49" fmla="*/ 238 h 386"/>
                <a:gd name="T50" fmla="*/ 395 w 804"/>
                <a:gd name="T51" fmla="*/ 225 h 386"/>
                <a:gd name="T52" fmla="*/ 688 w 804"/>
                <a:gd name="T53" fmla="*/ 144 h 386"/>
                <a:gd name="T54" fmla="*/ 285 w 804"/>
                <a:gd name="T55" fmla="*/ 217 h 386"/>
                <a:gd name="T56" fmla="*/ 508 w 804"/>
                <a:gd name="T57" fmla="*/ 293 h 386"/>
                <a:gd name="T58" fmla="*/ 414 w 804"/>
                <a:gd name="T59" fmla="*/ 47 h 386"/>
                <a:gd name="T60" fmla="*/ 250 w 804"/>
                <a:gd name="T61" fmla="*/ 268 h 386"/>
                <a:gd name="T62" fmla="*/ 186 w 804"/>
                <a:gd name="T63" fmla="*/ 261 h 386"/>
                <a:gd name="T64" fmla="*/ 169 w 804"/>
                <a:gd name="T65" fmla="*/ 211 h 386"/>
                <a:gd name="T66" fmla="*/ 234 w 804"/>
                <a:gd name="T67" fmla="*/ 176 h 386"/>
                <a:gd name="T68" fmla="*/ 202 w 804"/>
                <a:gd name="T69" fmla="*/ 194 h 386"/>
                <a:gd name="T70" fmla="*/ 242 w 804"/>
                <a:gd name="T71" fmla="*/ 147 h 386"/>
                <a:gd name="T72" fmla="*/ 300 w 804"/>
                <a:gd name="T73" fmla="*/ 154 h 386"/>
                <a:gd name="T74" fmla="*/ 291 w 804"/>
                <a:gd name="T75" fmla="*/ 168 h 386"/>
                <a:gd name="T76" fmla="*/ 324 w 804"/>
                <a:gd name="T77" fmla="*/ 190 h 386"/>
                <a:gd name="T78" fmla="*/ 373 w 804"/>
                <a:gd name="T79" fmla="*/ 197 h 386"/>
                <a:gd name="T80" fmla="*/ 228 w 804"/>
                <a:gd name="T81" fmla="*/ 127 h 386"/>
                <a:gd name="T82" fmla="*/ 309 w 804"/>
                <a:gd name="T83" fmla="*/ 130 h 386"/>
                <a:gd name="T84" fmla="*/ 375 w 804"/>
                <a:gd name="T85" fmla="*/ 177 h 386"/>
                <a:gd name="T86" fmla="*/ 240 w 804"/>
                <a:gd name="T87" fmla="*/ 142 h 386"/>
                <a:gd name="T88" fmla="*/ 145 w 804"/>
                <a:gd name="T89" fmla="*/ 260 h 386"/>
                <a:gd name="T90" fmla="*/ 151 w 804"/>
                <a:gd name="T91" fmla="*/ 293 h 386"/>
                <a:gd name="T92" fmla="*/ 108 w 804"/>
                <a:gd name="T93" fmla="*/ 231 h 386"/>
                <a:gd name="T94" fmla="*/ 145 w 804"/>
                <a:gd name="T95" fmla="*/ 188 h 386"/>
                <a:gd name="T96" fmla="*/ 327 w 804"/>
                <a:gd name="T97" fmla="*/ 321 h 386"/>
                <a:gd name="T98" fmla="*/ 268 w 804"/>
                <a:gd name="T99" fmla="*/ 321 h 386"/>
                <a:gd name="T100" fmla="*/ 283 w 804"/>
                <a:gd name="T101" fmla="*/ 341 h 386"/>
                <a:gd name="T102" fmla="*/ 239 w 804"/>
                <a:gd name="T103" fmla="*/ 369 h 386"/>
                <a:gd name="T104" fmla="*/ 181 w 804"/>
                <a:gd name="T105" fmla="*/ 314 h 386"/>
                <a:gd name="T106" fmla="*/ 195 w 804"/>
                <a:gd name="T107" fmla="*/ 321 h 386"/>
                <a:gd name="T108" fmla="*/ 158 w 804"/>
                <a:gd name="T109" fmla="*/ 311 h 386"/>
                <a:gd name="T110" fmla="*/ 35 w 804"/>
                <a:gd name="T111" fmla="*/ 282 h 386"/>
                <a:gd name="T112" fmla="*/ 42 w 804"/>
                <a:gd name="T113" fmla="*/ 234 h 386"/>
                <a:gd name="T114" fmla="*/ 101 w 804"/>
                <a:gd name="T115" fmla="*/ 196 h 386"/>
                <a:gd name="T116" fmla="*/ 106 w 804"/>
                <a:gd name="T117" fmla="*/ 227 h 386"/>
                <a:gd name="T118" fmla="*/ 149 w 804"/>
                <a:gd name="T119" fmla="*/ 298 h 386"/>
                <a:gd name="T120" fmla="*/ 692 w 804"/>
                <a:gd name="T121" fmla="*/ 120 h 386"/>
                <a:gd name="T122" fmla="*/ 774 w 804"/>
                <a:gd name="T123" fmla="*/ 10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386">
                  <a:moveTo>
                    <a:pt x="782" y="143"/>
                  </a:moveTo>
                  <a:cubicBezTo>
                    <a:pt x="773" y="135"/>
                    <a:pt x="763" y="130"/>
                    <a:pt x="756" y="127"/>
                  </a:cubicBezTo>
                  <a:cubicBezTo>
                    <a:pt x="751" y="125"/>
                    <a:pt x="747" y="123"/>
                    <a:pt x="747" y="121"/>
                  </a:cubicBezTo>
                  <a:cubicBezTo>
                    <a:pt x="747" y="117"/>
                    <a:pt x="751" y="115"/>
                    <a:pt x="753" y="114"/>
                  </a:cubicBezTo>
                  <a:cubicBezTo>
                    <a:pt x="756" y="113"/>
                    <a:pt x="758" y="115"/>
                    <a:pt x="758" y="116"/>
                  </a:cubicBezTo>
                  <a:cubicBezTo>
                    <a:pt x="759" y="116"/>
                    <a:pt x="759" y="118"/>
                    <a:pt x="759" y="119"/>
                  </a:cubicBezTo>
                  <a:cubicBezTo>
                    <a:pt x="756" y="125"/>
                    <a:pt x="766" y="122"/>
                    <a:pt x="769" y="121"/>
                  </a:cubicBezTo>
                  <a:cubicBezTo>
                    <a:pt x="774" y="119"/>
                    <a:pt x="778" y="114"/>
                    <a:pt x="779" y="108"/>
                  </a:cubicBezTo>
                  <a:cubicBezTo>
                    <a:pt x="779" y="102"/>
                    <a:pt x="777" y="97"/>
                    <a:pt x="774" y="93"/>
                  </a:cubicBezTo>
                  <a:cubicBezTo>
                    <a:pt x="769" y="87"/>
                    <a:pt x="761" y="84"/>
                    <a:pt x="752" y="84"/>
                  </a:cubicBezTo>
                  <a:cubicBezTo>
                    <a:pt x="746" y="84"/>
                    <a:pt x="740" y="87"/>
                    <a:pt x="735" y="92"/>
                  </a:cubicBezTo>
                  <a:cubicBezTo>
                    <a:pt x="731" y="97"/>
                    <a:pt x="728" y="104"/>
                    <a:pt x="729" y="110"/>
                  </a:cubicBezTo>
                  <a:cubicBezTo>
                    <a:pt x="729" y="113"/>
                    <a:pt x="729" y="115"/>
                    <a:pt x="728" y="116"/>
                  </a:cubicBezTo>
                  <a:cubicBezTo>
                    <a:pt x="725" y="118"/>
                    <a:pt x="717" y="117"/>
                    <a:pt x="709" y="116"/>
                  </a:cubicBezTo>
                  <a:cubicBezTo>
                    <a:pt x="706" y="116"/>
                    <a:pt x="702" y="115"/>
                    <a:pt x="699" y="115"/>
                  </a:cubicBezTo>
                  <a:cubicBezTo>
                    <a:pt x="636" y="111"/>
                    <a:pt x="595" y="110"/>
                    <a:pt x="531" y="114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66" y="115"/>
                    <a:pt x="442" y="116"/>
                    <a:pt x="420" y="107"/>
                  </a:cubicBezTo>
                  <a:cubicBezTo>
                    <a:pt x="409" y="103"/>
                    <a:pt x="402" y="96"/>
                    <a:pt x="401" y="86"/>
                  </a:cubicBezTo>
                  <a:cubicBezTo>
                    <a:pt x="399" y="75"/>
                    <a:pt x="405" y="62"/>
                    <a:pt x="417" y="51"/>
                  </a:cubicBezTo>
                  <a:cubicBezTo>
                    <a:pt x="438" y="33"/>
                    <a:pt x="465" y="23"/>
                    <a:pt x="492" y="29"/>
                  </a:cubicBezTo>
                  <a:cubicBezTo>
                    <a:pt x="497" y="31"/>
                    <a:pt x="501" y="32"/>
                    <a:pt x="506" y="33"/>
                  </a:cubicBezTo>
                  <a:cubicBezTo>
                    <a:pt x="514" y="36"/>
                    <a:pt x="521" y="38"/>
                    <a:pt x="528" y="36"/>
                  </a:cubicBezTo>
                  <a:cubicBezTo>
                    <a:pt x="529" y="42"/>
                    <a:pt x="532" y="50"/>
                    <a:pt x="542" y="53"/>
                  </a:cubicBezTo>
                  <a:cubicBezTo>
                    <a:pt x="544" y="59"/>
                    <a:pt x="550" y="69"/>
                    <a:pt x="563" y="69"/>
                  </a:cubicBezTo>
                  <a:cubicBezTo>
                    <a:pt x="566" y="73"/>
                    <a:pt x="580" y="87"/>
                    <a:pt x="607" y="87"/>
                  </a:cubicBezTo>
                  <a:cubicBezTo>
                    <a:pt x="624" y="87"/>
                    <a:pt x="640" y="79"/>
                    <a:pt x="647" y="65"/>
                  </a:cubicBezTo>
                  <a:cubicBezTo>
                    <a:pt x="653" y="53"/>
                    <a:pt x="650" y="39"/>
                    <a:pt x="641" y="30"/>
                  </a:cubicBezTo>
                  <a:cubicBezTo>
                    <a:pt x="634" y="24"/>
                    <a:pt x="626" y="20"/>
                    <a:pt x="617" y="18"/>
                  </a:cubicBezTo>
                  <a:cubicBezTo>
                    <a:pt x="615" y="17"/>
                    <a:pt x="607" y="15"/>
                    <a:pt x="605" y="17"/>
                  </a:cubicBezTo>
                  <a:cubicBezTo>
                    <a:pt x="603" y="20"/>
                    <a:pt x="607" y="21"/>
                    <a:pt x="609" y="22"/>
                  </a:cubicBezTo>
                  <a:cubicBezTo>
                    <a:pt x="611" y="23"/>
                    <a:pt x="614" y="25"/>
                    <a:pt x="616" y="27"/>
                  </a:cubicBezTo>
                  <a:cubicBezTo>
                    <a:pt x="618" y="29"/>
                    <a:pt x="618" y="32"/>
                    <a:pt x="618" y="35"/>
                  </a:cubicBezTo>
                  <a:cubicBezTo>
                    <a:pt x="617" y="39"/>
                    <a:pt x="614" y="43"/>
                    <a:pt x="610" y="45"/>
                  </a:cubicBezTo>
                  <a:cubicBezTo>
                    <a:pt x="606" y="46"/>
                    <a:pt x="602" y="46"/>
                    <a:pt x="597" y="43"/>
                  </a:cubicBezTo>
                  <a:cubicBezTo>
                    <a:pt x="594" y="41"/>
                    <a:pt x="591" y="38"/>
                    <a:pt x="588" y="35"/>
                  </a:cubicBezTo>
                  <a:cubicBezTo>
                    <a:pt x="563" y="11"/>
                    <a:pt x="530" y="0"/>
                    <a:pt x="487" y="2"/>
                  </a:cubicBezTo>
                  <a:cubicBezTo>
                    <a:pt x="468" y="3"/>
                    <a:pt x="449" y="6"/>
                    <a:pt x="431" y="11"/>
                  </a:cubicBezTo>
                  <a:cubicBezTo>
                    <a:pt x="400" y="18"/>
                    <a:pt x="375" y="31"/>
                    <a:pt x="359" y="47"/>
                  </a:cubicBezTo>
                  <a:cubicBezTo>
                    <a:pt x="344" y="62"/>
                    <a:pt x="337" y="80"/>
                    <a:pt x="340" y="98"/>
                  </a:cubicBezTo>
                  <a:cubicBezTo>
                    <a:pt x="343" y="114"/>
                    <a:pt x="353" y="129"/>
                    <a:pt x="369" y="137"/>
                  </a:cubicBezTo>
                  <a:cubicBezTo>
                    <a:pt x="387" y="146"/>
                    <a:pt x="409" y="147"/>
                    <a:pt x="428" y="147"/>
                  </a:cubicBezTo>
                  <a:cubicBezTo>
                    <a:pt x="451" y="147"/>
                    <a:pt x="475" y="145"/>
                    <a:pt x="498" y="143"/>
                  </a:cubicBezTo>
                  <a:cubicBezTo>
                    <a:pt x="511" y="142"/>
                    <a:pt x="525" y="141"/>
                    <a:pt x="539" y="140"/>
                  </a:cubicBezTo>
                  <a:cubicBezTo>
                    <a:pt x="566" y="139"/>
                    <a:pt x="593" y="138"/>
                    <a:pt x="620" y="139"/>
                  </a:cubicBezTo>
                  <a:cubicBezTo>
                    <a:pt x="708" y="144"/>
                    <a:pt x="723" y="168"/>
                    <a:pt x="725" y="179"/>
                  </a:cubicBezTo>
                  <a:cubicBezTo>
                    <a:pt x="726" y="183"/>
                    <a:pt x="725" y="187"/>
                    <a:pt x="721" y="192"/>
                  </a:cubicBezTo>
                  <a:cubicBezTo>
                    <a:pt x="706" y="216"/>
                    <a:pt x="648" y="239"/>
                    <a:pt x="566" y="255"/>
                  </a:cubicBezTo>
                  <a:cubicBezTo>
                    <a:pt x="487" y="271"/>
                    <a:pt x="429" y="270"/>
                    <a:pt x="393" y="253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401" y="251"/>
                    <a:pt x="407" y="247"/>
                    <a:pt x="409" y="240"/>
                  </a:cubicBezTo>
                  <a:cubicBezTo>
                    <a:pt x="414" y="231"/>
                    <a:pt x="412" y="217"/>
                    <a:pt x="406" y="208"/>
                  </a:cubicBezTo>
                  <a:cubicBezTo>
                    <a:pt x="398" y="196"/>
                    <a:pt x="385" y="194"/>
                    <a:pt x="379" y="194"/>
                  </a:cubicBezTo>
                  <a:cubicBezTo>
                    <a:pt x="379" y="190"/>
                    <a:pt x="379" y="186"/>
                    <a:pt x="378" y="183"/>
                  </a:cubicBezTo>
                  <a:cubicBezTo>
                    <a:pt x="383" y="175"/>
                    <a:pt x="382" y="166"/>
                    <a:pt x="375" y="158"/>
                  </a:cubicBezTo>
                  <a:cubicBezTo>
                    <a:pt x="367" y="149"/>
                    <a:pt x="352" y="142"/>
                    <a:pt x="342" y="146"/>
                  </a:cubicBezTo>
                  <a:cubicBezTo>
                    <a:pt x="339" y="140"/>
                    <a:pt x="331" y="126"/>
                    <a:pt x="313" y="126"/>
                  </a:cubicBezTo>
                  <a:cubicBezTo>
                    <a:pt x="311" y="121"/>
                    <a:pt x="303" y="104"/>
                    <a:pt x="287" y="103"/>
                  </a:cubicBezTo>
                  <a:cubicBezTo>
                    <a:pt x="273" y="101"/>
                    <a:pt x="264" y="111"/>
                    <a:pt x="261" y="116"/>
                  </a:cubicBezTo>
                  <a:cubicBezTo>
                    <a:pt x="252" y="112"/>
                    <a:pt x="234" y="109"/>
                    <a:pt x="225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19" y="134"/>
                    <a:pt x="216" y="138"/>
                    <a:pt x="209" y="140"/>
                  </a:cubicBezTo>
                  <a:cubicBezTo>
                    <a:pt x="202" y="142"/>
                    <a:pt x="202" y="147"/>
                    <a:pt x="202" y="151"/>
                  </a:cubicBezTo>
                  <a:cubicBezTo>
                    <a:pt x="202" y="154"/>
                    <a:pt x="202" y="155"/>
                    <a:pt x="201" y="156"/>
                  </a:cubicBezTo>
                  <a:cubicBezTo>
                    <a:pt x="198" y="159"/>
                    <a:pt x="188" y="166"/>
                    <a:pt x="169" y="166"/>
                  </a:cubicBezTo>
                  <a:cubicBezTo>
                    <a:pt x="151" y="166"/>
                    <a:pt x="145" y="172"/>
                    <a:pt x="141" y="185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27" y="181"/>
                    <a:pt x="110" y="178"/>
                    <a:pt x="101" y="185"/>
                  </a:cubicBezTo>
                  <a:cubicBezTo>
                    <a:pt x="98" y="187"/>
                    <a:pt x="97" y="189"/>
                    <a:pt x="96" y="193"/>
                  </a:cubicBezTo>
                  <a:cubicBezTo>
                    <a:pt x="89" y="193"/>
                    <a:pt x="76" y="195"/>
                    <a:pt x="70" y="197"/>
                  </a:cubicBezTo>
                  <a:cubicBezTo>
                    <a:pt x="64" y="199"/>
                    <a:pt x="51" y="207"/>
                    <a:pt x="50" y="216"/>
                  </a:cubicBezTo>
                  <a:cubicBezTo>
                    <a:pt x="50" y="218"/>
                    <a:pt x="51" y="223"/>
                    <a:pt x="56" y="226"/>
                  </a:cubicBezTo>
                  <a:cubicBezTo>
                    <a:pt x="57" y="227"/>
                    <a:pt x="58" y="227"/>
                    <a:pt x="58" y="227"/>
                  </a:cubicBezTo>
                  <a:cubicBezTo>
                    <a:pt x="55" y="228"/>
                    <a:pt x="48" y="229"/>
                    <a:pt x="45" y="229"/>
                  </a:cubicBezTo>
                  <a:cubicBezTo>
                    <a:pt x="44" y="229"/>
                    <a:pt x="42" y="229"/>
                    <a:pt x="41" y="229"/>
                  </a:cubicBezTo>
                  <a:cubicBezTo>
                    <a:pt x="18" y="232"/>
                    <a:pt x="0" y="242"/>
                    <a:pt x="0" y="251"/>
                  </a:cubicBezTo>
                  <a:cubicBezTo>
                    <a:pt x="0" y="261"/>
                    <a:pt x="11" y="264"/>
                    <a:pt x="19" y="265"/>
                  </a:cubicBezTo>
                  <a:cubicBezTo>
                    <a:pt x="22" y="266"/>
                    <a:pt x="24" y="266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6" y="268"/>
                    <a:pt x="23" y="270"/>
                    <a:pt x="18" y="271"/>
                  </a:cubicBezTo>
                  <a:cubicBezTo>
                    <a:pt x="11" y="273"/>
                    <a:pt x="4" y="278"/>
                    <a:pt x="5" y="283"/>
                  </a:cubicBezTo>
                  <a:cubicBezTo>
                    <a:pt x="5" y="286"/>
                    <a:pt x="7" y="289"/>
                    <a:pt x="15" y="289"/>
                  </a:cubicBezTo>
                  <a:cubicBezTo>
                    <a:pt x="20" y="289"/>
                    <a:pt x="27" y="288"/>
                    <a:pt x="36" y="287"/>
                  </a:cubicBezTo>
                  <a:cubicBezTo>
                    <a:pt x="44" y="286"/>
                    <a:pt x="59" y="284"/>
                    <a:pt x="61" y="286"/>
                  </a:cubicBezTo>
                  <a:cubicBezTo>
                    <a:pt x="61" y="290"/>
                    <a:pt x="62" y="294"/>
                    <a:pt x="65" y="297"/>
                  </a:cubicBezTo>
                  <a:cubicBezTo>
                    <a:pt x="70" y="300"/>
                    <a:pt x="77" y="301"/>
                    <a:pt x="85" y="299"/>
                  </a:cubicBezTo>
                  <a:cubicBezTo>
                    <a:pt x="95" y="296"/>
                    <a:pt x="102" y="299"/>
                    <a:pt x="108" y="309"/>
                  </a:cubicBezTo>
                  <a:cubicBezTo>
                    <a:pt x="114" y="319"/>
                    <a:pt x="126" y="317"/>
                    <a:pt x="138" y="314"/>
                  </a:cubicBezTo>
                  <a:cubicBezTo>
                    <a:pt x="142" y="313"/>
                    <a:pt x="142" y="313"/>
                    <a:pt x="142" y="313"/>
                  </a:cubicBezTo>
                  <a:cubicBezTo>
                    <a:pt x="149" y="312"/>
                    <a:pt x="152" y="314"/>
                    <a:pt x="155" y="316"/>
                  </a:cubicBezTo>
                  <a:cubicBezTo>
                    <a:pt x="157" y="317"/>
                    <a:pt x="159" y="319"/>
                    <a:pt x="163" y="319"/>
                  </a:cubicBezTo>
                  <a:cubicBezTo>
                    <a:pt x="166" y="320"/>
                    <a:pt x="168" y="320"/>
                    <a:pt x="170" y="320"/>
                  </a:cubicBezTo>
                  <a:cubicBezTo>
                    <a:pt x="167" y="328"/>
                    <a:pt x="168" y="338"/>
                    <a:pt x="173" y="345"/>
                  </a:cubicBezTo>
                  <a:cubicBezTo>
                    <a:pt x="176" y="351"/>
                    <a:pt x="185" y="361"/>
                    <a:pt x="205" y="359"/>
                  </a:cubicBezTo>
                  <a:cubicBezTo>
                    <a:pt x="206" y="363"/>
                    <a:pt x="208" y="369"/>
                    <a:pt x="214" y="373"/>
                  </a:cubicBezTo>
                  <a:cubicBezTo>
                    <a:pt x="220" y="377"/>
                    <a:pt x="229" y="377"/>
                    <a:pt x="239" y="374"/>
                  </a:cubicBezTo>
                  <a:cubicBezTo>
                    <a:pt x="242" y="377"/>
                    <a:pt x="251" y="384"/>
                    <a:pt x="265" y="379"/>
                  </a:cubicBezTo>
                  <a:cubicBezTo>
                    <a:pt x="273" y="383"/>
                    <a:pt x="289" y="386"/>
                    <a:pt x="298" y="373"/>
                  </a:cubicBezTo>
                  <a:cubicBezTo>
                    <a:pt x="305" y="364"/>
                    <a:pt x="306" y="353"/>
                    <a:pt x="301" y="345"/>
                  </a:cubicBezTo>
                  <a:cubicBezTo>
                    <a:pt x="297" y="338"/>
                    <a:pt x="291" y="335"/>
                    <a:pt x="283" y="336"/>
                  </a:cubicBezTo>
                  <a:cubicBezTo>
                    <a:pt x="284" y="333"/>
                    <a:pt x="284" y="329"/>
                    <a:pt x="283" y="326"/>
                  </a:cubicBezTo>
                  <a:cubicBezTo>
                    <a:pt x="286" y="325"/>
                    <a:pt x="289" y="324"/>
                    <a:pt x="293" y="321"/>
                  </a:cubicBezTo>
                  <a:cubicBezTo>
                    <a:pt x="296" y="325"/>
                    <a:pt x="306" y="332"/>
                    <a:pt x="323" y="328"/>
                  </a:cubicBezTo>
                  <a:cubicBezTo>
                    <a:pt x="323" y="328"/>
                    <a:pt x="323" y="329"/>
                    <a:pt x="324" y="329"/>
                  </a:cubicBezTo>
                  <a:cubicBezTo>
                    <a:pt x="328" y="335"/>
                    <a:pt x="341" y="337"/>
                    <a:pt x="362" y="336"/>
                  </a:cubicBezTo>
                  <a:cubicBezTo>
                    <a:pt x="372" y="336"/>
                    <a:pt x="372" y="336"/>
                    <a:pt x="372" y="336"/>
                  </a:cubicBezTo>
                  <a:cubicBezTo>
                    <a:pt x="412" y="335"/>
                    <a:pt x="472" y="333"/>
                    <a:pt x="597" y="306"/>
                  </a:cubicBezTo>
                  <a:cubicBezTo>
                    <a:pt x="710" y="281"/>
                    <a:pt x="787" y="237"/>
                    <a:pt x="799" y="192"/>
                  </a:cubicBezTo>
                  <a:cubicBezTo>
                    <a:pt x="804" y="175"/>
                    <a:pt x="798" y="158"/>
                    <a:pt x="782" y="143"/>
                  </a:cubicBezTo>
                  <a:close/>
                  <a:moveTo>
                    <a:pt x="642" y="63"/>
                  </a:moveTo>
                  <a:cubicBezTo>
                    <a:pt x="636" y="75"/>
                    <a:pt x="622" y="82"/>
                    <a:pt x="607" y="82"/>
                  </a:cubicBezTo>
                  <a:cubicBezTo>
                    <a:pt x="579" y="82"/>
                    <a:pt x="567" y="66"/>
                    <a:pt x="566" y="65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4" y="64"/>
                    <a:pt x="564" y="64"/>
                  </a:cubicBezTo>
                  <a:cubicBezTo>
                    <a:pt x="550" y="64"/>
                    <a:pt x="547" y="51"/>
                    <a:pt x="547" y="50"/>
                  </a:cubicBezTo>
                  <a:cubicBezTo>
                    <a:pt x="546" y="49"/>
                    <a:pt x="546" y="49"/>
                    <a:pt x="546" y="49"/>
                  </a:cubicBezTo>
                  <a:cubicBezTo>
                    <a:pt x="546" y="49"/>
                    <a:pt x="545" y="49"/>
                    <a:pt x="545" y="49"/>
                  </a:cubicBezTo>
                  <a:cubicBezTo>
                    <a:pt x="532" y="45"/>
                    <a:pt x="533" y="33"/>
                    <a:pt x="533" y="33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33" y="28"/>
                    <a:pt x="529" y="30"/>
                    <a:pt x="529" y="30"/>
                  </a:cubicBezTo>
                  <a:cubicBezTo>
                    <a:pt x="523" y="34"/>
                    <a:pt x="517" y="31"/>
                    <a:pt x="507" y="28"/>
                  </a:cubicBezTo>
                  <a:cubicBezTo>
                    <a:pt x="503" y="27"/>
                    <a:pt x="499" y="26"/>
                    <a:pt x="494" y="25"/>
                  </a:cubicBezTo>
                  <a:cubicBezTo>
                    <a:pt x="490" y="24"/>
                    <a:pt x="487" y="23"/>
                    <a:pt x="483" y="23"/>
                  </a:cubicBezTo>
                  <a:cubicBezTo>
                    <a:pt x="492" y="22"/>
                    <a:pt x="500" y="21"/>
                    <a:pt x="504" y="21"/>
                  </a:cubicBezTo>
                  <a:cubicBezTo>
                    <a:pt x="522" y="21"/>
                    <a:pt x="540" y="27"/>
                    <a:pt x="550" y="36"/>
                  </a:cubicBezTo>
                  <a:cubicBezTo>
                    <a:pt x="554" y="39"/>
                    <a:pt x="558" y="43"/>
                    <a:pt x="562" y="47"/>
                  </a:cubicBezTo>
                  <a:cubicBezTo>
                    <a:pt x="576" y="61"/>
                    <a:pt x="591" y="76"/>
                    <a:pt x="614" y="74"/>
                  </a:cubicBezTo>
                  <a:cubicBezTo>
                    <a:pt x="627" y="74"/>
                    <a:pt x="638" y="66"/>
                    <a:pt x="643" y="55"/>
                  </a:cubicBezTo>
                  <a:cubicBezTo>
                    <a:pt x="644" y="53"/>
                    <a:pt x="644" y="51"/>
                    <a:pt x="645" y="49"/>
                  </a:cubicBezTo>
                  <a:cubicBezTo>
                    <a:pt x="645" y="53"/>
                    <a:pt x="645" y="58"/>
                    <a:pt x="642" y="63"/>
                  </a:cubicBezTo>
                  <a:close/>
                  <a:moveTo>
                    <a:pt x="372" y="132"/>
                  </a:moveTo>
                  <a:cubicBezTo>
                    <a:pt x="357" y="125"/>
                    <a:pt x="347" y="112"/>
                    <a:pt x="345" y="97"/>
                  </a:cubicBezTo>
                  <a:cubicBezTo>
                    <a:pt x="342" y="81"/>
                    <a:pt x="349" y="64"/>
                    <a:pt x="362" y="51"/>
                  </a:cubicBezTo>
                  <a:cubicBezTo>
                    <a:pt x="378" y="35"/>
                    <a:pt x="402" y="23"/>
                    <a:pt x="432" y="16"/>
                  </a:cubicBezTo>
                  <a:cubicBezTo>
                    <a:pt x="434" y="15"/>
                    <a:pt x="436" y="15"/>
                    <a:pt x="438" y="14"/>
                  </a:cubicBezTo>
                  <a:cubicBezTo>
                    <a:pt x="433" y="16"/>
                    <a:pt x="429" y="18"/>
                    <a:pt x="424" y="19"/>
                  </a:cubicBezTo>
                  <a:cubicBezTo>
                    <a:pt x="377" y="39"/>
                    <a:pt x="360" y="70"/>
                    <a:pt x="360" y="92"/>
                  </a:cubicBezTo>
                  <a:cubicBezTo>
                    <a:pt x="360" y="116"/>
                    <a:pt x="376" y="130"/>
                    <a:pt x="410" y="138"/>
                  </a:cubicBezTo>
                  <a:cubicBezTo>
                    <a:pt x="420" y="140"/>
                    <a:pt x="431" y="141"/>
                    <a:pt x="443" y="142"/>
                  </a:cubicBezTo>
                  <a:cubicBezTo>
                    <a:pt x="419" y="142"/>
                    <a:pt x="391" y="143"/>
                    <a:pt x="372" y="132"/>
                  </a:cubicBezTo>
                  <a:close/>
                  <a:moveTo>
                    <a:pt x="540" y="135"/>
                  </a:moveTo>
                  <a:cubicBezTo>
                    <a:pt x="519" y="136"/>
                    <a:pt x="519" y="136"/>
                    <a:pt x="519" y="136"/>
                  </a:cubicBezTo>
                  <a:cubicBezTo>
                    <a:pt x="482" y="137"/>
                    <a:pt x="441" y="139"/>
                    <a:pt x="411" y="133"/>
                  </a:cubicBezTo>
                  <a:cubicBezTo>
                    <a:pt x="370" y="124"/>
                    <a:pt x="365" y="106"/>
                    <a:pt x="365" y="92"/>
                  </a:cubicBezTo>
                  <a:cubicBezTo>
                    <a:pt x="365" y="72"/>
                    <a:pt x="382" y="45"/>
                    <a:pt x="426" y="24"/>
                  </a:cubicBezTo>
                  <a:cubicBezTo>
                    <a:pt x="465" y="6"/>
                    <a:pt x="514" y="1"/>
                    <a:pt x="554" y="19"/>
                  </a:cubicBezTo>
                  <a:cubicBezTo>
                    <a:pt x="564" y="24"/>
                    <a:pt x="574" y="29"/>
                    <a:pt x="582" y="37"/>
                  </a:cubicBezTo>
                  <a:cubicBezTo>
                    <a:pt x="586" y="41"/>
                    <a:pt x="591" y="45"/>
                    <a:pt x="595" y="48"/>
                  </a:cubicBezTo>
                  <a:cubicBezTo>
                    <a:pt x="600" y="51"/>
                    <a:pt x="607" y="52"/>
                    <a:pt x="612" y="49"/>
                  </a:cubicBezTo>
                  <a:cubicBezTo>
                    <a:pt x="618" y="47"/>
                    <a:pt x="621" y="42"/>
                    <a:pt x="623" y="36"/>
                  </a:cubicBezTo>
                  <a:cubicBezTo>
                    <a:pt x="623" y="31"/>
                    <a:pt x="623" y="27"/>
                    <a:pt x="620" y="24"/>
                  </a:cubicBezTo>
                  <a:cubicBezTo>
                    <a:pt x="620" y="24"/>
                    <a:pt x="620" y="23"/>
                    <a:pt x="619" y="23"/>
                  </a:cubicBezTo>
                  <a:cubicBezTo>
                    <a:pt x="625" y="24"/>
                    <a:pt x="632" y="27"/>
                    <a:pt x="637" y="33"/>
                  </a:cubicBezTo>
                  <a:cubicBezTo>
                    <a:pt x="641" y="38"/>
                    <a:pt x="641" y="45"/>
                    <a:pt x="638" y="53"/>
                  </a:cubicBezTo>
                  <a:cubicBezTo>
                    <a:pt x="634" y="63"/>
                    <a:pt x="625" y="69"/>
                    <a:pt x="614" y="69"/>
                  </a:cubicBezTo>
                  <a:cubicBezTo>
                    <a:pt x="593" y="70"/>
                    <a:pt x="580" y="57"/>
                    <a:pt x="565" y="43"/>
                  </a:cubicBezTo>
                  <a:cubicBezTo>
                    <a:pt x="562" y="40"/>
                    <a:pt x="558" y="36"/>
                    <a:pt x="553" y="32"/>
                  </a:cubicBezTo>
                  <a:cubicBezTo>
                    <a:pt x="542" y="22"/>
                    <a:pt x="523" y="16"/>
                    <a:pt x="504" y="16"/>
                  </a:cubicBezTo>
                  <a:cubicBezTo>
                    <a:pt x="474" y="16"/>
                    <a:pt x="444" y="24"/>
                    <a:pt x="417" y="38"/>
                  </a:cubicBezTo>
                  <a:cubicBezTo>
                    <a:pt x="401" y="47"/>
                    <a:pt x="382" y="64"/>
                    <a:pt x="379" y="82"/>
                  </a:cubicBezTo>
                  <a:cubicBezTo>
                    <a:pt x="377" y="92"/>
                    <a:pt x="379" y="101"/>
                    <a:pt x="385" y="108"/>
                  </a:cubicBezTo>
                  <a:cubicBezTo>
                    <a:pt x="402" y="128"/>
                    <a:pt x="447" y="135"/>
                    <a:pt x="523" y="130"/>
                  </a:cubicBezTo>
                  <a:cubicBezTo>
                    <a:pt x="609" y="124"/>
                    <a:pt x="743" y="130"/>
                    <a:pt x="757" y="173"/>
                  </a:cubicBezTo>
                  <a:cubicBezTo>
                    <a:pt x="759" y="180"/>
                    <a:pt x="758" y="188"/>
                    <a:pt x="754" y="195"/>
                  </a:cubicBezTo>
                  <a:cubicBezTo>
                    <a:pt x="740" y="221"/>
                    <a:pt x="690" y="246"/>
                    <a:pt x="617" y="265"/>
                  </a:cubicBezTo>
                  <a:cubicBezTo>
                    <a:pt x="582" y="275"/>
                    <a:pt x="542" y="285"/>
                    <a:pt x="507" y="288"/>
                  </a:cubicBezTo>
                  <a:cubicBezTo>
                    <a:pt x="495" y="289"/>
                    <a:pt x="495" y="289"/>
                    <a:pt x="495" y="289"/>
                  </a:cubicBezTo>
                  <a:cubicBezTo>
                    <a:pt x="452" y="294"/>
                    <a:pt x="419" y="297"/>
                    <a:pt x="376" y="289"/>
                  </a:cubicBezTo>
                  <a:cubicBezTo>
                    <a:pt x="361" y="287"/>
                    <a:pt x="309" y="275"/>
                    <a:pt x="286" y="249"/>
                  </a:cubicBezTo>
                  <a:cubicBezTo>
                    <a:pt x="287" y="249"/>
                    <a:pt x="287" y="248"/>
                    <a:pt x="287" y="248"/>
                  </a:cubicBezTo>
                  <a:cubicBezTo>
                    <a:pt x="289" y="242"/>
                    <a:pt x="287" y="236"/>
                    <a:pt x="282" y="232"/>
                  </a:cubicBezTo>
                  <a:cubicBezTo>
                    <a:pt x="278" y="229"/>
                    <a:pt x="273" y="228"/>
                    <a:pt x="269" y="230"/>
                  </a:cubicBezTo>
                  <a:cubicBezTo>
                    <a:pt x="265" y="232"/>
                    <a:pt x="262" y="236"/>
                    <a:pt x="261" y="241"/>
                  </a:cubicBezTo>
                  <a:cubicBezTo>
                    <a:pt x="261" y="242"/>
                    <a:pt x="262" y="243"/>
                    <a:pt x="263" y="243"/>
                  </a:cubicBezTo>
                  <a:cubicBezTo>
                    <a:pt x="265" y="244"/>
                    <a:pt x="266" y="243"/>
                    <a:pt x="266" y="241"/>
                  </a:cubicBezTo>
                  <a:cubicBezTo>
                    <a:pt x="266" y="238"/>
                    <a:pt x="268" y="236"/>
                    <a:pt x="271" y="235"/>
                  </a:cubicBezTo>
                  <a:cubicBezTo>
                    <a:pt x="273" y="234"/>
                    <a:pt x="276" y="234"/>
                    <a:pt x="279" y="236"/>
                  </a:cubicBezTo>
                  <a:cubicBezTo>
                    <a:pt x="283" y="239"/>
                    <a:pt x="284" y="242"/>
                    <a:pt x="282" y="246"/>
                  </a:cubicBezTo>
                  <a:cubicBezTo>
                    <a:pt x="280" y="252"/>
                    <a:pt x="272" y="258"/>
                    <a:pt x="265" y="257"/>
                  </a:cubicBezTo>
                  <a:cubicBezTo>
                    <a:pt x="257" y="256"/>
                    <a:pt x="249" y="252"/>
                    <a:pt x="246" y="245"/>
                  </a:cubicBezTo>
                  <a:cubicBezTo>
                    <a:pt x="242" y="239"/>
                    <a:pt x="243" y="232"/>
                    <a:pt x="246" y="226"/>
                  </a:cubicBezTo>
                  <a:cubicBezTo>
                    <a:pt x="250" y="219"/>
                    <a:pt x="255" y="216"/>
                    <a:pt x="260" y="216"/>
                  </a:cubicBezTo>
                  <a:cubicBezTo>
                    <a:pt x="267" y="214"/>
                    <a:pt x="276" y="216"/>
                    <a:pt x="283" y="222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7" y="222"/>
                    <a:pt x="306" y="210"/>
                    <a:pt x="317" y="224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0" y="225"/>
                    <a:pt x="334" y="218"/>
                    <a:pt x="339" y="226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52" y="250"/>
                    <a:pt x="364" y="274"/>
                    <a:pt x="397" y="280"/>
                  </a:cubicBezTo>
                  <a:cubicBezTo>
                    <a:pt x="428" y="286"/>
                    <a:pt x="472" y="286"/>
                    <a:pt x="508" y="281"/>
                  </a:cubicBezTo>
                  <a:cubicBezTo>
                    <a:pt x="615" y="265"/>
                    <a:pt x="692" y="240"/>
                    <a:pt x="729" y="210"/>
                  </a:cubicBezTo>
                  <a:cubicBezTo>
                    <a:pt x="747" y="196"/>
                    <a:pt x="748" y="183"/>
                    <a:pt x="746" y="175"/>
                  </a:cubicBezTo>
                  <a:cubicBezTo>
                    <a:pt x="741" y="157"/>
                    <a:pt x="715" y="143"/>
                    <a:pt x="679" y="138"/>
                  </a:cubicBezTo>
                  <a:cubicBezTo>
                    <a:pt x="661" y="135"/>
                    <a:pt x="643" y="135"/>
                    <a:pt x="625" y="134"/>
                  </a:cubicBezTo>
                  <a:cubicBezTo>
                    <a:pt x="604" y="134"/>
                    <a:pt x="582" y="134"/>
                    <a:pt x="560" y="135"/>
                  </a:cubicBezTo>
                  <a:cubicBezTo>
                    <a:pt x="554" y="135"/>
                    <a:pt x="547" y="135"/>
                    <a:pt x="540" y="135"/>
                  </a:cubicBezTo>
                  <a:close/>
                  <a:moveTo>
                    <a:pt x="401" y="210"/>
                  </a:moveTo>
                  <a:cubicBezTo>
                    <a:pt x="407" y="219"/>
                    <a:pt x="408" y="230"/>
                    <a:pt x="405" y="238"/>
                  </a:cubicBezTo>
                  <a:cubicBezTo>
                    <a:pt x="403" y="244"/>
                    <a:pt x="399" y="247"/>
                    <a:pt x="393" y="248"/>
                  </a:cubicBezTo>
                  <a:cubicBezTo>
                    <a:pt x="384" y="249"/>
                    <a:pt x="377" y="244"/>
                    <a:pt x="375" y="238"/>
                  </a:cubicBezTo>
                  <a:cubicBezTo>
                    <a:pt x="373" y="233"/>
                    <a:pt x="376" y="228"/>
                    <a:pt x="383" y="225"/>
                  </a:cubicBezTo>
                  <a:cubicBezTo>
                    <a:pt x="385" y="223"/>
                    <a:pt x="389" y="225"/>
                    <a:pt x="390" y="228"/>
                  </a:cubicBezTo>
                  <a:cubicBezTo>
                    <a:pt x="391" y="229"/>
                    <a:pt x="392" y="231"/>
                    <a:pt x="389" y="233"/>
                  </a:cubicBezTo>
                  <a:cubicBezTo>
                    <a:pt x="388" y="234"/>
                    <a:pt x="388" y="235"/>
                    <a:pt x="389" y="237"/>
                  </a:cubicBezTo>
                  <a:cubicBezTo>
                    <a:pt x="390" y="238"/>
                    <a:pt x="391" y="238"/>
                    <a:pt x="392" y="237"/>
                  </a:cubicBezTo>
                  <a:cubicBezTo>
                    <a:pt x="396" y="234"/>
                    <a:pt x="397" y="230"/>
                    <a:pt x="395" y="225"/>
                  </a:cubicBezTo>
                  <a:cubicBezTo>
                    <a:pt x="392" y="221"/>
                    <a:pt x="386" y="218"/>
                    <a:pt x="380" y="220"/>
                  </a:cubicBezTo>
                  <a:cubicBezTo>
                    <a:pt x="370" y="225"/>
                    <a:pt x="368" y="233"/>
                    <a:pt x="370" y="240"/>
                  </a:cubicBezTo>
                  <a:cubicBezTo>
                    <a:pt x="372" y="245"/>
                    <a:pt x="376" y="250"/>
                    <a:pt x="383" y="252"/>
                  </a:cubicBezTo>
                  <a:cubicBezTo>
                    <a:pt x="382" y="252"/>
                    <a:pt x="382" y="252"/>
                    <a:pt x="382" y="252"/>
                  </a:cubicBezTo>
                  <a:cubicBezTo>
                    <a:pt x="418" y="275"/>
                    <a:pt x="480" y="277"/>
                    <a:pt x="567" y="260"/>
                  </a:cubicBezTo>
                  <a:cubicBezTo>
                    <a:pt x="651" y="244"/>
                    <a:pt x="709" y="220"/>
                    <a:pt x="726" y="195"/>
                  </a:cubicBezTo>
                  <a:cubicBezTo>
                    <a:pt x="730" y="189"/>
                    <a:pt x="731" y="183"/>
                    <a:pt x="730" y="178"/>
                  </a:cubicBezTo>
                  <a:cubicBezTo>
                    <a:pt x="728" y="168"/>
                    <a:pt x="719" y="154"/>
                    <a:pt x="688" y="144"/>
                  </a:cubicBezTo>
                  <a:cubicBezTo>
                    <a:pt x="717" y="150"/>
                    <a:pt x="737" y="163"/>
                    <a:pt x="741" y="177"/>
                  </a:cubicBezTo>
                  <a:cubicBezTo>
                    <a:pt x="744" y="186"/>
                    <a:pt x="738" y="197"/>
                    <a:pt x="726" y="207"/>
                  </a:cubicBezTo>
                  <a:cubicBezTo>
                    <a:pt x="689" y="236"/>
                    <a:pt x="614" y="260"/>
                    <a:pt x="507" y="276"/>
                  </a:cubicBezTo>
                  <a:cubicBezTo>
                    <a:pt x="472" y="281"/>
                    <a:pt x="428" y="280"/>
                    <a:pt x="398" y="275"/>
                  </a:cubicBezTo>
                  <a:cubicBezTo>
                    <a:pt x="367" y="269"/>
                    <a:pt x="356" y="248"/>
                    <a:pt x="346" y="228"/>
                  </a:cubicBezTo>
                  <a:cubicBezTo>
                    <a:pt x="343" y="224"/>
                    <a:pt x="343" y="224"/>
                    <a:pt x="343" y="224"/>
                  </a:cubicBezTo>
                  <a:cubicBezTo>
                    <a:pt x="338" y="214"/>
                    <a:pt x="327" y="216"/>
                    <a:pt x="320" y="219"/>
                  </a:cubicBezTo>
                  <a:cubicBezTo>
                    <a:pt x="309" y="208"/>
                    <a:pt x="293" y="212"/>
                    <a:pt x="285" y="217"/>
                  </a:cubicBezTo>
                  <a:cubicBezTo>
                    <a:pt x="277" y="211"/>
                    <a:pt x="267" y="209"/>
                    <a:pt x="259" y="211"/>
                  </a:cubicBezTo>
                  <a:cubicBezTo>
                    <a:pt x="251" y="212"/>
                    <a:pt x="245" y="217"/>
                    <a:pt x="242" y="223"/>
                  </a:cubicBezTo>
                  <a:cubicBezTo>
                    <a:pt x="237" y="231"/>
                    <a:pt x="237" y="240"/>
                    <a:pt x="241" y="247"/>
                  </a:cubicBezTo>
                  <a:cubicBezTo>
                    <a:pt x="246" y="255"/>
                    <a:pt x="255" y="261"/>
                    <a:pt x="265" y="262"/>
                  </a:cubicBezTo>
                  <a:cubicBezTo>
                    <a:pt x="271" y="263"/>
                    <a:pt x="279" y="259"/>
                    <a:pt x="283" y="254"/>
                  </a:cubicBezTo>
                  <a:cubicBezTo>
                    <a:pt x="307" y="279"/>
                    <a:pt x="355" y="291"/>
                    <a:pt x="376" y="294"/>
                  </a:cubicBezTo>
                  <a:cubicBezTo>
                    <a:pt x="419" y="303"/>
                    <a:pt x="454" y="299"/>
                    <a:pt x="495" y="295"/>
                  </a:cubicBezTo>
                  <a:cubicBezTo>
                    <a:pt x="508" y="293"/>
                    <a:pt x="508" y="293"/>
                    <a:pt x="508" y="293"/>
                  </a:cubicBezTo>
                  <a:cubicBezTo>
                    <a:pt x="543" y="290"/>
                    <a:pt x="583" y="280"/>
                    <a:pt x="618" y="270"/>
                  </a:cubicBezTo>
                  <a:cubicBezTo>
                    <a:pt x="693" y="251"/>
                    <a:pt x="744" y="224"/>
                    <a:pt x="759" y="198"/>
                  </a:cubicBezTo>
                  <a:cubicBezTo>
                    <a:pt x="764" y="189"/>
                    <a:pt x="764" y="180"/>
                    <a:pt x="762" y="171"/>
                  </a:cubicBezTo>
                  <a:cubicBezTo>
                    <a:pt x="746" y="122"/>
                    <a:pt x="598" y="120"/>
                    <a:pt x="523" y="125"/>
                  </a:cubicBezTo>
                  <a:cubicBezTo>
                    <a:pt x="450" y="130"/>
                    <a:pt x="405" y="124"/>
                    <a:pt x="389" y="105"/>
                  </a:cubicBezTo>
                  <a:cubicBezTo>
                    <a:pt x="384" y="99"/>
                    <a:pt x="382" y="91"/>
                    <a:pt x="384" y="83"/>
                  </a:cubicBezTo>
                  <a:cubicBezTo>
                    <a:pt x="387" y="67"/>
                    <a:pt x="404" y="51"/>
                    <a:pt x="419" y="43"/>
                  </a:cubicBezTo>
                  <a:cubicBezTo>
                    <a:pt x="417" y="44"/>
                    <a:pt x="415" y="46"/>
                    <a:pt x="414" y="47"/>
                  </a:cubicBezTo>
                  <a:cubicBezTo>
                    <a:pt x="400" y="59"/>
                    <a:pt x="394" y="74"/>
                    <a:pt x="396" y="87"/>
                  </a:cubicBezTo>
                  <a:cubicBezTo>
                    <a:pt x="398" y="98"/>
                    <a:pt x="405" y="107"/>
                    <a:pt x="418" y="112"/>
                  </a:cubicBezTo>
                  <a:cubicBezTo>
                    <a:pt x="443" y="122"/>
                    <a:pt x="473" y="120"/>
                    <a:pt x="499" y="120"/>
                  </a:cubicBezTo>
                  <a:cubicBezTo>
                    <a:pt x="525" y="119"/>
                    <a:pt x="551" y="118"/>
                    <a:pt x="576" y="118"/>
                  </a:cubicBezTo>
                  <a:cubicBezTo>
                    <a:pt x="701" y="116"/>
                    <a:pt x="771" y="137"/>
                    <a:pt x="775" y="177"/>
                  </a:cubicBezTo>
                  <a:cubicBezTo>
                    <a:pt x="778" y="208"/>
                    <a:pt x="714" y="265"/>
                    <a:pt x="565" y="293"/>
                  </a:cubicBezTo>
                  <a:cubicBezTo>
                    <a:pt x="466" y="312"/>
                    <a:pt x="415" y="310"/>
                    <a:pt x="414" y="310"/>
                  </a:cubicBezTo>
                  <a:cubicBezTo>
                    <a:pt x="340" y="312"/>
                    <a:pt x="285" y="287"/>
                    <a:pt x="250" y="268"/>
                  </a:cubicBezTo>
                  <a:cubicBezTo>
                    <a:pt x="223" y="253"/>
                    <a:pt x="207" y="260"/>
                    <a:pt x="190" y="268"/>
                  </a:cubicBezTo>
                  <a:cubicBezTo>
                    <a:pt x="191" y="265"/>
                    <a:pt x="191" y="262"/>
                    <a:pt x="191" y="260"/>
                  </a:cubicBezTo>
                  <a:cubicBezTo>
                    <a:pt x="189" y="254"/>
                    <a:pt x="184" y="249"/>
                    <a:pt x="179" y="247"/>
                  </a:cubicBezTo>
                  <a:cubicBezTo>
                    <a:pt x="174" y="246"/>
                    <a:pt x="170" y="247"/>
                    <a:pt x="167" y="250"/>
                  </a:cubicBezTo>
                  <a:cubicBezTo>
                    <a:pt x="166" y="251"/>
                    <a:pt x="166" y="253"/>
                    <a:pt x="167" y="254"/>
                  </a:cubicBezTo>
                  <a:cubicBezTo>
                    <a:pt x="168" y="255"/>
                    <a:pt x="170" y="255"/>
                    <a:pt x="171" y="254"/>
                  </a:cubicBezTo>
                  <a:cubicBezTo>
                    <a:pt x="173" y="251"/>
                    <a:pt x="176" y="251"/>
                    <a:pt x="177" y="252"/>
                  </a:cubicBezTo>
                  <a:cubicBezTo>
                    <a:pt x="181" y="253"/>
                    <a:pt x="185" y="257"/>
                    <a:pt x="186" y="261"/>
                  </a:cubicBezTo>
                  <a:cubicBezTo>
                    <a:pt x="186" y="264"/>
                    <a:pt x="186" y="268"/>
                    <a:pt x="181" y="273"/>
                  </a:cubicBezTo>
                  <a:cubicBezTo>
                    <a:pt x="175" y="278"/>
                    <a:pt x="167" y="278"/>
                    <a:pt x="160" y="275"/>
                  </a:cubicBezTo>
                  <a:cubicBezTo>
                    <a:pt x="154" y="271"/>
                    <a:pt x="149" y="266"/>
                    <a:pt x="150" y="260"/>
                  </a:cubicBezTo>
                  <a:cubicBezTo>
                    <a:pt x="150" y="249"/>
                    <a:pt x="161" y="243"/>
                    <a:pt x="161" y="243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8"/>
                    <a:pt x="151" y="236"/>
                    <a:pt x="152" y="226"/>
                  </a:cubicBezTo>
                  <a:cubicBezTo>
                    <a:pt x="154" y="213"/>
                    <a:pt x="169" y="211"/>
                    <a:pt x="169" y="211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3" y="197"/>
                    <a:pt x="183" y="189"/>
                    <a:pt x="195" y="190"/>
                  </a:cubicBezTo>
                  <a:cubicBezTo>
                    <a:pt x="196" y="192"/>
                    <a:pt x="196" y="194"/>
                    <a:pt x="197" y="196"/>
                  </a:cubicBezTo>
                  <a:cubicBezTo>
                    <a:pt x="201" y="207"/>
                    <a:pt x="211" y="215"/>
                    <a:pt x="223" y="217"/>
                  </a:cubicBezTo>
                  <a:cubicBezTo>
                    <a:pt x="233" y="219"/>
                    <a:pt x="242" y="216"/>
                    <a:pt x="248" y="208"/>
                  </a:cubicBezTo>
                  <a:cubicBezTo>
                    <a:pt x="253" y="201"/>
                    <a:pt x="254" y="192"/>
                    <a:pt x="251" y="186"/>
                  </a:cubicBezTo>
                  <a:cubicBezTo>
                    <a:pt x="247" y="180"/>
                    <a:pt x="241" y="176"/>
                    <a:pt x="234" y="176"/>
                  </a:cubicBezTo>
                  <a:cubicBezTo>
                    <a:pt x="228" y="176"/>
                    <a:pt x="223" y="179"/>
                    <a:pt x="221" y="184"/>
                  </a:cubicBezTo>
                  <a:cubicBezTo>
                    <a:pt x="220" y="185"/>
                    <a:pt x="221" y="187"/>
                    <a:pt x="222" y="188"/>
                  </a:cubicBezTo>
                  <a:cubicBezTo>
                    <a:pt x="223" y="188"/>
                    <a:pt x="225" y="188"/>
                    <a:pt x="225" y="186"/>
                  </a:cubicBezTo>
                  <a:cubicBezTo>
                    <a:pt x="227" y="183"/>
                    <a:pt x="230" y="181"/>
                    <a:pt x="235" y="181"/>
                  </a:cubicBezTo>
                  <a:cubicBezTo>
                    <a:pt x="239" y="181"/>
                    <a:pt x="244" y="184"/>
                    <a:pt x="246" y="188"/>
                  </a:cubicBezTo>
                  <a:cubicBezTo>
                    <a:pt x="249" y="193"/>
                    <a:pt x="248" y="200"/>
                    <a:pt x="244" y="205"/>
                  </a:cubicBezTo>
                  <a:cubicBezTo>
                    <a:pt x="239" y="211"/>
                    <a:pt x="232" y="214"/>
                    <a:pt x="224" y="212"/>
                  </a:cubicBezTo>
                  <a:cubicBezTo>
                    <a:pt x="213" y="210"/>
                    <a:pt x="205" y="203"/>
                    <a:pt x="202" y="194"/>
                  </a:cubicBezTo>
                  <a:cubicBezTo>
                    <a:pt x="199" y="187"/>
                    <a:pt x="200" y="180"/>
                    <a:pt x="204" y="175"/>
                  </a:cubicBezTo>
                  <a:cubicBezTo>
                    <a:pt x="213" y="163"/>
                    <a:pt x="222" y="166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5" y="164"/>
                    <a:pt x="224" y="156"/>
                    <a:pt x="228" y="151"/>
                  </a:cubicBezTo>
                  <a:cubicBezTo>
                    <a:pt x="231" y="148"/>
                    <a:pt x="235" y="147"/>
                    <a:pt x="242" y="147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45"/>
                    <a:pt x="247" y="138"/>
                    <a:pt x="254" y="136"/>
                  </a:cubicBezTo>
                  <a:cubicBezTo>
                    <a:pt x="259" y="135"/>
                    <a:pt x="265" y="136"/>
                    <a:pt x="271" y="140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83" y="138"/>
                    <a:pt x="291" y="142"/>
                  </a:cubicBezTo>
                  <a:cubicBezTo>
                    <a:pt x="295" y="144"/>
                    <a:pt x="298" y="148"/>
                    <a:pt x="300" y="15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16" y="156"/>
                    <a:pt x="321" y="169"/>
                  </a:cubicBezTo>
                  <a:cubicBezTo>
                    <a:pt x="324" y="175"/>
                    <a:pt x="323" y="182"/>
                    <a:pt x="320" y="188"/>
                  </a:cubicBezTo>
                  <a:cubicBezTo>
                    <a:pt x="316" y="194"/>
                    <a:pt x="310" y="199"/>
                    <a:pt x="303" y="201"/>
                  </a:cubicBezTo>
                  <a:cubicBezTo>
                    <a:pt x="293" y="202"/>
                    <a:pt x="285" y="200"/>
                    <a:pt x="280" y="194"/>
                  </a:cubicBezTo>
                  <a:cubicBezTo>
                    <a:pt x="276" y="189"/>
                    <a:pt x="274" y="183"/>
                    <a:pt x="277" y="176"/>
                  </a:cubicBezTo>
                  <a:cubicBezTo>
                    <a:pt x="280" y="168"/>
                    <a:pt x="286" y="166"/>
                    <a:pt x="291" y="168"/>
                  </a:cubicBezTo>
                  <a:cubicBezTo>
                    <a:pt x="295" y="169"/>
                    <a:pt x="298" y="172"/>
                    <a:pt x="297" y="175"/>
                  </a:cubicBezTo>
                  <a:cubicBezTo>
                    <a:pt x="297" y="177"/>
                    <a:pt x="298" y="178"/>
                    <a:pt x="299" y="178"/>
                  </a:cubicBezTo>
                  <a:cubicBezTo>
                    <a:pt x="300" y="179"/>
                    <a:pt x="302" y="178"/>
                    <a:pt x="302" y="177"/>
                  </a:cubicBezTo>
                  <a:cubicBezTo>
                    <a:pt x="304" y="171"/>
                    <a:pt x="299" y="165"/>
                    <a:pt x="292" y="163"/>
                  </a:cubicBezTo>
                  <a:cubicBezTo>
                    <a:pt x="285" y="161"/>
                    <a:pt x="276" y="163"/>
                    <a:pt x="272" y="174"/>
                  </a:cubicBezTo>
                  <a:cubicBezTo>
                    <a:pt x="269" y="183"/>
                    <a:pt x="271" y="191"/>
                    <a:pt x="276" y="198"/>
                  </a:cubicBezTo>
                  <a:cubicBezTo>
                    <a:pt x="282" y="205"/>
                    <a:pt x="293" y="208"/>
                    <a:pt x="304" y="205"/>
                  </a:cubicBezTo>
                  <a:cubicBezTo>
                    <a:pt x="313" y="204"/>
                    <a:pt x="320" y="198"/>
                    <a:pt x="324" y="190"/>
                  </a:cubicBezTo>
                  <a:cubicBezTo>
                    <a:pt x="328" y="183"/>
                    <a:pt x="329" y="174"/>
                    <a:pt x="326" y="167"/>
                  </a:cubicBezTo>
                  <a:cubicBezTo>
                    <a:pt x="326" y="166"/>
                    <a:pt x="325" y="166"/>
                    <a:pt x="325" y="166"/>
                  </a:cubicBezTo>
                  <a:cubicBezTo>
                    <a:pt x="329" y="163"/>
                    <a:pt x="335" y="162"/>
                    <a:pt x="339" y="164"/>
                  </a:cubicBezTo>
                  <a:cubicBezTo>
                    <a:pt x="345" y="165"/>
                    <a:pt x="348" y="168"/>
                    <a:pt x="351" y="172"/>
                  </a:cubicBezTo>
                  <a:cubicBezTo>
                    <a:pt x="351" y="174"/>
                    <a:pt x="351" y="174"/>
                    <a:pt x="351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65" y="173"/>
                    <a:pt x="371" y="180"/>
                  </a:cubicBezTo>
                  <a:cubicBezTo>
                    <a:pt x="374" y="184"/>
                    <a:pt x="375" y="189"/>
                    <a:pt x="373" y="197"/>
                  </a:cubicBezTo>
                  <a:cubicBezTo>
                    <a:pt x="372" y="200"/>
                    <a:pt x="372" y="200"/>
                    <a:pt x="372" y="200"/>
                  </a:cubicBezTo>
                  <a:cubicBezTo>
                    <a:pt x="376" y="200"/>
                    <a:pt x="376" y="200"/>
                    <a:pt x="376" y="200"/>
                  </a:cubicBezTo>
                  <a:cubicBezTo>
                    <a:pt x="376" y="200"/>
                    <a:pt x="393" y="198"/>
                    <a:pt x="401" y="210"/>
                  </a:cubicBezTo>
                  <a:close/>
                  <a:moveTo>
                    <a:pt x="169" y="171"/>
                  </a:moveTo>
                  <a:cubicBezTo>
                    <a:pt x="189" y="171"/>
                    <a:pt x="201" y="163"/>
                    <a:pt x="204" y="160"/>
                  </a:cubicBezTo>
                  <a:cubicBezTo>
                    <a:pt x="208" y="158"/>
                    <a:pt x="207" y="154"/>
                    <a:pt x="207" y="151"/>
                  </a:cubicBezTo>
                  <a:cubicBezTo>
                    <a:pt x="207" y="147"/>
                    <a:pt x="208" y="146"/>
                    <a:pt x="210" y="145"/>
                  </a:cubicBezTo>
                  <a:cubicBezTo>
                    <a:pt x="219" y="142"/>
                    <a:pt x="222" y="137"/>
                    <a:pt x="228" y="12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39" y="111"/>
                    <a:pt x="261" y="121"/>
                    <a:pt x="261" y="121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4" y="120"/>
                    <a:pt x="264" y="120"/>
                    <a:pt x="264" y="120"/>
                  </a:cubicBezTo>
                  <a:cubicBezTo>
                    <a:pt x="265" y="119"/>
                    <a:pt x="272" y="106"/>
                    <a:pt x="287" y="108"/>
                  </a:cubicBezTo>
                  <a:cubicBezTo>
                    <a:pt x="302" y="109"/>
                    <a:pt x="309" y="129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32" y="130"/>
                    <a:pt x="338" y="149"/>
                    <a:pt x="338" y="150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3"/>
                    <a:pt x="341" y="151"/>
                    <a:pt x="341" y="151"/>
                  </a:cubicBezTo>
                  <a:cubicBezTo>
                    <a:pt x="349" y="147"/>
                    <a:pt x="364" y="153"/>
                    <a:pt x="371" y="162"/>
                  </a:cubicBezTo>
                  <a:cubicBezTo>
                    <a:pt x="374" y="165"/>
                    <a:pt x="378" y="171"/>
                    <a:pt x="375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69" y="169"/>
                    <a:pt x="358" y="168"/>
                    <a:pt x="354" y="168"/>
                  </a:cubicBezTo>
                  <a:cubicBezTo>
                    <a:pt x="351" y="163"/>
                    <a:pt x="347" y="160"/>
                    <a:pt x="341" y="159"/>
                  </a:cubicBezTo>
                  <a:cubicBezTo>
                    <a:pt x="334" y="157"/>
                    <a:pt x="328" y="158"/>
                    <a:pt x="323" y="162"/>
                  </a:cubicBezTo>
                  <a:cubicBezTo>
                    <a:pt x="317" y="153"/>
                    <a:pt x="308" y="151"/>
                    <a:pt x="304" y="151"/>
                  </a:cubicBezTo>
                  <a:cubicBezTo>
                    <a:pt x="302" y="144"/>
                    <a:pt x="298" y="140"/>
                    <a:pt x="293" y="137"/>
                  </a:cubicBezTo>
                  <a:cubicBezTo>
                    <a:pt x="285" y="133"/>
                    <a:pt x="276" y="135"/>
                    <a:pt x="273" y="135"/>
                  </a:cubicBezTo>
                  <a:cubicBezTo>
                    <a:pt x="266" y="131"/>
                    <a:pt x="259" y="130"/>
                    <a:pt x="253" y="132"/>
                  </a:cubicBezTo>
                  <a:cubicBezTo>
                    <a:pt x="246" y="134"/>
                    <a:pt x="242" y="139"/>
                    <a:pt x="240" y="142"/>
                  </a:cubicBezTo>
                  <a:cubicBezTo>
                    <a:pt x="233" y="142"/>
                    <a:pt x="228" y="144"/>
                    <a:pt x="224" y="148"/>
                  </a:cubicBezTo>
                  <a:cubicBezTo>
                    <a:pt x="221" y="152"/>
                    <a:pt x="220" y="158"/>
                    <a:pt x="220" y="161"/>
                  </a:cubicBezTo>
                  <a:cubicBezTo>
                    <a:pt x="216" y="160"/>
                    <a:pt x="208" y="162"/>
                    <a:pt x="200" y="172"/>
                  </a:cubicBezTo>
                  <a:cubicBezTo>
                    <a:pt x="197" y="176"/>
                    <a:pt x="195" y="180"/>
                    <a:pt x="195" y="185"/>
                  </a:cubicBezTo>
                  <a:cubicBezTo>
                    <a:pt x="181" y="184"/>
                    <a:pt x="169" y="193"/>
                    <a:pt x="167" y="207"/>
                  </a:cubicBezTo>
                  <a:cubicBezTo>
                    <a:pt x="160" y="208"/>
                    <a:pt x="149" y="213"/>
                    <a:pt x="147" y="225"/>
                  </a:cubicBezTo>
                  <a:cubicBezTo>
                    <a:pt x="146" y="234"/>
                    <a:pt x="150" y="239"/>
                    <a:pt x="155" y="242"/>
                  </a:cubicBezTo>
                  <a:cubicBezTo>
                    <a:pt x="151" y="245"/>
                    <a:pt x="145" y="251"/>
                    <a:pt x="145" y="260"/>
                  </a:cubicBezTo>
                  <a:cubicBezTo>
                    <a:pt x="144" y="267"/>
                    <a:pt x="149" y="275"/>
                    <a:pt x="158" y="279"/>
                  </a:cubicBezTo>
                  <a:cubicBezTo>
                    <a:pt x="167" y="284"/>
                    <a:pt x="176" y="283"/>
                    <a:pt x="184" y="277"/>
                  </a:cubicBezTo>
                  <a:cubicBezTo>
                    <a:pt x="187" y="276"/>
                    <a:pt x="189" y="274"/>
                    <a:pt x="192" y="273"/>
                  </a:cubicBezTo>
                  <a:cubicBezTo>
                    <a:pt x="195" y="272"/>
                    <a:pt x="198" y="270"/>
                    <a:pt x="201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3" y="270"/>
                    <a:pt x="205" y="272"/>
                    <a:pt x="205" y="276"/>
                  </a:cubicBezTo>
                  <a:cubicBezTo>
                    <a:pt x="205" y="279"/>
                    <a:pt x="204" y="289"/>
                    <a:pt x="186" y="295"/>
                  </a:cubicBezTo>
                  <a:cubicBezTo>
                    <a:pt x="169" y="300"/>
                    <a:pt x="159" y="296"/>
                    <a:pt x="151" y="293"/>
                  </a:cubicBezTo>
                  <a:cubicBezTo>
                    <a:pt x="147" y="292"/>
                    <a:pt x="144" y="291"/>
                    <a:pt x="141" y="290"/>
                  </a:cubicBezTo>
                  <a:cubicBezTo>
                    <a:pt x="138" y="289"/>
                    <a:pt x="134" y="289"/>
                    <a:pt x="130" y="289"/>
                  </a:cubicBezTo>
                  <a:cubicBezTo>
                    <a:pt x="122" y="290"/>
                    <a:pt x="113" y="290"/>
                    <a:pt x="108" y="286"/>
                  </a:cubicBezTo>
                  <a:cubicBezTo>
                    <a:pt x="106" y="283"/>
                    <a:pt x="106" y="279"/>
                    <a:pt x="105" y="274"/>
                  </a:cubicBezTo>
                  <a:cubicBezTo>
                    <a:pt x="105" y="270"/>
                    <a:pt x="105" y="266"/>
                    <a:pt x="103" y="263"/>
                  </a:cubicBezTo>
                  <a:cubicBezTo>
                    <a:pt x="102" y="260"/>
                    <a:pt x="99" y="258"/>
                    <a:pt x="96" y="256"/>
                  </a:cubicBezTo>
                  <a:cubicBezTo>
                    <a:pt x="92" y="254"/>
                    <a:pt x="89" y="252"/>
                    <a:pt x="89" y="247"/>
                  </a:cubicBezTo>
                  <a:cubicBezTo>
                    <a:pt x="89" y="243"/>
                    <a:pt x="98" y="236"/>
                    <a:pt x="108" y="231"/>
                  </a:cubicBezTo>
                  <a:cubicBezTo>
                    <a:pt x="114" y="229"/>
                    <a:pt x="120" y="226"/>
                    <a:pt x="121" y="221"/>
                  </a:cubicBezTo>
                  <a:cubicBezTo>
                    <a:pt x="121" y="219"/>
                    <a:pt x="121" y="217"/>
                    <a:pt x="119" y="214"/>
                  </a:cubicBezTo>
                  <a:cubicBezTo>
                    <a:pt x="117" y="211"/>
                    <a:pt x="116" y="206"/>
                    <a:pt x="118" y="202"/>
                  </a:cubicBezTo>
                  <a:cubicBezTo>
                    <a:pt x="119" y="200"/>
                    <a:pt x="121" y="197"/>
                    <a:pt x="125" y="197"/>
                  </a:cubicBezTo>
                  <a:cubicBezTo>
                    <a:pt x="126" y="197"/>
                    <a:pt x="128" y="197"/>
                    <a:pt x="129" y="197"/>
                  </a:cubicBezTo>
                  <a:cubicBezTo>
                    <a:pt x="136" y="197"/>
                    <a:pt x="141" y="196"/>
                    <a:pt x="145" y="190"/>
                  </a:cubicBezTo>
                  <a:cubicBezTo>
                    <a:pt x="145" y="189"/>
                    <a:pt x="145" y="189"/>
                    <a:pt x="145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6" y="187"/>
                    <a:pt x="146" y="187"/>
                    <a:pt x="146" y="186"/>
                  </a:cubicBezTo>
                  <a:cubicBezTo>
                    <a:pt x="149" y="177"/>
                    <a:pt x="152" y="171"/>
                    <a:pt x="169" y="171"/>
                  </a:cubicBezTo>
                  <a:close/>
                  <a:moveTo>
                    <a:pt x="795" y="191"/>
                  </a:moveTo>
                  <a:cubicBezTo>
                    <a:pt x="783" y="233"/>
                    <a:pt x="705" y="277"/>
                    <a:pt x="596" y="301"/>
                  </a:cubicBezTo>
                  <a:cubicBezTo>
                    <a:pt x="472" y="328"/>
                    <a:pt x="412" y="330"/>
                    <a:pt x="372" y="331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30" y="332"/>
                    <a:pt x="327" y="326"/>
                    <a:pt x="327" y="325"/>
                  </a:cubicBezTo>
                  <a:cubicBezTo>
                    <a:pt x="327" y="321"/>
                    <a:pt x="327" y="321"/>
                    <a:pt x="327" y="321"/>
                  </a:cubicBezTo>
                  <a:cubicBezTo>
                    <a:pt x="324" y="322"/>
                    <a:pt x="324" y="322"/>
                    <a:pt x="324" y="322"/>
                  </a:cubicBezTo>
                  <a:cubicBezTo>
                    <a:pt x="303" y="328"/>
                    <a:pt x="295" y="316"/>
                    <a:pt x="295" y="316"/>
                  </a:cubicBezTo>
                  <a:cubicBezTo>
                    <a:pt x="293" y="313"/>
                    <a:pt x="293" y="313"/>
                    <a:pt x="293" y="313"/>
                  </a:cubicBezTo>
                  <a:cubicBezTo>
                    <a:pt x="293" y="313"/>
                    <a:pt x="290" y="316"/>
                    <a:pt x="290" y="316"/>
                  </a:cubicBezTo>
                  <a:cubicBezTo>
                    <a:pt x="286" y="322"/>
                    <a:pt x="278" y="321"/>
                    <a:pt x="278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321"/>
                    <a:pt x="277" y="321"/>
                    <a:pt x="277" y="321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80" y="328"/>
                    <a:pt x="278" y="336"/>
                    <a:pt x="278" y="338"/>
                  </a:cubicBezTo>
                  <a:cubicBezTo>
                    <a:pt x="270" y="340"/>
                    <a:pt x="267" y="346"/>
                    <a:pt x="268" y="352"/>
                  </a:cubicBezTo>
                  <a:cubicBezTo>
                    <a:pt x="268" y="358"/>
                    <a:pt x="272" y="361"/>
                    <a:pt x="276" y="361"/>
                  </a:cubicBezTo>
                  <a:cubicBezTo>
                    <a:pt x="278" y="361"/>
                    <a:pt x="279" y="360"/>
                    <a:pt x="279" y="359"/>
                  </a:cubicBezTo>
                  <a:cubicBezTo>
                    <a:pt x="279" y="358"/>
                    <a:pt x="278" y="356"/>
                    <a:pt x="276" y="356"/>
                  </a:cubicBezTo>
                  <a:cubicBezTo>
                    <a:pt x="274" y="356"/>
                    <a:pt x="273" y="354"/>
                    <a:pt x="273" y="352"/>
                  </a:cubicBezTo>
                  <a:cubicBezTo>
                    <a:pt x="273" y="348"/>
                    <a:pt x="275" y="342"/>
                    <a:pt x="283" y="341"/>
                  </a:cubicBezTo>
                  <a:cubicBezTo>
                    <a:pt x="289" y="340"/>
                    <a:pt x="294" y="342"/>
                    <a:pt x="297" y="347"/>
                  </a:cubicBezTo>
                  <a:cubicBezTo>
                    <a:pt x="300" y="353"/>
                    <a:pt x="300" y="362"/>
                    <a:pt x="294" y="370"/>
                  </a:cubicBezTo>
                  <a:cubicBezTo>
                    <a:pt x="285" y="383"/>
                    <a:pt x="266" y="375"/>
                    <a:pt x="266" y="374"/>
                  </a:cubicBezTo>
                  <a:cubicBezTo>
                    <a:pt x="265" y="374"/>
                    <a:pt x="265" y="374"/>
                    <a:pt x="265" y="374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250" y="379"/>
                    <a:pt x="242" y="370"/>
                    <a:pt x="242" y="370"/>
                  </a:cubicBezTo>
                  <a:cubicBezTo>
                    <a:pt x="241" y="369"/>
                    <a:pt x="241" y="369"/>
                    <a:pt x="241" y="369"/>
                  </a:cubicBezTo>
                  <a:cubicBezTo>
                    <a:pt x="241" y="369"/>
                    <a:pt x="239" y="369"/>
                    <a:pt x="239" y="369"/>
                  </a:cubicBezTo>
                  <a:cubicBezTo>
                    <a:pt x="230" y="372"/>
                    <a:pt x="222" y="372"/>
                    <a:pt x="217" y="368"/>
                  </a:cubicBezTo>
                  <a:cubicBezTo>
                    <a:pt x="210" y="364"/>
                    <a:pt x="210" y="356"/>
                    <a:pt x="210" y="356"/>
                  </a:cubicBezTo>
                  <a:cubicBezTo>
                    <a:pt x="209" y="354"/>
                    <a:pt x="209" y="354"/>
                    <a:pt x="209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193" y="356"/>
                    <a:pt x="183" y="352"/>
                    <a:pt x="177" y="343"/>
                  </a:cubicBezTo>
                  <a:cubicBezTo>
                    <a:pt x="172" y="335"/>
                    <a:pt x="172" y="324"/>
                    <a:pt x="177" y="317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8" y="316"/>
                    <a:pt x="180" y="315"/>
                    <a:pt x="181" y="314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93" y="304"/>
                    <a:pt x="207" y="300"/>
                    <a:pt x="216" y="310"/>
                  </a:cubicBezTo>
                  <a:cubicBezTo>
                    <a:pt x="221" y="315"/>
                    <a:pt x="222" y="324"/>
                    <a:pt x="219" y="331"/>
                  </a:cubicBezTo>
                  <a:cubicBezTo>
                    <a:pt x="218" y="334"/>
                    <a:pt x="215" y="340"/>
                    <a:pt x="207" y="340"/>
                  </a:cubicBezTo>
                  <a:cubicBezTo>
                    <a:pt x="201" y="341"/>
                    <a:pt x="197" y="339"/>
                    <a:pt x="195" y="335"/>
                  </a:cubicBezTo>
                  <a:cubicBezTo>
                    <a:pt x="194" y="332"/>
                    <a:pt x="195" y="327"/>
                    <a:pt x="198" y="325"/>
                  </a:cubicBezTo>
                  <a:cubicBezTo>
                    <a:pt x="200" y="324"/>
                    <a:pt x="200" y="322"/>
                    <a:pt x="199" y="321"/>
                  </a:cubicBezTo>
                  <a:cubicBezTo>
                    <a:pt x="198" y="320"/>
                    <a:pt x="196" y="320"/>
                    <a:pt x="195" y="321"/>
                  </a:cubicBezTo>
                  <a:cubicBezTo>
                    <a:pt x="191" y="324"/>
                    <a:pt x="189" y="331"/>
                    <a:pt x="191" y="337"/>
                  </a:cubicBezTo>
                  <a:cubicBezTo>
                    <a:pt x="192" y="340"/>
                    <a:pt x="195" y="346"/>
                    <a:pt x="207" y="345"/>
                  </a:cubicBezTo>
                  <a:cubicBezTo>
                    <a:pt x="215" y="345"/>
                    <a:pt x="221" y="341"/>
                    <a:pt x="224" y="333"/>
                  </a:cubicBezTo>
                  <a:cubicBezTo>
                    <a:pt x="228" y="324"/>
                    <a:pt x="226" y="313"/>
                    <a:pt x="220" y="307"/>
                  </a:cubicBezTo>
                  <a:cubicBezTo>
                    <a:pt x="209" y="295"/>
                    <a:pt x="193" y="299"/>
                    <a:pt x="181" y="307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1" y="315"/>
                    <a:pt x="170" y="316"/>
                    <a:pt x="164" y="314"/>
                  </a:cubicBezTo>
                  <a:cubicBezTo>
                    <a:pt x="161" y="314"/>
                    <a:pt x="159" y="313"/>
                    <a:pt x="158" y="311"/>
                  </a:cubicBezTo>
                  <a:cubicBezTo>
                    <a:pt x="154" y="309"/>
                    <a:pt x="150" y="307"/>
                    <a:pt x="141" y="308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24" y="312"/>
                    <a:pt x="116" y="313"/>
                    <a:pt x="112" y="306"/>
                  </a:cubicBezTo>
                  <a:cubicBezTo>
                    <a:pt x="105" y="295"/>
                    <a:pt x="96" y="291"/>
                    <a:pt x="83" y="294"/>
                  </a:cubicBezTo>
                  <a:cubicBezTo>
                    <a:pt x="77" y="296"/>
                    <a:pt x="71" y="295"/>
                    <a:pt x="68" y="293"/>
                  </a:cubicBezTo>
                  <a:cubicBezTo>
                    <a:pt x="67" y="291"/>
                    <a:pt x="66" y="289"/>
                    <a:pt x="66" y="287"/>
                  </a:cubicBezTo>
                  <a:cubicBezTo>
                    <a:pt x="66" y="285"/>
                    <a:pt x="66" y="284"/>
                    <a:pt x="65" y="283"/>
                  </a:cubicBezTo>
                  <a:cubicBezTo>
                    <a:pt x="61" y="279"/>
                    <a:pt x="51" y="280"/>
                    <a:pt x="35" y="282"/>
                  </a:cubicBezTo>
                  <a:cubicBezTo>
                    <a:pt x="27" y="283"/>
                    <a:pt x="20" y="284"/>
                    <a:pt x="15" y="284"/>
                  </a:cubicBezTo>
                  <a:cubicBezTo>
                    <a:pt x="11" y="284"/>
                    <a:pt x="10" y="283"/>
                    <a:pt x="10" y="283"/>
                  </a:cubicBezTo>
                  <a:cubicBezTo>
                    <a:pt x="10" y="281"/>
                    <a:pt x="13" y="278"/>
                    <a:pt x="19" y="276"/>
                  </a:cubicBezTo>
                  <a:cubicBezTo>
                    <a:pt x="25" y="275"/>
                    <a:pt x="32" y="272"/>
                    <a:pt x="32" y="267"/>
                  </a:cubicBezTo>
                  <a:cubicBezTo>
                    <a:pt x="32" y="265"/>
                    <a:pt x="31" y="263"/>
                    <a:pt x="27" y="262"/>
                  </a:cubicBezTo>
                  <a:cubicBezTo>
                    <a:pt x="25" y="261"/>
                    <a:pt x="23" y="261"/>
                    <a:pt x="20" y="260"/>
                  </a:cubicBezTo>
                  <a:cubicBezTo>
                    <a:pt x="11" y="259"/>
                    <a:pt x="6" y="257"/>
                    <a:pt x="6" y="251"/>
                  </a:cubicBezTo>
                  <a:cubicBezTo>
                    <a:pt x="6" y="246"/>
                    <a:pt x="18" y="237"/>
                    <a:pt x="42" y="234"/>
                  </a:cubicBezTo>
                  <a:cubicBezTo>
                    <a:pt x="43" y="234"/>
                    <a:pt x="44" y="234"/>
                    <a:pt x="46" y="234"/>
                  </a:cubicBezTo>
                  <a:cubicBezTo>
                    <a:pt x="55" y="234"/>
                    <a:pt x="62" y="233"/>
                    <a:pt x="63" y="229"/>
                  </a:cubicBezTo>
                  <a:cubicBezTo>
                    <a:pt x="64" y="225"/>
                    <a:pt x="60" y="223"/>
                    <a:pt x="59" y="222"/>
                  </a:cubicBezTo>
                  <a:cubicBezTo>
                    <a:pt x="55" y="219"/>
                    <a:pt x="55" y="217"/>
                    <a:pt x="56" y="216"/>
                  </a:cubicBezTo>
                  <a:cubicBezTo>
                    <a:pt x="56" y="211"/>
                    <a:pt x="67" y="204"/>
                    <a:pt x="72" y="202"/>
                  </a:cubicBezTo>
                  <a:cubicBezTo>
                    <a:pt x="78" y="199"/>
                    <a:pt x="93" y="197"/>
                    <a:pt x="98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2"/>
                    <a:pt x="102" y="190"/>
                    <a:pt x="104" y="189"/>
                  </a:cubicBezTo>
                  <a:cubicBezTo>
                    <a:pt x="111" y="183"/>
                    <a:pt x="129" y="187"/>
                    <a:pt x="139" y="189"/>
                  </a:cubicBezTo>
                  <a:cubicBezTo>
                    <a:pt x="137" y="191"/>
                    <a:pt x="134" y="192"/>
                    <a:pt x="129" y="192"/>
                  </a:cubicBezTo>
                  <a:cubicBezTo>
                    <a:pt x="127" y="192"/>
                    <a:pt x="126" y="192"/>
                    <a:pt x="124" y="192"/>
                  </a:cubicBezTo>
                  <a:cubicBezTo>
                    <a:pt x="119" y="192"/>
                    <a:pt x="115" y="195"/>
                    <a:pt x="113" y="200"/>
                  </a:cubicBezTo>
                  <a:cubicBezTo>
                    <a:pt x="111" y="206"/>
                    <a:pt x="111" y="213"/>
                    <a:pt x="115" y="217"/>
                  </a:cubicBezTo>
                  <a:cubicBezTo>
                    <a:pt x="116" y="218"/>
                    <a:pt x="116" y="219"/>
                    <a:pt x="116" y="220"/>
                  </a:cubicBezTo>
                  <a:cubicBezTo>
                    <a:pt x="115" y="223"/>
                    <a:pt x="110" y="225"/>
                    <a:pt x="106" y="227"/>
                  </a:cubicBezTo>
                  <a:cubicBezTo>
                    <a:pt x="105" y="227"/>
                    <a:pt x="83" y="237"/>
                    <a:pt x="84" y="248"/>
                  </a:cubicBezTo>
                  <a:cubicBezTo>
                    <a:pt x="85" y="255"/>
                    <a:pt x="90" y="258"/>
                    <a:pt x="94" y="261"/>
                  </a:cubicBezTo>
                  <a:cubicBezTo>
                    <a:pt x="96" y="262"/>
                    <a:pt x="98" y="263"/>
                    <a:pt x="98" y="265"/>
                  </a:cubicBezTo>
                  <a:cubicBezTo>
                    <a:pt x="100" y="268"/>
                    <a:pt x="100" y="271"/>
                    <a:pt x="100" y="274"/>
                  </a:cubicBezTo>
                  <a:cubicBezTo>
                    <a:pt x="101" y="280"/>
                    <a:pt x="101" y="285"/>
                    <a:pt x="105" y="289"/>
                  </a:cubicBezTo>
                  <a:cubicBezTo>
                    <a:pt x="111" y="295"/>
                    <a:pt x="121" y="295"/>
                    <a:pt x="130" y="295"/>
                  </a:cubicBezTo>
                  <a:cubicBezTo>
                    <a:pt x="134" y="294"/>
                    <a:pt x="137" y="294"/>
                    <a:pt x="140" y="295"/>
                  </a:cubicBezTo>
                  <a:cubicBezTo>
                    <a:pt x="143" y="295"/>
                    <a:pt x="146" y="297"/>
                    <a:pt x="149" y="298"/>
                  </a:cubicBezTo>
                  <a:cubicBezTo>
                    <a:pt x="158" y="301"/>
                    <a:pt x="169" y="306"/>
                    <a:pt x="188" y="300"/>
                  </a:cubicBezTo>
                  <a:cubicBezTo>
                    <a:pt x="209" y="293"/>
                    <a:pt x="210" y="280"/>
                    <a:pt x="210" y="276"/>
                  </a:cubicBezTo>
                  <a:cubicBezTo>
                    <a:pt x="210" y="272"/>
                    <a:pt x="208" y="269"/>
                    <a:pt x="207" y="267"/>
                  </a:cubicBezTo>
                  <a:cubicBezTo>
                    <a:pt x="218" y="263"/>
                    <a:pt x="230" y="263"/>
                    <a:pt x="248" y="273"/>
                  </a:cubicBezTo>
                  <a:cubicBezTo>
                    <a:pt x="283" y="292"/>
                    <a:pt x="339" y="317"/>
                    <a:pt x="414" y="315"/>
                  </a:cubicBezTo>
                  <a:cubicBezTo>
                    <a:pt x="415" y="315"/>
                    <a:pt x="466" y="317"/>
                    <a:pt x="566" y="298"/>
                  </a:cubicBezTo>
                  <a:cubicBezTo>
                    <a:pt x="705" y="272"/>
                    <a:pt x="784" y="216"/>
                    <a:pt x="780" y="177"/>
                  </a:cubicBezTo>
                  <a:cubicBezTo>
                    <a:pt x="778" y="155"/>
                    <a:pt x="759" y="131"/>
                    <a:pt x="692" y="120"/>
                  </a:cubicBezTo>
                  <a:cubicBezTo>
                    <a:pt x="694" y="120"/>
                    <a:pt x="696" y="120"/>
                    <a:pt x="698" y="120"/>
                  </a:cubicBezTo>
                  <a:cubicBezTo>
                    <a:pt x="702" y="120"/>
                    <a:pt x="705" y="121"/>
                    <a:pt x="709" y="121"/>
                  </a:cubicBezTo>
                  <a:cubicBezTo>
                    <a:pt x="718" y="122"/>
                    <a:pt x="726" y="124"/>
                    <a:pt x="731" y="119"/>
                  </a:cubicBezTo>
                  <a:cubicBezTo>
                    <a:pt x="733" y="117"/>
                    <a:pt x="734" y="114"/>
                    <a:pt x="734" y="110"/>
                  </a:cubicBezTo>
                  <a:cubicBezTo>
                    <a:pt x="733" y="105"/>
                    <a:pt x="735" y="100"/>
                    <a:pt x="739" y="96"/>
                  </a:cubicBezTo>
                  <a:cubicBezTo>
                    <a:pt x="743" y="92"/>
                    <a:pt x="748" y="89"/>
                    <a:pt x="752" y="89"/>
                  </a:cubicBezTo>
                  <a:cubicBezTo>
                    <a:pt x="759" y="89"/>
                    <a:pt x="766" y="92"/>
                    <a:pt x="770" y="96"/>
                  </a:cubicBezTo>
                  <a:cubicBezTo>
                    <a:pt x="773" y="99"/>
                    <a:pt x="774" y="103"/>
                    <a:pt x="774" y="107"/>
                  </a:cubicBezTo>
                  <a:cubicBezTo>
                    <a:pt x="773" y="114"/>
                    <a:pt x="768" y="116"/>
                    <a:pt x="764" y="117"/>
                  </a:cubicBezTo>
                  <a:cubicBezTo>
                    <a:pt x="764" y="115"/>
                    <a:pt x="763" y="113"/>
                    <a:pt x="763" y="112"/>
                  </a:cubicBezTo>
                  <a:cubicBezTo>
                    <a:pt x="761" y="110"/>
                    <a:pt x="756" y="108"/>
                    <a:pt x="752" y="109"/>
                  </a:cubicBezTo>
                  <a:cubicBezTo>
                    <a:pt x="747" y="110"/>
                    <a:pt x="742" y="113"/>
                    <a:pt x="742" y="119"/>
                  </a:cubicBezTo>
                  <a:cubicBezTo>
                    <a:pt x="741" y="125"/>
                    <a:pt x="746" y="128"/>
                    <a:pt x="754" y="131"/>
                  </a:cubicBezTo>
                  <a:cubicBezTo>
                    <a:pt x="761" y="135"/>
                    <a:pt x="770" y="139"/>
                    <a:pt x="779" y="147"/>
                  </a:cubicBezTo>
                  <a:cubicBezTo>
                    <a:pt x="794" y="160"/>
                    <a:pt x="799" y="175"/>
                    <a:pt x="795" y="191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 noEditPoints="1"/>
            </p:cNvSpPr>
            <p:nvPr/>
          </p:nvSpPr>
          <p:spPr bwMode="auto">
            <a:xfrm flipH="1">
              <a:off x="10708383" y="6112804"/>
              <a:ext cx="1444956" cy="693944"/>
            </a:xfrm>
            <a:custGeom>
              <a:avLst/>
              <a:gdLst>
                <a:gd name="T0" fmla="*/ 779 w 804"/>
                <a:gd name="T1" fmla="*/ 108 h 386"/>
                <a:gd name="T2" fmla="*/ 531 w 804"/>
                <a:gd name="T3" fmla="*/ 114 h 386"/>
                <a:gd name="T4" fmla="*/ 542 w 804"/>
                <a:gd name="T5" fmla="*/ 53 h 386"/>
                <a:gd name="T6" fmla="*/ 616 w 804"/>
                <a:gd name="T7" fmla="*/ 27 h 386"/>
                <a:gd name="T8" fmla="*/ 340 w 804"/>
                <a:gd name="T9" fmla="*/ 98 h 386"/>
                <a:gd name="T10" fmla="*/ 566 w 804"/>
                <a:gd name="T11" fmla="*/ 255 h 386"/>
                <a:gd name="T12" fmla="*/ 342 w 804"/>
                <a:gd name="T13" fmla="*/ 146 h 386"/>
                <a:gd name="T14" fmla="*/ 201 w 804"/>
                <a:gd name="T15" fmla="*/ 156 h 386"/>
                <a:gd name="T16" fmla="*/ 56 w 804"/>
                <a:gd name="T17" fmla="*/ 226 h 386"/>
                <a:gd name="T18" fmla="*/ 18 w 804"/>
                <a:gd name="T19" fmla="*/ 271 h 386"/>
                <a:gd name="T20" fmla="*/ 138 w 804"/>
                <a:gd name="T21" fmla="*/ 314 h 386"/>
                <a:gd name="T22" fmla="*/ 239 w 804"/>
                <a:gd name="T23" fmla="*/ 374 h 386"/>
                <a:gd name="T24" fmla="*/ 324 w 804"/>
                <a:gd name="T25" fmla="*/ 329 h 386"/>
                <a:gd name="T26" fmla="*/ 566 w 804"/>
                <a:gd name="T27" fmla="*/ 65 h 386"/>
                <a:gd name="T28" fmla="*/ 529 w 804"/>
                <a:gd name="T29" fmla="*/ 30 h 386"/>
                <a:gd name="T30" fmla="*/ 643 w 804"/>
                <a:gd name="T31" fmla="*/ 55 h 386"/>
                <a:gd name="T32" fmla="*/ 424 w 804"/>
                <a:gd name="T33" fmla="*/ 19 h 386"/>
                <a:gd name="T34" fmla="*/ 365 w 804"/>
                <a:gd name="T35" fmla="*/ 92 h 386"/>
                <a:gd name="T36" fmla="*/ 619 w 804"/>
                <a:gd name="T37" fmla="*/ 23 h 386"/>
                <a:gd name="T38" fmla="*/ 379 w 804"/>
                <a:gd name="T39" fmla="*/ 82 h 386"/>
                <a:gd name="T40" fmla="*/ 376 w 804"/>
                <a:gd name="T41" fmla="*/ 289 h 386"/>
                <a:gd name="T42" fmla="*/ 271 w 804"/>
                <a:gd name="T43" fmla="*/ 235 h 386"/>
                <a:gd name="T44" fmla="*/ 284 w 804"/>
                <a:gd name="T45" fmla="*/ 223 h 386"/>
                <a:gd name="T46" fmla="*/ 508 w 804"/>
                <a:gd name="T47" fmla="*/ 281 h 386"/>
                <a:gd name="T48" fmla="*/ 405 w 804"/>
                <a:gd name="T49" fmla="*/ 238 h 386"/>
                <a:gd name="T50" fmla="*/ 395 w 804"/>
                <a:gd name="T51" fmla="*/ 225 h 386"/>
                <a:gd name="T52" fmla="*/ 688 w 804"/>
                <a:gd name="T53" fmla="*/ 144 h 386"/>
                <a:gd name="T54" fmla="*/ 285 w 804"/>
                <a:gd name="T55" fmla="*/ 217 h 386"/>
                <a:gd name="T56" fmla="*/ 508 w 804"/>
                <a:gd name="T57" fmla="*/ 293 h 386"/>
                <a:gd name="T58" fmla="*/ 414 w 804"/>
                <a:gd name="T59" fmla="*/ 47 h 386"/>
                <a:gd name="T60" fmla="*/ 250 w 804"/>
                <a:gd name="T61" fmla="*/ 268 h 386"/>
                <a:gd name="T62" fmla="*/ 186 w 804"/>
                <a:gd name="T63" fmla="*/ 261 h 386"/>
                <a:gd name="T64" fmla="*/ 169 w 804"/>
                <a:gd name="T65" fmla="*/ 211 h 386"/>
                <a:gd name="T66" fmla="*/ 234 w 804"/>
                <a:gd name="T67" fmla="*/ 176 h 386"/>
                <a:gd name="T68" fmla="*/ 202 w 804"/>
                <a:gd name="T69" fmla="*/ 194 h 386"/>
                <a:gd name="T70" fmla="*/ 242 w 804"/>
                <a:gd name="T71" fmla="*/ 147 h 386"/>
                <a:gd name="T72" fmla="*/ 300 w 804"/>
                <a:gd name="T73" fmla="*/ 154 h 386"/>
                <a:gd name="T74" fmla="*/ 291 w 804"/>
                <a:gd name="T75" fmla="*/ 168 h 386"/>
                <a:gd name="T76" fmla="*/ 324 w 804"/>
                <a:gd name="T77" fmla="*/ 190 h 386"/>
                <a:gd name="T78" fmla="*/ 373 w 804"/>
                <a:gd name="T79" fmla="*/ 197 h 386"/>
                <a:gd name="T80" fmla="*/ 228 w 804"/>
                <a:gd name="T81" fmla="*/ 127 h 386"/>
                <a:gd name="T82" fmla="*/ 309 w 804"/>
                <a:gd name="T83" fmla="*/ 130 h 386"/>
                <a:gd name="T84" fmla="*/ 375 w 804"/>
                <a:gd name="T85" fmla="*/ 177 h 386"/>
                <a:gd name="T86" fmla="*/ 240 w 804"/>
                <a:gd name="T87" fmla="*/ 142 h 386"/>
                <a:gd name="T88" fmla="*/ 145 w 804"/>
                <a:gd name="T89" fmla="*/ 260 h 386"/>
                <a:gd name="T90" fmla="*/ 151 w 804"/>
                <a:gd name="T91" fmla="*/ 293 h 386"/>
                <a:gd name="T92" fmla="*/ 108 w 804"/>
                <a:gd name="T93" fmla="*/ 231 h 386"/>
                <a:gd name="T94" fmla="*/ 145 w 804"/>
                <a:gd name="T95" fmla="*/ 188 h 386"/>
                <a:gd name="T96" fmla="*/ 327 w 804"/>
                <a:gd name="T97" fmla="*/ 321 h 386"/>
                <a:gd name="T98" fmla="*/ 268 w 804"/>
                <a:gd name="T99" fmla="*/ 321 h 386"/>
                <a:gd name="T100" fmla="*/ 283 w 804"/>
                <a:gd name="T101" fmla="*/ 341 h 386"/>
                <a:gd name="T102" fmla="*/ 239 w 804"/>
                <a:gd name="T103" fmla="*/ 369 h 386"/>
                <a:gd name="T104" fmla="*/ 181 w 804"/>
                <a:gd name="T105" fmla="*/ 314 h 386"/>
                <a:gd name="T106" fmla="*/ 195 w 804"/>
                <a:gd name="T107" fmla="*/ 321 h 386"/>
                <a:gd name="T108" fmla="*/ 158 w 804"/>
                <a:gd name="T109" fmla="*/ 311 h 386"/>
                <a:gd name="T110" fmla="*/ 35 w 804"/>
                <a:gd name="T111" fmla="*/ 282 h 386"/>
                <a:gd name="T112" fmla="*/ 42 w 804"/>
                <a:gd name="T113" fmla="*/ 234 h 386"/>
                <a:gd name="T114" fmla="*/ 101 w 804"/>
                <a:gd name="T115" fmla="*/ 196 h 386"/>
                <a:gd name="T116" fmla="*/ 106 w 804"/>
                <a:gd name="T117" fmla="*/ 227 h 386"/>
                <a:gd name="T118" fmla="*/ 149 w 804"/>
                <a:gd name="T119" fmla="*/ 298 h 386"/>
                <a:gd name="T120" fmla="*/ 692 w 804"/>
                <a:gd name="T121" fmla="*/ 120 h 386"/>
                <a:gd name="T122" fmla="*/ 774 w 804"/>
                <a:gd name="T123" fmla="*/ 10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386">
                  <a:moveTo>
                    <a:pt x="782" y="143"/>
                  </a:moveTo>
                  <a:cubicBezTo>
                    <a:pt x="773" y="135"/>
                    <a:pt x="763" y="130"/>
                    <a:pt x="756" y="127"/>
                  </a:cubicBezTo>
                  <a:cubicBezTo>
                    <a:pt x="751" y="125"/>
                    <a:pt x="747" y="123"/>
                    <a:pt x="747" y="121"/>
                  </a:cubicBezTo>
                  <a:cubicBezTo>
                    <a:pt x="747" y="117"/>
                    <a:pt x="751" y="115"/>
                    <a:pt x="753" y="114"/>
                  </a:cubicBezTo>
                  <a:cubicBezTo>
                    <a:pt x="756" y="113"/>
                    <a:pt x="758" y="115"/>
                    <a:pt x="758" y="116"/>
                  </a:cubicBezTo>
                  <a:cubicBezTo>
                    <a:pt x="759" y="116"/>
                    <a:pt x="759" y="118"/>
                    <a:pt x="759" y="119"/>
                  </a:cubicBezTo>
                  <a:cubicBezTo>
                    <a:pt x="756" y="125"/>
                    <a:pt x="766" y="122"/>
                    <a:pt x="769" y="121"/>
                  </a:cubicBezTo>
                  <a:cubicBezTo>
                    <a:pt x="774" y="119"/>
                    <a:pt x="778" y="114"/>
                    <a:pt x="779" y="108"/>
                  </a:cubicBezTo>
                  <a:cubicBezTo>
                    <a:pt x="779" y="102"/>
                    <a:pt x="777" y="97"/>
                    <a:pt x="774" y="93"/>
                  </a:cubicBezTo>
                  <a:cubicBezTo>
                    <a:pt x="769" y="87"/>
                    <a:pt x="761" y="84"/>
                    <a:pt x="752" y="84"/>
                  </a:cubicBezTo>
                  <a:cubicBezTo>
                    <a:pt x="746" y="84"/>
                    <a:pt x="740" y="87"/>
                    <a:pt x="735" y="92"/>
                  </a:cubicBezTo>
                  <a:cubicBezTo>
                    <a:pt x="731" y="97"/>
                    <a:pt x="728" y="104"/>
                    <a:pt x="729" y="110"/>
                  </a:cubicBezTo>
                  <a:cubicBezTo>
                    <a:pt x="729" y="113"/>
                    <a:pt x="729" y="115"/>
                    <a:pt x="728" y="116"/>
                  </a:cubicBezTo>
                  <a:cubicBezTo>
                    <a:pt x="725" y="118"/>
                    <a:pt x="717" y="117"/>
                    <a:pt x="709" y="116"/>
                  </a:cubicBezTo>
                  <a:cubicBezTo>
                    <a:pt x="706" y="116"/>
                    <a:pt x="702" y="115"/>
                    <a:pt x="699" y="115"/>
                  </a:cubicBezTo>
                  <a:cubicBezTo>
                    <a:pt x="636" y="111"/>
                    <a:pt x="595" y="110"/>
                    <a:pt x="531" y="114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66" y="115"/>
                    <a:pt x="442" y="116"/>
                    <a:pt x="420" y="107"/>
                  </a:cubicBezTo>
                  <a:cubicBezTo>
                    <a:pt x="409" y="103"/>
                    <a:pt x="402" y="96"/>
                    <a:pt x="401" y="86"/>
                  </a:cubicBezTo>
                  <a:cubicBezTo>
                    <a:pt x="399" y="75"/>
                    <a:pt x="405" y="62"/>
                    <a:pt x="417" y="51"/>
                  </a:cubicBezTo>
                  <a:cubicBezTo>
                    <a:pt x="438" y="33"/>
                    <a:pt x="465" y="23"/>
                    <a:pt x="492" y="29"/>
                  </a:cubicBezTo>
                  <a:cubicBezTo>
                    <a:pt x="497" y="31"/>
                    <a:pt x="501" y="32"/>
                    <a:pt x="506" y="33"/>
                  </a:cubicBezTo>
                  <a:cubicBezTo>
                    <a:pt x="514" y="36"/>
                    <a:pt x="521" y="38"/>
                    <a:pt x="528" y="36"/>
                  </a:cubicBezTo>
                  <a:cubicBezTo>
                    <a:pt x="529" y="42"/>
                    <a:pt x="532" y="50"/>
                    <a:pt x="542" y="53"/>
                  </a:cubicBezTo>
                  <a:cubicBezTo>
                    <a:pt x="544" y="59"/>
                    <a:pt x="550" y="69"/>
                    <a:pt x="563" y="69"/>
                  </a:cubicBezTo>
                  <a:cubicBezTo>
                    <a:pt x="566" y="73"/>
                    <a:pt x="580" y="87"/>
                    <a:pt x="607" y="87"/>
                  </a:cubicBezTo>
                  <a:cubicBezTo>
                    <a:pt x="624" y="87"/>
                    <a:pt x="640" y="79"/>
                    <a:pt x="647" y="65"/>
                  </a:cubicBezTo>
                  <a:cubicBezTo>
                    <a:pt x="653" y="53"/>
                    <a:pt x="650" y="39"/>
                    <a:pt x="641" y="30"/>
                  </a:cubicBezTo>
                  <a:cubicBezTo>
                    <a:pt x="634" y="24"/>
                    <a:pt x="626" y="20"/>
                    <a:pt x="617" y="18"/>
                  </a:cubicBezTo>
                  <a:cubicBezTo>
                    <a:pt x="615" y="17"/>
                    <a:pt x="607" y="15"/>
                    <a:pt x="605" y="17"/>
                  </a:cubicBezTo>
                  <a:cubicBezTo>
                    <a:pt x="603" y="20"/>
                    <a:pt x="607" y="21"/>
                    <a:pt x="609" y="22"/>
                  </a:cubicBezTo>
                  <a:cubicBezTo>
                    <a:pt x="611" y="23"/>
                    <a:pt x="614" y="25"/>
                    <a:pt x="616" y="27"/>
                  </a:cubicBezTo>
                  <a:cubicBezTo>
                    <a:pt x="618" y="29"/>
                    <a:pt x="618" y="32"/>
                    <a:pt x="618" y="35"/>
                  </a:cubicBezTo>
                  <a:cubicBezTo>
                    <a:pt x="617" y="39"/>
                    <a:pt x="614" y="43"/>
                    <a:pt x="610" y="45"/>
                  </a:cubicBezTo>
                  <a:cubicBezTo>
                    <a:pt x="606" y="46"/>
                    <a:pt x="602" y="46"/>
                    <a:pt x="597" y="43"/>
                  </a:cubicBezTo>
                  <a:cubicBezTo>
                    <a:pt x="594" y="41"/>
                    <a:pt x="591" y="38"/>
                    <a:pt x="588" y="35"/>
                  </a:cubicBezTo>
                  <a:cubicBezTo>
                    <a:pt x="563" y="11"/>
                    <a:pt x="530" y="0"/>
                    <a:pt x="487" y="2"/>
                  </a:cubicBezTo>
                  <a:cubicBezTo>
                    <a:pt x="468" y="3"/>
                    <a:pt x="449" y="6"/>
                    <a:pt x="431" y="11"/>
                  </a:cubicBezTo>
                  <a:cubicBezTo>
                    <a:pt x="400" y="18"/>
                    <a:pt x="375" y="31"/>
                    <a:pt x="359" y="47"/>
                  </a:cubicBezTo>
                  <a:cubicBezTo>
                    <a:pt x="344" y="62"/>
                    <a:pt x="337" y="80"/>
                    <a:pt x="340" y="98"/>
                  </a:cubicBezTo>
                  <a:cubicBezTo>
                    <a:pt x="343" y="114"/>
                    <a:pt x="353" y="129"/>
                    <a:pt x="369" y="137"/>
                  </a:cubicBezTo>
                  <a:cubicBezTo>
                    <a:pt x="387" y="146"/>
                    <a:pt x="409" y="147"/>
                    <a:pt x="428" y="147"/>
                  </a:cubicBezTo>
                  <a:cubicBezTo>
                    <a:pt x="451" y="147"/>
                    <a:pt x="475" y="145"/>
                    <a:pt x="498" y="143"/>
                  </a:cubicBezTo>
                  <a:cubicBezTo>
                    <a:pt x="511" y="142"/>
                    <a:pt x="525" y="141"/>
                    <a:pt x="539" y="140"/>
                  </a:cubicBezTo>
                  <a:cubicBezTo>
                    <a:pt x="566" y="139"/>
                    <a:pt x="593" y="138"/>
                    <a:pt x="620" y="139"/>
                  </a:cubicBezTo>
                  <a:cubicBezTo>
                    <a:pt x="708" y="144"/>
                    <a:pt x="723" y="168"/>
                    <a:pt x="725" y="179"/>
                  </a:cubicBezTo>
                  <a:cubicBezTo>
                    <a:pt x="726" y="183"/>
                    <a:pt x="725" y="187"/>
                    <a:pt x="721" y="192"/>
                  </a:cubicBezTo>
                  <a:cubicBezTo>
                    <a:pt x="706" y="216"/>
                    <a:pt x="648" y="239"/>
                    <a:pt x="566" y="255"/>
                  </a:cubicBezTo>
                  <a:cubicBezTo>
                    <a:pt x="487" y="271"/>
                    <a:pt x="429" y="270"/>
                    <a:pt x="393" y="253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401" y="251"/>
                    <a:pt x="407" y="247"/>
                    <a:pt x="409" y="240"/>
                  </a:cubicBezTo>
                  <a:cubicBezTo>
                    <a:pt x="414" y="231"/>
                    <a:pt x="412" y="217"/>
                    <a:pt x="406" y="208"/>
                  </a:cubicBezTo>
                  <a:cubicBezTo>
                    <a:pt x="398" y="196"/>
                    <a:pt x="385" y="194"/>
                    <a:pt x="379" y="194"/>
                  </a:cubicBezTo>
                  <a:cubicBezTo>
                    <a:pt x="379" y="190"/>
                    <a:pt x="379" y="186"/>
                    <a:pt x="378" y="183"/>
                  </a:cubicBezTo>
                  <a:cubicBezTo>
                    <a:pt x="383" y="175"/>
                    <a:pt x="382" y="166"/>
                    <a:pt x="375" y="158"/>
                  </a:cubicBezTo>
                  <a:cubicBezTo>
                    <a:pt x="367" y="149"/>
                    <a:pt x="352" y="142"/>
                    <a:pt x="342" y="146"/>
                  </a:cubicBezTo>
                  <a:cubicBezTo>
                    <a:pt x="339" y="140"/>
                    <a:pt x="331" y="126"/>
                    <a:pt x="313" y="126"/>
                  </a:cubicBezTo>
                  <a:cubicBezTo>
                    <a:pt x="311" y="121"/>
                    <a:pt x="303" y="104"/>
                    <a:pt x="287" y="103"/>
                  </a:cubicBezTo>
                  <a:cubicBezTo>
                    <a:pt x="273" y="101"/>
                    <a:pt x="264" y="111"/>
                    <a:pt x="261" y="116"/>
                  </a:cubicBezTo>
                  <a:cubicBezTo>
                    <a:pt x="252" y="112"/>
                    <a:pt x="234" y="109"/>
                    <a:pt x="225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19" y="134"/>
                    <a:pt x="216" y="138"/>
                    <a:pt x="209" y="140"/>
                  </a:cubicBezTo>
                  <a:cubicBezTo>
                    <a:pt x="202" y="142"/>
                    <a:pt x="202" y="147"/>
                    <a:pt x="202" y="151"/>
                  </a:cubicBezTo>
                  <a:cubicBezTo>
                    <a:pt x="202" y="154"/>
                    <a:pt x="202" y="155"/>
                    <a:pt x="201" y="156"/>
                  </a:cubicBezTo>
                  <a:cubicBezTo>
                    <a:pt x="198" y="159"/>
                    <a:pt x="188" y="166"/>
                    <a:pt x="169" y="166"/>
                  </a:cubicBezTo>
                  <a:cubicBezTo>
                    <a:pt x="151" y="166"/>
                    <a:pt x="145" y="172"/>
                    <a:pt x="141" y="185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27" y="181"/>
                    <a:pt x="110" y="178"/>
                    <a:pt x="101" y="185"/>
                  </a:cubicBezTo>
                  <a:cubicBezTo>
                    <a:pt x="98" y="187"/>
                    <a:pt x="97" y="189"/>
                    <a:pt x="96" y="193"/>
                  </a:cubicBezTo>
                  <a:cubicBezTo>
                    <a:pt x="89" y="193"/>
                    <a:pt x="76" y="195"/>
                    <a:pt x="70" y="197"/>
                  </a:cubicBezTo>
                  <a:cubicBezTo>
                    <a:pt x="64" y="199"/>
                    <a:pt x="51" y="207"/>
                    <a:pt x="50" y="216"/>
                  </a:cubicBezTo>
                  <a:cubicBezTo>
                    <a:pt x="50" y="218"/>
                    <a:pt x="51" y="223"/>
                    <a:pt x="56" y="226"/>
                  </a:cubicBezTo>
                  <a:cubicBezTo>
                    <a:pt x="57" y="227"/>
                    <a:pt x="58" y="227"/>
                    <a:pt x="58" y="227"/>
                  </a:cubicBezTo>
                  <a:cubicBezTo>
                    <a:pt x="55" y="228"/>
                    <a:pt x="48" y="229"/>
                    <a:pt x="45" y="229"/>
                  </a:cubicBezTo>
                  <a:cubicBezTo>
                    <a:pt x="44" y="229"/>
                    <a:pt x="42" y="229"/>
                    <a:pt x="41" y="229"/>
                  </a:cubicBezTo>
                  <a:cubicBezTo>
                    <a:pt x="18" y="232"/>
                    <a:pt x="0" y="242"/>
                    <a:pt x="0" y="251"/>
                  </a:cubicBezTo>
                  <a:cubicBezTo>
                    <a:pt x="0" y="261"/>
                    <a:pt x="11" y="264"/>
                    <a:pt x="19" y="265"/>
                  </a:cubicBezTo>
                  <a:cubicBezTo>
                    <a:pt x="22" y="266"/>
                    <a:pt x="24" y="266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6" y="268"/>
                    <a:pt x="23" y="270"/>
                    <a:pt x="18" y="271"/>
                  </a:cubicBezTo>
                  <a:cubicBezTo>
                    <a:pt x="11" y="273"/>
                    <a:pt x="4" y="278"/>
                    <a:pt x="5" y="283"/>
                  </a:cubicBezTo>
                  <a:cubicBezTo>
                    <a:pt x="5" y="286"/>
                    <a:pt x="7" y="289"/>
                    <a:pt x="15" y="289"/>
                  </a:cubicBezTo>
                  <a:cubicBezTo>
                    <a:pt x="20" y="289"/>
                    <a:pt x="27" y="288"/>
                    <a:pt x="36" y="287"/>
                  </a:cubicBezTo>
                  <a:cubicBezTo>
                    <a:pt x="44" y="286"/>
                    <a:pt x="59" y="284"/>
                    <a:pt x="61" y="286"/>
                  </a:cubicBezTo>
                  <a:cubicBezTo>
                    <a:pt x="61" y="290"/>
                    <a:pt x="62" y="294"/>
                    <a:pt x="65" y="297"/>
                  </a:cubicBezTo>
                  <a:cubicBezTo>
                    <a:pt x="70" y="300"/>
                    <a:pt x="77" y="301"/>
                    <a:pt x="85" y="299"/>
                  </a:cubicBezTo>
                  <a:cubicBezTo>
                    <a:pt x="95" y="296"/>
                    <a:pt x="102" y="299"/>
                    <a:pt x="108" y="309"/>
                  </a:cubicBezTo>
                  <a:cubicBezTo>
                    <a:pt x="114" y="319"/>
                    <a:pt x="126" y="317"/>
                    <a:pt x="138" y="314"/>
                  </a:cubicBezTo>
                  <a:cubicBezTo>
                    <a:pt x="142" y="313"/>
                    <a:pt x="142" y="313"/>
                    <a:pt x="142" y="313"/>
                  </a:cubicBezTo>
                  <a:cubicBezTo>
                    <a:pt x="149" y="312"/>
                    <a:pt x="152" y="314"/>
                    <a:pt x="155" y="316"/>
                  </a:cubicBezTo>
                  <a:cubicBezTo>
                    <a:pt x="157" y="317"/>
                    <a:pt x="159" y="319"/>
                    <a:pt x="163" y="319"/>
                  </a:cubicBezTo>
                  <a:cubicBezTo>
                    <a:pt x="166" y="320"/>
                    <a:pt x="168" y="320"/>
                    <a:pt x="170" y="320"/>
                  </a:cubicBezTo>
                  <a:cubicBezTo>
                    <a:pt x="167" y="328"/>
                    <a:pt x="168" y="338"/>
                    <a:pt x="173" y="345"/>
                  </a:cubicBezTo>
                  <a:cubicBezTo>
                    <a:pt x="176" y="351"/>
                    <a:pt x="185" y="361"/>
                    <a:pt x="205" y="359"/>
                  </a:cubicBezTo>
                  <a:cubicBezTo>
                    <a:pt x="206" y="363"/>
                    <a:pt x="208" y="369"/>
                    <a:pt x="214" y="373"/>
                  </a:cubicBezTo>
                  <a:cubicBezTo>
                    <a:pt x="220" y="377"/>
                    <a:pt x="229" y="377"/>
                    <a:pt x="239" y="374"/>
                  </a:cubicBezTo>
                  <a:cubicBezTo>
                    <a:pt x="242" y="377"/>
                    <a:pt x="251" y="384"/>
                    <a:pt x="265" y="379"/>
                  </a:cubicBezTo>
                  <a:cubicBezTo>
                    <a:pt x="273" y="383"/>
                    <a:pt x="289" y="386"/>
                    <a:pt x="298" y="373"/>
                  </a:cubicBezTo>
                  <a:cubicBezTo>
                    <a:pt x="305" y="364"/>
                    <a:pt x="306" y="353"/>
                    <a:pt x="301" y="345"/>
                  </a:cubicBezTo>
                  <a:cubicBezTo>
                    <a:pt x="297" y="338"/>
                    <a:pt x="291" y="335"/>
                    <a:pt x="283" y="336"/>
                  </a:cubicBezTo>
                  <a:cubicBezTo>
                    <a:pt x="284" y="333"/>
                    <a:pt x="284" y="329"/>
                    <a:pt x="283" y="326"/>
                  </a:cubicBezTo>
                  <a:cubicBezTo>
                    <a:pt x="286" y="325"/>
                    <a:pt x="289" y="324"/>
                    <a:pt x="293" y="321"/>
                  </a:cubicBezTo>
                  <a:cubicBezTo>
                    <a:pt x="296" y="325"/>
                    <a:pt x="306" y="332"/>
                    <a:pt x="323" y="328"/>
                  </a:cubicBezTo>
                  <a:cubicBezTo>
                    <a:pt x="323" y="328"/>
                    <a:pt x="323" y="329"/>
                    <a:pt x="324" y="329"/>
                  </a:cubicBezTo>
                  <a:cubicBezTo>
                    <a:pt x="328" y="335"/>
                    <a:pt x="341" y="337"/>
                    <a:pt x="362" y="336"/>
                  </a:cubicBezTo>
                  <a:cubicBezTo>
                    <a:pt x="372" y="336"/>
                    <a:pt x="372" y="336"/>
                    <a:pt x="372" y="336"/>
                  </a:cubicBezTo>
                  <a:cubicBezTo>
                    <a:pt x="412" y="335"/>
                    <a:pt x="472" y="333"/>
                    <a:pt x="597" y="306"/>
                  </a:cubicBezTo>
                  <a:cubicBezTo>
                    <a:pt x="710" y="281"/>
                    <a:pt x="787" y="237"/>
                    <a:pt x="799" y="192"/>
                  </a:cubicBezTo>
                  <a:cubicBezTo>
                    <a:pt x="804" y="175"/>
                    <a:pt x="798" y="158"/>
                    <a:pt x="782" y="143"/>
                  </a:cubicBezTo>
                  <a:close/>
                  <a:moveTo>
                    <a:pt x="642" y="63"/>
                  </a:moveTo>
                  <a:cubicBezTo>
                    <a:pt x="636" y="75"/>
                    <a:pt x="622" y="82"/>
                    <a:pt x="607" y="82"/>
                  </a:cubicBezTo>
                  <a:cubicBezTo>
                    <a:pt x="579" y="82"/>
                    <a:pt x="567" y="66"/>
                    <a:pt x="566" y="65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4" y="64"/>
                    <a:pt x="564" y="64"/>
                  </a:cubicBezTo>
                  <a:cubicBezTo>
                    <a:pt x="550" y="64"/>
                    <a:pt x="547" y="51"/>
                    <a:pt x="547" y="50"/>
                  </a:cubicBezTo>
                  <a:cubicBezTo>
                    <a:pt x="546" y="49"/>
                    <a:pt x="546" y="49"/>
                    <a:pt x="546" y="49"/>
                  </a:cubicBezTo>
                  <a:cubicBezTo>
                    <a:pt x="546" y="49"/>
                    <a:pt x="545" y="49"/>
                    <a:pt x="545" y="49"/>
                  </a:cubicBezTo>
                  <a:cubicBezTo>
                    <a:pt x="532" y="45"/>
                    <a:pt x="533" y="33"/>
                    <a:pt x="533" y="33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33" y="28"/>
                    <a:pt x="529" y="30"/>
                    <a:pt x="529" y="30"/>
                  </a:cubicBezTo>
                  <a:cubicBezTo>
                    <a:pt x="523" y="34"/>
                    <a:pt x="517" y="31"/>
                    <a:pt x="507" y="28"/>
                  </a:cubicBezTo>
                  <a:cubicBezTo>
                    <a:pt x="503" y="27"/>
                    <a:pt x="499" y="26"/>
                    <a:pt x="494" y="25"/>
                  </a:cubicBezTo>
                  <a:cubicBezTo>
                    <a:pt x="490" y="24"/>
                    <a:pt x="487" y="23"/>
                    <a:pt x="483" y="23"/>
                  </a:cubicBezTo>
                  <a:cubicBezTo>
                    <a:pt x="492" y="22"/>
                    <a:pt x="500" y="21"/>
                    <a:pt x="504" y="21"/>
                  </a:cubicBezTo>
                  <a:cubicBezTo>
                    <a:pt x="522" y="21"/>
                    <a:pt x="540" y="27"/>
                    <a:pt x="550" y="36"/>
                  </a:cubicBezTo>
                  <a:cubicBezTo>
                    <a:pt x="554" y="39"/>
                    <a:pt x="558" y="43"/>
                    <a:pt x="562" y="47"/>
                  </a:cubicBezTo>
                  <a:cubicBezTo>
                    <a:pt x="576" y="61"/>
                    <a:pt x="591" y="76"/>
                    <a:pt x="614" y="74"/>
                  </a:cubicBezTo>
                  <a:cubicBezTo>
                    <a:pt x="627" y="74"/>
                    <a:pt x="638" y="66"/>
                    <a:pt x="643" y="55"/>
                  </a:cubicBezTo>
                  <a:cubicBezTo>
                    <a:pt x="644" y="53"/>
                    <a:pt x="644" y="51"/>
                    <a:pt x="645" y="49"/>
                  </a:cubicBezTo>
                  <a:cubicBezTo>
                    <a:pt x="645" y="53"/>
                    <a:pt x="645" y="58"/>
                    <a:pt x="642" y="63"/>
                  </a:cubicBezTo>
                  <a:close/>
                  <a:moveTo>
                    <a:pt x="372" y="132"/>
                  </a:moveTo>
                  <a:cubicBezTo>
                    <a:pt x="357" y="125"/>
                    <a:pt x="347" y="112"/>
                    <a:pt x="345" y="97"/>
                  </a:cubicBezTo>
                  <a:cubicBezTo>
                    <a:pt x="342" y="81"/>
                    <a:pt x="349" y="64"/>
                    <a:pt x="362" y="51"/>
                  </a:cubicBezTo>
                  <a:cubicBezTo>
                    <a:pt x="378" y="35"/>
                    <a:pt x="402" y="23"/>
                    <a:pt x="432" y="16"/>
                  </a:cubicBezTo>
                  <a:cubicBezTo>
                    <a:pt x="434" y="15"/>
                    <a:pt x="436" y="15"/>
                    <a:pt x="438" y="14"/>
                  </a:cubicBezTo>
                  <a:cubicBezTo>
                    <a:pt x="433" y="16"/>
                    <a:pt x="429" y="18"/>
                    <a:pt x="424" y="19"/>
                  </a:cubicBezTo>
                  <a:cubicBezTo>
                    <a:pt x="377" y="39"/>
                    <a:pt x="360" y="70"/>
                    <a:pt x="360" y="92"/>
                  </a:cubicBezTo>
                  <a:cubicBezTo>
                    <a:pt x="360" y="116"/>
                    <a:pt x="376" y="130"/>
                    <a:pt x="410" y="138"/>
                  </a:cubicBezTo>
                  <a:cubicBezTo>
                    <a:pt x="420" y="140"/>
                    <a:pt x="431" y="141"/>
                    <a:pt x="443" y="142"/>
                  </a:cubicBezTo>
                  <a:cubicBezTo>
                    <a:pt x="419" y="142"/>
                    <a:pt x="391" y="143"/>
                    <a:pt x="372" y="132"/>
                  </a:cubicBezTo>
                  <a:close/>
                  <a:moveTo>
                    <a:pt x="540" y="135"/>
                  </a:moveTo>
                  <a:cubicBezTo>
                    <a:pt x="519" y="136"/>
                    <a:pt x="519" y="136"/>
                    <a:pt x="519" y="136"/>
                  </a:cubicBezTo>
                  <a:cubicBezTo>
                    <a:pt x="482" y="137"/>
                    <a:pt x="441" y="139"/>
                    <a:pt x="411" y="133"/>
                  </a:cubicBezTo>
                  <a:cubicBezTo>
                    <a:pt x="370" y="124"/>
                    <a:pt x="365" y="106"/>
                    <a:pt x="365" y="92"/>
                  </a:cubicBezTo>
                  <a:cubicBezTo>
                    <a:pt x="365" y="72"/>
                    <a:pt x="382" y="45"/>
                    <a:pt x="426" y="24"/>
                  </a:cubicBezTo>
                  <a:cubicBezTo>
                    <a:pt x="465" y="6"/>
                    <a:pt x="514" y="1"/>
                    <a:pt x="554" y="19"/>
                  </a:cubicBezTo>
                  <a:cubicBezTo>
                    <a:pt x="564" y="24"/>
                    <a:pt x="574" y="29"/>
                    <a:pt x="582" y="37"/>
                  </a:cubicBezTo>
                  <a:cubicBezTo>
                    <a:pt x="586" y="41"/>
                    <a:pt x="591" y="45"/>
                    <a:pt x="595" y="48"/>
                  </a:cubicBezTo>
                  <a:cubicBezTo>
                    <a:pt x="600" y="51"/>
                    <a:pt x="607" y="52"/>
                    <a:pt x="612" y="49"/>
                  </a:cubicBezTo>
                  <a:cubicBezTo>
                    <a:pt x="618" y="47"/>
                    <a:pt x="621" y="42"/>
                    <a:pt x="623" y="36"/>
                  </a:cubicBezTo>
                  <a:cubicBezTo>
                    <a:pt x="623" y="31"/>
                    <a:pt x="623" y="27"/>
                    <a:pt x="620" y="24"/>
                  </a:cubicBezTo>
                  <a:cubicBezTo>
                    <a:pt x="620" y="24"/>
                    <a:pt x="620" y="23"/>
                    <a:pt x="619" y="23"/>
                  </a:cubicBezTo>
                  <a:cubicBezTo>
                    <a:pt x="625" y="24"/>
                    <a:pt x="632" y="27"/>
                    <a:pt x="637" y="33"/>
                  </a:cubicBezTo>
                  <a:cubicBezTo>
                    <a:pt x="641" y="38"/>
                    <a:pt x="641" y="45"/>
                    <a:pt x="638" y="53"/>
                  </a:cubicBezTo>
                  <a:cubicBezTo>
                    <a:pt x="634" y="63"/>
                    <a:pt x="625" y="69"/>
                    <a:pt x="614" y="69"/>
                  </a:cubicBezTo>
                  <a:cubicBezTo>
                    <a:pt x="593" y="70"/>
                    <a:pt x="580" y="57"/>
                    <a:pt x="565" y="43"/>
                  </a:cubicBezTo>
                  <a:cubicBezTo>
                    <a:pt x="562" y="40"/>
                    <a:pt x="558" y="36"/>
                    <a:pt x="553" y="32"/>
                  </a:cubicBezTo>
                  <a:cubicBezTo>
                    <a:pt x="542" y="22"/>
                    <a:pt x="523" y="16"/>
                    <a:pt x="504" y="16"/>
                  </a:cubicBezTo>
                  <a:cubicBezTo>
                    <a:pt x="474" y="16"/>
                    <a:pt x="444" y="24"/>
                    <a:pt x="417" y="38"/>
                  </a:cubicBezTo>
                  <a:cubicBezTo>
                    <a:pt x="401" y="47"/>
                    <a:pt x="382" y="64"/>
                    <a:pt x="379" y="82"/>
                  </a:cubicBezTo>
                  <a:cubicBezTo>
                    <a:pt x="377" y="92"/>
                    <a:pt x="379" y="101"/>
                    <a:pt x="385" y="108"/>
                  </a:cubicBezTo>
                  <a:cubicBezTo>
                    <a:pt x="402" y="128"/>
                    <a:pt x="447" y="135"/>
                    <a:pt x="523" y="130"/>
                  </a:cubicBezTo>
                  <a:cubicBezTo>
                    <a:pt x="609" y="124"/>
                    <a:pt x="743" y="130"/>
                    <a:pt x="757" y="173"/>
                  </a:cubicBezTo>
                  <a:cubicBezTo>
                    <a:pt x="759" y="180"/>
                    <a:pt x="758" y="188"/>
                    <a:pt x="754" y="195"/>
                  </a:cubicBezTo>
                  <a:cubicBezTo>
                    <a:pt x="740" y="221"/>
                    <a:pt x="690" y="246"/>
                    <a:pt x="617" y="265"/>
                  </a:cubicBezTo>
                  <a:cubicBezTo>
                    <a:pt x="582" y="275"/>
                    <a:pt x="542" y="285"/>
                    <a:pt x="507" y="288"/>
                  </a:cubicBezTo>
                  <a:cubicBezTo>
                    <a:pt x="495" y="289"/>
                    <a:pt x="495" y="289"/>
                    <a:pt x="495" y="289"/>
                  </a:cubicBezTo>
                  <a:cubicBezTo>
                    <a:pt x="452" y="294"/>
                    <a:pt x="419" y="297"/>
                    <a:pt x="376" y="289"/>
                  </a:cubicBezTo>
                  <a:cubicBezTo>
                    <a:pt x="361" y="287"/>
                    <a:pt x="309" y="275"/>
                    <a:pt x="286" y="249"/>
                  </a:cubicBezTo>
                  <a:cubicBezTo>
                    <a:pt x="287" y="249"/>
                    <a:pt x="287" y="248"/>
                    <a:pt x="287" y="248"/>
                  </a:cubicBezTo>
                  <a:cubicBezTo>
                    <a:pt x="289" y="242"/>
                    <a:pt x="287" y="236"/>
                    <a:pt x="282" y="232"/>
                  </a:cubicBezTo>
                  <a:cubicBezTo>
                    <a:pt x="278" y="229"/>
                    <a:pt x="273" y="228"/>
                    <a:pt x="269" y="230"/>
                  </a:cubicBezTo>
                  <a:cubicBezTo>
                    <a:pt x="265" y="232"/>
                    <a:pt x="262" y="236"/>
                    <a:pt x="261" y="241"/>
                  </a:cubicBezTo>
                  <a:cubicBezTo>
                    <a:pt x="261" y="242"/>
                    <a:pt x="262" y="243"/>
                    <a:pt x="263" y="243"/>
                  </a:cubicBezTo>
                  <a:cubicBezTo>
                    <a:pt x="265" y="244"/>
                    <a:pt x="266" y="243"/>
                    <a:pt x="266" y="241"/>
                  </a:cubicBezTo>
                  <a:cubicBezTo>
                    <a:pt x="266" y="238"/>
                    <a:pt x="268" y="236"/>
                    <a:pt x="271" y="235"/>
                  </a:cubicBezTo>
                  <a:cubicBezTo>
                    <a:pt x="273" y="234"/>
                    <a:pt x="276" y="234"/>
                    <a:pt x="279" y="236"/>
                  </a:cubicBezTo>
                  <a:cubicBezTo>
                    <a:pt x="283" y="239"/>
                    <a:pt x="284" y="242"/>
                    <a:pt x="282" y="246"/>
                  </a:cubicBezTo>
                  <a:cubicBezTo>
                    <a:pt x="280" y="252"/>
                    <a:pt x="272" y="258"/>
                    <a:pt x="265" y="257"/>
                  </a:cubicBezTo>
                  <a:cubicBezTo>
                    <a:pt x="257" y="256"/>
                    <a:pt x="249" y="252"/>
                    <a:pt x="246" y="245"/>
                  </a:cubicBezTo>
                  <a:cubicBezTo>
                    <a:pt x="242" y="239"/>
                    <a:pt x="243" y="232"/>
                    <a:pt x="246" y="226"/>
                  </a:cubicBezTo>
                  <a:cubicBezTo>
                    <a:pt x="250" y="219"/>
                    <a:pt x="255" y="216"/>
                    <a:pt x="260" y="216"/>
                  </a:cubicBezTo>
                  <a:cubicBezTo>
                    <a:pt x="267" y="214"/>
                    <a:pt x="276" y="216"/>
                    <a:pt x="283" y="222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7" y="222"/>
                    <a:pt x="306" y="210"/>
                    <a:pt x="317" y="224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0" y="225"/>
                    <a:pt x="334" y="218"/>
                    <a:pt x="339" y="226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52" y="250"/>
                    <a:pt x="364" y="274"/>
                    <a:pt x="397" y="280"/>
                  </a:cubicBezTo>
                  <a:cubicBezTo>
                    <a:pt x="428" y="286"/>
                    <a:pt x="472" y="286"/>
                    <a:pt x="508" y="281"/>
                  </a:cubicBezTo>
                  <a:cubicBezTo>
                    <a:pt x="615" y="265"/>
                    <a:pt x="692" y="240"/>
                    <a:pt x="729" y="210"/>
                  </a:cubicBezTo>
                  <a:cubicBezTo>
                    <a:pt x="747" y="196"/>
                    <a:pt x="748" y="183"/>
                    <a:pt x="746" y="175"/>
                  </a:cubicBezTo>
                  <a:cubicBezTo>
                    <a:pt x="741" y="157"/>
                    <a:pt x="715" y="143"/>
                    <a:pt x="679" y="138"/>
                  </a:cubicBezTo>
                  <a:cubicBezTo>
                    <a:pt x="661" y="135"/>
                    <a:pt x="643" y="135"/>
                    <a:pt x="625" y="134"/>
                  </a:cubicBezTo>
                  <a:cubicBezTo>
                    <a:pt x="604" y="134"/>
                    <a:pt x="582" y="134"/>
                    <a:pt x="560" y="135"/>
                  </a:cubicBezTo>
                  <a:cubicBezTo>
                    <a:pt x="554" y="135"/>
                    <a:pt x="547" y="135"/>
                    <a:pt x="540" y="135"/>
                  </a:cubicBezTo>
                  <a:close/>
                  <a:moveTo>
                    <a:pt x="401" y="210"/>
                  </a:moveTo>
                  <a:cubicBezTo>
                    <a:pt x="407" y="219"/>
                    <a:pt x="408" y="230"/>
                    <a:pt x="405" y="238"/>
                  </a:cubicBezTo>
                  <a:cubicBezTo>
                    <a:pt x="403" y="244"/>
                    <a:pt x="399" y="247"/>
                    <a:pt x="393" y="248"/>
                  </a:cubicBezTo>
                  <a:cubicBezTo>
                    <a:pt x="384" y="249"/>
                    <a:pt x="377" y="244"/>
                    <a:pt x="375" y="238"/>
                  </a:cubicBezTo>
                  <a:cubicBezTo>
                    <a:pt x="373" y="233"/>
                    <a:pt x="376" y="228"/>
                    <a:pt x="383" y="225"/>
                  </a:cubicBezTo>
                  <a:cubicBezTo>
                    <a:pt x="385" y="223"/>
                    <a:pt x="389" y="225"/>
                    <a:pt x="390" y="228"/>
                  </a:cubicBezTo>
                  <a:cubicBezTo>
                    <a:pt x="391" y="229"/>
                    <a:pt x="392" y="231"/>
                    <a:pt x="389" y="233"/>
                  </a:cubicBezTo>
                  <a:cubicBezTo>
                    <a:pt x="388" y="234"/>
                    <a:pt x="388" y="235"/>
                    <a:pt x="389" y="237"/>
                  </a:cubicBezTo>
                  <a:cubicBezTo>
                    <a:pt x="390" y="238"/>
                    <a:pt x="391" y="238"/>
                    <a:pt x="392" y="237"/>
                  </a:cubicBezTo>
                  <a:cubicBezTo>
                    <a:pt x="396" y="234"/>
                    <a:pt x="397" y="230"/>
                    <a:pt x="395" y="225"/>
                  </a:cubicBezTo>
                  <a:cubicBezTo>
                    <a:pt x="392" y="221"/>
                    <a:pt x="386" y="218"/>
                    <a:pt x="380" y="220"/>
                  </a:cubicBezTo>
                  <a:cubicBezTo>
                    <a:pt x="370" y="225"/>
                    <a:pt x="368" y="233"/>
                    <a:pt x="370" y="240"/>
                  </a:cubicBezTo>
                  <a:cubicBezTo>
                    <a:pt x="372" y="245"/>
                    <a:pt x="376" y="250"/>
                    <a:pt x="383" y="252"/>
                  </a:cubicBezTo>
                  <a:cubicBezTo>
                    <a:pt x="382" y="252"/>
                    <a:pt x="382" y="252"/>
                    <a:pt x="382" y="252"/>
                  </a:cubicBezTo>
                  <a:cubicBezTo>
                    <a:pt x="418" y="275"/>
                    <a:pt x="480" y="277"/>
                    <a:pt x="567" y="260"/>
                  </a:cubicBezTo>
                  <a:cubicBezTo>
                    <a:pt x="651" y="244"/>
                    <a:pt x="709" y="220"/>
                    <a:pt x="726" y="195"/>
                  </a:cubicBezTo>
                  <a:cubicBezTo>
                    <a:pt x="730" y="189"/>
                    <a:pt x="731" y="183"/>
                    <a:pt x="730" y="178"/>
                  </a:cubicBezTo>
                  <a:cubicBezTo>
                    <a:pt x="728" y="168"/>
                    <a:pt x="719" y="154"/>
                    <a:pt x="688" y="144"/>
                  </a:cubicBezTo>
                  <a:cubicBezTo>
                    <a:pt x="717" y="150"/>
                    <a:pt x="737" y="163"/>
                    <a:pt x="741" y="177"/>
                  </a:cubicBezTo>
                  <a:cubicBezTo>
                    <a:pt x="744" y="186"/>
                    <a:pt x="738" y="197"/>
                    <a:pt x="726" y="207"/>
                  </a:cubicBezTo>
                  <a:cubicBezTo>
                    <a:pt x="689" y="236"/>
                    <a:pt x="614" y="260"/>
                    <a:pt x="507" y="276"/>
                  </a:cubicBezTo>
                  <a:cubicBezTo>
                    <a:pt x="472" y="281"/>
                    <a:pt x="428" y="280"/>
                    <a:pt x="398" y="275"/>
                  </a:cubicBezTo>
                  <a:cubicBezTo>
                    <a:pt x="367" y="269"/>
                    <a:pt x="356" y="248"/>
                    <a:pt x="346" y="228"/>
                  </a:cubicBezTo>
                  <a:cubicBezTo>
                    <a:pt x="343" y="224"/>
                    <a:pt x="343" y="224"/>
                    <a:pt x="343" y="224"/>
                  </a:cubicBezTo>
                  <a:cubicBezTo>
                    <a:pt x="338" y="214"/>
                    <a:pt x="327" y="216"/>
                    <a:pt x="320" y="219"/>
                  </a:cubicBezTo>
                  <a:cubicBezTo>
                    <a:pt x="309" y="208"/>
                    <a:pt x="293" y="212"/>
                    <a:pt x="285" y="217"/>
                  </a:cubicBezTo>
                  <a:cubicBezTo>
                    <a:pt x="277" y="211"/>
                    <a:pt x="267" y="209"/>
                    <a:pt x="259" y="211"/>
                  </a:cubicBezTo>
                  <a:cubicBezTo>
                    <a:pt x="251" y="212"/>
                    <a:pt x="245" y="217"/>
                    <a:pt x="242" y="223"/>
                  </a:cubicBezTo>
                  <a:cubicBezTo>
                    <a:pt x="237" y="231"/>
                    <a:pt x="237" y="240"/>
                    <a:pt x="241" y="247"/>
                  </a:cubicBezTo>
                  <a:cubicBezTo>
                    <a:pt x="246" y="255"/>
                    <a:pt x="255" y="261"/>
                    <a:pt x="265" y="262"/>
                  </a:cubicBezTo>
                  <a:cubicBezTo>
                    <a:pt x="271" y="263"/>
                    <a:pt x="279" y="259"/>
                    <a:pt x="283" y="254"/>
                  </a:cubicBezTo>
                  <a:cubicBezTo>
                    <a:pt x="307" y="279"/>
                    <a:pt x="355" y="291"/>
                    <a:pt x="376" y="294"/>
                  </a:cubicBezTo>
                  <a:cubicBezTo>
                    <a:pt x="419" y="303"/>
                    <a:pt x="454" y="299"/>
                    <a:pt x="495" y="295"/>
                  </a:cubicBezTo>
                  <a:cubicBezTo>
                    <a:pt x="508" y="293"/>
                    <a:pt x="508" y="293"/>
                    <a:pt x="508" y="293"/>
                  </a:cubicBezTo>
                  <a:cubicBezTo>
                    <a:pt x="543" y="290"/>
                    <a:pt x="583" y="280"/>
                    <a:pt x="618" y="270"/>
                  </a:cubicBezTo>
                  <a:cubicBezTo>
                    <a:pt x="693" y="251"/>
                    <a:pt x="744" y="224"/>
                    <a:pt x="759" y="198"/>
                  </a:cubicBezTo>
                  <a:cubicBezTo>
                    <a:pt x="764" y="189"/>
                    <a:pt x="764" y="180"/>
                    <a:pt x="762" y="171"/>
                  </a:cubicBezTo>
                  <a:cubicBezTo>
                    <a:pt x="746" y="122"/>
                    <a:pt x="598" y="120"/>
                    <a:pt x="523" y="125"/>
                  </a:cubicBezTo>
                  <a:cubicBezTo>
                    <a:pt x="450" y="130"/>
                    <a:pt x="405" y="124"/>
                    <a:pt x="389" y="105"/>
                  </a:cubicBezTo>
                  <a:cubicBezTo>
                    <a:pt x="384" y="99"/>
                    <a:pt x="382" y="91"/>
                    <a:pt x="384" y="83"/>
                  </a:cubicBezTo>
                  <a:cubicBezTo>
                    <a:pt x="387" y="67"/>
                    <a:pt x="404" y="51"/>
                    <a:pt x="419" y="43"/>
                  </a:cubicBezTo>
                  <a:cubicBezTo>
                    <a:pt x="417" y="44"/>
                    <a:pt x="415" y="46"/>
                    <a:pt x="414" y="47"/>
                  </a:cubicBezTo>
                  <a:cubicBezTo>
                    <a:pt x="400" y="59"/>
                    <a:pt x="394" y="74"/>
                    <a:pt x="396" y="87"/>
                  </a:cubicBezTo>
                  <a:cubicBezTo>
                    <a:pt x="398" y="98"/>
                    <a:pt x="405" y="107"/>
                    <a:pt x="418" y="112"/>
                  </a:cubicBezTo>
                  <a:cubicBezTo>
                    <a:pt x="443" y="122"/>
                    <a:pt x="473" y="120"/>
                    <a:pt x="499" y="120"/>
                  </a:cubicBezTo>
                  <a:cubicBezTo>
                    <a:pt x="525" y="119"/>
                    <a:pt x="551" y="118"/>
                    <a:pt x="576" y="118"/>
                  </a:cubicBezTo>
                  <a:cubicBezTo>
                    <a:pt x="701" y="116"/>
                    <a:pt x="771" y="137"/>
                    <a:pt x="775" y="177"/>
                  </a:cubicBezTo>
                  <a:cubicBezTo>
                    <a:pt x="778" y="208"/>
                    <a:pt x="714" y="265"/>
                    <a:pt x="565" y="293"/>
                  </a:cubicBezTo>
                  <a:cubicBezTo>
                    <a:pt x="466" y="312"/>
                    <a:pt x="415" y="310"/>
                    <a:pt x="414" y="310"/>
                  </a:cubicBezTo>
                  <a:cubicBezTo>
                    <a:pt x="340" y="312"/>
                    <a:pt x="285" y="287"/>
                    <a:pt x="250" y="268"/>
                  </a:cubicBezTo>
                  <a:cubicBezTo>
                    <a:pt x="223" y="253"/>
                    <a:pt x="207" y="260"/>
                    <a:pt x="190" y="268"/>
                  </a:cubicBezTo>
                  <a:cubicBezTo>
                    <a:pt x="191" y="265"/>
                    <a:pt x="191" y="262"/>
                    <a:pt x="191" y="260"/>
                  </a:cubicBezTo>
                  <a:cubicBezTo>
                    <a:pt x="189" y="254"/>
                    <a:pt x="184" y="249"/>
                    <a:pt x="179" y="247"/>
                  </a:cubicBezTo>
                  <a:cubicBezTo>
                    <a:pt x="174" y="246"/>
                    <a:pt x="170" y="247"/>
                    <a:pt x="167" y="250"/>
                  </a:cubicBezTo>
                  <a:cubicBezTo>
                    <a:pt x="166" y="251"/>
                    <a:pt x="166" y="253"/>
                    <a:pt x="167" y="254"/>
                  </a:cubicBezTo>
                  <a:cubicBezTo>
                    <a:pt x="168" y="255"/>
                    <a:pt x="170" y="255"/>
                    <a:pt x="171" y="254"/>
                  </a:cubicBezTo>
                  <a:cubicBezTo>
                    <a:pt x="173" y="251"/>
                    <a:pt x="176" y="251"/>
                    <a:pt x="177" y="252"/>
                  </a:cubicBezTo>
                  <a:cubicBezTo>
                    <a:pt x="181" y="253"/>
                    <a:pt x="185" y="257"/>
                    <a:pt x="186" y="261"/>
                  </a:cubicBezTo>
                  <a:cubicBezTo>
                    <a:pt x="186" y="264"/>
                    <a:pt x="186" y="268"/>
                    <a:pt x="181" y="273"/>
                  </a:cubicBezTo>
                  <a:cubicBezTo>
                    <a:pt x="175" y="278"/>
                    <a:pt x="167" y="278"/>
                    <a:pt x="160" y="275"/>
                  </a:cubicBezTo>
                  <a:cubicBezTo>
                    <a:pt x="154" y="271"/>
                    <a:pt x="149" y="266"/>
                    <a:pt x="150" y="260"/>
                  </a:cubicBezTo>
                  <a:cubicBezTo>
                    <a:pt x="150" y="249"/>
                    <a:pt x="161" y="243"/>
                    <a:pt x="161" y="243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8"/>
                    <a:pt x="151" y="236"/>
                    <a:pt x="152" y="226"/>
                  </a:cubicBezTo>
                  <a:cubicBezTo>
                    <a:pt x="154" y="213"/>
                    <a:pt x="169" y="211"/>
                    <a:pt x="169" y="211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3" y="197"/>
                    <a:pt x="183" y="189"/>
                    <a:pt x="195" y="190"/>
                  </a:cubicBezTo>
                  <a:cubicBezTo>
                    <a:pt x="196" y="192"/>
                    <a:pt x="196" y="194"/>
                    <a:pt x="197" y="196"/>
                  </a:cubicBezTo>
                  <a:cubicBezTo>
                    <a:pt x="201" y="207"/>
                    <a:pt x="211" y="215"/>
                    <a:pt x="223" y="217"/>
                  </a:cubicBezTo>
                  <a:cubicBezTo>
                    <a:pt x="233" y="219"/>
                    <a:pt x="242" y="216"/>
                    <a:pt x="248" y="208"/>
                  </a:cubicBezTo>
                  <a:cubicBezTo>
                    <a:pt x="253" y="201"/>
                    <a:pt x="254" y="192"/>
                    <a:pt x="251" y="186"/>
                  </a:cubicBezTo>
                  <a:cubicBezTo>
                    <a:pt x="247" y="180"/>
                    <a:pt x="241" y="176"/>
                    <a:pt x="234" y="176"/>
                  </a:cubicBezTo>
                  <a:cubicBezTo>
                    <a:pt x="228" y="176"/>
                    <a:pt x="223" y="179"/>
                    <a:pt x="221" y="184"/>
                  </a:cubicBezTo>
                  <a:cubicBezTo>
                    <a:pt x="220" y="185"/>
                    <a:pt x="221" y="187"/>
                    <a:pt x="222" y="188"/>
                  </a:cubicBezTo>
                  <a:cubicBezTo>
                    <a:pt x="223" y="188"/>
                    <a:pt x="225" y="188"/>
                    <a:pt x="225" y="186"/>
                  </a:cubicBezTo>
                  <a:cubicBezTo>
                    <a:pt x="227" y="183"/>
                    <a:pt x="230" y="181"/>
                    <a:pt x="235" y="181"/>
                  </a:cubicBezTo>
                  <a:cubicBezTo>
                    <a:pt x="239" y="181"/>
                    <a:pt x="244" y="184"/>
                    <a:pt x="246" y="188"/>
                  </a:cubicBezTo>
                  <a:cubicBezTo>
                    <a:pt x="249" y="193"/>
                    <a:pt x="248" y="200"/>
                    <a:pt x="244" y="205"/>
                  </a:cubicBezTo>
                  <a:cubicBezTo>
                    <a:pt x="239" y="211"/>
                    <a:pt x="232" y="214"/>
                    <a:pt x="224" y="212"/>
                  </a:cubicBezTo>
                  <a:cubicBezTo>
                    <a:pt x="213" y="210"/>
                    <a:pt x="205" y="203"/>
                    <a:pt x="202" y="194"/>
                  </a:cubicBezTo>
                  <a:cubicBezTo>
                    <a:pt x="199" y="187"/>
                    <a:pt x="200" y="180"/>
                    <a:pt x="204" y="175"/>
                  </a:cubicBezTo>
                  <a:cubicBezTo>
                    <a:pt x="213" y="163"/>
                    <a:pt x="222" y="166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5" y="164"/>
                    <a:pt x="224" y="156"/>
                    <a:pt x="228" y="151"/>
                  </a:cubicBezTo>
                  <a:cubicBezTo>
                    <a:pt x="231" y="148"/>
                    <a:pt x="235" y="147"/>
                    <a:pt x="242" y="147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45"/>
                    <a:pt x="247" y="138"/>
                    <a:pt x="254" y="136"/>
                  </a:cubicBezTo>
                  <a:cubicBezTo>
                    <a:pt x="259" y="135"/>
                    <a:pt x="265" y="136"/>
                    <a:pt x="271" y="140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83" y="138"/>
                    <a:pt x="291" y="142"/>
                  </a:cubicBezTo>
                  <a:cubicBezTo>
                    <a:pt x="295" y="144"/>
                    <a:pt x="298" y="148"/>
                    <a:pt x="300" y="15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16" y="156"/>
                    <a:pt x="321" y="169"/>
                  </a:cubicBezTo>
                  <a:cubicBezTo>
                    <a:pt x="324" y="175"/>
                    <a:pt x="323" y="182"/>
                    <a:pt x="320" y="188"/>
                  </a:cubicBezTo>
                  <a:cubicBezTo>
                    <a:pt x="316" y="194"/>
                    <a:pt x="310" y="199"/>
                    <a:pt x="303" y="201"/>
                  </a:cubicBezTo>
                  <a:cubicBezTo>
                    <a:pt x="293" y="202"/>
                    <a:pt x="285" y="200"/>
                    <a:pt x="280" y="194"/>
                  </a:cubicBezTo>
                  <a:cubicBezTo>
                    <a:pt x="276" y="189"/>
                    <a:pt x="274" y="183"/>
                    <a:pt x="277" y="176"/>
                  </a:cubicBezTo>
                  <a:cubicBezTo>
                    <a:pt x="280" y="168"/>
                    <a:pt x="286" y="166"/>
                    <a:pt x="291" y="168"/>
                  </a:cubicBezTo>
                  <a:cubicBezTo>
                    <a:pt x="295" y="169"/>
                    <a:pt x="298" y="172"/>
                    <a:pt x="297" y="175"/>
                  </a:cubicBezTo>
                  <a:cubicBezTo>
                    <a:pt x="297" y="177"/>
                    <a:pt x="298" y="178"/>
                    <a:pt x="299" y="178"/>
                  </a:cubicBezTo>
                  <a:cubicBezTo>
                    <a:pt x="300" y="179"/>
                    <a:pt x="302" y="178"/>
                    <a:pt x="302" y="177"/>
                  </a:cubicBezTo>
                  <a:cubicBezTo>
                    <a:pt x="304" y="171"/>
                    <a:pt x="299" y="165"/>
                    <a:pt x="292" y="163"/>
                  </a:cubicBezTo>
                  <a:cubicBezTo>
                    <a:pt x="285" y="161"/>
                    <a:pt x="276" y="163"/>
                    <a:pt x="272" y="174"/>
                  </a:cubicBezTo>
                  <a:cubicBezTo>
                    <a:pt x="269" y="183"/>
                    <a:pt x="271" y="191"/>
                    <a:pt x="276" y="198"/>
                  </a:cubicBezTo>
                  <a:cubicBezTo>
                    <a:pt x="282" y="205"/>
                    <a:pt x="293" y="208"/>
                    <a:pt x="304" y="205"/>
                  </a:cubicBezTo>
                  <a:cubicBezTo>
                    <a:pt x="313" y="204"/>
                    <a:pt x="320" y="198"/>
                    <a:pt x="324" y="190"/>
                  </a:cubicBezTo>
                  <a:cubicBezTo>
                    <a:pt x="328" y="183"/>
                    <a:pt x="329" y="174"/>
                    <a:pt x="326" y="167"/>
                  </a:cubicBezTo>
                  <a:cubicBezTo>
                    <a:pt x="326" y="166"/>
                    <a:pt x="325" y="166"/>
                    <a:pt x="325" y="166"/>
                  </a:cubicBezTo>
                  <a:cubicBezTo>
                    <a:pt x="329" y="163"/>
                    <a:pt x="335" y="162"/>
                    <a:pt x="339" y="164"/>
                  </a:cubicBezTo>
                  <a:cubicBezTo>
                    <a:pt x="345" y="165"/>
                    <a:pt x="348" y="168"/>
                    <a:pt x="351" y="172"/>
                  </a:cubicBezTo>
                  <a:cubicBezTo>
                    <a:pt x="351" y="174"/>
                    <a:pt x="351" y="174"/>
                    <a:pt x="351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65" y="173"/>
                    <a:pt x="371" y="180"/>
                  </a:cubicBezTo>
                  <a:cubicBezTo>
                    <a:pt x="374" y="184"/>
                    <a:pt x="375" y="189"/>
                    <a:pt x="373" y="197"/>
                  </a:cubicBezTo>
                  <a:cubicBezTo>
                    <a:pt x="372" y="200"/>
                    <a:pt x="372" y="200"/>
                    <a:pt x="372" y="200"/>
                  </a:cubicBezTo>
                  <a:cubicBezTo>
                    <a:pt x="376" y="200"/>
                    <a:pt x="376" y="200"/>
                    <a:pt x="376" y="200"/>
                  </a:cubicBezTo>
                  <a:cubicBezTo>
                    <a:pt x="376" y="200"/>
                    <a:pt x="393" y="198"/>
                    <a:pt x="401" y="210"/>
                  </a:cubicBezTo>
                  <a:close/>
                  <a:moveTo>
                    <a:pt x="169" y="171"/>
                  </a:moveTo>
                  <a:cubicBezTo>
                    <a:pt x="189" y="171"/>
                    <a:pt x="201" y="163"/>
                    <a:pt x="204" y="160"/>
                  </a:cubicBezTo>
                  <a:cubicBezTo>
                    <a:pt x="208" y="158"/>
                    <a:pt x="207" y="154"/>
                    <a:pt x="207" y="151"/>
                  </a:cubicBezTo>
                  <a:cubicBezTo>
                    <a:pt x="207" y="147"/>
                    <a:pt x="208" y="146"/>
                    <a:pt x="210" y="145"/>
                  </a:cubicBezTo>
                  <a:cubicBezTo>
                    <a:pt x="219" y="142"/>
                    <a:pt x="222" y="137"/>
                    <a:pt x="228" y="12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39" y="111"/>
                    <a:pt x="261" y="121"/>
                    <a:pt x="261" y="121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4" y="120"/>
                    <a:pt x="264" y="120"/>
                    <a:pt x="264" y="120"/>
                  </a:cubicBezTo>
                  <a:cubicBezTo>
                    <a:pt x="265" y="119"/>
                    <a:pt x="272" y="106"/>
                    <a:pt x="287" y="108"/>
                  </a:cubicBezTo>
                  <a:cubicBezTo>
                    <a:pt x="302" y="109"/>
                    <a:pt x="309" y="129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32" y="130"/>
                    <a:pt x="338" y="149"/>
                    <a:pt x="338" y="150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3"/>
                    <a:pt x="341" y="151"/>
                    <a:pt x="341" y="151"/>
                  </a:cubicBezTo>
                  <a:cubicBezTo>
                    <a:pt x="349" y="147"/>
                    <a:pt x="364" y="153"/>
                    <a:pt x="371" y="162"/>
                  </a:cubicBezTo>
                  <a:cubicBezTo>
                    <a:pt x="374" y="165"/>
                    <a:pt x="378" y="171"/>
                    <a:pt x="375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69" y="169"/>
                    <a:pt x="358" y="168"/>
                    <a:pt x="354" y="168"/>
                  </a:cubicBezTo>
                  <a:cubicBezTo>
                    <a:pt x="351" y="163"/>
                    <a:pt x="347" y="160"/>
                    <a:pt x="341" y="159"/>
                  </a:cubicBezTo>
                  <a:cubicBezTo>
                    <a:pt x="334" y="157"/>
                    <a:pt x="328" y="158"/>
                    <a:pt x="323" y="162"/>
                  </a:cubicBezTo>
                  <a:cubicBezTo>
                    <a:pt x="317" y="153"/>
                    <a:pt x="308" y="151"/>
                    <a:pt x="304" y="151"/>
                  </a:cubicBezTo>
                  <a:cubicBezTo>
                    <a:pt x="302" y="144"/>
                    <a:pt x="298" y="140"/>
                    <a:pt x="293" y="137"/>
                  </a:cubicBezTo>
                  <a:cubicBezTo>
                    <a:pt x="285" y="133"/>
                    <a:pt x="276" y="135"/>
                    <a:pt x="273" y="135"/>
                  </a:cubicBezTo>
                  <a:cubicBezTo>
                    <a:pt x="266" y="131"/>
                    <a:pt x="259" y="130"/>
                    <a:pt x="253" y="132"/>
                  </a:cubicBezTo>
                  <a:cubicBezTo>
                    <a:pt x="246" y="134"/>
                    <a:pt x="242" y="139"/>
                    <a:pt x="240" y="142"/>
                  </a:cubicBezTo>
                  <a:cubicBezTo>
                    <a:pt x="233" y="142"/>
                    <a:pt x="228" y="144"/>
                    <a:pt x="224" y="148"/>
                  </a:cubicBezTo>
                  <a:cubicBezTo>
                    <a:pt x="221" y="152"/>
                    <a:pt x="220" y="158"/>
                    <a:pt x="220" y="161"/>
                  </a:cubicBezTo>
                  <a:cubicBezTo>
                    <a:pt x="216" y="160"/>
                    <a:pt x="208" y="162"/>
                    <a:pt x="200" y="172"/>
                  </a:cubicBezTo>
                  <a:cubicBezTo>
                    <a:pt x="197" y="176"/>
                    <a:pt x="195" y="180"/>
                    <a:pt x="195" y="185"/>
                  </a:cubicBezTo>
                  <a:cubicBezTo>
                    <a:pt x="181" y="184"/>
                    <a:pt x="169" y="193"/>
                    <a:pt x="167" y="207"/>
                  </a:cubicBezTo>
                  <a:cubicBezTo>
                    <a:pt x="160" y="208"/>
                    <a:pt x="149" y="213"/>
                    <a:pt x="147" y="225"/>
                  </a:cubicBezTo>
                  <a:cubicBezTo>
                    <a:pt x="146" y="234"/>
                    <a:pt x="150" y="239"/>
                    <a:pt x="155" y="242"/>
                  </a:cubicBezTo>
                  <a:cubicBezTo>
                    <a:pt x="151" y="245"/>
                    <a:pt x="145" y="251"/>
                    <a:pt x="145" y="260"/>
                  </a:cubicBezTo>
                  <a:cubicBezTo>
                    <a:pt x="144" y="267"/>
                    <a:pt x="149" y="275"/>
                    <a:pt x="158" y="279"/>
                  </a:cubicBezTo>
                  <a:cubicBezTo>
                    <a:pt x="167" y="284"/>
                    <a:pt x="176" y="283"/>
                    <a:pt x="184" y="277"/>
                  </a:cubicBezTo>
                  <a:cubicBezTo>
                    <a:pt x="187" y="276"/>
                    <a:pt x="189" y="274"/>
                    <a:pt x="192" y="273"/>
                  </a:cubicBezTo>
                  <a:cubicBezTo>
                    <a:pt x="195" y="272"/>
                    <a:pt x="198" y="270"/>
                    <a:pt x="201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3" y="270"/>
                    <a:pt x="205" y="272"/>
                    <a:pt x="205" y="276"/>
                  </a:cubicBezTo>
                  <a:cubicBezTo>
                    <a:pt x="205" y="279"/>
                    <a:pt x="204" y="289"/>
                    <a:pt x="186" y="295"/>
                  </a:cubicBezTo>
                  <a:cubicBezTo>
                    <a:pt x="169" y="300"/>
                    <a:pt x="159" y="296"/>
                    <a:pt x="151" y="293"/>
                  </a:cubicBezTo>
                  <a:cubicBezTo>
                    <a:pt x="147" y="292"/>
                    <a:pt x="144" y="291"/>
                    <a:pt x="141" y="290"/>
                  </a:cubicBezTo>
                  <a:cubicBezTo>
                    <a:pt x="138" y="289"/>
                    <a:pt x="134" y="289"/>
                    <a:pt x="130" y="289"/>
                  </a:cubicBezTo>
                  <a:cubicBezTo>
                    <a:pt x="122" y="290"/>
                    <a:pt x="113" y="290"/>
                    <a:pt x="108" y="286"/>
                  </a:cubicBezTo>
                  <a:cubicBezTo>
                    <a:pt x="106" y="283"/>
                    <a:pt x="106" y="279"/>
                    <a:pt x="105" y="274"/>
                  </a:cubicBezTo>
                  <a:cubicBezTo>
                    <a:pt x="105" y="270"/>
                    <a:pt x="105" y="266"/>
                    <a:pt x="103" y="263"/>
                  </a:cubicBezTo>
                  <a:cubicBezTo>
                    <a:pt x="102" y="260"/>
                    <a:pt x="99" y="258"/>
                    <a:pt x="96" y="256"/>
                  </a:cubicBezTo>
                  <a:cubicBezTo>
                    <a:pt x="92" y="254"/>
                    <a:pt x="89" y="252"/>
                    <a:pt x="89" y="247"/>
                  </a:cubicBezTo>
                  <a:cubicBezTo>
                    <a:pt x="89" y="243"/>
                    <a:pt x="98" y="236"/>
                    <a:pt x="108" y="231"/>
                  </a:cubicBezTo>
                  <a:cubicBezTo>
                    <a:pt x="114" y="229"/>
                    <a:pt x="120" y="226"/>
                    <a:pt x="121" y="221"/>
                  </a:cubicBezTo>
                  <a:cubicBezTo>
                    <a:pt x="121" y="219"/>
                    <a:pt x="121" y="217"/>
                    <a:pt x="119" y="214"/>
                  </a:cubicBezTo>
                  <a:cubicBezTo>
                    <a:pt x="117" y="211"/>
                    <a:pt x="116" y="206"/>
                    <a:pt x="118" y="202"/>
                  </a:cubicBezTo>
                  <a:cubicBezTo>
                    <a:pt x="119" y="200"/>
                    <a:pt x="121" y="197"/>
                    <a:pt x="125" y="197"/>
                  </a:cubicBezTo>
                  <a:cubicBezTo>
                    <a:pt x="126" y="197"/>
                    <a:pt x="128" y="197"/>
                    <a:pt x="129" y="197"/>
                  </a:cubicBezTo>
                  <a:cubicBezTo>
                    <a:pt x="136" y="197"/>
                    <a:pt x="141" y="196"/>
                    <a:pt x="145" y="190"/>
                  </a:cubicBezTo>
                  <a:cubicBezTo>
                    <a:pt x="145" y="189"/>
                    <a:pt x="145" y="189"/>
                    <a:pt x="145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6" y="187"/>
                    <a:pt x="146" y="187"/>
                    <a:pt x="146" y="186"/>
                  </a:cubicBezTo>
                  <a:cubicBezTo>
                    <a:pt x="149" y="177"/>
                    <a:pt x="152" y="171"/>
                    <a:pt x="169" y="171"/>
                  </a:cubicBezTo>
                  <a:close/>
                  <a:moveTo>
                    <a:pt x="795" y="191"/>
                  </a:moveTo>
                  <a:cubicBezTo>
                    <a:pt x="783" y="233"/>
                    <a:pt x="705" y="277"/>
                    <a:pt x="596" y="301"/>
                  </a:cubicBezTo>
                  <a:cubicBezTo>
                    <a:pt x="472" y="328"/>
                    <a:pt x="412" y="330"/>
                    <a:pt x="372" y="331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30" y="332"/>
                    <a:pt x="327" y="326"/>
                    <a:pt x="327" y="325"/>
                  </a:cubicBezTo>
                  <a:cubicBezTo>
                    <a:pt x="327" y="321"/>
                    <a:pt x="327" y="321"/>
                    <a:pt x="327" y="321"/>
                  </a:cubicBezTo>
                  <a:cubicBezTo>
                    <a:pt x="324" y="322"/>
                    <a:pt x="324" y="322"/>
                    <a:pt x="324" y="322"/>
                  </a:cubicBezTo>
                  <a:cubicBezTo>
                    <a:pt x="303" y="328"/>
                    <a:pt x="295" y="316"/>
                    <a:pt x="295" y="316"/>
                  </a:cubicBezTo>
                  <a:cubicBezTo>
                    <a:pt x="293" y="313"/>
                    <a:pt x="293" y="313"/>
                    <a:pt x="293" y="313"/>
                  </a:cubicBezTo>
                  <a:cubicBezTo>
                    <a:pt x="293" y="313"/>
                    <a:pt x="290" y="316"/>
                    <a:pt x="290" y="316"/>
                  </a:cubicBezTo>
                  <a:cubicBezTo>
                    <a:pt x="286" y="322"/>
                    <a:pt x="278" y="321"/>
                    <a:pt x="278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321"/>
                    <a:pt x="277" y="321"/>
                    <a:pt x="277" y="321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80" y="328"/>
                    <a:pt x="278" y="336"/>
                    <a:pt x="278" y="338"/>
                  </a:cubicBezTo>
                  <a:cubicBezTo>
                    <a:pt x="270" y="340"/>
                    <a:pt x="267" y="346"/>
                    <a:pt x="268" y="352"/>
                  </a:cubicBezTo>
                  <a:cubicBezTo>
                    <a:pt x="268" y="358"/>
                    <a:pt x="272" y="361"/>
                    <a:pt x="276" y="361"/>
                  </a:cubicBezTo>
                  <a:cubicBezTo>
                    <a:pt x="278" y="361"/>
                    <a:pt x="279" y="360"/>
                    <a:pt x="279" y="359"/>
                  </a:cubicBezTo>
                  <a:cubicBezTo>
                    <a:pt x="279" y="358"/>
                    <a:pt x="278" y="356"/>
                    <a:pt x="276" y="356"/>
                  </a:cubicBezTo>
                  <a:cubicBezTo>
                    <a:pt x="274" y="356"/>
                    <a:pt x="273" y="354"/>
                    <a:pt x="273" y="352"/>
                  </a:cubicBezTo>
                  <a:cubicBezTo>
                    <a:pt x="273" y="348"/>
                    <a:pt x="275" y="342"/>
                    <a:pt x="283" y="341"/>
                  </a:cubicBezTo>
                  <a:cubicBezTo>
                    <a:pt x="289" y="340"/>
                    <a:pt x="294" y="342"/>
                    <a:pt x="297" y="347"/>
                  </a:cubicBezTo>
                  <a:cubicBezTo>
                    <a:pt x="300" y="353"/>
                    <a:pt x="300" y="362"/>
                    <a:pt x="294" y="370"/>
                  </a:cubicBezTo>
                  <a:cubicBezTo>
                    <a:pt x="285" y="383"/>
                    <a:pt x="266" y="375"/>
                    <a:pt x="266" y="374"/>
                  </a:cubicBezTo>
                  <a:cubicBezTo>
                    <a:pt x="265" y="374"/>
                    <a:pt x="265" y="374"/>
                    <a:pt x="265" y="374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250" y="379"/>
                    <a:pt x="242" y="370"/>
                    <a:pt x="242" y="370"/>
                  </a:cubicBezTo>
                  <a:cubicBezTo>
                    <a:pt x="241" y="369"/>
                    <a:pt x="241" y="369"/>
                    <a:pt x="241" y="369"/>
                  </a:cubicBezTo>
                  <a:cubicBezTo>
                    <a:pt x="241" y="369"/>
                    <a:pt x="239" y="369"/>
                    <a:pt x="239" y="369"/>
                  </a:cubicBezTo>
                  <a:cubicBezTo>
                    <a:pt x="230" y="372"/>
                    <a:pt x="222" y="372"/>
                    <a:pt x="217" y="368"/>
                  </a:cubicBezTo>
                  <a:cubicBezTo>
                    <a:pt x="210" y="364"/>
                    <a:pt x="210" y="356"/>
                    <a:pt x="210" y="356"/>
                  </a:cubicBezTo>
                  <a:cubicBezTo>
                    <a:pt x="209" y="354"/>
                    <a:pt x="209" y="354"/>
                    <a:pt x="209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193" y="356"/>
                    <a:pt x="183" y="352"/>
                    <a:pt x="177" y="343"/>
                  </a:cubicBezTo>
                  <a:cubicBezTo>
                    <a:pt x="172" y="335"/>
                    <a:pt x="172" y="324"/>
                    <a:pt x="177" y="317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8" y="316"/>
                    <a:pt x="180" y="315"/>
                    <a:pt x="181" y="314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93" y="304"/>
                    <a:pt x="207" y="300"/>
                    <a:pt x="216" y="310"/>
                  </a:cubicBezTo>
                  <a:cubicBezTo>
                    <a:pt x="221" y="315"/>
                    <a:pt x="222" y="324"/>
                    <a:pt x="219" y="331"/>
                  </a:cubicBezTo>
                  <a:cubicBezTo>
                    <a:pt x="218" y="334"/>
                    <a:pt x="215" y="340"/>
                    <a:pt x="207" y="340"/>
                  </a:cubicBezTo>
                  <a:cubicBezTo>
                    <a:pt x="201" y="341"/>
                    <a:pt x="197" y="339"/>
                    <a:pt x="195" y="335"/>
                  </a:cubicBezTo>
                  <a:cubicBezTo>
                    <a:pt x="194" y="332"/>
                    <a:pt x="195" y="327"/>
                    <a:pt x="198" y="325"/>
                  </a:cubicBezTo>
                  <a:cubicBezTo>
                    <a:pt x="200" y="324"/>
                    <a:pt x="200" y="322"/>
                    <a:pt x="199" y="321"/>
                  </a:cubicBezTo>
                  <a:cubicBezTo>
                    <a:pt x="198" y="320"/>
                    <a:pt x="196" y="320"/>
                    <a:pt x="195" y="321"/>
                  </a:cubicBezTo>
                  <a:cubicBezTo>
                    <a:pt x="191" y="324"/>
                    <a:pt x="189" y="331"/>
                    <a:pt x="191" y="337"/>
                  </a:cubicBezTo>
                  <a:cubicBezTo>
                    <a:pt x="192" y="340"/>
                    <a:pt x="195" y="346"/>
                    <a:pt x="207" y="345"/>
                  </a:cubicBezTo>
                  <a:cubicBezTo>
                    <a:pt x="215" y="345"/>
                    <a:pt x="221" y="341"/>
                    <a:pt x="224" y="333"/>
                  </a:cubicBezTo>
                  <a:cubicBezTo>
                    <a:pt x="228" y="324"/>
                    <a:pt x="226" y="313"/>
                    <a:pt x="220" y="307"/>
                  </a:cubicBezTo>
                  <a:cubicBezTo>
                    <a:pt x="209" y="295"/>
                    <a:pt x="193" y="299"/>
                    <a:pt x="181" y="307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1" y="315"/>
                    <a:pt x="170" y="316"/>
                    <a:pt x="164" y="314"/>
                  </a:cubicBezTo>
                  <a:cubicBezTo>
                    <a:pt x="161" y="314"/>
                    <a:pt x="159" y="313"/>
                    <a:pt x="158" y="311"/>
                  </a:cubicBezTo>
                  <a:cubicBezTo>
                    <a:pt x="154" y="309"/>
                    <a:pt x="150" y="307"/>
                    <a:pt x="141" y="308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24" y="312"/>
                    <a:pt x="116" y="313"/>
                    <a:pt x="112" y="306"/>
                  </a:cubicBezTo>
                  <a:cubicBezTo>
                    <a:pt x="105" y="295"/>
                    <a:pt x="96" y="291"/>
                    <a:pt x="83" y="294"/>
                  </a:cubicBezTo>
                  <a:cubicBezTo>
                    <a:pt x="77" y="296"/>
                    <a:pt x="71" y="295"/>
                    <a:pt x="68" y="293"/>
                  </a:cubicBezTo>
                  <a:cubicBezTo>
                    <a:pt x="67" y="291"/>
                    <a:pt x="66" y="289"/>
                    <a:pt x="66" y="287"/>
                  </a:cubicBezTo>
                  <a:cubicBezTo>
                    <a:pt x="66" y="285"/>
                    <a:pt x="66" y="284"/>
                    <a:pt x="65" y="283"/>
                  </a:cubicBezTo>
                  <a:cubicBezTo>
                    <a:pt x="61" y="279"/>
                    <a:pt x="51" y="280"/>
                    <a:pt x="35" y="282"/>
                  </a:cubicBezTo>
                  <a:cubicBezTo>
                    <a:pt x="27" y="283"/>
                    <a:pt x="20" y="284"/>
                    <a:pt x="15" y="284"/>
                  </a:cubicBezTo>
                  <a:cubicBezTo>
                    <a:pt x="11" y="284"/>
                    <a:pt x="10" y="283"/>
                    <a:pt x="10" y="283"/>
                  </a:cubicBezTo>
                  <a:cubicBezTo>
                    <a:pt x="10" y="281"/>
                    <a:pt x="13" y="278"/>
                    <a:pt x="19" y="276"/>
                  </a:cubicBezTo>
                  <a:cubicBezTo>
                    <a:pt x="25" y="275"/>
                    <a:pt x="32" y="272"/>
                    <a:pt x="32" y="267"/>
                  </a:cubicBezTo>
                  <a:cubicBezTo>
                    <a:pt x="32" y="265"/>
                    <a:pt x="31" y="263"/>
                    <a:pt x="27" y="262"/>
                  </a:cubicBezTo>
                  <a:cubicBezTo>
                    <a:pt x="25" y="261"/>
                    <a:pt x="23" y="261"/>
                    <a:pt x="20" y="260"/>
                  </a:cubicBezTo>
                  <a:cubicBezTo>
                    <a:pt x="11" y="259"/>
                    <a:pt x="6" y="257"/>
                    <a:pt x="6" y="251"/>
                  </a:cubicBezTo>
                  <a:cubicBezTo>
                    <a:pt x="6" y="246"/>
                    <a:pt x="18" y="237"/>
                    <a:pt x="42" y="234"/>
                  </a:cubicBezTo>
                  <a:cubicBezTo>
                    <a:pt x="43" y="234"/>
                    <a:pt x="44" y="234"/>
                    <a:pt x="46" y="234"/>
                  </a:cubicBezTo>
                  <a:cubicBezTo>
                    <a:pt x="55" y="234"/>
                    <a:pt x="62" y="233"/>
                    <a:pt x="63" y="229"/>
                  </a:cubicBezTo>
                  <a:cubicBezTo>
                    <a:pt x="64" y="225"/>
                    <a:pt x="60" y="223"/>
                    <a:pt x="59" y="222"/>
                  </a:cubicBezTo>
                  <a:cubicBezTo>
                    <a:pt x="55" y="219"/>
                    <a:pt x="55" y="217"/>
                    <a:pt x="56" y="216"/>
                  </a:cubicBezTo>
                  <a:cubicBezTo>
                    <a:pt x="56" y="211"/>
                    <a:pt x="67" y="204"/>
                    <a:pt x="72" y="202"/>
                  </a:cubicBezTo>
                  <a:cubicBezTo>
                    <a:pt x="78" y="199"/>
                    <a:pt x="93" y="197"/>
                    <a:pt x="98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2"/>
                    <a:pt x="102" y="190"/>
                    <a:pt x="104" y="189"/>
                  </a:cubicBezTo>
                  <a:cubicBezTo>
                    <a:pt x="111" y="183"/>
                    <a:pt x="129" y="187"/>
                    <a:pt x="139" y="189"/>
                  </a:cubicBezTo>
                  <a:cubicBezTo>
                    <a:pt x="137" y="191"/>
                    <a:pt x="134" y="192"/>
                    <a:pt x="129" y="192"/>
                  </a:cubicBezTo>
                  <a:cubicBezTo>
                    <a:pt x="127" y="192"/>
                    <a:pt x="126" y="192"/>
                    <a:pt x="124" y="192"/>
                  </a:cubicBezTo>
                  <a:cubicBezTo>
                    <a:pt x="119" y="192"/>
                    <a:pt x="115" y="195"/>
                    <a:pt x="113" y="200"/>
                  </a:cubicBezTo>
                  <a:cubicBezTo>
                    <a:pt x="111" y="206"/>
                    <a:pt x="111" y="213"/>
                    <a:pt x="115" y="217"/>
                  </a:cubicBezTo>
                  <a:cubicBezTo>
                    <a:pt x="116" y="218"/>
                    <a:pt x="116" y="219"/>
                    <a:pt x="116" y="220"/>
                  </a:cubicBezTo>
                  <a:cubicBezTo>
                    <a:pt x="115" y="223"/>
                    <a:pt x="110" y="225"/>
                    <a:pt x="106" y="227"/>
                  </a:cubicBezTo>
                  <a:cubicBezTo>
                    <a:pt x="105" y="227"/>
                    <a:pt x="83" y="237"/>
                    <a:pt x="84" y="248"/>
                  </a:cubicBezTo>
                  <a:cubicBezTo>
                    <a:pt x="85" y="255"/>
                    <a:pt x="90" y="258"/>
                    <a:pt x="94" y="261"/>
                  </a:cubicBezTo>
                  <a:cubicBezTo>
                    <a:pt x="96" y="262"/>
                    <a:pt x="98" y="263"/>
                    <a:pt x="98" y="265"/>
                  </a:cubicBezTo>
                  <a:cubicBezTo>
                    <a:pt x="100" y="268"/>
                    <a:pt x="100" y="271"/>
                    <a:pt x="100" y="274"/>
                  </a:cubicBezTo>
                  <a:cubicBezTo>
                    <a:pt x="101" y="280"/>
                    <a:pt x="101" y="285"/>
                    <a:pt x="105" y="289"/>
                  </a:cubicBezTo>
                  <a:cubicBezTo>
                    <a:pt x="111" y="295"/>
                    <a:pt x="121" y="295"/>
                    <a:pt x="130" y="295"/>
                  </a:cubicBezTo>
                  <a:cubicBezTo>
                    <a:pt x="134" y="294"/>
                    <a:pt x="137" y="294"/>
                    <a:pt x="140" y="295"/>
                  </a:cubicBezTo>
                  <a:cubicBezTo>
                    <a:pt x="143" y="295"/>
                    <a:pt x="146" y="297"/>
                    <a:pt x="149" y="298"/>
                  </a:cubicBezTo>
                  <a:cubicBezTo>
                    <a:pt x="158" y="301"/>
                    <a:pt x="169" y="306"/>
                    <a:pt x="188" y="300"/>
                  </a:cubicBezTo>
                  <a:cubicBezTo>
                    <a:pt x="209" y="293"/>
                    <a:pt x="210" y="280"/>
                    <a:pt x="210" y="276"/>
                  </a:cubicBezTo>
                  <a:cubicBezTo>
                    <a:pt x="210" y="272"/>
                    <a:pt x="208" y="269"/>
                    <a:pt x="207" y="267"/>
                  </a:cubicBezTo>
                  <a:cubicBezTo>
                    <a:pt x="218" y="263"/>
                    <a:pt x="230" y="263"/>
                    <a:pt x="248" y="273"/>
                  </a:cubicBezTo>
                  <a:cubicBezTo>
                    <a:pt x="283" y="292"/>
                    <a:pt x="339" y="317"/>
                    <a:pt x="414" y="315"/>
                  </a:cubicBezTo>
                  <a:cubicBezTo>
                    <a:pt x="415" y="315"/>
                    <a:pt x="466" y="317"/>
                    <a:pt x="566" y="298"/>
                  </a:cubicBezTo>
                  <a:cubicBezTo>
                    <a:pt x="705" y="272"/>
                    <a:pt x="784" y="216"/>
                    <a:pt x="780" y="177"/>
                  </a:cubicBezTo>
                  <a:cubicBezTo>
                    <a:pt x="778" y="155"/>
                    <a:pt x="759" y="131"/>
                    <a:pt x="692" y="120"/>
                  </a:cubicBezTo>
                  <a:cubicBezTo>
                    <a:pt x="694" y="120"/>
                    <a:pt x="696" y="120"/>
                    <a:pt x="698" y="120"/>
                  </a:cubicBezTo>
                  <a:cubicBezTo>
                    <a:pt x="702" y="120"/>
                    <a:pt x="705" y="121"/>
                    <a:pt x="709" y="121"/>
                  </a:cubicBezTo>
                  <a:cubicBezTo>
                    <a:pt x="718" y="122"/>
                    <a:pt x="726" y="124"/>
                    <a:pt x="731" y="119"/>
                  </a:cubicBezTo>
                  <a:cubicBezTo>
                    <a:pt x="733" y="117"/>
                    <a:pt x="734" y="114"/>
                    <a:pt x="734" y="110"/>
                  </a:cubicBezTo>
                  <a:cubicBezTo>
                    <a:pt x="733" y="105"/>
                    <a:pt x="735" y="100"/>
                    <a:pt x="739" y="96"/>
                  </a:cubicBezTo>
                  <a:cubicBezTo>
                    <a:pt x="743" y="92"/>
                    <a:pt x="748" y="89"/>
                    <a:pt x="752" y="89"/>
                  </a:cubicBezTo>
                  <a:cubicBezTo>
                    <a:pt x="759" y="89"/>
                    <a:pt x="766" y="92"/>
                    <a:pt x="770" y="96"/>
                  </a:cubicBezTo>
                  <a:cubicBezTo>
                    <a:pt x="773" y="99"/>
                    <a:pt x="774" y="103"/>
                    <a:pt x="774" y="107"/>
                  </a:cubicBezTo>
                  <a:cubicBezTo>
                    <a:pt x="773" y="114"/>
                    <a:pt x="768" y="116"/>
                    <a:pt x="764" y="117"/>
                  </a:cubicBezTo>
                  <a:cubicBezTo>
                    <a:pt x="764" y="115"/>
                    <a:pt x="763" y="113"/>
                    <a:pt x="763" y="112"/>
                  </a:cubicBezTo>
                  <a:cubicBezTo>
                    <a:pt x="761" y="110"/>
                    <a:pt x="756" y="108"/>
                    <a:pt x="752" y="109"/>
                  </a:cubicBezTo>
                  <a:cubicBezTo>
                    <a:pt x="747" y="110"/>
                    <a:pt x="742" y="113"/>
                    <a:pt x="742" y="119"/>
                  </a:cubicBezTo>
                  <a:cubicBezTo>
                    <a:pt x="741" y="125"/>
                    <a:pt x="746" y="128"/>
                    <a:pt x="754" y="131"/>
                  </a:cubicBezTo>
                  <a:cubicBezTo>
                    <a:pt x="761" y="135"/>
                    <a:pt x="770" y="139"/>
                    <a:pt x="779" y="147"/>
                  </a:cubicBezTo>
                  <a:cubicBezTo>
                    <a:pt x="794" y="160"/>
                    <a:pt x="799" y="175"/>
                    <a:pt x="795" y="191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74962" y="524103"/>
            <a:ext cx="7265225" cy="794808"/>
            <a:chOff x="2463387" y="524103"/>
            <a:chExt cx="7265225" cy="79480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463387" y="934191"/>
              <a:ext cx="2128337" cy="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593024" y="549470"/>
              <a:ext cx="3013967" cy="769441"/>
            </a:xfrm>
            <a:prstGeom prst="rect">
              <a:avLst/>
            </a:prstGeom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中秋节起源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600275" y="934191"/>
              <a:ext cx="2128337" cy="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591724" y="524103"/>
              <a:ext cx="3008551" cy="770902"/>
            </a:xfrm>
            <a:prstGeom prst="rect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796746" y="2061967"/>
            <a:ext cx="8494633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中秋节，中国传统节日，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为每年农历八月十五，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传说是为了纪念嫦娥。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“中秋”一词，最早见于</a:t>
            </a:r>
            <a:r>
              <a: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周礼</a:t>
            </a:r>
            <a:r>
              <a: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根据我国古代历法，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一年有四季，每季三个月，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被称为孟月、仲月、季月三部分，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因为秋季的第二月叫仲秋，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且又因农历八月十五日，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在八月中旬，故称“中秋”。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到了唐朝初年，</a:t>
            </a:r>
            <a:endParaRPr lang="en-US" altLang="zh-CN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中秋节才成为了固定的节日。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59724" y="2059791"/>
            <a:ext cx="6868756" cy="2418080"/>
            <a:chOff x="2559724" y="2059791"/>
            <a:chExt cx="6868756" cy="241808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42848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75792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03656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35584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68528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98424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303520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591724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911004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260764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59724" y="2059791"/>
              <a:ext cx="0" cy="2418080"/>
            </a:xfrm>
            <a:prstGeom prst="line">
              <a:avLst/>
            </a:prstGeom>
            <a:ln w="3175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2"/>
          <p:cNvSpPr>
            <a:spLocks noEditPoints="1"/>
          </p:cNvSpPr>
          <p:nvPr/>
        </p:nvSpPr>
        <p:spPr bwMode="auto">
          <a:xfrm flipH="1">
            <a:off x="1264844" y="293253"/>
            <a:ext cx="1127937" cy="541695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chemeClr val="bg1">
              <a:lumMod val="75000"/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2000" decel="10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459 0.02384 L -0.01472 0.0243 C -0.00717 0.01968 0.00052 0.01667 0.00807 0.01157 C 0.01289 0.00856 0.022 0.00093 0.02109 0.00116 C 0.02434 -0.00278 0.02682 -0.00695 0.02955 -0.00949 C 0.03216 -0.01181 0.03424 -0.0132 0.03776 -0.01551 C 0.04205 -0.02014 0.04466 -0.02338 0.04895 -0.02708 C 0.0552 -0.03241 0.05533 -0.03148 0.06015 -0.03704 C 0.06198 -0.03912 0.06484 -0.0419 0.06718 -0.04445 L 0.07057 -0.04815 " pathEditMode="relative" rAng="20760000" ptsTypes="AAAAAAAAAA">
                                      <p:cBhvr>
                                        <p:cTn id="9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35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2000" decel="10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167E-6 1.48148E-6 L 3.54167E-6 0.00046 C 0.00481 -0.00278 0.00976 -0.00486 0.01471 -0.00833 C 0.0177 -0.01019 0.02356 -0.01574 0.02291 -0.01551 C 0.025 -0.01829 0.02656 -0.0213 0.02825 -0.02315 C 0.02994 -0.02477 0.03125 -0.0257 0.03346 -0.02732 C 0.03619 -0.03056 0.03789 -0.03287 0.04062 -0.03542 C 0.04466 -0.03935 0.04479 -0.03843 0.04778 -0.04283 C 0.04895 -0.04421 0.05078 -0.04607 0.05234 -0.04815 L 0.05455 -0.05046 " pathEditMode="relative" rAng="20760000" ptsTypes="AAAAAAAAAA">
                                      <p:cBhvr>
                                        <p:cTn id="1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973461" y="-147899"/>
            <a:ext cx="2836036" cy="1685386"/>
          </a:xfrm>
          <a:prstGeom prst="rect">
            <a:avLst/>
          </a:prstGeom>
        </p:spPr>
      </p:pic>
      <p:sp>
        <p:nvSpPr>
          <p:cNvPr id="16" name="Freeform 22"/>
          <p:cNvSpPr>
            <a:spLocks noEditPoints="1"/>
          </p:cNvSpPr>
          <p:nvPr/>
        </p:nvSpPr>
        <p:spPr bwMode="auto">
          <a:xfrm flipH="1">
            <a:off x="3226427" y="4329992"/>
            <a:ext cx="2177849" cy="1045918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897474" y="4783071"/>
            <a:ext cx="3050896" cy="146520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 flipH="1">
            <a:off x="0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9731" y="663547"/>
            <a:ext cx="4919957" cy="45962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9928" y="885637"/>
            <a:ext cx="3895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传统</a:t>
            </a:r>
          </a:p>
        </p:txBody>
      </p:sp>
      <p:sp>
        <p:nvSpPr>
          <p:cNvPr id="2" name="矩形 1"/>
          <p:cNvSpPr/>
          <p:nvPr/>
        </p:nvSpPr>
        <p:spPr>
          <a:xfrm>
            <a:off x="6220612" y="1081419"/>
            <a:ext cx="4502286" cy="522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八月十五是我国传统的中秋节，一切活动均围绕着月亮这一主题。吃月饼、拜月、供兔儿爷等。在汉代已普遍崇拜月亮。古代帝王祭祀太阳，也祭祀月亮。北京的月坛为祭月的建筑。月饼象征着全家团圆之意。这种象征明代已经开始。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农历八月十五，恰处一年秋季的正中，故称中秋。是夜，月亮圆而亮。东晋时，在隶属于南京的牛渚（今采石矶），高士谢尚、袁宏于中秋之夜泛舟江上吟诗赏月，故而有了“牛渚玩月”这一佳话典故，且对中秋赏月的形成影响颇大。至宋代，正式定八月十五为中秋节。明清以降至民国时代，中秋节成为盛大节日。解放后，民间仍盛行中秋赏月、吃月饼、点花灯、吃团圆饭等。 </a:t>
            </a:r>
          </a:p>
          <a:p>
            <a:pPr indent="457200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 flipH="1" flipV="1">
            <a:off x="0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5400000" flipH="1">
            <a:off x="11431686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5400000">
            <a:off x="11431686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66108" y="366108"/>
            <a:ext cx="11466414" cy="6125784"/>
            <a:chOff x="366108" y="366108"/>
            <a:chExt cx="11466414" cy="6125784"/>
          </a:xfrm>
        </p:grpSpPr>
        <p:cxnSp>
          <p:nvCxnSpPr>
            <p:cNvPr id="4" name="直接连接符 3"/>
            <p:cNvCxnSpPr>
              <a:stCxn id="11" idx="11"/>
              <a:endCxn id="17" idx="11"/>
            </p:cNvCxnSpPr>
            <p:nvPr/>
          </p:nvCxnSpPr>
          <p:spPr>
            <a:xfrm>
              <a:off x="366108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832522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8" idx="11"/>
            </p:cNvCxnSpPr>
            <p:nvPr/>
          </p:nvCxnSpPr>
          <p:spPr>
            <a:xfrm>
              <a:off x="683260" y="366108"/>
              <a:ext cx="1081784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19" idx="11"/>
            </p:cNvCxnSpPr>
            <p:nvPr/>
          </p:nvCxnSpPr>
          <p:spPr>
            <a:xfrm>
              <a:off x="690880" y="6491892"/>
              <a:ext cx="1081022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>
            <a:spLocks noEditPoints="1"/>
          </p:cNvSpPr>
          <p:nvPr/>
        </p:nvSpPr>
        <p:spPr bwMode="auto">
          <a:xfrm flipH="1">
            <a:off x="3226427" y="4329992"/>
            <a:ext cx="2177849" cy="1045918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897474" y="4783071"/>
            <a:ext cx="3050896" cy="146520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973461" y="-147899"/>
            <a:ext cx="2836036" cy="1685386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 flipH="1">
            <a:off x="0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9731" y="663547"/>
            <a:ext cx="4919957" cy="45962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9928" y="885637"/>
            <a:ext cx="3895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习俗</a:t>
            </a:r>
          </a:p>
        </p:txBody>
      </p:sp>
      <p:sp>
        <p:nvSpPr>
          <p:cNvPr id="2" name="矩形 1"/>
          <p:cNvSpPr/>
          <p:nvPr/>
        </p:nvSpPr>
        <p:spPr>
          <a:xfrm>
            <a:off x="6465825" y="1351508"/>
            <a:ext cx="4305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中秋佳节我国民间有家家吃月饼的习俗。中秋吃月饼，和端午节吃粽子、元宵节吃元宵一样，是我国民间的传统食俗。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在唐代，中秋赏月、玩月颇为盛行。在北宋，八月十五夜，满城人家，不论贫富老小，都要穿上成人的衣服，焚香拜月说出心愿，祈求月亮神的保佑。南宋，民间以月饼相赠，取团圆之意。有些地方还有舞草龙、砌宝塔等活动。明清以来，中秋节的风俗更加盛行，许多地方形成了烧斗香、树中秋、点塔灯、放天灯、走月亮、舞火龙等特殊风俗。</a:t>
            </a: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 flipH="1" flipV="1">
            <a:off x="0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5400000" flipH="1">
            <a:off x="11431686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5400000">
            <a:off x="11431686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66108" y="366108"/>
            <a:ext cx="11466414" cy="6125784"/>
            <a:chOff x="366108" y="366108"/>
            <a:chExt cx="11466414" cy="6125784"/>
          </a:xfrm>
        </p:grpSpPr>
        <p:cxnSp>
          <p:nvCxnSpPr>
            <p:cNvPr id="4" name="直接连接符 3"/>
            <p:cNvCxnSpPr>
              <a:stCxn id="11" idx="11"/>
              <a:endCxn id="17" idx="11"/>
            </p:cNvCxnSpPr>
            <p:nvPr/>
          </p:nvCxnSpPr>
          <p:spPr>
            <a:xfrm>
              <a:off x="366108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832522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8" idx="11"/>
            </p:cNvCxnSpPr>
            <p:nvPr/>
          </p:nvCxnSpPr>
          <p:spPr>
            <a:xfrm>
              <a:off x="683260" y="366108"/>
              <a:ext cx="1081784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19" idx="11"/>
            </p:cNvCxnSpPr>
            <p:nvPr/>
          </p:nvCxnSpPr>
          <p:spPr>
            <a:xfrm>
              <a:off x="690880" y="6491892"/>
              <a:ext cx="1081022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>
            <a:spLocks noEditPoints="1"/>
          </p:cNvSpPr>
          <p:nvPr/>
        </p:nvSpPr>
        <p:spPr bwMode="auto">
          <a:xfrm flipH="1">
            <a:off x="3226427" y="4329992"/>
            <a:ext cx="2177849" cy="1045918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897474" y="4783071"/>
            <a:ext cx="3050896" cy="146520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973461" y="-147899"/>
            <a:ext cx="2836036" cy="1685386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 flipH="1">
            <a:off x="0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9731" y="663547"/>
            <a:ext cx="4919957" cy="45962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059" y="885637"/>
            <a:ext cx="4313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sp>
        <p:nvSpPr>
          <p:cNvPr id="2" name="矩形 1"/>
          <p:cNvSpPr/>
          <p:nvPr/>
        </p:nvSpPr>
        <p:spPr>
          <a:xfrm>
            <a:off x="6465825" y="2306529"/>
            <a:ext cx="4305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盛唐时代，中秋祭月被唐太宗指定为固定的国家节日，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唐书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·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太宗记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就记载了家国同庆“八月十五中秋节”的宏大气势。中国人的思亲图腾也从单一的吃“月饼”逐步演化为烧斗香、树中秋、点塔灯、放天灯、走月亮、舞火龙等特殊的庆典活动。丰富的庆典活动，打造出血亲团圆、民族团结的祥和氛围，显示了中华民族对团圆的期盼以及团圆的凝聚力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　　</a:t>
            </a: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 flipH="1" flipV="1">
            <a:off x="0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5400000" flipH="1">
            <a:off x="11431686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5400000">
            <a:off x="11431686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66108" y="366108"/>
            <a:ext cx="11466414" cy="6125784"/>
            <a:chOff x="366108" y="366108"/>
            <a:chExt cx="11466414" cy="6125784"/>
          </a:xfrm>
        </p:grpSpPr>
        <p:cxnSp>
          <p:nvCxnSpPr>
            <p:cNvPr id="4" name="直接连接符 3"/>
            <p:cNvCxnSpPr>
              <a:stCxn id="11" idx="11"/>
              <a:endCxn id="17" idx="11"/>
            </p:cNvCxnSpPr>
            <p:nvPr/>
          </p:nvCxnSpPr>
          <p:spPr>
            <a:xfrm>
              <a:off x="366108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832522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8" idx="11"/>
            </p:cNvCxnSpPr>
            <p:nvPr/>
          </p:nvCxnSpPr>
          <p:spPr>
            <a:xfrm>
              <a:off x="683260" y="366108"/>
              <a:ext cx="1081784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19" idx="11"/>
            </p:cNvCxnSpPr>
            <p:nvPr/>
          </p:nvCxnSpPr>
          <p:spPr>
            <a:xfrm>
              <a:off x="690880" y="6491892"/>
              <a:ext cx="1081022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7676139" y="1354269"/>
            <a:ext cx="1847552" cy="536200"/>
            <a:chOff x="7606328" y="1354269"/>
            <a:chExt cx="1847552" cy="536200"/>
          </a:xfrm>
        </p:grpSpPr>
        <p:sp>
          <p:nvSpPr>
            <p:cNvPr id="25" name="矩形 24"/>
            <p:cNvSpPr/>
            <p:nvPr/>
          </p:nvSpPr>
          <p:spPr>
            <a:xfrm>
              <a:off x="7606328" y="1354269"/>
              <a:ext cx="1847552" cy="536200"/>
            </a:xfrm>
            <a:prstGeom prst="rect">
              <a:avLst/>
            </a:prstGeom>
            <a:gradFill flip="none" rotWithShape="1">
              <a:gsLst>
                <a:gs pos="0">
                  <a:srgbClr val="F2CF6A"/>
                </a:gs>
                <a:gs pos="97000">
                  <a:srgbClr val="F2CF6A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684486" y="136724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3000509000000000000" pitchFamily="65" charset="-122"/>
                  <a:ea typeface="方正大标宋简体" panose="03000509000000000000" pitchFamily="65" charset="-122"/>
                </a:rPr>
                <a:t>盛唐时代</a:t>
              </a:r>
              <a:endParaRPr lang="zh-CN" altLang="en-US" sz="2800" dirty="0"/>
            </a:p>
          </p:txBody>
        </p:sp>
      </p:grp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5472113" y="3097213"/>
            <a:ext cx="12477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598943" y="1354269"/>
            <a:ext cx="946446" cy="536200"/>
            <a:chOff x="5464176" y="3097213"/>
            <a:chExt cx="1252537" cy="709613"/>
          </a:xfrm>
        </p:grpSpPr>
        <p:sp>
          <p:nvSpPr>
            <p:cNvPr id="13" name="Freeform 5"/>
            <p:cNvSpPr/>
            <p:nvPr/>
          </p:nvSpPr>
          <p:spPr bwMode="auto">
            <a:xfrm>
              <a:off x="5713413" y="3325813"/>
              <a:ext cx="927100" cy="481013"/>
            </a:xfrm>
            <a:custGeom>
              <a:avLst/>
              <a:gdLst>
                <a:gd name="T0" fmla="*/ 26 w 245"/>
                <a:gd name="T1" fmla="*/ 2 h 126"/>
                <a:gd name="T2" fmla="*/ 54 w 245"/>
                <a:gd name="T3" fmla="*/ 12 h 126"/>
                <a:gd name="T4" fmla="*/ 79 w 245"/>
                <a:gd name="T5" fmla="*/ 15 h 126"/>
                <a:gd name="T6" fmla="*/ 101 w 245"/>
                <a:gd name="T7" fmla="*/ 25 h 126"/>
                <a:gd name="T8" fmla="*/ 77 w 245"/>
                <a:gd name="T9" fmla="*/ 57 h 126"/>
                <a:gd name="T10" fmla="*/ 77 w 245"/>
                <a:gd name="T11" fmla="*/ 48 h 126"/>
                <a:gd name="T12" fmla="*/ 78 w 245"/>
                <a:gd name="T13" fmla="*/ 45 h 126"/>
                <a:gd name="T14" fmla="*/ 74 w 245"/>
                <a:gd name="T15" fmla="*/ 69 h 126"/>
                <a:gd name="T16" fmla="*/ 102 w 245"/>
                <a:gd name="T17" fmla="*/ 95 h 126"/>
                <a:gd name="T18" fmla="*/ 177 w 245"/>
                <a:gd name="T19" fmla="*/ 96 h 126"/>
                <a:gd name="T20" fmla="*/ 204 w 245"/>
                <a:gd name="T21" fmla="*/ 72 h 126"/>
                <a:gd name="T22" fmla="*/ 230 w 245"/>
                <a:gd name="T23" fmla="*/ 64 h 126"/>
                <a:gd name="T24" fmla="*/ 245 w 245"/>
                <a:gd name="T25" fmla="*/ 66 h 126"/>
                <a:gd name="T26" fmla="*/ 210 w 245"/>
                <a:gd name="T27" fmla="*/ 76 h 126"/>
                <a:gd name="T28" fmla="*/ 175 w 245"/>
                <a:gd name="T29" fmla="*/ 105 h 126"/>
                <a:gd name="T30" fmla="*/ 59 w 245"/>
                <a:gd name="T31" fmla="*/ 83 h 126"/>
                <a:gd name="T32" fmla="*/ 41 w 245"/>
                <a:gd name="T33" fmla="*/ 51 h 126"/>
                <a:gd name="T34" fmla="*/ 31 w 245"/>
                <a:gd name="T35" fmla="*/ 34 h 126"/>
                <a:gd name="T36" fmla="*/ 19 w 245"/>
                <a:gd name="T37" fmla="*/ 27 h 126"/>
                <a:gd name="T38" fmla="*/ 14 w 245"/>
                <a:gd name="T39" fmla="*/ 32 h 126"/>
                <a:gd name="T40" fmla="*/ 27 w 245"/>
                <a:gd name="T41" fmla="*/ 35 h 126"/>
                <a:gd name="T42" fmla="*/ 28 w 245"/>
                <a:gd name="T43" fmla="*/ 38 h 126"/>
                <a:gd name="T44" fmla="*/ 12 w 245"/>
                <a:gd name="T45" fmla="*/ 45 h 126"/>
                <a:gd name="T46" fmla="*/ 6 w 245"/>
                <a:gd name="T47" fmla="*/ 11 h 126"/>
                <a:gd name="T48" fmla="*/ 26 w 245"/>
                <a:gd name="T4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26">
                  <a:moveTo>
                    <a:pt x="26" y="2"/>
                  </a:moveTo>
                  <a:cubicBezTo>
                    <a:pt x="38" y="0"/>
                    <a:pt x="47" y="8"/>
                    <a:pt x="54" y="12"/>
                  </a:cubicBezTo>
                  <a:cubicBezTo>
                    <a:pt x="58" y="10"/>
                    <a:pt x="73" y="7"/>
                    <a:pt x="79" y="15"/>
                  </a:cubicBezTo>
                  <a:cubicBezTo>
                    <a:pt x="85" y="23"/>
                    <a:pt x="92" y="12"/>
                    <a:pt x="101" y="25"/>
                  </a:cubicBezTo>
                  <a:cubicBezTo>
                    <a:pt x="115" y="46"/>
                    <a:pt x="86" y="75"/>
                    <a:pt x="77" y="57"/>
                  </a:cubicBezTo>
                  <a:cubicBezTo>
                    <a:pt x="75" y="54"/>
                    <a:pt x="77" y="48"/>
                    <a:pt x="77" y="48"/>
                  </a:cubicBezTo>
                  <a:cubicBezTo>
                    <a:pt x="77" y="48"/>
                    <a:pt x="78" y="46"/>
                    <a:pt x="78" y="45"/>
                  </a:cubicBezTo>
                  <a:cubicBezTo>
                    <a:pt x="71" y="51"/>
                    <a:pt x="70" y="60"/>
                    <a:pt x="74" y="69"/>
                  </a:cubicBezTo>
                  <a:cubicBezTo>
                    <a:pt x="79" y="81"/>
                    <a:pt x="91" y="88"/>
                    <a:pt x="102" y="95"/>
                  </a:cubicBezTo>
                  <a:cubicBezTo>
                    <a:pt x="130" y="112"/>
                    <a:pt x="154" y="110"/>
                    <a:pt x="177" y="96"/>
                  </a:cubicBezTo>
                  <a:cubicBezTo>
                    <a:pt x="186" y="90"/>
                    <a:pt x="198" y="78"/>
                    <a:pt x="204" y="72"/>
                  </a:cubicBezTo>
                  <a:cubicBezTo>
                    <a:pt x="211" y="67"/>
                    <a:pt x="219" y="64"/>
                    <a:pt x="230" y="64"/>
                  </a:cubicBezTo>
                  <a:cubicBezTo>
                    <a:pt x="229" y="64"/>
                    <a:pt x="245" y="66"/>
                    <a:pt x="245" y="66"/>
                  </a:cubicBezTo>
                  <a:cubicBezTo>
                    <a:pt x="228" y="69"/>
                    <a:pt x="216" y="71"/>
                    <a:pt x="210" y="76"/>
                  </a:cubicBezTo>
                  <a:cubicBezTo>
                    <a:pt x="199" y="86"/>
                    <a:pt x="189" y="98"/>
                    <a:pt x="175" y="105"/>
                  </a:cubicBezTo>
                  <a:cubicBezTo>
                    <a:pt x="136" y="126"/>
                    <a:pt x="80" y="104"/>
                    <a:pt x="59" y="83"/>
                  </a:cubicBezTo>
                  <a:cubicBezTo>
                    <a:pt x="50" y="75"/>
                    <a:pt x="46" y="63"/>
                    <a:pt x="41" y="51"/>
                  </a:cubicBezTo>
                  <a:cubicBezTo>
                    <a:pt x="38" y="43"/>
                    <a:pt x="36" y="40"/>
                    <a:pt x="31" y="34"/>
                  </a:cubicBezTo>
                  <a:cubicBezTo>
                    <a:pt x="28" y="29"/>
                    <a:pt x="24" y="27"/>
                    <a:pt x="19" y="27"/>
                  </a:cubicBezTo>
                  <a:cubicBezTo>
                    <a:pt x="19" y="27"/>
                    <a:pt x="14" y="32"/>
                    <a:pt x="14" y="32"/>
                  </a:cubicBezTo>
                  <a:cubicBezTo>
                    <a:pt x="23" y="29"/>
                    <a:pt x="25" y="32"/>
                    <a:pt x="27" y="35"/>
                  </a:cubicBezTo>
                  <a:cubicBezTo>
                    <a:pt x="27" y="34"/>
                    <a:pt x="28" y="37"/>
                    <a:pt x="28" y="38"/>
                  </a:cubicBezTo>
                  <a:cubicBezTo>
                    <a:pt x="27" y="45"/>
                    <a:pt x="23" y="49"/>
                    <a:pt x="12" y="45"/>
                  </a:cubicBezTo>
                  <a:cubicBezTo>
                    <a:pt x="3" y="42"/>
                    <a:pt x="0" y="20"/>
                    <a:pt x="6" y="11"/>
                  </a:cubicBezTo>
                  <a:cubicBezTo>
                    <a:pt x="10" y="7"/>
                    <a:pt x="18" y="2"/>
                    <a:pt x="26" y="2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145213" y="3311526"/>
              <a:ext cx="571500" cy="388938"/>
            </a:xfrm>
            <a:custGeom>
              <a:avLst/>
              <a:gdLst>
                <a:gd name="T0" fmla="*/ 54 w 151"/>
                <a:gd name="T1" fmla="*/ 1 h 102"/>
                <a:gd name="T2" fmla="*/ 83 w 151"/>
                <a:gd name="T3" fmla="*/ 2 h 102"/>
                <a:gd name="T4" fmla="*/ 93 w 151"/>
                <a:gd name="T5" fmla="*/ 11 h 102"/>
                <a:gd name="T6" fmla="*/ 117 w 151"/>
                <a:gd name="T7" fmla="*/ 23 h 102"/>
                <a:gd name="T8" fmla="*/ 102 w 151"/>
                <a:gd name="T9" fmla="*/ 54 h 102"/>
                <a:gd name="T10" fmla="*/ 95 w 151"/>
                <a:gd name="T11" fmla="*/ 53 h 102"/>
                <a:gd name="T12" fmla="*/ 88 w 151"/>
                <a:gd name="T13" fmla="*/ 36 h 102"/>
                <a:gd name="T14" fmla="*/ 88 w 151"/>
                <a:gd name="T15" fmla="*/ 33 h 102"/>
                <a:gd name="T16" fmla="*/ 83 w 151"/>
                <a:gd name="T17" fmla="*/ 49 h 102"/>
                <a:gd name="T18" fmla="*/ 119 w 151"/>
                <a:gd name="T19" fmla="*/ 51 h 102"/>
                <a:gd name="T20" fmla="*/ 151 w 151"/>
                <a:gd name="T21" fmla="*/ 71 h 102"/>
                <a:gd name="T22" fmla="*/ 126 w 151"/>
                <a:gd name="T23" fmla="*/ 64 h 102"/>
                <a:gd name="T24" fmla="*/ 85 w 151"/>
                <a:gd name="T25" fmla="*/ 72 h 102"/>
                <a:gd name="T26" fmla="*/ 41 w 151"/>
                <a:gd name="T27" fmla="*/ 98 h 102"/>
                <a:gd name="T28" fmla="*/ 3 w 151"/>
                <a:gd name="T29" fmla="*/ 70 h 102"/>
                <a:gd name="T30" fmla="*/ 8 w 151"/>
                <a:gd name="T31" fmla="*/ 63 h 102"/>
                <a:gd name="T32" fmla="*/ 12 w 151"/>
                <a:gd name="T33" fmla="*/ 62 h 102"/>
                <a:gd name="T34" fmla="*/ 47 w 151"/>
                <a:gd name="T35" fmla="*/ 88 h 102"/>
                <a:gd name="T36" fmla="*/ 62 w 151"/>
                <a:gd name="T37" fmla="*/ 64 h 102"/>
                <a:gd name="T38" fmla="*/ 53 w 151"/>
                <a:gd name="T39" fmla="*/ 40 h 102"/>
                <a:gd name="T40" fmla="*/ 53 w 151"/>
                <a:gd name="T41" fmla="*/ 16 h 102"/>
                <a:gd name="T42" fmla="*/ 54 w 151"/>
                <a:gd name="T4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02">
                  <a:moveTo>
                    <a:pt x="54" y="1"/>
                  </a:moveTo>
                  <a:cubicBezTo>
                    <a:pt x="58" y="0"/>
                    <a:pt x="80" y="1"/>
                    <a:pt x="83" y="2"/>
                  </a:cubicBezTo>
                  <a:cubicBezTo>
                    <a:pt x="87" y="3"/>
                    <a:pt x="89" y="10"/>
                    <a:pt x="93" y="11"/>
                  </a:cubicBezTo>
                  <a:cubicBezTo>
                    <a:pt x="104" y="14"/>
                    <a:pt x="113" y="12"/>
                    <a:pt x="117" y="23"/>
                  </a:cubicBezTo>
                  <a:cubicBezTo>
                    <a:pt x="123" y="38"/>
                    <a:pt x="113" y="52"/>
                    <a:pt x="102" y="54"/>
                  </a:cubicBezTo>
                  <a:cubicBezTo>
                    <a:pt x="100" y="54"/>
                    <a:pt x="95" y="53"/>
                    <a:pt x="95" y="53"/>
                  </a:cubicBezTo>
                  <a:cubicBezTo>
                    <a:pt x="86" y="50"/>
                    <a:pt x="80" y="42"/>
                    <a:pt x="88" y="36"/>
                  </a:cubicBezTo>
                  <a:cubicBezTo>
                    <a:pt x="89" y="35"/>
                    <a:pt x="88" y="33"/>
                    <a:pt x="88" y="33"/>
                  </a:cubicBezTo>
                  <a:cubicBezTo>
                    <a:pt x="80" y="38"/>
                    <a:pt x="78" y="44"/>
                    <a:pt x="83" y="49"/>
                  </a:cubicBezTo>
                  <a:cubicBezTo>
                    <a:pt x="100" y="66"/>
                    <a:pt x="108" y="51"/>
                    <a:pt x="119" y="51"/>
                  </a:cubicBezTo>
                  <a:cubicBezTo>
                    <a:pt x="130" y="51"/>
                    <a:pt x="147" y="64"/>
                    <a:pt x="151" y="71"/>
                  </a:cubicBezTo>
                  <a:cubicBezTo>
                    <a:pt x="142" y="67"/>
                    <a:pt x="133" y="65"/>
                    <a:pt x="126" y="64"/>
                  </a:cubicBezTo>
                  <a:cubicBezTo>
                    <a:pt x="108" y="62"/>
                    <a:pt x="95" y="66"/>
                    <a:pt x="85" y="72"/>
                  </a:cubicBezTo>
                  <a:cubicBezTo>
                    <a:pt x="71" y="80"/>
                    <a:pt x="58" y="95"/>
                    <a:pt x="41" y="98"/>
                  </a:cubicBezTo>
                  <a:cubicBezTo>
                    <a:pt x="20" y="102"/>
                    <a:pt x="0" y="90"/>
                    <a:pt x="3" y="70"/>
                  </a:cubicBezTo>
                  <a:cubicBezTo>
                    <a:pt x="4" y="68"/>
                    <a:pt x="7" y="65"/>
                    <a:pt x="8" y="63"/>
                  </a:cubicBezTo>
                  <a:cubicBezTo>
                    <a:pt x="8" y="63"/>
                    <a:pt x="11" y="62"/>
                    <a:pt x="12" y="62"/>
                  </a:cubicBezTo>
                  <a:cubicBezTo>
                    <a:pt x="5" y="88"/>
                    <a:pt x="31" y="97"/>
                    <a:pt x="47" y="88"/>
                  </a:cubicBezTo>
                  <a:cubicBezTo>
                    <a:pt x="55" y="83"/>
                    <a:pt x="60" y="75"/>
                    <a:pt x="62" y="64"/>
                  </a:cubicBezTo>
                  <a:cubicBezTo>
                    <a:pt x="64" y="54"/>
                    <a:pt x="61" y="46"/>
                    <a:pt x="53" y="40"/>
                  </a:cubicBezTo>
                  <a:cubicBezTo>
                    <a:pt x="56" y="31"/>
                    <a:pt x="56" y="24"/>
                    <a:pt x="53" y="16"/>
                  </a:cubicBezTo>
                  <a:cubicBezTo>
                    <a:pt x="51" y="11"/>
                    <a:pt x="42" y="3"/>
                    <a:pt x="54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464176" y="3097213"/>
              <a:ext cx="998538" cy="641350"/>
            </a:xfrm>
            <a:custGeom>
              <a:avLst/>
              <a:gdLst>
                <a:gd name="T0" fmla="*/ 103 w 264"/>
                <a:gd name="T1" fmla="*/ 1 h 168"/>
                <a:gd name="T2" fmla="*/ 131 w 264"/>
                <a:gd name="T3" fmla="*/ 11 h 168"/>
                <a:gd name="T4" fmla="*/ 161 w 264"/>
                <a:gd name="T5" fmla="*/ 17 h 168"/>
                <a:gd name="T6" fmla="*/ 148 w 264"/>
                <a:gd name="T7" fmla="*/ 59 h 168"/>
                <a:gd name="T8" fmla="*/ 127 w 264"/>
                <a:gd name="T9" fmla="*/ 49 h 168"/>
                <a:gd name="T10" fmla="*/ 140 w 264"/>
                <a:gd name="T11" fmla="*/ 47 h 168"/>
                <a:gd name="T12" fmla="*/ 140 w 264"/>
                <a:gd name="T13" fmla="*/ 48 h 168"/>
                <a:gd name="T14" fmla="*/ 143 w 264"/>
                <a:gd name="T15" fmla="*/ 43 h 168"/>
                <a:gd name="T16" fmla="*/ 137 w 264"/>
                <a:gd name="T17" fmla="*/ 35 h 168"/>
                <a:gd name="T18" fmla="*/ 129 w 264"/>
                <a:gd name="T19" fmla="*/ 60 h 168"/>
                <a:gd name="T20" fmla="*/ 193 w 264"/>
                <a:gd name="T21" fmla="*/ 44 h 168"/>
                <a:gd name="T22" fmla="*/ 210 w 264"/>
                <a:gd name="T23" fmla="*/ 61 h 168"/>
                <a:gd name="T24" fmla="*/ 226 w 264"/>
                <a:gd name="T25" fmla="*/ 67 h 168"/>
                <a:gd name="T26" fmla="*/ 229 w 264"/>
                <a:gd name="T27" fmla="*/ 96 h 168"/>
                <a:gd name="T28" fmla="*/ 238 w 264"/>
                <a:gd name="T29" fmla="*/ 107 h 168"/>
                <a:gd name="T30" fmla="*/ 238 w 264"/>
                <a:gd name="T31" fmla="*/ 118 h 168"/>
                <a:gd name="T32" fmla="*/ 200 w 264"/>
                <a:gd name="T33" fmla="*/ 115 h 168"/>
                <a:gd name="T34" fmla="*/ 205 w 264"/>
                <a:gd name="T35" fmla="*/ 114 h 168"/>
                <a:gd name="T36" fmla="*/ 210 w 264"/>
                <a:gd name="T37" fmla="*/ 118 h 168"/>
                <a:gd name="T38" fmla="*/ 209 w 264"/>
                <a:gd name="T39" fmla="*/ 128 h 168"/>
                <a:gd name="T40" fmla="*/ 182 w 264"/>
                <a:gd name="T41" fmla="*/ 120 h 168"/>
                <a:gd name="T42" fmla="*/ 180 w 264"/>
                <a:gd name="T43" fmla="*/ 139 h 168"/>
                <a:gd name="T44" fmla="*/ 197 w 264"/>
                <a:gd name="T45" fmla="*/ 155 h 168"/>
                <a:gd name="T46" fmla="*/ 243 w 264"/>
                <a:gd name="T47" fmla="*/ 147 h 168"/>
                <a:gd name="T48" fmla="*/ 264 w 264"/>
                <a:gd name="T49" fmla="*/ 133 h 168"/>
                <a:gd name="T50" fmla="*/ 197 w 264"/>
                <a:gd name="T51" fmla="*/ 162 h 168"/>
                <a:gd name="T52" fmla="*/ 161 w 264"/>
                <a:gd name="T53" fmla="*/ 145 h 168"/>
                <a:gd name="T54" fmla="*/ 143 w 264"/>
                <a:gd name="T55" fmla="*/ 128 h 168"/>
                <a:gd name="T56" fmla="*/ 141 w 264"/>
                <a:gd name="T57" fmla="*/ 120 h 168"/>
                <a:gd name="T58" fmla="*/ 174 w 264"/>
                <a:gd name="T59" fmla="*/ 96 h 168"/>
                <a:gd name="T60" fmla="*/ 172 w 264"/>
                <a:gd name="T61" fmla="*/ 86 h 168"/>
                <a:gd name="T62" fmla="*/ 150 w 264"/>
                <a:gd name="T63" fmla="*/ 73 h 168"/>
                <a:gd name="T64" fmla="*/ 121 w 264"/>
                <a:gd name="T65" fmla="*/ 66 h 168"/>
                <a:gd name="T66" fmla="*/ 95 w 264"/>
                <a:gd name="T67" fmla="*/ 57 h 168"/>
                <a:gd name="T68" fmla="*/ 65 w 264"/>
                <a:gd name="T69" fmla="*/ 80 h 168"/>
                <a:gd name="T70" fmla="*/ 72 w 264"/>
                <a:gd name="T71" fmla="*/ 110 h 168"/>
                <a:gd name="T72" fmla="*/ 53 w 264"/>
                <a:gd name="T73" fmla="*/ 89 h 168"/>
                <a:gd name="T74" fmla="*/ 42 w 264"/>
                <a:gd name="T75" fmla="*/ 101 h 168"/>
                <a:gd name="T76" fmla="*/ 45 w 264"/>
                <a:gd name="T77" fmla="*/ 107 h 168"/>
                <a:gd name="T78" fmla="*/ 49 w 264"/>
                <a:gd name="T79" fmla="*/ 109 h 168"/>
                <a:gd name="T80" fmla="*/ 57 w 264"/>
                <a:gd name="T81" fmla="*/ 94 h 168"/>
                <a:gd name="T82" fmla="*/ 58 w 264"/>
                <a:gd name="T83" fmla="*/ 121 h 168"/>
                <a:gd name="T84" fmla="*/ 29 w 264"/>
                <a:gd name="T85" fmla="*/ 125 h 168"/>
                <a:gd name="T86" fmla="*/ 3 w 264"/>
                <a:gd name="T87" fmla="*/ 105 h 168"/>
                <a:gd name="T88" fmla="*/ 2 w 264"/>
                <a:gd name="T89" fmla="*/ 87 h 168"/>
                <a:gd name="T90" fmla="*/ 6 w 264"/>
                <a:gd name="T91" fmla="*/ 80 h 168"/>
                <a:gd name="T92" fmla="*/ 7 w 264"/>
                <a:gd name="T93" fmla="*/ 73 h 168"/>
                <a:gd name="T94" fmla="*/ 22 w 264"/>
                <a:gd name="T95" fmla="*/ 50 h 168"/>
                <a:gd name="T96" fmla="*/ 58 w 264"/>
                <a:gd name="T97" fmla="*/ 65 h 168"/>
                <a:gd name="T98" fmla="*/ 68 w 264"/>
                <a:gd name="T99" fmla="*/ 57 h 168"/>
                <a:gd name="T100" fmla="*/ 60 w 264"/>
                <a:gd name="T101" fmla="*/ 37 h 168"/>
                <a:gd name="T102" fmla="*/ 49 w 264"/>
                <a:gd name="T103" fmla="*/ 39 h 168"/>
                <a:gd name="T104" fmla="*/ 49 w 264"/>
                <a:gd name="T105" fmla="*/ 48 h 168"/>
                <a:gd name="T106" fmla="*/ 65 w 264"/>
                <a:gd name="T107" fmla="*/ 50 h 168"/>
                <a:gd name="T108" fmla="*/ 40 w 264"/>
                <a:gd name="T109" fmla="*/ 20 h 168"/>
                <a:gd name="T110" fmla="*/ 87 w 264"/>
                <a:gd name="T111" fmla="*/ 12 h 168"/>
                <a:gd name="T112" fmla="*/ 103 w 264"/>
                <a:gd name="T1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68">
                  <a:moveTo>
                    <a:pt x="103" y="1"/>
                  </a:moveTo>
                  <a:cubicBezTo>
                    <a:pt x="118" y="0"/>
                    <a:pt x="125" y="4"/>
                    <a:pt x="131" y="11"/>
                  </a:cubicBezTo>
                  <a:cubicBezTo>
                    <a:pt x="138" y="8"/>
                    <a:pt x="154" y="10"/>
                    <a:pt x="161" y="17"/>
                  </a:cubicBezTo>
                  <a:cubicBezTo>
                    <a:pt x="177" y="34"/>
                    <a:pt x="165" y="50"/>
                    <a:pt x="148" y="59"/>
                  </a:cubicBezTo>
                  <a:cubicBezTo>
                    <a:pt x="140" y="63"/>
                    <a:pt x="125" y="58"/>
                    <a:pt x="127" y="49"/>
                  </a:cubicBezTo>
                  <a:cubicBezTo>
                    <a:pt x="129" y="37"/>
                    <a:pt x="143" y="34"/>
                    <a:pt x="140" y="47"/>
                  </a:cubicBezTo>
                  <a:cubicBezTo>
                    <a:pt x="138" y="47"/>
                    <a:pt x="140" y="49"/>
                    <a:pt x="140" y="48"/>
                  </a:cubicBezTo>
                  <a:cubicBezTo>
                    <a:pt x="140" y="48"/>
                    <a:pt x="143" y="47"/>
                    <a:pt x="143" y="43"/>
                  </a:cubicBezTo>
                  <a:cubicBezTo>
                    <a:pt x="144" y="38"/>
                    <a:pt x="141" y="35"/>
                    <a:pt x="137" y="35"/>
                  </a:cubicBezTo>
                  <a:cubicBezTo>
                    <a:pt x="124" y="33"/>
                    <a:pt x="115" y="52"/>
                    <a:pt x="129" y="60"/>
                  </a:cubicBezTo>
                  <a:cubicBezTo>
                    <a:pt x="160" y="76"/>
                    <a:pt x="163" y="38"/>
                    <a:pt x="193" y="44"/>
                  </a:cubicBezTo>
                  <a:cubicBezTo>
                    <a:pt x="203" y="47"/>
                    <a:pt x="204" y="57"/>
                    <a:pt x="210" y="61"/>
                  </a:cubicBezTo>
                  <a:cubicBezTo>
                    <a:pt x="216" y="65"/>
                    <a:pt x="222" y="62"/>
                    <a:pt x="226" y="67"/>
                  </a:cubicBezTo>
                  <a:cubicBezTo>
                    <a:pt x="232" y="76"/>
                    <a:pt x="232" y="86"/>
                    <a:pt x="229" y="96"/>
                  </a:cubicBezTo>
                  <a:cubicBezTo>
                    <a:pt x="232" y="100"/>
                    <a:pt x="236" y="105"/>
                    <a:pt x="238" y="107"/>
                  </a:cubicBezTo>
                  <a:cubicBezTo>
                    <a:pt x="239" y="110"/>
                    <a:pt x="238" y="118"/>
                    <a:pt x="238" y="118"/>
                  </a:cubicBezTo>
                  <a:cubicBezTo>
                    <a:pt x="231" y="161"/>
                    <a:pt x="180" y="140"/>
                    <a:pt x="200" y="115"/>
                  </a:cubicBezTo>
                  <a:cubicBezTo>
                    <a:pt x="199" y="115"/>
                    <a:pt x="204" y="114"/>
                    <a:pt x="205" y="114"/>
                  </a:cubicBezTo>
                  <a:cubicBezTo>
                    <a:pt x="207" y="114"/>
                    <a:pt x="208" y="117"/>
                    <a:pt x="210" y="118"/>
                  </a:cubicBezTo>
                  <a:cubicBezTo>
                    <a:pt x="209" y="122"/>
                    <a:pt x="207" y="125"/>
                    <a:pt x="209" y="128"/>
                  </a:cubicBezTo>
                  <a:cubicBezTo>
                    <a:pt x="222" y="104"/>
                    <a:pt x="191" y="105"/>
                    <a:pt x="182" y="120"/>
                  </a:cubicBezTo>
                  <a:cubicBezTo>
                    <a:pt x="180" y="124"/>
                    <a:pt x="179" y="132"/>
                    <a:pt x="180" y="139"/>
                  </a:cubicBezTo>
                  <a:cubicBezTo>
                    <a:pt x="182" y="147"/>
                    <a:pt x="190" y="152"/>
                    <a:pt x="197" y="155"/>
                  </a:cubicBezTo>
                  <a:cubicBezTo>
                    <a:pt x="215" y="163"/>
                    <a:pt x="232" y="157"/>
                    <a:pt x="243" y="147"/>
                  </a:cubicBezTo>
                  <a:cubicBezTo>
                    <a:pt x="245" y="146"/>
                    <a:pt x="259" y="136"/>
                    <a:pt x="264" y="133"/>
                  </a:cubicBezTo>
                  <a:cubicBezTo>
                    <a:pt x="249" y="147"/>
                    <a:pt x="228" y="168"/>
                    <a:pt x="197" y="162"/>
                  </a:cubicBezTo>
                  <a:cubicBezTo>
                    <a:pt x="184" y="159"/>
                    <a:pt x="170" y="153"/>
                    <a:pt x="161" y="145"/>
                  </a:cubicBezTo>
                  <a:cubicBezTo>
                    <a:pt x="157" y="142"/>
                    <a:pt x="145" y="133"/>
                    <a:pt x="143" y="128"/>
                  </a:cubicBezTo>
                  <a:cubicBezTo>
                    <a:pt x="142" y="125"/>
                    <a:pt x="142" y="124"/>
                    <a:pt x="141" y="120"/>
                  </a:cubicBezTo>
                  <a:cubicBezTo>
                    <a:pt x="154" y="138"/>
                    <a:pt x="176" y="115"/>
                    <a:pt x="174" y="96"/>
                  </a:cubicBezTo>
                  <a:cubicBezTo>
                    <a:pt x="174" y="92"/>
                    <a:pt x="174" y="89"/>
                    <a:pt x="172" y="86"/>
                  </a:cubicBezTo>
                  <a:cubicBezTo>
                    <a:pt x="167" y="74"/>
                    <a:pt x="159" y="73"/>
                    <a:pt x="150" y="73"/>
                  </a:cubicBezTo>
                  <a:cubicBezTo>
                    <a:pt x="146" y="69"/>
                    <a:pt x="134" y="60"/>
                    <a:pt x="121" y="66"/>
                  </a:cubicBezTo>
                  <a:cubicBezTo>
                    <a:pt x="113" y="61"/>
                    <a:pt x="102" y="57"/>
                    <a:pt x="95" y="57"/>
                  </a:cubicBezTo>
                  <a:cubicBezTo>
                    <a:pt x="78" y="58"/>
                    <a:pt x="68" y="63"/>
                    <a:pt x="65" y="80"/>
                  </a:cubicBezTo>
                  <a:cubicBezTo>
                    <a:pt x="63" y="93"/>
                    <a:pt x="70" y="101"/>
                    <a:pt x="72" y="110"/>
                  </a:cubicBezTo>
                  <a:cubicBezTo>
                    <a:pt x="67" y="98"/>
                    <a:pt x="62" y="89"/>
                    <a:pt x="53" y="89"/>
                  </a:cubicBezTo>
                  <a:cubicBezTo>
                    <a:pt x="45" y="89"/>
                    <a:pt x="41" y="95"/>
                    <a:pt x="42" y="101"/>
                  </a:cubicBezTo>
                  <a:cubicBezTo>
                    <a:pt x="42" y="102"/>
                    <a:pt x="43" y="105"/>
                    <a:pt x="45" y="107"/>
                  </a:cubicBezTo>
                  <a:cubicBezTo>
                    <a:pt x="45" y="107"/>
                    <a:pt x="48" y="108"/>
                    <a:pt x="49" y="109"/>
                  </a:cubicBezTo>
                  <a:cubicBezTo>
                    <a:pt x="41" y="101"/>
                    <a:pt x="47" y="91"/>
                    <a:pt x="57" y="94"/>
                  </a:cubicBezTo>
                  <a:cubicBezTo>
                    <a:pt x="66" y="96"/>
                    <a:pt x="67" y="113"/>
                    <a:pt x="58" y="121"/>
                  </a:cubicBezTo>
                  <a:cubicBezTo>
                    <a:pt x="53" y="124"/>
                    <a:pt x="37" y="126"/>
                    <a:pt x="29" y="125"/>
                  </a:cubicBezTo>
                  <a:cubicBezTo>
                    <a:pt x="16" y="125"/>
                    <a:pt x="5" y="117"/>
                    <a:pt x="3" y="105"/>
                  </a:cubicBezTo>
                  <a:cubicBezTo>
                    <a:pt x="2" y="100"/>
                    <a:pt x="0" y="93"/>
                    <a:pt x="2" y="87"/>
                  </a:cubicBezTo>
                  <a:cubicBezTo>
                    <a:pt x="2" y="86"/>
                    <a:pt x="5" y="82"/>
                    <a:pt x="6" y="80"/>
                  </a:cubicBezTo>
                  <a:cubicBezTo>
                    <a:pt x="6" y="80"/>
                    <a:pt x="7" y="75"/>
                    <a:pt x="7" y="73"/>
                  </a:cubicBezTo>
                  <a:cubicBezTo>
                    <a:pt x="6" y="64"/>
                    <a:pt x="10" y="51"/>
                    <a:pt x="22" y="50"/>
                  </a:cubicBezTo>
                  <a:cubicBezTo>
                    <a:pt x="33" y="49"/>
                    <a:pt x="29" y="67"/>
                    <a:pt x="58" y="65"/>
                  </a:cubicBezTo>
                  <a:cubicBezTo>
                    <a:pt x="62" y="64"/>
                    <a:pt x="66" y="60"/>
                    <a:pt x="68" y="57"/>
                  </a:cubicBezTo>
                  <a:cubicBezTo>
                    <a:pt x="72" y="51"/>
                    <a:pt x="69" y="40"/>
                    <a:pt x="60" y="37"/>
                  </a:cubicBezTo>
                  <a:cubicBezTo>
                    <a:pt x="56" y="35"/>
                    <a:pt x="51" y="35"/>
                    <a:pt x="49" y="39"/>
                  </a:cubicBezTo>
                  <a:cubicBezTo>
                    <a:pt x="49" y="39"/>
                    <a:pt x="48" y="45"/>
                    <a:pt x="49" y="48"/>
                  </a:cubicBezTo>
                  <a:cubicBezTo>
                    <a:pt x="48" y="38"/>
                    <a:pt x="65" y="35"/>
                    <a:pt x="65" y="50"/>
                  </a:cubicBezTo>
                  <a:cubicBezTo>
                    <a:pt x="65" y="77"/>
                    <a:pt x="5" y="54"/>
                    <a:pt x="40" y="20"/>
                  </a:cubicBezTo>
                  <a:cubicBezTo>
                    <a:pt x="51" y="9"/>
                    <a:pt x="69" y="7"/>
                    <a:pt x="87" y="12"/>
                  </a:cubicBezTo>
                  <a:cubicBezTo>
                    <a:pt x="90" y="6"/>
                    <a:pt x="95" y="1"/>
                    <a:pt x="103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>
            <a:spLocks noEditPoints="1"/>
          </p:cNvSpPr>
          <p:nvPr/>
        </p:nvSpPr>
        <p:spPr bwMode="auto">
          <a:xfrm flipH="1">
            <a:off x="3226427" y="4329992"/>
            <a:ext cx="2177849" cy="1045918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897474" y="4783071"/>
            <a:ext cx="3050896" cy="146520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973461" y="-147899"/>
            <a:ext cx="2836036" cy="1685386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 flipH="1">
            <a:off x="0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9731" y="663547"/>
            <a:ext cx="4919957" cy="45962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059" y="885637"/>
            <a:ext cx="4313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sp>
        <p:nvSpPr>
          <p:cNvPr id="2" name="矩形 1"/>
          <p:cNvSpPr/>
          <p:nvPr/>
        </p:nvSpPr>
        <p:spPr>
          <a:xfrm>
            <a:off x="6465825" y="2478758"/>
            <a:ext cx="4305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　　中秋节作为民间节日盛行于宋朝。据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东京梦华录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记载，中秋夜“贵家结饰台榭，民间争占酒楼玩月”。每逢中秋佳节，京城的所有店家、酒楼都要重新装饰门面、扎绸挂彩，夜市热闹非凡。百姓们多举家登上楼台，摆上新鲜佳果和精制食品，共同赏月叙谈，祝福远方的亲人。</a:t>
            </a: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 flipH="1" flipV="1">
            <a:off x="0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5400000" flipH="1">
            <a:off x="11431686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5400000">
            <a:off x="11431686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66108" y="366108"/>
            <a:ext cx="11466414" cy="6125784"/>
            <a:chOff x="366108" y="366108"/>
            <a:chExt cx="11466414" cy="6125784"/>
          </a:xfrm>
        </p:grpSpPr>
        <p:cxnSp>
          <p:nvCxnSpPr>
            <p:cNvPr id="4" name="直接连接符 3"/>
            <p:cNvCxnSpPr>
              <a:stCxn id="11" idx="11"/>
              <a:endCxn id="17" idx="11"/>
            </p:cNvCxnSpPr>
            <p:nvPr/>
          </p:nvCxnSpPr>
          <p:spPr>
            <a:xfrm>
              <a:off x="366108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832522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8" idx="11"/>
            </p:cNvCxnSpPr>
            <p:nvPr/>
          </p:nvCxnSpPr>
          <p:spPr>
            <a:xfrm>
              <a:off x="683260" y="366108"/>
              <a:ext cx="1081784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19" idx="11"/>
            </p:cNvCxnSpPr>
            <p:nvPr/>
          </p:nvCxnSpPr>
          <p:spPr>
            <a:xfrm>
              <a:off x="690880" y="6491892"/>
              <a:ext cx="1081022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7676139" y="1354269"/>
            <a:ext cx="1847552" cy="536200"/>
            <a:chOff x="7606328" y="1354269"/>
            <a:chExt cx="1847552" cy="536200"/>
          </a:xfrm>
        </p:grpSpPr>
        <p:sp>
          <p:nvSpPr>
            <p:cNvPr id="21" name="矩形 20"/>
            <p:cNvSpPr/>
            <p:nvPr/>
          </p:nvSpPr>
          <p:spPr>
            <a:xfrm>
              <a:off x="7606328" y="1354269"/>
              <a:ext cx="1847552" cy="536200"/>
            </a:xfrm>
            <a:prstGeom prst="rect">
              <a:avLst/>
            </a:prstGeom>
            <a:gradFill flip="none" rotWithShape="1">
              <a:gsLst>
                <a:gs pos="0">
                  <a:srgbClr val="F2CF6A"/>
                </a:gs>
                <a:gs pos="97000">
                  <a:srgbClr val="F2CF6A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684486" y="136724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3000509000000000000" pitchFamily="65" charset="-122"/>
                  <a:ea typeface="方正大标宋简体" panose="03000509000000000000" pitchFamily="65" charset="-122"/>
                </a:rPr>
                <a:t>宋朝时期</a:t>
              </a:r>
              <a:endParaRPr lang="zh-CN" altLang="en-US" sz="28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8943" y="1354269"/>
            <a:ext cx="946446" cy="536200"/>
            <a:chOff x="5464176" y="3097213"/>
            <a:chExt cx="1252537" cy="709613"/>
          </a:xfrm>
        </p:grpSpPr>
        <p:sp>
          <p:nvSpPr>
            <p:cNvPr id="27" name="Freeform 5"/>
            <p:cNvSpPr/>
            <p:nvPr/>
          </p:nvSpPr>
          <p:spPr bwMode="auto">
            <a:xfrm>
              <a:off x="5713413" y="3325813"/>
              <a:ext cx="927100" cy="481013"/>
            </a:xfrm>
            <a:custGeom>
              <a:avLst/>
              <a:gdLst>
                <a:gd name="T0" fmla="*/ 26 w 245"/>
                <a:gd name="T1" fmla="*/ 2 h 126"/>
                <a:gd name="T2" fmla="*/ 54 w 245"/>
                <a:gd name="T3" fmla="*/ 12 h 126"/>
                <a:gd name="T4" fmla="*/ 79 w 245"/>
                <a:gd name="T5" fmla="*/ 15 h 126"/>
                <a:gd name="T6" fmla="*/ 101 w 245"/>
                <a:gd name="T7" fmla="*/ 25 h 126"/>
                <a:gd name="T8" fmla="*/ 77 w 245"/>
                <a:gd name="T9" fmla="*/ 57 h 126"/>
                <a:gd name="T10" fmla="*/ 77 w 245"/>
                <a:gd name="T11" fmla="*/ 48 h 126"/>
                <a:gd name="T12" fmla="*/ 78 w 245"/>
                <a:gd name="T13" fmla="*/ 45 h 126"/>
                <a:gd name="T14" fmla="*/ 74 w 245"/>
                <a:gd name="T15" fmla="*/ 69 h 126"/>
                <a:gd name="T16" fmla="*/ 102 w 245"/>
                <a:gd name="T17" fmla="*/ 95 h 126"/>
                <a:gd name="T18" fmla="*/ 177 w 245"/>
                <a:gd name="T19" fmla="*/ 96 h 126"/>
                <a:gd name="T20" fmla="*/ 204 w 245"/>
                <a:gd name="T21" fmla="*/ 72 h 126"/>
                <a:gd name="T22" fmla="*/ 230 w 245"/>
                <a:gd name="T23" fmla="*/ 64 h 126"/>
                <a:gd name="T24" fmla="*/ 245 w 245"/>
                <a:gd name="T25" fmla="*/ 66 h 126"/>
                <a:gd name="T26" fmla="*/ 210 w 245"/>
                <a:gd name="T27" fmla="*/ 76 h 126"/>
                <a:gd name="T28" fmla="*/ 175 w 245"/>
                <a:gd name="T29" fmla="*/ 105 h 126"/>
                <a:gd name="T30" fmla="*/ 59 w 245"/>
                <a:gd name="T31" fmla="*/ 83 h 126"/>
                <a:gd name="T32" fmla="*/ 41 w 245"/>
                <a:gd name="T33" fmla="*/ 51 h 126"/>
                <a:gd name="T34" fmla="*/ 31 w 245"/>
                <a:gd name="T35" fmla="*/ 34 h 126"/>
                <a:gd name="T36" fmla="*/ 19 w 245"/>
                <a:gd name="T37" fmla="*/ 27 h 126"/>
                <a:gd name="T38" fmla="*/ 14 w 245"/>
                <a:gd name="T39" fmla="*/ 32 h 126"/>
                <a:gd name="T40" fmla="*/ 27 w 245"/>
                <a:gd name="T41" fmla="*/ 35 h 126"/>
                <a:gd name="T42" fmla="*/ 28 w 245"/>
                <a:gd name="T43" fmla="*/ 38 h 126"/>
                <a:gd name="T44" fmla="*/ 12 w 245"/>
                <a:gd name="T45" fmla="*/ 45 h 126"/>
                <a:gd name="T46" fmla="*/ 6 w 245"/>
                <a:gd name="T47" fmla="*/ 11 h 126"/>
                <a:gd name="T48" fmla="*/ 26 w 245"/>
                <a:gd name="T4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26">
                  <a:moveTo>
                    <a:pt x="26" y="2"/>
                  </a:moveTo>
                  <a:cubicBezTo>
                    <a:pt x="38" y="0"/>
                    <a:pt x="47" y="8"/>
                    <a:pt x="54" y="12"/>
                  </a:cubicBezTo>
                  <a:cubicBezTo>
                    <a:pt x="58" y="10"/>
                    <a:pt x="73" y="7"/>
                    <a:pt x="79" y="15"/>
                  </a:cubicBezTo>
                  <a:cubicBezTo>
                    <a:pt x="85" y="23"/>
                    <a:pt x="92" y="12"/>
                    <a:pt x="101" y="25"/>
                  </a:cubicBezTo>
                  <a:cubicBezTo>
                    <a:pt x="115" y="46"/>
                    <a:pt x="86" y="75"/>
                    <a:pt x="77" y="57"/>
                  </a:cubicBezTo>
                  <a:cubicBezTo>
                    <a:pt x="75" y="54"/>
                    <a:pt x="77" y="48"/>
                    <a:pt x="77" y="48"/>
                  </a:cubicBezTo>
                  <a:cubicBezTo>
                    <a:pt x="77" y="48"/>
                    <a:pt x="78" y="46"/>
                    <a:pt x="78" y="45"/>
                  </a:cubicBezTo>
                  <a:cubicBezTo>
                    <a:pt x="71" y="51"/>
                    <a:pt x="70" y="60"/>
                    <a:pt x="74" y="69"/>
                  </a:cubicBezTo>
                  <a:cubicBezTo>
                    <a:pt x="79" y="81"/>
                    <a:pt x="91" y="88"/>
                    <a:pt x="102" y="95"/>
                  </a:cubicBezTo>
                  <a:cubicBezTo>
                    <a:pt x="130" y="112"/>
                    <a:pt x="154" y="110"/>
                    <a:pt x="177" y="96"/>
                  </a:cubicBezTo>
                  <a:cubicBezTo>
                    <a:pt x="186" y="90"/>
                    <a:pt x="198" y="78"/>
                    <a:pt x="204" y="72"/>
                  </a:cubicBezTo>
                  <a:cubicBezTo>
                    <a:pt x="211" y="67"/>
                    <a:pt x="219" y="64"/>
                    <a:pt x="230" y="64"/>
                  </a:cubicBezTo>
                  <a:cubicBezTo>
                    <a:pt x="229" y="64"/>
                    <a:pt x="245" y="66"/>
                    <a:pt x="245" y="66"/>
                  </a:cubicBezTo>
                  <a:cubicBezTo>
                    <a:pt x="228" y="69"/>
                    <a:pt x="216" y="71"/>
                    <a:pt x="210" y="76"/>
                  </a:cubicBezTo>
                  <a:cubicBezTo>
                    <a:pt x="199" y="86"/>
                    <a:pt x="189" y="98"/>
                    <a:pt x="175" y="105"/>
                  </a:cubicBezTo>
                  <a:cubicBezTo>
                    <a:pt x="136" y="126"/>
                    <a:pt x="80" y="104"/>
                    <a:pt x="59" y="83"/>
                  </a:cubicBezTo>
                  <a:cubicBezTo>
                    <a:pt x="50" y="75"/>
                    <a:pt x="46" y="63"/>
                    <a:pt x="41" y="51"/>
                  </a:cubicBezTo>
                  <a:cubicBezTo>
                    <a:pt x="38" y="43"/>
                    <a:pt x="36" y="40"/>
                    <a:pt x="31" y="34"/>
                  </a:cubicBezTo>
                  <a:cubicBezTo>
                    <a:pt x="28" y="29"/>
                    <a:pt x="24" y="27"/>
                    <a:pt x="19" y="27"/>
                  </a:cubicBezTo>
                  <a:cubicBezTo>
                    <a:pt x="19" y="27"/>
                    <a:pt x="14" y="32"/>
                    <a:pt x="14" y="32"/>
                  </a:cubicBezTo>
                  <a:cubicBezTo>
                    <a:pt x="23" y="29"/>
                    <a:pt x="25" y="32"/>
                    <a:pt x="27" y="35"/>
                  </a:cubicBezTo>
                  <a:cubicBezTo>
                    <a:pt x="27" y="34"/>
                    <a:pt x="28" y="37"/>
                    <a:pt x="28" y="38"/>
                  </a:cubicBezTo>
                  <a:cubicBezTo>
                    <a:pt x="27" y="45"/>
                    <a:pt x="23" y="49"/>
                    <a:pt x="12" y="45"/>
                  </a:cubicBezTo>
                  <a:cubicBezTo>
                    <a:pt x="3" y="42"/>
                    <a:pt x="0" y="20"/>
                    <a:pt x="6" y="11"/>
                  </a:cubicBezTo>
                  <a:cubicBezTo>
                    <a:pt x="10" y="7"/>
                    <a:pt x="18" y="2"/>
                    <a:pt x="26" y="2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6145213" y="3311526"/>
              <a:ext cx="571500" cy="388938"/>
            </a:xfrm>
            <a:custGeom>
              <a:avLst/>
              <a:gdLst>
                <a:gd name="T0" fmla="*/ 54 w 151"/>
                <a:gd name="T1" fmla="*/ 1 h 102"/>
                <a:gd name="T2" fmla="*/ 83 w 151"/>
                <a:gd name="T3" fmla="*/ 2 h 102"/>
                <a:gd name="T4" fmla="*/ 93 w 151"/>
                <a:gd name="T5" fmla="*/ 11 h 102"/>
                <a:gd name="T6" fmla="*/ 117 w 151"/>
                <a:gd name="T7" fmla="*/ 23 h 102"/>
                <a:gd name="T8" fmla="*/ 102 w 151"/>
                <a:gd name="T9" fmla="*/ 54 h 102"/>
                <a:gd name="T10" fmla="*/ 95 w 151"/>
                <a:gd name="T11" fmla="*/ 53 h 102"/>
                <a:gd name="T12" fmla="*/ 88 w 151"/>
                <a:gd name="T13" fmla="*/ 36 h 102"/>
                <a:gd name="T14" fmla="*/ 88 w 151"/>
                <a:gd name="T15" fmla="*/ 33 h 102"/>
                <a:gd name="T16" fmla="*/ 83 w 151"/>
                <a:gd name="T17" fmla="*/ 49 h 102"/>
                <a:gd name="T18" fmla="*/ 119 w 151"/>
                <a:gd name="T19" fmla="*/ 51 h 102"/>
                <a:gd name="T20" fmla="*/ 151 w 151"/>
                <a:gd name="T21" fmla="*/ 71 h 102"/>
                <a:gd name="T22" fmla="*/ 126 w 151"/>
                <a:gd name="T23" fmla="*/ 64 h 102"/>
                <a:gd name="T24" fmla="*/ 85 w 151"/>
                <a:gd name="T25" fmla="*/ 72 h 102"/>
                <a:gd name="T26" fmla="*/ 41 w 151"/>
                <a:gd name="T27" fmla="*/ 98 h 102"/>
                <a:gd name="T28" fmla="*/ 3 w 151"/>
                <a:gd name="T29" fmla="*/ 70 h 102"/>
                <a:gd name="T30" fmla="*/ 8 w 151"/>
                <a:gd name="T31" fmla="*/ 63 h 102"/>
                <a:gd name="T32" fmla="*/ 12 w 151"/>
                <a:gd name="T33" fmla="*/ 62 h 102"/>
                <a:gd name="T34" fmla="*/ 47 w 151"/>
                <a:gd name="T35" fmla="*/ 88 h 102"/>
                <a:gd name="T36" fmla="*/ 62 w 151"/>
                <a:gd name="T37" fmla="*/ 64 h 102"/>
                <a:gd name="T38" fmla="*/ 53 w 151"/>
                <a:gd name="T39" fmla="*/ 40 h 102"/>
                <a:gd name="T40" fmla="*/ 53 w 151"/>
                <a:gd name="T41" fmla="*/ 16 h 102"/>
                <a:gd name="T42" fmla="*/ 54 w 151"/>
                <a:gd name="T4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02">
                  <a:moveTo>
                    <a:pt x="54" y="1"/>
                  </a:moveTo>
                  <a:cubicBezTo>
                    <a:pt x="58" y="0"/>
                    <a:pt x="80" y="1"/>
                    <a:pt x="83" y="2"/>
                  </a:cubicBezTo>
                  <a:cubicBezTo>
                    <a:pt x="87" y="3"/>
                    <a:pt x="89" y="10"/>
                    <a:pt x="93" y="11"/>
                  </a:cubicBezTo>
                  <a:cubicBezTo>
                    <a:pt x="104" y="14"/>
                    <a:pt x="113" y="12"/>
                    <a:pt x="117" y="23"/>
                  </a:cubicBezTo>
                  <a:cubicBezTo>
                    <a:pt x="123" y="38"/>
                    <a:pt x="113" y="52"/>
                    <a:pt x="102" y="54"/>
                  </a:cubicBezTo>
                  <a:cubicBezTo>
                    <a:pt x="100" y="54"/>
                    <a:pt x="95" y="53"/>
                    <a:pt x="95" y="53"/>
                  </a:cubicBezTo>
                  <a:cubicBezTo>
                    <a:pt x="86" y="50"/>
                    <a:pt x="80" y="42"/>
                    <a:pt x="88" y="36"/>
                  </a:cubicBezTo>
                  <a:cubicBezTo>
                    <a:pt x="89" y="35"/>
                    <a:pt x="88" y="33"/>
                    <a:pt x="88" y="33"/>
                  </a:cubicBezTo>
                  <a:cubicBezTo>
                    <a:pt x="80" y="38"/>
                    <a:pt x="78" y="44"/>
                    <a:pt x="83" y="49"/>
                  </a:cubicBezTo>
                  <a:cubicBezTo>
                    <a:pt x="100" y="66"/>
                    <a:pt x="108" y="51"/>
                    <a:pt x="119" y="51"/>
                  </a:cubicBezTo>
                  <a:cubicBezTo>
                    <a:pt x="130" y="51"/>
                    <a:pt x="147" y="64"/>
                    <a:pt x="151" y="71"/>
                  </a:cubicBezTo>
                  <a:cubicBezTo>
                    <a:pt x="142" y="67"/>
                    <a:pt x="133" y="65"/>
                    <a:pt x="126" y="64"/>
                  </a:cubicBezTo>
                  <a:cubicBezTo>
                    <a:pt x="108" y="62"/>
                    <a:pt x="95" y="66"/>
                    <a:pt x="85" y="72"/>
                  </a:cubicBezTo>
                  <a:cubicBezTo>
                    <a:pt x="71" y="80"/>
                    <a:pt x="58" y="95"/>
                    <a:pt x="41" y="98"/>
                  </a:cubicBezTo>
                  <a:cubicBezTo>
                    <a:pt x="20" y="102"/>
                    <a:pt x="0" y="90"/>
                    <a:pt x="3" y="70"/>
                  </a:cubicBezTo>
                  <a:cubicBezTo>
                    <a:pt x="4" y="68"/>
                    <a:pt x="7" y="65"/>
                    <a:pt x="8" y="63"/>
                  </a:cubicBezTo>
                  <a:cubicBezTo>
                    <a:pt x="8" y="63"/>
                    <a:pt x="11" y="62"/>
                    <a:pt x="12" y="62"/>
                  </a:cubicBezTo>
                  <a:cubicBezTo>
                    <a:pt x="5" y="88"/>
                    <a:pt x="31" y="97"/>
                    <a:pt x="47" y="88"/>
                  </a:cubicBezTo>
                  <a:cubicBezTo>
                    <a:pt x="55" y="83"/>
                    <a:pt x="60" y="75"/>
                    <a:pt x="62" y="64"/>
                  </a:cubicBezTo>
                  <a:cubicBezTo>
                    <a:pt x="64" y="54"/>
                    <a:pt x="61" y="46"/>
                    <a:pt x="53" y="40"/>
                  </a:cubicBezTo>
                  <a:cubicBezTo>
                    <a:pt x="56" y="31"/>
                    <a:pt x="56" y="24"/>
                    <a:pt x="53" y="16"/>
                  </a:cubicBezTo>
                  <a:cubicBezTo>
                    <a:pt x="51" y="11"/>
                    <a:pt x="42" y="3"/>
                    <a:pt x="54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5464176" y="3097213"/>
              <a:ext cx="998538" cy="641350"/>
            </a:xfrm>
            <a:custGeom>
              <a:avLst/>
              <a:gdLst>
                <a:gd name="T0" fmla="*/ 103 w 264"/>
                <a:gd name="T1" fmla="*/ 1 h 168"/>
                <a:gd name="T2" fmla="*/ 131 w 264"/>
                <a:gd name="T3" fmla="*/ 11 h 168"/>
                <a:gd name="T4" fmla="*/ 161 w 264"/>
                <a:gd name="T5" fmla="*/ 17 h 168"/>
                <a:gd name="T6" fmla="*/ 148 w 264"/>
                <a:gd name="T7" fmla="*/ 59 h 168"/>
                <a:gd name="T8" fmla="*/ 127 w 264"/>
                <a:gd name="T9" fmla="*/ 49 h 168"/>
                <a:gd name="T10" fmla="*/ 140 w 264"/>
                <a:gd name="T11" fmla="*/ 47 h 168"/>
                <a:gd name="T12" fmla="*/ 140 w 264"/>
                <a:gd name="T13" fmla="*/ 48 h 168"/>
                <a:gd name="T14" fmla="*/ 143 w 264"/>
                <a:gd name="T15" fmla="*/ 43 h 168"/>
                <a:gd name="T16" fmla="*/ 137 w 264"/>
                <a:gd name="T17" fmla="*/ 35 h 168"/>
                <a:gd name="T18" fmla="*/ 129 w 264"/>
                <a:gd name="T19" fmla="*/ 60 h 168"/>
                <a:gd name="T20" fmla="*/ 193 w 264"/>
                <a:gd name="T21" fmla="*/ 44 h 168"/>
                <a:gd name="T22" fmla="*/ 210 w 264"/>
                <a:gd name="T23" fmla="*/ 61 h 168"/>
                <a:gd name="T24" fmla="*/ 226 w 264"/>
                <a:gd name="T25" fmla="*/ 67 h 168"/>
                <a:gd name="T26" fmla="*/ 229 w 264"/>
                <a:gd name="T27" fmla="*/ 96 h 168"/>
                <a:gd name="T28" fmla="*/ 238 w 264"/>
                <a:gd name="T29" fmla="*/ 107 h 168"/>
                <a:gd name="T30" fmla="*/ 238 w 264"/>
                <a:gd name="T31" fmla="*/ 118 h 168"/>
                <a:gd name="T32" fmla="*/ 200 w 264"/>
                <a:gd name="T33" fmla="*/ 115 h 168"/>
                <a:gd name="T34" fmla="*/ 205 w 264"/>
                <a:gd name="T35" fmla="*/ 114 h 168"/>
                <a:gd name="T36" fmla="*/ 210 w 264"/>
                <a:gd name="T37" fmla="*/ 118 h 168"/>
                <a:gd name="T38" fmla="*/ 209 w 264"/>
                <a:gd name="T39" fmla="*/ 128 h 168"/>
                <a:gd name="T40" fmla="*/ 182 w 264"/>
                <a:gd name="T41" fmla="*/ 120 h 168"/>
                <a:gd name="T42" fmla="*/ 180 w 264"/>
                <a:gd name="T43" fmla="*/ 139 h 168"/>
                <a:gd name="T44" fmla="*/ 197 w 264"/>
                <a:gd name="T45" fmla="*/ 155 h 168"/>
                <a:gd name="T46" fmla="*/ 243 w 264"/>
                <a:gd name="T47" fmla="*/ 147 h 168"/>
                <a:gd name="T48" fmla="*/ 264 w 264"/>
                <a:gd name="T49" fmla="*/ 133 h 168"/>
                <a:gd name="T50" fmla="*/ 197 w 264"/>
                <a:gd name="T51" fmla="*/ 162 h 168"/>
                <a:gd name="T52" fmla="*/ 161 w 264"/>
                <a:gd name="T53" fmla="*/ 145 h 168"/>
                <a:gd name="T54" fmla="*/ 143 w 264"/>
                <a:gd name="T55" fmla="*/ 128 h 168"/>
                <a:gd name="T56" fmla="*/ 141 w 264"/>
                <a:gd name="T57" fmla="*/ 120 h 168"/>
                <a:gd name="T58" fmla="*/ 174 w 264"/>
                <a:gd name="T59" fmla="*/ 96 h 168"/>
                <a:gd name="T60" fmla="*/ 172 w 264"/>
                <a:gd name="T61" fmla="*/ 86 h 168"/>
                <a:gd name="T62" fmla="*/ 150 w 264"/>
                <a:gd name="T63" fmla="*/ 73 h 168"/>
                <a:gd name="T64" fmla="*/ 121 w 264"/>
                <a:gd name="T65" fmla="*/ 66 h 168"/>
                <a:gd name="T66" fmla="*/ 95 w 264"/>
                <a:gd name="T67" fmla="*/ 57 h 168"/>
                <a:gd name="T68" fmla="*/ 65 w 264"/>
                <a:gd name="T69" fmla="*/ 80 h 168"/>
                <a:gd name="T70" fmla="*/ 72 w 264"/>
                <a:gd name="T71" fmla="*/ 110 h 168"/>
                <a:gd name="T72" fmla="*/ 53 w 264"/>
                <a:gd name="T73" fmla="*/ 89 h 168"/>
                <a:gd name="T74" fmla="*/ 42 w 264"/>
                <a:gd name="T75" fmla="*/ 101 h 168"/>
                <a:gd name="T76" fmla="*/ 45 w 264"/>
                <a:gd name="T77" fmla="*/ 107 h 168"/>
                <a:gd name="T78" fmla="*/ 49 w 264"/>
                <a:gd name="T79" fmla="*/ 109 h 168"/>
                <a:gd name="T80" fmla="*/ 57 w 264"/>
                <a:gd name="T81" fmla="*/ 94 h 168"/>
                <a:gd name="T82" fmla="*/ 58 w 264"/>
                <a:gd name="T83" fmla="*/ 121 h 168"/>
                <a:gd name="T84" fmla="*/ 29 w 264"/>
                <a:gd name="T85" fmla="*/ 125 h 168"/>
                <a:gd name="T86" fmla="*/ 3 w 264"/>
                <a:gd name="T87" fmla="*/ 105 h 168"/>
                <a:gd name="T88" fmla="*/ 2 w 264"/>
                <a:gd name="T89" fmla="*/ 87 h 168"/>
                <a:gd name="T90" fmla="*/ 6 w 264"/>
                <a:gd name="T91" fmla="*/ 80 h 168"/>
                <a:gd name="T92" fmla="*/ 7 w 264"/>
                <a:gd name="T93" fmla="*/ 73 h 168"/>
                <a:gd name="T94" fmla="*/ 22 w 264"/>
                <a:gd name="T95" fmla="*/ 50 h 168"/>
                <a:gd name="T96" fmla="*/ 58 w 264"/>
                <a:gd name="T97" fmla="*/ 65 h 168"/>
                <a:gd name="T98" fmla="*/ 68 w 264"/>
                <a:gd name="T99" fmla="*/ 57 h 168"/>
                <a:gd name="T100" fmla="*/ 60 w 264"/>
                <a:gd name="T101" fmla="*/ 37 h 168"/>
                <a:gd name="T102" fmla="*/ 49 w 264"/>
                <a:gd name="T103" fmla="*/ 39 h 168"/>
                <a:gd name="T104" fmla="*/ 49 w 264"/>
                <a:gd name="T105" fmla="*/ 48 h 168"/>
                <a:gd name="T106" fmla="*/ 65 w 264"/>
                <a:gd name="T107" fmla="*/ 50 h 168"/>
                <a:gd name="T108" fmla="*/ 40 w 264"/>
                <a:gd name="T109" fmla="*/ 20 h 168"/>
                <a:gd name="T110" fmla="*/ 87 w 264"/>
                <a:gd name="T111" fmla="*/ 12 h 168"/>
                <a:gd name="T112" fmla="*/ 103 w 264"/>
                <a:gd name="T1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68">
                  <a:moveTo>
                    <a:pt x="103" y="1"/>
                  </a:moveTo>
                  <a:cubicBezTo>
                    <a:pt x="118" y="0"/>
                    <a:pt x="125" y="4"/>
                    <a:pt x="131" y="11"/>
                  </a:cubicBezTo>
                  <a:cubicBezTo>
                    <a:pt x="138" y="8"/>
                    <a:pt x="154" y="10"/>
                    <a:pt x="161" y="17"/>
                  </a:cubicBezTo>
                  <a:cubicBezTo>
                    <a:pt x="177" y="34"/>
                    <a:pt x="165" y="50"/>
                    <a:pt x="148" y="59"/>
                  </a:cubicBezTo>
                  <a:cubicBezTo>
                    <a:pt x="140" y="63"/>
                    <a:pt x="125" y="58"/>
                    <a:pt x="127" y="49"/>
                  </a:cubicBezTo>
                  <a:cubicBezTo>
                    <a:pt x="129" y="37"/>
                    <a:pt x="143" y="34"/>
                    <a:pt x="140" y="47"/>
                  </a:cubicBezTo>
                  <a:cubicBezTo>
                    <a:pt x="138" y="47"/>
                    <a:pt x="140" y="49"/>
                    <a:pt x="140" y="48"/>
                  </a:cubicBezTo>
                  <a:cubicBezTo>
                    <a:pt x="140" y="48"/>
                    <a:pt x="143" y="47"/>
                    <a:pt x="143" y="43"/>
                  </a:cubicBezTo>
                  <a:cubicBezTo>
                    <a:pt x="144" y="38"/>
                    <a:pt x="141" y="35"/>
                    <a:pt x="137" y="35"/>
                  </a:cubicBezTo>
                  <a:cubicBezTo>
                    <a:pt x="124" y="33"/>
                    <a:pt x="115" y="52"/>
                    <a:pt x="129" y="60"/>
                  </a:cubicBezTo>
                  <a:cubicBezTo>
                    <a:pt x="160" y="76"/>
                    <a:pt x="163" y="38"/>
                    <a:pt x="193" y="44"/>
                  </a:cubicBezTo>
                  <a:cubicBezTo>
                    <a:pt x="203" y="47"/>
                    <a:pt x="204" y="57"/>
                    <a:pt x="210" y="61"/>
                  </a:cubicBezTo>
                  <a:cubicBezTo>
                    <a:pt x="216" y="65"/>
                    <a:pt x="222" y="62"/>
                    <a:pt x="226" y="67"/>
                  </a:cubicBezTo>
                  <a:cubicBezTo>
                    <a:pt x="232" y="76"/>
                    <a:pt x="232" y="86"/>
                    <a:pt x="229" y="96"/>
                  </a:cubicBezTo>
                  <a:cubicBezTo>
                    <a:pt x="232" y="100"/>
                    <a:pt x="236" y="105"/>
                    <a:pt x="238" y="107"/>
                  </a:cubicBezTo>
                  <a:cubicBezTo>
                    <a:pt x="239" y="110"/>
                    <a:pt x="238" y="118"/>
                    <a:pt x="238" y="118"/>
                  </a:cubicBezTo>
                  <a:cubicBezTo>
                    <a:pt x="231" y="161"/>
                    <a:pt x="180" y="140"/>
                    <a:pt x="200" y="115"/>
                  </a:cubicBezTo>
                  <a:cubicBezTo>
                    <a:pt x="199" y="115"/>
                    <a:pt x="204" y="114"/>
                    <a:pt x="205" y="114"/>
                  </a:cubicBezTo>
                  <a:cubicBezTo>
                    <a:pt x="207" y="114"/>
                    <a:pt x="208" y="117"/>
                    <a:pt x="210" y="118"/>
                  </a:cubicBezTo>
                  <a:cubicBezTo>
                    <a:pt x="209" y="122"/>
                    <a:pt x="207" y="125"/>
                    <a:pt x="209" y="128"/>
                  </a:cubicBezTo>
                  <a:cubicBezTo>
                    <a:pt x="222" y="104"/>
                    <a:pt x="191" y="105"/>
                    <a:pt x="182" y="120"/>
                  </a:cubicBezTo>
                  <a:cubicBezTo>
                    <a:pt x="180" y="124"/>
                    <a:pt x="179" y="132"/>
                    <a:pt x="180" y="139"/>
                  </a:cubicBezTo>
                  <a:cubicBezTo>
                    <a:pt x="182" y="147"/>
                    <a:pt x="190" y="152"/>
                    <a:pt x="197" y="155"/>
                  </a:cubicBezTo>
                  <a:cubicBezTo>
                    <a:pt x="215" y="163"/>
                    <a:pt x="232" y="157"/>
                    <a:pt x="243" y="147"/>
                  </a:cubicBezTo>
                  <a:cubicBezTo>
                    <a:pt x="245" y="146"/>
                    <a:pt x="259" y="136"/>
                    <a:pt x="264" y="133"/>
                  </a:cubicBezTo>
                  <a:cubicBezTo>
                    <a:pt x="249" y="147"/>
                    <a:pt x="228" y="168"/>
                    <a:pt x="197" y="162"/>
                  </a:cubicBezTo>
                  <a:cubicBezTo>
                    <a:pt x="184" y="159"/>
                    <a:pt x="170" y="153"/>
                    <a:pt x="161" y="145"/>
                  </a:cubicBezTo>
                  <a:cubicBezTo>
                    <a:pt x="157" y="142"/>
                    <a:pt x="145" y="133"/>
                    <a:pt x="143" y="128"/>
                  </a:cubicBezTo>
                  <a:cubicBezTo>
                    <a:pt x="142" y="125"/>
                    <a:pt x="142" y="124"/>
                    <a:pt x="141" y="120"/>
                  </a:cubicBezTo>
                  <a:cubicBezTo>
                    <a:pt x="154" y="138"/>
                    <a:pt x="176" y="115"/>
                    <a:pt x="174" y="96"/>
                  </a:cubicBezTo>
                  <a:cubicBezTo>
                    <a:pt x="174" y="92"/>
                    <a:pt x="174" y="89"/>
                    <a:pt x="172" y="86"/>
                  </a:cubicBezTo>
                  <a:cubicBezTo>
                    <a:pt x="167" y="74"/>
                    <a:pt x="159" y="73"/>
                    <a:pt x="150" y="73"/>
                  </a:cubicBezTo>
                  <a:cubicBezTo>
                    <a:pt x="146" y="69"/>
                    <a:pt x="134" y="60"/>
                    <a:pt x="121" y="66"/>
                  </a:cubicBezTo>
                  <a:cubicBezTo>
                    <a:pt x="113" y="61"/>
                    <a:pt x="102" y="57"/>
                    <a:pt x="95" y="57"/>
                  </a:cubicBezTo>
                  <a:cubicBezTo>
                    <a:pt x="78" y="58"/>
                    <a:pt x="68" y="63"/>
                    <a:pt x="65" y="80"/>
                  </a:cubicBezTo>
                  <a:cubicBezTo>
                    <a:pt x="63" y="93"/>
                    <a:pt x="70" y="101"/>
                    <a:pt x="72" y="110"/>
                  </a:cubicBezTo>
                  <a:cubicBezTo>
                    <a:pt x="67" y="98"/>
                    <a:pt x="62" y="89"/>
                    <a:pt x="53" y="89"/>
                  </a:cubicBezTo>
                  <a:cubicBezTo>
                    <a:pt x="45" y="89"/>
                    <a:pt x="41" y="95"/>
                    <a:pt x="42" y="101"/>
                  </a:cubicBezTo>
                  <a:cubicBezTo>
                    <a:pt x="42" y="102"/>
                    <a:pt x="43" y="105"/>
                    <a:pt x="45" y="107"/>
                  </a:cubicBezTo>
                  <a:cubicBezTo>
                    <a:pt x="45" y="107"/>
                    <a:pt x="48" y="108"/>
                    <a:pt x="49" y="109"/>
                  </a:cubicBezTo>
                  <a:cubicBezTo>
                    <a:pt x="41" y="101"/>
                    <a:pt x="47" y="91"/>
                    <a:pt x="57" y="94"/>
                  </a:cubicBezTo>
                  <a:cubicBezTo>
                    <a:pt x="66" y="96"/>
                    <a:pt x="67" y="113"/>
                    <a:pt x="58" y="121"/>
                  </a:cubicBezTo>
                  <a:cubicBezTo>
                    <a:pt x="53" y="124"/>
                    <a:pt x="37" y="126"/>
                    <a:pt x="29" y="125"/>
                  </a:cubicBezTo>
                  <a:cubicBezTo>
                    <a:pt x="16" y="125"/>
                    <a:pt x="5" y="117"/>
                    <a:pt x="3" y="105"/>
                  </a:cubicBezTo>
                  <a:cubicBezTo>
                    <a:pt x="2" y="100"/>
                    <a:pt x="0" y="93"/>
                    <a:pt x="2" y="87"/>
                  </a:cubicBezTo>
                  <a:cubicBezTo>
                    <a:pt x="2" y="86"/>
                    <a:pt x="5" y="82"/>
                    <a:pt x="6" y="80"/>
                  </a:cubicBezTo>
                  <a:cubicBezTo>
                    <a:pt x="6" y="80"/>
                    <a:pt x="7" y="75"/>
                    <a:pt x="7" y="73"/>
                  </a:cubicBezTo>
                  <a:cubicBezTo>
                    <a:pt x="6" y="64"/>
                    <a:pt x="10" y="51"/>
                    <a:pt x="22" y="50"/>
                  </a:cubicBezTo>
                  <a:cubicBezTo>
                    <a:pt x="33" y="49"/>
                    <a:pt x="29" y="67"/>
                    <a:pt x="58" y="65"/>
                  </a:cubicBezTo>
                  <a:cubicBezTo>
                    <a:pt x="62" y="64"/>
                    <a:pt x="66" y="60"/>
                    <a:pt x="68" y="57"/>
                  </a:cubicBezTo>
                  <a:cubicBezTo>
                    <a:pt x="72" y="51"/>
                    <a:pt x="69" y="40"/>
                    <a:pt x="60" y="37"/>
                  </a:cubicBezTo>
                  <a:cubicBezTo>
                    <a:pt x="56" y="35"/>
                    <a:pt x="51" y="35"/>
                    <a:pt x="49" y="39"/>
                  </a:cubicBezTo>
                  <a:cubicBezTo>
                    <a:pt x="49" y="39"/>
                    <a:pt x="48" y="45"/>
                    <a:pt x="49" y="48"/>
                  </a:cubicBezTo>
                  <a:cubicBezTo>
                    <a:pt x="48" y="38"/>
                    <a:pt x="65" y="35"/>
                    <a:pt x="65" y="50"/>
                  </a:cubicBezTo>
                  <a:cubicBezTo>
                    <a:pt x="65" y="77"/>
                    <a:pt x="5" y="54"/>
                    <a:pt x="40" y="20"/>
                  </a:cubicBezTo>
                  <a:cubicBezTo>
                    <a:pt x="51" y="9"/>
                    <a:pt x="69" y="7"/>
                    <a:pt x="87" y="12"/>
                  </a:cubicBezTo>
                  <a:cubicBezTo>
                    <a:pt x="90" y="6"/>
                    <a:pt x="95" y="1"/>
                    <a:pt x="103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>
            <a:spLocks noEditPoints="1"/>
          </p:cNvSpPr>
          <p:nvPr/>
        </p:nvSpPr>
        <p:spPr bwMode="auto">
          <a:xfrm flipH="1">
            <a:off x="3226427" y="4329992"/>
            <a:ext cx="2177849" cy="1045918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>
              <a:alpha val="7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auto">
          <a:xfrm>
            <a:off x="897474" y="4783071"/>
            <a:ext cx="3050896" cy="1465201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rgbClr val="F2CF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9973461" y="-147899"/>
            <a:ext cx="2836036" cy="1685386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 flipH="1">
            <a:off x="0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9731" y="663547"/>
            <a:ext cx="4919957" cy="45962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91059" y="885637"/>
            <a:ext cx="4313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中秋节</a:t>
            </a: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文化传承</a:t>
            </a:r>
          </a:p>
        </p:txBody>
      </p:sp>
      <p:sp>
        <p:nvSpPr>
          <p:cNvPr id="2" name="矩形 1"/>
          <p:cNvSpPr/>
          <p:nvPr/>
        </p:nvSpPr>
        <p:spPr>
          <a:xfrm>
            <a:off x="6465825" y="1914116"/>
            <a:ext cx="4305148" cy="411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　后来，中秋节在儒家文化的渗透下，祭祀的色彩渐渐淡去。月色的朦胧、娇美引发了历代文人雅士的无限遐想。中秋明月高悬也成为天涯游子们的精神依托。著名诗人王维写下了“独在异客为异客，每逢佳节倍思亲”的千古绝句，记载了华夏民族独特的思乡“情结”，揭示了人类最纯真、最本源的“天人合一”的思亲“图腾”。从此，“露从今夜白，月是故乡明”成为传承东方文明的“红丝带”。“中秋节”、“月圆”等文化符号给漂泊在天涯的华夏儿女烙上了中华民族的印记。</a:t>
            </a: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 flipH="1" flipV="1">
            <a:off x="0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 rot="5400000" flipH="1">
            <a:off x="11431686" y="0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5400000">
            <a:off x="11431686" y="6097686"/>
            <a:ext cx="760314" cy="760314"/>
          </a:xfrm>
          <a:custGeom>
            <a:avLst/>
            <a:gdLst>
              <a:gd name="T0" fmla="*/ 822 w 920"/>
              <a:gd name="T1" fmla="*/ 920 h 920"/>
              <a:gd name="T2" fmla="*/ 732 w 920"/>
              <a:gd name="T3" fmla="*/ 591 h 920"/>
              <a:gd name="T4" fmla="*/ 732 w 920"/>
              <a:gd name="T5" fmla="*/ 577 h 920"/>
              <a:gd name="T6" fmla="*/ 920 w 920"/>
              <a:gd name="T7" fmla="*/ 920 h 920"/>
              <a:gd name="T8" fmla="*/ 732 w 920"/>
              <a:gd name="T9" fmla="*/ 577 h 920"/>
              <a:gd name="T10" fmla="*/ 920 w 920"/>
              <a:gd name="T11" fmla="*/ 377 h 920"/>
              <a:gd name="T12" fmla="*/ 732 w 920"/>
              <a:gd name="T13" fmla="*/ 69 h 920"/>
              <a:gd name="T14" fmla="*/ 732 w 920"/>
              <a:gd name="T15" fmla="*/ 310 h 920"/>
              <a:gd name="T16" fmla="*/ 732 w 920"/>
              <a:gd name="T17" fmla="*/ 293 h 920"/>
              <a:gd name="T18" fmla="*/ 822 w 920"/>
              <a:gd name="T19" fmla="*/ 98 h 920"/>
              <a:gd name="T20" fmla="*/ 837 w 920"/>
              <a:gd name="T21" fmla="*/ 84 h 920"/>
              <a:gd name="T22" fmla="*/ 477 w 920"/>
              <a:gd name="T23" fmla="*/ 836 h 920"/>
              <a:gd name="T24" fmla="*/ 732 w 920"/>
              <a:gd name="T25" fmla="*/ 608 h 920"/>
              <a:gd name="T26" fmla="*/ 644 w 920"/>
              <a:gd name="T27" fmla="*/ 577 h 920"/>
              <a:gd name="T28" fmla="*/ 644 w 920"/>
              <a:gd name="T29" fmla="*/ 508 h 920"/>
              <a:gd name="T30" fmla="*/ 732 w 920"/>
              <a:gd name="T31" fmla="*/ 310 h 920"/>
              <a:gd name="T32" fmla="*/ 544 w 920"/>
              <a:gd name="T33" fmla="*/ 377 h 920"/>
              <a:gd name="T34" fmla="*/ 477 w 920"/>
              <a:gd name="T35" fmla="*/ 577 h 920"/>
              <a:gd name="T36" fmla="*/ 477 w 920"/>
              <a:gd name="T37" fmla="*/ 591 h 920"/>
              <a:gd name="T38" fmla="*/ 544 w 920"/>
              <a:gd name="T39" fmla="*/ 739 h 920"/>
              <a:gd name="T40" fmla="*/ 610 w 920"/>
              <a:gd name="T41" fmla="*/ 805 h 920"/>
              <a:gd name="T42" fmla="*/ 627 w 920"/>
              <a:gd name="T43" fmla="*/ 822 h 920"/>
              <a:gd name="T44" fmla="*/ 477 w 920"/>
              <a:gd name="T45" fmla="*/ 836 h 920"/>
              <a:gd name="T46" fmla="*/ 544 w 920"/>
              <a:gd name="T47" fmla="*/ 279 h 920"/>
              <a:gd name="T48" fmla="*/ 732 w 920"/>
              <a:gd name="T49" fmla="*/ 293 h 920"/>
              <a:gd name="T50" fmla="*/ 644 w 920"/>
              <a:gd name="T51" fmla="*/ 98 h 920"/>
              <a:gd name="T52" fmla="*/ 627 w 920"/>
              <a:gd name="T53" fmla="*/ 84 h 920"/>
              <a:gd name="T54" fmla="*/ 610 w 920"/>
              <a:gd name="T55" fmla="*/ 69 h 920"/>
              <a:gd name="T56" fmla="*/ 413 w 920"/>
              <a:gd name="T57" fmla="*/ 279 h 920"/>
              <a:gd name="T58" fmla="*/ 246 w 920"/>
              <a:gd name="T59" fmla="*/ 69 h 920"/>
              <a:gd name="T60" fmla="*/ 329 w 920"/>
              <a:gd name="T61" fmla="*/ 508 h 920"/>
              <a:gd name="T62" fmla="*/ 246 w 920"/>
              <a:gd name="T63" fmla="*/ 98 h 920"/>
              <a:gd name="T64" fmla="*/ 246 w 920"/>
              <a:gd name="T65" fmla="*/ 279 h 920"/>
              <a:gd name="T66" fmla="*/ 312 w 920"/>
              <a:gd name="T67" fmla="*/ 310 h 920"/>
              <a:gd name="T68" fmla="*/ 312 w 920"/>
              <a:gd name="T69" fmla="*/ 377 h 920"/>
              <a:gd name="T70" fmla="*/ 246 w 920"/>
              <a:gd name="T71" fmla="*/ 577 h 920"/>
              <a:gd name="T72" fmla="*/ 413 w 920"/>
              <a:gd name="T73" fmla="*/ 508 h 920"/>
              <a:gd name="T74" fmla="*/ 477 w 920"/>
              <a:gd name="T75" fmla="*/ 310 h 920"/>
              <a:gd name="T76" fmla="*/ 477 w 920"/>
              <a:gd name="T77" fmla="*/ 293 h 920"/>
              <a:gd name="T78" fmla="*/ 413 w 920"/>
              <a:gd name="T79" fmla="*/ 279 h 920"/>
              <a:gd name="T80" fmla="*/ 312 w 920"/>
              <a:gd name="T81" fmla="*/ 836 h 920"/>
              <a:gd name="T82" fmla="*/ 329 w 920"/>
              <a:gd name="T83" fmla="*/ 822 h 920"/>
              <a:gd name="T84" fmla="*/ 343 w 920"/>
              <a:gd name="T85" fmla="*/ 805 h 920"/>
              <a:gd name="T86" fmla="*/ 413 w 920"/>
              <a:gd name="T87" fmla="*/ 739 h 920"/>
              <a:gd name="T88" fmla="*/ 477 w 920"/>
              <a:gd name="T89" fmla="*/ 591 h 920"/>
              <a:gd name="T90" fmla="*/ 246 w 920"/>
              <a:gd name="T91" fmla="*/ 0 h 920"/>
              <a:gd name="T92" fmla="*/ 246 w 920"/>
              <a:gd name="T93" fmla="*/ 69 h 920"/>
              <a:gd name="T94" fmla="*/ 246 w 920"/>
              <a:gd name="T95" fmla="*/ 84 h 920"/>
              <a:gd name="T96" fmla="*/ 246 w 920"/>
              <a:gd name="T97" fmla="*/ 98 h 920"/>
              <a:gd name="T98" fmla="*/ 246 w 920"/>
              <a:gd name="T99" fmla="*/ 279 h 920"/>
              <a:gd name="T100" fmla="*/ 246 w 920"/>
              <a:gd name="T101" fmla="*/ 608 h 920"/>
              <a:gd name="T102" fmla="*/ 100 w 920"/>
              <a:gd name="T103" fmla="*/ 293 h 920"/>
              <a:gd name="T104" fmla="*/ 246 w 920"/>
              <a:gd name="T105" fmla="*/ 279 h 920"/>
              <a:gd name="T106" fmla="*/ 181 w 920"/>
              <a:gd name="T107" fmla="*/ 377 h 920"/>
              <a:gd name="T108" fmla="*/ 246 w 920"/>
              <a:gd name="T109" fmla="*/ 577 h 920"/>
              <a:gd name="T110" fmla="*/ 246 w 920"/>
              <a:gd name="T111" fmla="*/ 31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0" h="920">
                <a:moveTo>
                  <a:pt x="732" y="608"/>
                </a:moveTo>
                <a:lnTo>
                  <a:pt x="822" y="608"/>
                </a:lnTo>
                <a:lnTo>
                  <a:pt x="822" y="920"/>
                </a:lnTo>
                <a:lnTo>
                  <a:pt x="837" y="920"/>
                </a:lnTo>
                <a:lnTo>
                  <a:pt x="837" y="591"/>
                </a:lnTo>
                <a:lnTo>
                  <a:pt x="732" y="591"/>
                </a:lnTo>
                <a:lnTo>
                  <a:pt x="732" y="608"/>
                </a:lnTo>
                <a:lnTo>
                  <a:pt x="732" y="608"/>
                </a:lnTo>
                <a:close/>
                <a:moveTo>
                  <a:pt x="732" y="577"/>
                </a:moveTo>
                <a:lnTo>
                  <a:pt x="732" y="508"/>
                </a:lnTo>
                <a:lnTo>
                  <a:pt x="920" y="508"/>
                </a:lnTo>
                <a:lnTo>
                  <a:pt x="920" y="920"/>
                </a:lnTo>
                <a:lnTo>
                  <a:pt x="851" y="920"/>
                </a:lnTo>
                <a:lnTo>
                  <a:pt x="851" y="577"/>
                </a:lnTo>
                <a:lnTo>
                  <a:pt x="732" y="577"/>
                </a:lnTo>
                <a:lnTo>
                  <a:pt x="732" y="577"/>
                </a:lnTo>
                <a:close/>
                <a:moveTo>
                  <a:pt x="732" y="377"/>
                </a:moveTo>
                <a:lnTo>
                  <a:pt x="920" y="377"/>
                </a:lnTo>
                <a:lnTo>
                  <a:pt x="920" y="0"/>
                </a:lnTo>
                <a:lnTo>
                  <a:pt x="732" y="0"/>
                </a:lnTo>
                <a:lnTo>
                  <a:pt x="732" y="69"/>
                </a:lnTo>
                <a:lnTo>
                  <a:pt x="851" y="69"/>
                </a:lnTo>
                <a:lnTo>
                  <a:pt x="851" y="310"/>
                </a:lnTo>
                <a:lnTo>
                  <a:pt x="732" y="310"/>
                </a:lnTo>
                <a:lnTo>
                  <a:pt x="732" y="377"/>
                </a:lnTo>
                <a:lnTo>
                  <a:pt x="732" y="377"/>
                </a:lnTo>
                <a:close/>
                <a:moveTo>
                  <a:pt x="732" y="293"/>
                </a:moveTo>
                <a:lnTo>
                  <a:pt x="732" y="279"/>
                </a:lnTo>
                <a:lnTo>
                  <a:pt x="822" y="279"/>
                </a:lnTo>
                <a:lnTo>
                  <a:pt x="822" y="98"/>
                </a:lnTo>
                <a:lnTo>
                  <a:pt x="732" y="98"/>
                </a:lnTo>
                <a:lnTo>
                  <a:pt x="732" y="84"/>
                </a:lnTo>
                <a:lnTo>
                  <a:pt x="837" y="84"/>
                </a:lnTo>
                <a:lnTo>
                  <a:pt x="837" y="293"/>
                </a:lnTo>
                <a:lnTo>
                  <a:pt x="732" y="293"/>
                </a:lnTo>
                <a:close/>
                <a:moveTo>
                  <a:pt x="477" y="836"/>
                </a:moveTo>
                <a:lnTo>
                  <a:pt x="644" y="836"/>
                </a:lnTo>
                <a:lnTo>
                  <a:pt x="644" y="608"/>
                </a:lnTo>
                <a:lnTo>
                  <a:pt x="732" y="608"/>
                </a:lnTo>
                <a:lnTo>
                  <a:pt x="732" y="591"/>
                </a:lnTo>
                <a:lnTo>
                  <a:pt x="644" y="591"/>
                </a:lnTo>
                <a:lnTo>
                  <a:pt x="644" y="577"/>
                </a:lnTo>
                <a:lnTo>
                  <a:pt x="732" y="577"/>
                </a:lnTo>
                <a:lnTo>
                  <a:pt x="732" y="508"/>
                </a:lnTo>
                <a:lnTo>
                  <a:pt x="644" y="508"/>
                </a:lnTo>
                <a:lnTo>
                  <a:pt x="644" y="377"/>
                </a:lnTo>
                <a:lnTo>
                  <a:pt x="732" y="377"/>
                </a:lnTo>
                <a:lnTo>
                  <a:pt x="732" y="310"/>
                </a:lnTo>
                <a:lnTo>
                  <a:pt x="477" y="310"/>
                </a:lnTo>
                <a:lnTo>
                  <a:pt x="477" y="377"/>
                </a:lnTo>
                <a:lnTo>
                  <a:pt x="544" y="377"/>
                </a:lnTo>
                <a:lnTo>
                  <a:pt x="544" y="508"/>
                </a:lnTo>
                <a:lnTo>
                  <a:pt x="477" y="508"/>
                </a:lnTo>
                <a:lnTo>
                  <a:pt x="477" y="577"/>
                </a:lnTo>
                <a:lnTo>
                  <a:pt x="544" y="577"/>
                </a:lnTo>
                <a:lnTo>
                  <a:pt x="544" y="591"/>
                </a:lnTo>
                <a:lnTo>
                  <a:pt x="477" y="591"/>
                </a:lnTo>
                <a:lnTo>
                  <a:pt x="477" y="608"/>
                </a:lnTo>
                <a:lnTo>
                  <a:pt x="544" y="608"/>
                </a:lnTo>
                <a:lnTo>
                  <a:pt x="544" y="739"/>
                </a:lnTo>
                <a:lnTo>
                  <a:pt x="477" y="739"/>
                </a:lnTo>
                <a:lnTo>
                  <a:pt x="477" y="805"/>
                </a:lnTo>
                <a:lnTo>
                  <a:pt x="610" y="805"/>
                </a:lnTo>
                <a:lnTo>
                  <a:pt x="610" y="377"/>
                </a:lnTo>
                <a:lnTo>
                  <a:pt x="627" y="377"/>
                </a:lnTo>
                <a:lnTo>
                  <a:pt x="627" y="822"/>
                </a:lnTo>
                <a:lnTo>
                  <a:pt x="477" y="822"/>
                </a:lnTo>
                <a:lnTo>
                  <a:pt x="477" y="836"/>
                </a:lnTo>
                <a:lnTo>
                  <a:pt x="477" y="836"/>
                </a:lnTo>
                <a:close/>
                <a:moveTo>
                  <a:pt x="732" y="0"/>
                </a:moveTo>
                <a:lnTo>
                  <a:pt x="544" y="0"/>
                </a:lnTo>
                <a:lnTo>
                  <a:pt x="544" y="279"/>
                </a:lnTo>
                <a:lnTo>
                  <a:pt x="477" y="279"/>
                </a:lnTo>
                <a:lnTo>
                  <a:pt x="477" y="293"/>
                </a:lnTo>
                <a:lnTo>
                  <a:pt x="732" y="293"/>
                </a:lnTo>
                <a:lnTo>
                  <a:pt x="732" y="279"/>
                </a:lnTo>
                <a:lnTo>
                  <a:pt x="644" y="279"/>
                </a:lnTo>
                <a:lnTo>
                  <a:pt x="644" y="98"/>
                </a:lnTo>
                <a:lnTo>
                  <a:pt x="732" y="98"/>
                </a:lnTo>
                <a:lnTo>
                  <a:pt x="732" y="84"/>
                </a:lnTo>
                <a:lnTo>
                  <a:pt x="627" y="84"/>
                </a:lnTo>
                <a:lnTo>
                  <a:pt x="627" y="279"/>
                </a:lnTo>
                <a:lnTo>
                  <a:pt x="610" y="279"/>
                </a:lnTo>
                <a:lnTo>
                  <a:pt x="610" y="69"/>
                </a:lnTo>
                <a:lnTo>
                  <a:pt x="732" y="69"/>
                </a:lnTo>
                <a:lnTo>
                  <a:pt x="732" y="0"/>
                </a:lnTo>
                <a:close/>
                <a:moveTo>
                  <a:pt x="413" y="279"/>
                </a:moveTo>
                <a:lnTo>
                  <a:pt x="413" y="0"/>
                </a:lnTo>
                <a:lnTo>
                  <a:pt x="246" y="0"/>
                </a:lnTo>
                <a:lnTo>
                  <a:pt x="246" y="69"/>
                </a:lnTo>
                <a:lnTo>
                  <a:pt x="343" y="69"/>
                </a:lnTo>
                <a:lnTo>
                  <a:pt x="343" y="508"/>
                </a:lnTo>
                <a:lnTo>
                  <a:pt x="329" y="508"/>
                </a:lnTo>
                <a:lnTo>
                  <a:pt x="329" y="84"/>
                </a:lnTo>
                <a:lnTo>
                  <a:pt x="246" y="84"/>
                </a:lnTo>
                <a:lnTo>
                  <a:pt x="246" y="98"/>
                </a:lnTo>
                <a:lnTo>
                  <a:pt x="312" y="98"/>
                </a:lnTo>
                <a:lnTo>
                  <a:pt x="312" y="279"/>
                </a:lnTo>
                <a:lnTo>
                  <a:pt x="246" y="279"/>
                </a:lnTo>
                <a:lnTo>
                  <a:pt x="246" y="293"/>
                </a:lnTo>
                <a:lnTo>
                  <a:pt x="312" y="293"/>
                </a:lnTo>
                <a:lnTo>
                  <a:pt x="312" y="310"/>
                </a:lnTo>
                <a:lnTo>
                  <a:pt x="246" y="310"/>
                </a:lnTo>
                <a:lnTo>
                  <a:pt x="246" y="377"/>
                </a:lnTo>
                <a:lnTo>
                  <a:pt x="312" y="377"/>
                </a:lnTo>
                <a:lnTo>
                  <a:pt x="312" y="508"/>
                </a:lnTo>
                <a:lnTo>
                  <a:pt x="246" y="508"/>
                </a:lnTo>
                <a:lnTo>
                  <a:pt x="246" y="577"/>
                </a:lnTo>
                <a:lnTo>
                  <a:pt x="477" y="577"/>
                </a:lnTo>
                <a:lnTo>
                  <a:pt x="477" y="508"/>
                </a:lnTo>
                <a:lnTo>
                  <a:pt x="413" y="508"/>
                </a:lnTo>
                <a:lnTo>
                  <a:pt x="413" y="377"/>
                </a:lnTo>
                <a:lnTo>
                  <a:pt x="477" y="377"/>
                </a:lnTo>
                <a:lnTo>
                  <a:pt x="477" y="310"/>
                </a:lnTo>
                <a:lnTo>
                  <a:pt x="413" y="310"/>
                </a:lnTo>
                <a:lnTo>
                  <a:pt x="413" y="293"/>
                </a:lnTo>
                <a:lnTo>
                  <a:pt x="477" y="293"/>
                </a:lnTo>
                <a:lnTo>
                  <a:pt x="477" y="279"/>
                </a:lnTo>
                <a:lnTo>
                  <a:pt x="413" y="279"/>
                </a:lnTo>
                <a:lnTo>
                  <a:pt x="413" y="279"/>
                </a:lnTo>
                <a:close/>
                <a:moveTo>
                  <a:pt x="246" y="608"/>
                </a:moveTo>
                <a:lnTo>
                  <a:pt x="312" y="608"/>
                </a:lnTo>
                <a:lnTo>
                  <a:pt x="312" y="836"/>
                </a:lnTo>
                <a:lnTo>
                  <a:pt x="477" y="836"/>
                </a:lnTo>
                <a:lnTo>
                  <a:pt x="477" y="822"/>
                </a:lnTo>
                <a:lnTo>
                  <a:pt x="329" y="822"/>
                </a:lnTo>
                <a:lnTo>
                  <a:pt x="329" y="608"/>
                </a:lnTo>
                <a:lnTo>
                  <a:pt x="343" y="608"/>
                </a:lnTo>
                <a:lnTo>
                  <a:pt x="343" y="805"/>
                </a:lnTo>
                <a:lnTo>
                  <a:pt x="477" y="805"/>
                </a:lnTo>
                <a:lnTo>
                  <a:pt x="477" y="739"/>
                </a:lnTo>
                <a:lnTo>
                  <a:pt x="413" y="739"/>
                </a:lnTo>
                <a:lnTo>
                  <a:pt x="413" y="608"/>
                </a:lnTo>
                <a:lnTo>
                  <a:pt x="477" y="608"/>
                </a:lnTo>
                <a:lnTo>
                  <a:pt x="477" y="591"/>
                </a:lnTo>
                <a:lnTo>
                  <a:pt x="246" y="591"/>
                </a:lnTo>
                <a:lnTo>
                  <a:pt x="246" y="608"/>
                </a:lnTo>
                <a:close/>
                <a:moveTo>
                  <a:pt x="246" y="0"/>
                </a:moveTo>
                <a:lnTo>
                  <a:pt x="0" y="0"/>
                </a:lnTo>
                <a:lnTo>
                  <a:pt x="0" y="69"/>
                </a:lnTo>
                <a:lnTo>
                  <a:pt x="246" y="69"/>
                </a:lnTo>
                <a:lnTo>
                  <a:pt x="246" y="0"/>
                </a:lnTo>
                <a:lnTo>
                  <a:pt x="246" y="0"/>
                </a:lnTo>
                <a:close/>
                <a:moveTo>
                  <a:pt x="246" y="84"/>
                </a:moveTo>
                <a:lnTo>
                  <a:pt x="0" y="84"/>
                </a:lnTo>
                <a:lnTo>
                  <a:pt x="0" y="98"/>
                </a:lnTo>
                <a:lnTo>
                  <a:pt x="246" y="98"/>
                </a:lnTo>
                <a:lnTo>
                  <a:pt x="246" y="84"/>
                </a:lnTo>
                <a:lnTo>
                  <a:pt x="246" y="84"/>
                </a:lnTo>
                <a:close/>
                <a:moveTo>
                  <a:pt x="246" y="279"/>
                </a:moveTo>
                <a:lnTo>
                  <a:pt x="84" y="279"/>
                </a:lnTo>
                <a:lnTo>
                  <a:pt x="84" y="608"/>
                </a:lnTo>
                <a:lnTo>
                  <a:pt x="246" y="608"/>
                </a:lnTo>
                <a:lnTo>
                  <a:pt x="246" y="591"/>
                </a:lnTo>
                <a:lnTo>
                  <a:pt x="100" y="591"/>
                </a:lnTo>
                <a:lnTo>
                  <a:pt x="100" y="293"/>
                </a:lnTo>
                <a:lnTo>
                  <a:pt x="246" y="293"/>
                </a:lnTo>
                <a:lnTo>
                  <a:pt x="246" y="279"/>
                </a:lnTo>
                <a:lnTo>
                  <a:pt x="246" y="279"/>
                </a:lnTo>
                <a:close/>
                <a:moveTo>
                  <a:pt x="246" y="310"/>
                </a:moveTo>
                <a:lnTo>
                  <a:pt x="246" y="377"/>
                </a:lnTo>
                <a:lnTo>
                  <a:pt x="181" y="377"/>
                </a:lnTo>
                <a:lnTo>
                  <a:pt x="181" y="508"/>
                </a:lnTo>
                <a:lnTo>
                  <a:pt x="246" y="508"/>
                </a:lnTo>
                <a:lnTo>
                  <a:pt x="246" y="577"/>
                </a:lnTo>
                <a:lnTo>
                  <a:pt x="115" y="577"/>
                </a:lnTo>
                <a:lnTo>
                  <a:pt x="115" y="310"/>
                </a:lnTo>
                <a:lnTo>
                  <a:pt x="246" y="310"/>
                </a:lnTo>
                <a:close/>
              </a:path>
            </a:pathLst>
          </a:custGeom>
          <a:solidFill>
            <a:schemeClr val="tx1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66108" y="366108"/>
            <a:ext cx="11466414" cy="6125784"/>
            <a:chOff x="366108" y="366108"/>
            <a:chExt cx="11466414" cy="6125784"/>
          </a:xfrm>
        </p:grpSpPr>
        <p:cxnSp>
          <p:nvCxnSpPr>
            <p:cNvPr id="4" name="直接连接符 3"/>
            <p:cNvCxnSpPr>
              <a:stCxn id="11" idx="11"/>
              <a:endCxn id="17" idx="11"/>
            </p:cNvCxnSpPr>
            <p:nvPr/>
          </p:nvCxnSpPr>
          <p:spPr>
            <a:xfrm>
              <a:off x="366108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832522" y="690894"/>
              <a:ext cx="0" cy="5476212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8" idx="11"/>
            </p:cNvCxnSpPr>
            <p:nvPr/>
          </p:nvCxnSpPr>
          <p:spPr>
            <a:xfrm>
              <a:off x="683260" y="366108"/>
              <a:ext cx="1081784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19" idx="11"/>
            </p:cNvCxnSpPr>
            <p:nvPr/>
          </p:nvCxnSpPr>
          <p:spPr>
            <a:xfrm>
              <a:off x="690880" y="6491892"/>
              <a:ext cx="10810226" cy="0"/>
            </a:xfrm>
            <a:prstGeom prst="line">
              <a:avLst/>
            </a:prstGeom>
            <a:ln w="19050">
              <a:solidFill>
                <a:schemeClr val="tx1"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7676138" y="1135470"/>
            <a:ext cx="2431671" cy="536200"/>
            <a:chOff x="7606327" y="1354269"/>
            <a:chExt cx="2431671" cy="536200"/>
          </a:xfrm>
        </p:grpSpPr>
        <p:sp>
          <p:nvSpPr>
            <p:cNvPr id="21" name="矩形 20"/>
            <p:cNvSpPr/>
            <p:nvPr/>
          </p:nvSpPr>
          <p:spPr>
            <a:xfrm>
              <a:off x="7606327" y="1354269"/>
              <a:ext cx="2431671" cy="536200"/>
            </a:xfrm>
            <a:prstGeom prst="rect">
              <a:avLst/>
            </a:prstGeom>
            <a:gradFill flip="none" rotWithShape="1">
              <a:gsLst>
                <a:gs pos="0">
                  <a:srgbClr val="F2CF6A"/>
                </a:gs>
                <a:gs pos="97000">
                  <a:srgbClr val="F2CF6A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684486" y="1367248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3000509000000000000" pitchFamily="65" charset="-122"/>
                  <a:ea typeface="方正大标宋简体" panose="03000509000000000000" pitchFamily="65" charset="-122"/>
                </a:rPr>
                <a:t>儒家盛行时期</a:t>
              </a:r>
              <a:endParaRPr lang="zh-CN" altLang="en-US" sz="28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8943" y="1135470"/>
            <a:ext cx="946446" cy="536200"/>
            <a:chOff x="5464176" y="3097213"/>
            <a:chExt cx="1252537" cy="709613"/>
          </a:xfrm>
        </p:grpSpPr>
        <p:sp>
          <p:nvSpPr>
            <p:cNvPr id="27" name="Freeform 5"/>
            <p:cNvSpPr/>
            <p:nvPr/>
          </p:nvSpPr>
          <p:spPr bwMode="auto">
            <a:xfrm>
              <a:off x="5713413" y="3325813"/>
              <a:ext cx="927100" cy="481013"/>
            </a:xfrm>
            <a:custGeom>
              <a:avLst/>
              <a:gdLst>
                <a:gd name="T0" fmla="*/ 26 w 245"/>
                <a:gd name="T1" fmla="*/ 2 h 126"/>
                <a:gd name="T2" fmla="*/ 54 w 245"/>
                <a:gd name="T3" fmla="*/ 12 h 126"/>
                <a:gd name="T4" fmla="*/ 79 w 245"/>
                <a:gd name="T5" fmla="*/ 15 h 126"/>
                <a:gd name="T6" fmla="*/ 101 w 245"/>
                <a:gd name="T7" fmla="*/ 25 h 126"/>
                <a:gd name="T8" fmla="*/ 77 w 245"/>
                <a:gd name="T9" fmla="*/ 57 h 126"/>
                <a:gd name="T10" fmla="*/ 77 w 245"/>
                <a:gd name="T11" fmla="*/ 48 h 126"/>
                <a:gd name="T12" fmla="*/ 78 w 245"/>
                <a:gd name="T13" fmla="*/ 45 h 126"/>
                <a:gd name="T14" fmla="*/ 74 w 245"/>
                <a:gd name="T15" fmla="*/ 69 h 126"/>
                <a:gd name="T16" fmla="*/ 102 w 245"/>
                <a:gd name="T17" fmla="*/ 95 h 126"/>
                <a:gd name="T18" fmla="*/ 177 w 245"/>
                <a:gd name="T19" fmla="*/ 96 h 126"/>
                <a:gd name="T20" fmla="*/ 204 w 245"/>
                <a:gd name="T21" fmla="*/ 72 h 126"/>
                <a:gd name="T22" fmla="*/ 230 w 245"/>
                <a:gd name="T23" fmla="*/ 64 h 126"/>
                <a:gd name="T24" fmla="*/ 245 w 245"/>
                <a:gd name="T25" fmla="*/ 66 h 126"/>
                <a:gd name="T26" fmla="*/ 210 w 245"/>
                <a:gd name="T27" fmla="*/ 76 h 126"/>
                <a:gd name="T28" fmla="*/ 175 w 245"/>
                <a:gd name="T29" fmla="*/ 105 h 126"/>
                <a:gd name="T30" fmla="*/ 59 w 245"/>
                <a:gd name="T31" fmla="*/ 83 h 126"/>
                <a:gd name="T32" fmla="*/ 41 w 245"/>
                <a:gd name="T33" fmla="*/ 51 h 126"/>
                <a:gd name="T34" fmla="*/ 31 w 245"/>
                <a:gd name="T35" fmla="*/ 34 h 126"/>
                <a:gd name="T36" fmla="*/ 19 w 245"/>
                <a:gd name="T37" fmla="*/ 27 h 126"/>
                <a:gd name="T38" fmla="*/ 14 w 245"/>
                <a:gd name="T39" fmla="*/ 32 h 126"/>
                <a:gd name="T40" fmla="*/ 27 w 245"/>
                <a:gd name="T41" fmla="*/ 35 h 126"/>
                <a:gd name="T42" fmla="*/ 28 w 245"/>
                <a:gd name="T43" fmla="*/ 38 h 126"/>
                <a:gd name="T44" fmla="*/ 12 w 245"/>
                <a:gd name="T45" fmla="*/ 45 h 126"/>
                <a:gd name="T46" fmla="*/ 6 w 245"/>
                <a:gd name="T47" fmla="*/ 11 h 126"/>
                <a:gd name="T48" fmla="*/ 26 w 245"/>
                <a:gd name="T49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5" h="126">
                  <a:moveTo>
                    <a:pt x="26" y="2"/>
                  </a:moveTo>
                  <a:cubicBezTo>
                    <a:pt x="38" y="0"/>
                    <a:pt x="47" y="8"/>
                    <a:pt x="54" y="12"/>
                  </a:cubicBezTo>
                  <a:cubicBezTo>
                    <a:pt x="58" y="10"/>
                    <a:pt x="73" y="7"/>
                    <a:pt x="79" y="15"/>
                  </a:cubicBezTo>
                  <a:cubicBezTo>
                    <a:pt x="85" y="23"/>
                    <a:pt x="92" y="12"/>
                    <a:pt x="101" y="25"/>
                  </a:cubicBezTo>
                  <a:cubicBezTo>
                    <a:pt x="115" y="46"/>
                    <a:pt x="86" y="75"/>
                    <a:pt x="77" y="57"/>
                  </a:cubicBezTo>
                  <a:cubicBezTo>
                    <a:pt x="75" y="54"/>
                    <a:pt x="77" y="48"/>
                    <a:pt x="77" y="48"/>
                  </a:cubicBezTo>
                  <a:cubicBezTo>
                    <a:pt x="77" y="48"/>
                    <a:pt x="78" y="46"/>
                    <a:pt x="78" y="45"/>
                  </a:cubicBezTo>
                  <a:cubicBezTo>
                    <a:pt x="71" y="51"/>
                    <a:pt x="70" y="60"/>
                    <a:pt x="74" y="69"/>
                  </a:cubicBezTo>
                  <a:cubicBezTo>
                    <a:pt x="79" y="81"/>
                    <a:pt x="91" y="88"/>
                    <a:pt x="102" y="95"/>
                  </a:cubicBezTo>
                  <a:cubicBezTo>
                    <a:pt x="130" y="112"/>
                    <a:pt x="154" y="110"/>
                    <a:pt x="177" y="96"/>
                  </a:cubicBezTo>
                  <a:cubicBezTo>
                    <a:pt x="186" y="90"/>
                    <a:pt x="198" y="78"/>
                    <a:pt x="204" y="72"/>
                  </a:cubicBezTo>
                  <a:cubicBezTo>
                    <a:pt x="211" y="67"/>
                    <a:pt x="219" y="64"/>
                    <a:pt x="230" y="64"/>
                  </a:cubicBezTo>
                  <a:cubicBezTo>
                    <a:pt x="229" y="64"/>
                    <a:pt x="245" y="66"/>
                    <a:pt x="245" y="66"/>
                  </a:cubicBezTo>
                  <a:cubicBezTo>
                    <a:pt x="228" y="69"/>
                    <a:pt x="216" y="71"/>
                    <a:pt x="210" y="76"/>
                  </a:cubicBezTo>
                  <a:cubicBezTo>
                    <a:pt x="199" y="86"/>
                    <a:pt x="189" y="98"/>
                    <a:pt x="175" y="105"/>
                  </a:cubicBezTo>
                  <a:cubicBezTo>
                    <a:pt x="136" y="126"/>
                    <a:pt x="80" y="104"/>
                    <a:pt x="59" y="83"/>
                  </a:cubicBezTo>
                  <a:cubicBezTo>
                    <a:pt x="50" y="75"/>
                    <a:pt x="46" y="63"/>
                    <a:pt x="41" y="51"/>
                  </a:cubicBezTo>
                  <a:cubicBezTo>
                    <a:pt x="38" y="43"/>
                    <a:pt x="36" y="40"/>
                    <a:pt x="31" y="34"/>
                  </a:cubicBezTo>
                  <a:cubicBezTo>
                    <a:pt x="28" y="29"/>
                    <a:pt x="24" y="27"/>
                    <a:pt x="19" y="27"/>
                  </a:cubicBezTo>
                  <a:cubicBezTo>
                    <a:pt x="19" y="27"/>
                    <a:pt x="14" y="32"/>
                    <a:pt x="14" y="32"/>
                  </a:cubicBezTo>
                  <a:cubicBezTo>
                    <a:pt x="23" y="29"/>
                    <a:pt x="25" y="32"/>
                    <a:pt x="27" y="35"/>
                  </a:cubicBezTo>
                  <a:cubicBezTo>
                    <a:pt x="27" y="34"/>
                    <a:pt x="28" y="37"/>
                    <a:pt x="28" y="38"/>
                  </a:cubicBezTo>
                  <a:cubicBezTo>
                    <a:pt x="27" y="45"/>
                    <a:pt x="23" y="49"/>
                    <a:pt x="12" y="45"/>
                  </a:cubicBezTo>
                  <a:cubicBezTo>
                    <a:pt x="3" y="42"/>
                    <a:pt x="0" y="20"/>
                    <a:pt x="6" y="11"/>
                  </a:cubicBezTo>
                  <a:cubicBezTo>
                    <a:pt x="10" y="7"/>
                    <a:pt x="18" y="2"/>
                    <a:pt x="26" y="2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6145213" y="3311526"/>
              <a:ext cx="571500" cy="388938"/>
            </a:xfrm>
            <a:custGeom>
              <a:avLst/>
              <a:gdLst>
                <a:gd name="T0" fmla="*/ 54 w 151"/>
                <a:gd name="T1" fmla="*/ 1 h 102"/>
                <a:gd name="T2" fmla="*/ 83 w 151"/>
                <a:gd name="T3" fmla="*/ 2 h 102"/>
                <a:gd name="T4" fmla="*/ 93 w 151"/>
                <a:gd name="T5" fmla="*/ 11 h 102"/>
                <a:gd name="T6" fmla="*/ 117 w 151"/>
                <a:gd name="T7" fmla="*/ 23 h 102"/>
                <a:gd name="T8" fmla="*/ 102 w 151"/>
                <a:gd name="T9" fmla="*/ 54 h 102"/>
                <a:gd name="T10" fmla="*/ 95 w 151"/>
                <a:gd name="T11" fmla="*/ 53 h 102"/>
                <a:gd name="T12" fmla="*/ 88 w 151"/>
                <a:gd name="T13" fmla="*/ 36 h 102"/>
                <a:gd name="T14" fmla="*/ 88 w 151"/>
                <a:gd name="T15" fmla="*/ 33 h 102"/>
                <a:gd name="T16" fmla="*/ 83 w 151"/>
                <a:gd name="T17" fmla="*/ 49 h 102"/>
                <a:gd name="T18" fmla="*/ 119 w 151"/>
                <a:gd name="T19" fmla="*/ 51 h 102"/>
                <a:gd name="T20" fmla="*/ 151 w 151"/>
                <a:gd name="T21" fmla="*/ 71 h 102"/>
                <a:gd name="T22" fmla="*/ 126 w 151"/>
                <a:gd name="T23" fmla="*/ 64 h 102"/>
                <a:gd name="T24" fmla="*/ 85 w 151"/>
                <a:gd name="T25" fmla="*/ 72 h 102"/>
                <a:gd name="T26" fmla="*/ 41 w 151"/>
                <a:gd name="T27" fmla="*/ 98 h 102"/>
                <a:gd name="T28" fmla="*/ 3 w 151"/>
                <a:gd name="T29" fmla="*/ 70 h 102"/>
                <a:gd name="T30" fmla="*/ 8 w 151"/>
                <a:gd name="T31" fmla="*/ 63 h 102"/>
                <a:gd name="T32" fmla="*/ 12 w 151"/>
                <a:gd name="T33" fmla="*/ 62 h 102"/>
                <a:gd name="T34" fmla="*/ 47 w 151"/>
                <a:gd name="T35" fmla="*/ 88 h 102"/>
                <a:gd name="T36" fmla="*/ 62 w 151"/>
                <a:gd name="T37" fmla="*/ 64 h 102"/>
                <a:gd name="T38" fmla="*/ 53 w 151"/>
                <a:gd name="T39" fmla="*/ 40 h 102"/>
                <a:gd name="T40" fmla="*/ 53 w 151"/>
                <a:gd name="T41" fmla="*/ 16 h 102"/>
                <a:gd name="T42" fmla="*/ 54 w 151"/>
                <a:gd name="T4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02">
                  <a:moveTo>
                    <a:pt x="54" y="1"/>
                  </a:moveTo>
                  <a:cubicBezTo>
                    <a:pt x="58" y="0"/>
                    <a:pt x="80" y="1"/>
                    <a:pt x="83" y="2"/>
                  </a:cubicBezTo>
                  <a:cubicBezTo>
                    <a:pt x="87" y="3"/>
                    <a:pt x="89" y="10"/>
                    <a:pt x="93" y="11"/>
                  </a:cubicBezTo>
                  <a:cubicBezTo>
                    <a:pt x="104" y="14"/>
                    <a:pt x="113" y="12"/>
                    <a:pt x="117" y="23"/>
                  </a:cubicBezTo>
                  <a:cubicBezTo>
                    <a:pt x="123" y="38"/>
                    <a:pt x="113" y="52"/>
                    <a:pt x="102" y="54"/>
                  </a:cubicBezTo>
                  <a:cubicBezTo>
                    <a:pt x="100" y="54"/>
                    <a:pt x="95" y="53"/>
                    <a:pt x="95" y="53"/>
                  </a:cubicBezTo>
                  <a:cubicBezTo>
                    <a:pt x="86" y="50"/>
                    <a:pt x="80" y="42"/>
                    <a:pt x="88" y="36"/>
                  </a:cubicBezTo>
                  <a:cubicBezTo>
                    <a:pt x="89" y="35"/>
                    <a:pt x="88" y="33"/>
                    <a:pt x="88" y="33"/>
                  </a:cubicBezTo>
                  <a:cubicBezTo>
                    <a:pt x="80" y="38"/>
                    <a:pt x="78" y="44"/>
                    <a:pt x="83" y="49"/>
                  </a:cubicBezTo>
                  <a:cubicBezTo>
                    <a:pt x="100" y="66"/>
                    <a:pt x="108" y="51"/>
                    <a:pt x="119" y="51"/>
                  </a:cubicBezTo>
                  <a:cubicBezTo>
                    <a:pt x="130" y="51"/>
                    <a:pt x="147" y="64"/>
                    <a:pt x="151" y="71"/>
                  </a:cubicBezTo>
                  <a:cubicBezTo>
                    <a:pt x="142" y="67"/>
                    <a:pt x="133" y="65"/>
                    <a:pt x="126" y="64"/>
                  </a:cubicBezTo>
                  <a:cubicBezTo>
                    <a:pt x="108" y="62"/>
                    <a:pt x="95" y="66"/>
                    <a:pt x="85" y="72"/>
                  </a:cubicBezTo>
                  <a:cubicBezTo>
                    <a:pt x="71" y="80"/>
                    <a:pt x="58" y="95"/>
                    <a:pt x="41" y="98"/>
                  </a:cubicBezTo>
                  <a:cubicBezTo>
                    <a:pt x="20" y="102"/>
                    <a:pt x="0" y="90"/>
                    <a:pt x="3" y="70"/>
                  </a:cubicBezTo>
                  <a:cubicBezTo>
                    <a:pt x="4" y="68"/>
                    <a:pt x="7" y="65"/>
                    <a:pt x="8" y="63"/>
                  </a:cubicBezTo>
                  <a:cubicBezTo>
                    <a:pt x="8" y="63"/>
                    <a:pt x="11" y="62"/>
                    <a:pt x="12" y="62"/>
                  </a:cubicBezTo>
                  <a:cubicBezTo>
                    <a:pt x="5" y="88"/>
                    <a:pt x="31" y="97"/>
                    <a:pt x="47" y="88"/>
                  </a:cubicBezTo>
                  <a:cubicBezTo>
                    <a:pt x="55" y="83"/>
                    <a:pt x="60" y="75"/>
                    <a:pt x="62" y="64"/>
                  </a:cubicBezTo>
                  <a:cubicBezTo>
                    <a:pt x="64" y="54"/>
                    <a:pt x="61" y="46"/>
                    <a:pt x="53" y="40"/>
                  </a:cubicBezTo>
                  <a:cubicBezTo>
                    <a:pt x="56" y="31"/>
                    <a:pt x="56" y="24"/>
                    <a:pt x="53" y="16"/>
                  </a:cubicBezTo>
                  <a:cubicBezTo>
                    <a:pt x="51" y="11"/>
                    <a:pt x="42" y="3"/>
                    <a:pt x="54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5464176" y="3097213"/>
              <a:ext cx="998538" cy="641350"/>
            </a:xfrm>
            <a:custGeom>
              <a:avLst/>
              <a:gdLst>
                <a:gd name="T0" fmla="*/ 103 w 264"/>
                <a:gd name="T1" fmla="*/ 1 h 168"/>
                <a:gd name="T2" fmla="*/ 131 w 264"/>
                <a:gd name="T3" fmla="*/ 11 h 168"/>
                <a:gd name="T4" fmla="*/ 161 w 264"/>
                <a:gd name="T5" fmla="*/ 17 h 168"/>
                <a:gd name="T6" fmla="*/ 148 w 264"/>
                <a:gd name="T7" fmla="*/ 59 h 168"/>
                <a:gd name="T8" fmla="*/ 127 w 264"/>
                <a:gd name="T9" fmla="*/ 49 h 168"/>
                <a:gd name="T10" fmla="*/ 140 w 264"/>
                <a:gd name="T11" fmla="*/ 47 h 168"/>
                <a:gd name="T12" fmla="*/ 140 w 264"/>
                <a:gd name="T13" fmla="*/ 48 h 168"/>
                <a:gd name="T14" fmla="*/ 143 w 264"/>
                <a:gd name="T15" fmla="*/ 43 h 168"/>
                <a:gd name="T16" fmla="*/ 137 w 264"/>
                <a:gd name="T17" fmla="*/ 35 h 168"/>
                <a:gd name="T18" fmla="*/ 129 w 264"/>
                <a:gd name="T19" fmla="*/ 60 h 168"/>
                <a:gd name="T20" fmla="*/ 193 w 264"/>
                <a:gd name="T21" fmla="*/ 44 h 168"/>
                <a:gd name="T22" fmla="*/ 210 w 264"/>
                <a:gd name="T23" fmla="*/ 61 h 168"/>
                <a:gd name="T24" fmla="*/ 226 w 264"/>
                <a:gd name="T25" fmla="*/ 67 h 168"/>
                <a:gd name="T26" fmla="*/ 229 w 264"/>
                <a:gd name="T27" fmla="*/ 96 h 168"/>
                <a:gd name="T28" fmla="*/ 238 w 264"/>
                <a:gd name="T29" fmla="*/ 107 h 168"/>
                <a:gd name="T30" fmla="*/ 238 w 264"/>
                <a:gd name="T31" fmla="*/ 118 h 168"/>
                <a:gd name="T32" fmla="*/ 200 w 264"/>
                <a:gd name="T33" fmla="*/ 115 h 168"/>
                <a:gd name="T34" fmla="*/ 205 w 264"/>
                <a:gd name="T35" fmla="*/ 114 h 168"/>
                <a:gd name="T36" fmla="*/ 210 w 264"/>
                <a:gd name="T37" fmla="*/ 118 h 168"/>
                <a:gd name="T38" fmla="*/ 209 w 264"/>
                <a:gd name="T39" fmla="*/ 128 h 168"/>
                <a:gd name="T40" fmla="*/ 182 w 264"/>
                <a:gd name="T41" fmla="*/ 120 h 168"/>
                <a:gd name="T42" fmla="*/ 180 w 264"/>
                <a:gd name="T43" fmla="*/ 139 h 168"/>
                <a:gd name="T44" fmla="*/ 197 w 264"/>
                <a:gd name="T45" fmla="*/ 155 h 168"/>
                <a:gd name="T46" fmla="*/ 243 w 264"/>
                <a:gd name="T47" fmla="*/ 147 h 168"/>
                <a:gd name="T48" fmla="*/ 264 w 264"/>
                <a:gd name="T49" fmla="*/ 133 h 168"/>
                <a:gd name="T50" fmla="*/ 197 w 264"/>
                <a:gd name="T51" fmla="*/ 162 h 168"/>
                <a:gd name="T52" fmla="*/ 161 w 264"/>
                <a:gd name="T53" fmla="*/ 145 h 168"/>
                <a:gd name="T54" fmla="*/ 143 w 264"/>
                <a:gd name="T55" fmla="*/ 128 h 168"/>
                <a:gd name="T56" fmla="*/ 141 w 264"/>
                <a:gd name="T57" fmla="*/ 120 h 168"/>
                <a:gd name="T58" fmla="*/ 174 w 264"/>
                <a:gd name="T59" fmla="*/ 96 h 168"/>
                <a:gd name="T60" fmla="*/ 172 w 264"/>
                <a:gd name="T61" fmla="*/ 86 h 168"/>
                <a:gd name="T62" fmla="*/ 150 w 264"/>
                <a:gd name="T63" fmla="*/ 73 h 168"/>
                <a:gd name="T64" fmla="*/ 121 w 264"/>
                <a:gd name="T65" fmla="*/ 66 h 168"/>
                <a:gd name="T66" fmla="*/ 95 w 264"/>
                <a:gd name="T67" fmla="*/ 57 h 168"/>
                <a:gd name="T68" fmla="*/ 65 w 264"/>
                <a:gd name="T69" fmla="*/ 80 h 168"/>
                <a:gd name="T70" fmla="*/ 72 w 264"/>
                <a:gd name="T71" fmla="*/ 110 h 168"/>
                <a:gd name="T72" fmla="*/ 53 w 264"/>
                <a:gd name="T73" fmla="*/ 89 h 168"/>
                <a:gd name="T74" fmla="*/ 42 w 264"/>
                <a:gd name="T75" fmla="*/ 101 h 168"/>
                <a:gd name="T76" fmla="*/ 45 w 264"/>
                <a:gd name="T77" fmla="*/ 107 h 168"/>
                <a:gd name="T78" fmla="*/ 49 w 264"/>
                <a:gd name="T79" fmla="*/ 109 h 168"/>
                <a:gd name="T80" fmla="*/ 57 w 264"/>
                <a:gd name="T81" fmla="*/ 94 h 168"/>
                <a:gd name="T82" fmla="*/ 58 w 264"/>
                <a:gd name="T83" fmla="*/ 121 h 168"/>
                <a:gd name="T84" fmla="*/ 29 w 264"/>
                <a:gd name="T85" fmla="*/ 125 h 168"/>
                <a:gd name="T86" fmla="*/ 3 w 264"/>
                <a:gd name="T87" fmla="*/ 105 h 168"/>
                <a:gd name="T88" fmla="*/ 2 w 264"/>
                <a:gd name="T89" fmla="*/ 87 h 168"/>
                <a:gd name="T90" fmla="*/ 6 w 264"/>
                <a:gd name="T91" fmla="*/ 80 h 168"/>
                <a:gd name="T92" fmla="*/ 7 w 264"/>
                <a:gd name="T93" fmla="*/ 73 h 168"/>
                <a:gd name="T94" fmla="*/ 22 w 264"/>
                <a:gd name="T95" fmla="*/ 50 h 168"/>
                <a:gd name="T96" fmla="*/ 58 w 264"/>
                <a:gd name="T97" fmla="*/ 65 h 168"/>
                <a:gd name="T98" fmla="*/ 68 w 264"/>
                <a:gd name="T99" fmla="*/ 57 h 168"/>
                <a:gd name="T100" fmla="*/ 60 w 264"/>
                <a:gd name="T101" fmla="*/ 37 h 168"/>
                <a:gd name="T102" fmla="*/ 49 w 264"/>
                <a:gd name="T103" fmla="*/ 39 h 168"/>
                <a:gd name="T104" fmla="*/ 49 w 264"/>
                <a:gd name="T105" fmla="*/ 48 h 168"/>
                <a:gd name="T106" fmla="*/ 65 w 264"/>
                <a:gd name="T107" fmla="*/ 50 h 168"/>
                <a:gd name="T108" fmla="*/ 40 w 264"/>
                <a:gd name="T109" fmla="*/ 20 h 168"/>
                <a:gd name="T110" fmla="*/ 87 w 264"/>
                <a:gd name="T111" fmla="*/ 12 h 168"/>
                <a:gd name="T112" fmla="*/ 103 w 264"/>
                <a:gd name="T113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68">
                  <a:moveTo>
                    <a:pt x="103" y="1"/>
                  </a:moveTo>
                  <a:cubicBezTo>
                    <a:pt x="118" y="0"/>
                    <a:pt x="125" y="4"/>
                    <a:pt x="131" y="11"/>
                  </a:cubicBezTo>
                  <a:cubicBezTo>
                    <a:pt x="138" y="8"/>
                    <a:pt x="154" y="10"/>
                    <a:pt x="161" y="17"/>
                  </a:cubicBezTo>
                  <a:cubicBezTo>
                    <a:pt x="177" y="34"/>
                    <a:pt x="165" y="50"/>
                    <a:pt x="148" y="59"/>
                  </a:cubicBezTo>
                  <a:cubicBezTo>
                    <a:pt x="140" y="63"/>
                    <a:pt x="125" y="58"/>
                    <a:pt x="127" y="49"/>
                  </a:cubicBezTo>
                  <a:cubicBezTo>
                    <a:pt x="129" y="37"/>
                    <a:pt x="143" y="34"/>
                    <a:pt x="140" y="47"/>
                  </a:cubicBezTo>
                  <a:cubicBezTo>
                    <a:pt x="138" y="47"/>
                    <a:pt x="140" y="49"/>
                    <a:pt x="140" y="48"/>
                  </a:cubicBezTo>
                  <a:cubicBezTo>
                    <a:pt x="140" y="48"/>
                    <a:pt x="143" y="47"/>
                    <a:pt x="143" y="43"/>
                  </a:cubicBezTo>
                  <a:cubicBezTo>
                    <a:pt x="144" y="38"/>
                    <a:pt x="141" y="35"/>
                    <a:pt x="137" y="35"/>
                  </a:cubicBezTo>
                  <a:cubicBezTo>
                    <a:pt x="124" y="33"/>
                    <a:pt x="115" y="52"/>
                    <a:pt x="129" y="60"/>
                  </a:cubicBezTo>
                  <a:cubicBezTo>
                    <a:pt x="160" y="76"/>
                    <a:pt x="163" y="38"/>
                    <a:pt x="193" y="44"/>
                  </a:cubicBezTo>
                  <a:cubicBezTo>
                    <a:pt x="203" y="47"/>
                    <a:pt x="204" y="57"/>
                    <a:pt x="210" y="61"/>
                  </a:cubicBezTo>
                  <a:cubicBezTo>
                    <a:pt x="216" y="65"/>
                    <a:pt x="222" y="62"/>
                    <a:pt x="226" y="67"/>
                  </a:cubicBezTo>
                  <a:cubicBezTo>
                    <a:pt x="232" y="76"/>
                    <a:pt x="232" y="86"/>
                    <a:pt x="229" y="96"/>
                  </a:cubicBezTo>
                  <a:cubicBezTo>
                    <a:pt x="232" y="100"/>
                    <a:pt x="236" y="105"/>
                    <a:pt x="238" y="107"/>
                  </a:cubicBezTo>
                  <a:cubicBezTo>
                    <a:pt x="239" y="110"/>
                    <a:pt x="238" y="118"/>
                    <a:pt x="238" y="118"/>
                  </a:cubicBezTo>
                  <a:cubicBezTo>
                    <a:pt x="231" y="161"/>
                    <a:pt x="180" y="140"/>
                    <a:pt x="200" y="115"/>
                  </a:cubicBezTo>
                  <a:cubicBezTo>
                    <a:pt x="199" y="115"/>
                    <a:pt x="204" y="114"/>
                    <a:pt x="205" y="114"/>
                  </a:cubicBezTo>
                  <a:cubicBezTo>
                    <a:pt x="207" y="114"/>
                    <a:pt x="208" y="117"/>
                    <a:pt x="210" y="118"/>
                  </a:cubicBezTo>
                  <a:cubicBezTo>
                    <a:pt x="209" y="122"/>
                    <a:pt x="207" y="125"/>
                    <a:pt x="209" y="128"/>
                  </a:cubicBezTo>
                  <a:cubicBezTo>
                    <a:pt x="222" y="104"/>
                    <a:pt x="191" y="105"/>
                    <a:pt x="182" y="120"/>
                  </a:cubicBezTo>
                  <a:cubicBezTo>
                    <a:pt x="180" y="124"/>
                    <a:pt x="179" y="132"/>
                    <a:pt x="180" y="139"/>
                  </a:cubicBezTo>
                  <a:cubicBezTo>
                    <a:pt x="182" y="147"/>
                    <a:pt x="190" y="152"/>
                    <a:pt x="197" y="155"/>
                  </a:cubicBezTo>
                  <a:cubicBezTo>
                    <a:pt x="215" y="163"/>
                    <a:pt x="232" y="157"/>
                    <a:pt x="243" y="147"/>
                  </a:cubicBezTo>
                  <a:cubicBezTo>
                    <a:pt x="245" y="146"/>
                    <a:pt x="259" y="136"/>
                    <a:pt x="264" y="133"/>
                  </a:cubicBezTo>
                  <a:cubicBezTo>
                    <a:pt x="249" y="147"/>
                    <a:pt x="228" y="168"/>
                    <a:pt x="197" y="162"/>
                  </a:cubicBezTo>
                  <a:cubicBezTo>
                    <a:pt x="184" y="159"/>
                    <a:pt x="170" y="153"/>
                    <a:pt x="161" y="145"/>
                  </a:cubicBezTo>
                  <a:cubicBezTo>
                    <a:pt x="157" y="142"/>
                    <a:pt x="145" y="133"/>
                    <a:pt x="143" y="128"/>
                  </a:cubicBezTo>
                  <a:cubicBezTo>
                    <a:pt x="142" y="125"/>
                    <a:pt x="142" y="124"/>
                    <a:pt x="141" y="120"/>
                  </a:cubicBezTo>
                  <a:cubicBezTo>
                    <a:pt x="154" y="138"/>
                    <a:pt x="176" y="115"/>
                    <a:pt x="174" y="96"/>
                  </a:cubicBezTo>
                  <a:cubicBezTo>
                    <a:pt x="174" y="92"/>
                    <a:pt x="174" y="89"/>
                    <a:pt x="172" y="86"/>
                  </a:cubicBezTo>
                  <a:cubicBezTo>
                    <a:pt x="167" y="74"/>
                    <a:pt x="159" y="73"/>
                    <a:pt x="150" y="73"/>
                  </a:cubicBezTo>
                  <a:cubicBezTo>
                    <a:pt x="146" y="69"/>
                    <a:pt x="134" y="60"/>
                    <a:pt x="121" y="66"/>
                  </a:cubicBezTo>
                  <a:cubicBezTo>
                    <a:pt x="113" y="61"/>
                    <a:pt x="102" y="57"/>
                    <a:pt x="95" y="57"/>
                  </a:cubicBezTo>
                  <a:cubicBezTo>
                    <a:pt x="78" y="58"/>
                    <a:pt x="68" y="63"/>
                    <a:pt x="65" y="80"/>
                  </a:cubicBezTo>
                  <a:cubicBezTo>
                    <a:pt x="63" y="93"/>
                    <a:pt x="70" y="101"/>
                    <a:pt x="72" y="110"/>
                  </a:cubicBezTo>
                  <a:cubicBezTo>
                    <a:pt x="67" y="98"/>
                    <a:pt x="62" y="89"/>
                    <a:pt x="53" y="89"/>
                  </a:cubicBezTo>
                  <a:cubicBezTo>
                    <a:pt x="45" y="89"/>
                    <a:pt x="41" y="95"/>
                    <a:pt x="42" y="101"/>
                  </a:cubicBezTo>
                  <a:cubicBezTo>
                    <a:pt x="42" y="102"/>
                    <a:pt x="43" y="105"/>
                    <a:pt x="45" y="107"/>
                  </a:cubicBezTo>
                  <a:cubicBezTo>
                    <a:pt x="45" y="107"/>
                    <a:pt x="48" y="108"/>
                    <a:pt x="49" y="109"/>
                  </a:cubicBezTo>
                  <a:cubicBezTo>
                    <a:pt x="41" y="101"/>
                    <a:pt x="47" y="91"/>
                    <a:pt x="57" y="94"/>
                  </a:cubicBezTo>
                  <a:cubicBezTo>
                    <a:pt x="66" y="96"/>
                    <a:pt x="67" y="113"/>
                    <a:pt x="58" y="121"/>
                  </a:cubicBezTo>
                  <a:cubicBezTo>
                    <a:pt x="53" y="124"/>
                    <a:pt x="37" y="126"/>
                    <a:pt x="29" y="125"/>
                  </a:cubicBezTo>
                  <a:cubicBezTo>
                    <a:pt x="16" y="125"/>
                    <a:pt x="5" y="117"/>
                    <a:pt x="3" y="105"/>
                  </a:cubicBezTo>
                  <a:cubicBezTo>
                    <a:pt x="2" y="100"/>
                    <a:pt x="0" y="93"/>
                    <a:pt x="2" y="87"/>
                  </a:cubicBezTo>
                  <a:cubicBezTo>
                    <a:pt x="2" y="86"/>
                    <a:pt x="5" y="82"/>
                    <a:pt x="6" y="80"/>
                  </a:cubicBezTo>
                  <a:cubicBezTo>
                    <a:pt x="6" y="80"/>
                    <a:pt x="7" y="75"/>
                    <a:pt x="7" y="73"/>
                  </a:cubicBezTo>
                  <a:cubicBezTo>
                    <a:pt x="6" y="64"/>
                    <a:pt x="10" y="51"/>
                    <a:pt x="22" y="50"/>
                  </a:cubicBezTo>
                  <a:cubicBezTo>
                    <a:pt x="33" y="49"/>
                    <a:pt x="29" y="67"/>
                    <a:pt x="58" y="65"/>
                  </a:cubicBezTo>
                  <a:cubicBezTo>
                    <a:pt x="62" y="64"/>
                    <a:pt x="66" y="60"/>
                    <a:pt x="68" y="57"/>
                  </a:cubicBezTo>
                  <a:cubicBezTo>
                    <a:pt x="72" y="51"/>
                    <a:pt x="69" y="40"/>
                    <a:pt x="60" y="37"/>
                  </a:cubicBezTo>
                  <a:cubicBezTo>
                    <a:pt x="56" y="35"/>
                    <a:pt x="51" y="35"/>
                    <a:pt x="49" y="39"/>
                  </a:cubicBezTo>
                  <a:cubicBezTo>
                    <a:pt x="49" y="39"/>
                    <a:pt x="48" y="45"/>
                    <a:pt x="49" y="48"/>
                  </a:cubicBezTo>
                  <a:cubicBezTo>
                    <a:pt x="48" y="38"/>
                    <a:pt x="65" y="35"/>
                    <a:pt x="65" y="50"/>
                  </a:cubicBezTo>
                  <a:cubicBezTo>
                    <a:pt x="65" y="77"/>
                    <a:pt x="5" y="54"/>
                    <a:pt x="40" y="20"/>
                  </a:cubicBezTo>
                  <a:cubicBezTo>
                    <a:pt x="51" y="9"/>
                    <a:pt x="69" y="7"/>
                    <a:pt x="87" y="12"/>
                  </a:cubicBezTo>
                  <a:cubicBezTo>
                    <a:pt x="90" y="6"/>
                    <a:pt x="95" y="1"/>
                    <a:pt x="103" y="1"/>
                  </a:cubicBezTo>
                  <a:close/>
                </a:path>
              </a:pathLst>
            </a:custGeom>
            <a:solidFill>
              <a:srgbClr val="F2CF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98308" y="2060713"/>
            <a:ext cx="505138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阖家</a:t>
            </a:r>
            <a:endParaRPr lang="en-US" altLang="zh-CN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en-US" altLang="zh-CN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      </a:t>
            </a:r>
            <a:r>
              <a:rPr lang="zh-CN" alt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欢乐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464769" y="1263363"/>
            <a:ext cx="1024202" cy="1339680"/>
            <a:chOff x="10012208" y="1931934"/>
            <a:chExt cx="1024202" cy="13396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0012208" y="1931934"/>
              <a:ext cx="1024202" cy="133968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191397" y="1948005"/>
              <a:ext cx="697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003A3D"/>
                  </a:solidFill>
                  <a:latin typeface="方正小篆体" panose="03000509000000000000" pitchFamily="65" charset="-122"/>
                  <a:ea typeface="方正小篆体" panose="03000509000000000000" pitchFamily="65" charset="-122"/>
                </a:rPr>
                <a:t>中</a:t>
              </a:r>
              <a:endParaRPr lang="en-US" altLang="zh-CN" sz="4000" b="1" dirty="0">
                <a:solidFill>
                  <a:srgbClr val="003A3D"/>
                </a:solidFill>
                <a:latin typeface="方正小篆体" panose="03000509000000000000" pitchFamily="65" charset="-122"/>
                <a:ea typeface="方正小篆体" panose="03000509000000000000" pitchFamily="65" charset="-122"/>
              </a:endParaRPr>
            </a:p>
            <a:p>
              <a:r>
                <a:rPr lang="zh-CN" altLang="en-US" sz="4000" b="1" dirty="0">
                  <a:solidFill>
                    <a:srgbClr val="003A3D"/>
                  </a:solidFill>
                  <a:latin typeface="方正小篆体" panose="03000509000000000000" pitchFamily="65" charset="-122"/>
                  <a:ea typeface="方正小篆体" panose="03000509000000000000" pitchFamily="65" charset="-122"/>
                </a:rPr>
                <a:t>秋</a:t>
              </a:r>
            </a:p>
          </p:txBody>
        </p:sp>
      </p:grp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-5646738" y="1275081"/>
            <a:ext cx="5646738" cy="3183572"/>
          </a:xfrm>
          <a:custGeom>
            <a:avLst/>
            <a:gdLst>
              <a:gd name="T0" fmla="*/ 29 w 692"/>
              <a:gd name="T1" fmla="*/ 158 h 326"/>
              <a:gd name="T2" fmla="*/ 358 w 692"/>
              <a:gd name="T3" fmla="*/ 254 h 326"/>
              <a:gd name="T4" fmla="*/ 337 w 692"/>
              <a:gd name="T5" fmla="*/ 322 h 326"/>
              <a:gd name="T6" fmla="*/ 596 w 692"/>
              <a:gd name="T7" fmla="*/ 183 h 326"/>
              <a:gd name="T8" fmla="*/ 613 w 692"/>
              <a:gd name="T9" fmla="*/ 116 h 326"/>
              <a:gd name="T10" fmla="*/ 417 w 692"/>
              <a:gd name="T11" fmla="*/ 22 h 326"/>
              <a:gd name="T12" fmla="*/ 258 w 692"/>
              <a:gd name="T13" fmla="*/ 82 h 326"/>
              <a:gd name="T14" fmla="*/ 499 w 692"/>
              <a:gd name="T15" fmla="*/ 194 h 326"/>
              <a:gd name="T16" fmla="*/ 413 w 692"/>
              <a:gd name="T17" fmla="*/ 259 h 326"/>
              <a:gd name="T18" fmla="*/ 295 w 692"/>
              <a:gd name="T19" fmla="*/ 293 h 326"/>
              <a:gd name="T20" fmla="*/ 288 w 692"/>
              <a:gd name="T21" fmla="*/ 237 h 326"/>
              <a:gd name="T22" fmla="*/ 136 w 692"/>
              <a:gd name="T23" fmla="*/ 174 h 326"/>
              <a:gd name="T24" fmla="*/ 89 w 692"/>
              <a:gd name="T25" fmla="*/ 151 h 326"/>
              <a:gd name="T26" fmla="*/ 236 w 692"/>
              <a:gd name="T27" fmla="*/ 132 h 326"/>
              <a:gd name="T28" fmla="*/ 340 w 692"/>
              <a:gd name="T29" fmla="*/ 104 h 326"/>
              <a:gd name="T30" fmla="*/ 291 w 692"/>
              <a:gd name="T31" fmla="*/ 76 h 326"/>
              <a:gd name="T32" fmla="*/ 319 w 692"/>
              <a:gd name="T33" fmla="*/ 57 h 326"/>
              <a:gd name="T34" fmla="*/ 422 w 692"/>
              <a:gd name="T35" fmla="*/ 62 h 326"/>
              <a:gd name="T36" fmla="*/ 648 w 692"/>
              <a:gd name="T37" fmla="*/ 118 h 326"/>
              <a:gd name="T38" fmla="*/ 609 w 692"/>
              <a:gd name="T39" fmla="*/ 172 h 326"/>
              <a:gd name="T40" fmla="*/ 448 w 692"/>
              <a:gd name="T41" fmla="*/ 105 h 326"/>
              <a:gd name="T42" fmla="*/ 410 w 692"/>
              <a:gd name="T43" fmla="*/ 97 h 326"/>
              <a:gd name="T44" fmla="*/ 370 w 692"/>
              <a:gd name="T45" fmla="*/ 133 h 326"/>
              <a:gd name="T46" fmla="*/ 338 w 692"/>
              <a:gd name="T47" fmla="*/ 147 h 326"/>
              <a:gd name="T48" fmla="*/ 283 w 692"/>
              <a:gd name="T49" fmla="*/ 177 h 326"/>
              <a:gd name="T50" fmla="*/ 312 w 692"/>
              <a:gd name="T51" fmla="*/ 149 h 326"/>
              <a:gd name="T52" fmla="*/ 227 w 692"/>
              <a:gd name="T53" fmla="*/ 163 h 326"/>
              <a:gd name="T54" fmla="*/ 168 w 692"/>
              <a:gd name="T55" fmla="*/ 172 h 326"/>
              <a:gd name="T56" fmla="*/ 214 w 692"/>
              <a:gd name="T57" fmla="*/ 145 h 326"/>
              <a:gd name="T58" fmla="*/ 132 w 692"/>
              <a:gd name="T59" fmla="*/ 173 h 326"/>
              <a:gd name="T60" fmla="*/ 250 w 692"/>
              <a:gd name="T61" fmla="*/ 184 h 326"/>
              <a:gd name="T62" fmla="*/ 194 w 692"/>
              <a:gd name="T63" fmla="*/ 190 h 326"/>
              <a:gd name="T64" fmla="*/ 236 w 692"/>
              <a:gd name="T65" fmla="*/ 198 h 326"/>
              <a:gd name="T66" fmla="*/ 275 w 692"/>
              <a:gd name="T67" fmla="*/ 206 h 326"/>
              <a:gd name="T68" fmla="*/ 313 w 692"/>
              <a:gd name="T69" fmla="*/ 220 h 326"/>
              <a:gd name="T70" fmla="*/ 353 w 692"/>
              <a:gd name="T71" fmla="*/ 156 h 326"/>
              <a:gd name="T72" fmla="*/ 326 w 692"/>
              <a:gd name="T73" fmla="*/ 226 h 326"/>
              <a:gd name="T74" fmla="*/ 358 w 692"/>
              <a:gd name="T75" fmla="*/ 191 h 326"/>
              <a:gd name="T76" fmla="*/ 391 w 692"/>
              <a:gd name="T77" fmla="*/ 219 h 326"/>
              <a:gd name="T78" fmla="*/ 397 w 692"/>
              <a:gd name="T79" fmla="*/ 157 h 326"/>
              <a:gd name="T80" fmla="*/ 494 w 692"/>
              <a:gd name="T81" fmla="*/ 185 h 326"/>
              <a:gd name="T82" fmla="*/ 503 w 692"/>
              <a:gd name="T83" fmla="*/ 172 h 326"/>
              <a:gd name="T84" fmla="*/ 453 w 692"/>
              <a:gd name="T85" fmla="*/ 147 h 326"/>
              <a:gd name="T86" fmla="*/ 318 w 692"/>
              <a:gd name="T87" fmla="*/ 244 h 326"/>
              <a:gd name="T88" fmla="*/ 297 w 692"/>
              <a:gd name="T89" fmla="*/ 227 h 326"/>
              <a:gd name="T90" fmla="*/ 337 w 692"/>
              <a:gd name="T91" fmla="*/ 293 h 326"/>
              <a:gd name="T92" fmla="*/ 441 w 692"/>
              <a:gd name="T93" fmla="*/ 151 h 326"/>
              <a:gd name="T94" fmla="*/ 464 w 692"/>
              <a:gd name="T95" fmla="*/ 123 h 326"/>
              <a:gd name="T96" fmla="*/ 445 w 692"/>
              <a:gd name="T97" fmla="*/ 79 h 326"/>
              <a:gd name="T98" fmla="*/ 363 w 692"/>
              <a:gd name="T99" fmla="*/ 78 h 326"/>
              <a:gd name="T100" fmla="*/ 293 w 692"/>
              <a:gd name="T101" fmla="*/ 66 h 326"/>
              <a:gd name="T102" fmla="*/ 319 w 692"/>
              <a:gd name="T103" fmla="*/ 57 h 326"/>
              <a:gd name="T104" fmla="*/ 376 w 692"/>
              <a:gd name="T105" fmla="*/ 30 h 326"/>
              <a:gd name="T106" fmla="*/ 441 w 692"/>
              <a:gd name="T107" fmla="*/ 57 h 326"/>
              <a:gd name="T108" fmla="*/ 101 w 692"/>
              <a:gd name="T109" fmla="*/ 184 h 326"/>
              <a:gd name="T110" fmla="*/ 46 w 692"/>
              <a:gd name="T111" fmla="*/ 152 h 326"/>
              <a:gd name="T112" fmla="*/ 159 w 692"/>
              <a:gd name="T113" fmla="*/ 169 h 326"/>
              <a:gd name="T114" fmla="*/ 432 w 692"/>
              <a:gd name="T115" fmla="*/ 204 h 326"/>
              <a:gd name="T116" fmla="*/ 303 w 692"/>
              <a:gd name="T117" fmla="*/ 174 h 326"/>
              <a:gd name="T118" fmla="*/ 656 w 692"/>
              <a:gd name="T119" fmla="*/ 17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92" h="326">
                <a:moveTo>
                  <a:pt x="302" y="115"/>
                </a:moveTo>
                <a:cubicBezTo>
                  <a:pt x="300" y="113"/>
                  <a:pt x="293" y="113"/>
                  <a:pt x="292" y="112"/>
                </a:cubicBezTo>
                <a:cubicBezTo>
                  <a:pt x="289" y="108"/>
                  <a:pt x="266" y="102"/>
                  <a:pt x="254" y="113"/>
                </a:cubicBezTo>
                <a:cubicBezTo>
                  <a:pt x="244" y="115"/>
                  <a:pt x="232" y="118"/>
                  <a:pt x="229" y="124"/>
                </a:cubicBezTo>
                <a:cubicBezTo>
                  <a:pt x="210" y="120"/>
                  <a:pt x="204" y="117"/>
                  <a:pt x="177" y="127"/>
                </a:cubicBezTo>
                <a:cubicBezTo>
                  <a:pt x="160" y="130"/>
                  <a:pt x="148" y="130"/>
                  <a:pt x="135" y="147"/>
                </a:cubicBezTo>
                <a:cubicBezTo>
                  <a:pt x="127" y="147"/>
                  <a:pt x="121" y="150"/>
                  <a:pt x="114" y="152"/>
                </a:cubicBezTo>
                <a:cubicBezTo>
                  <a:pt x="108" y="150"/>
                  <a:pt x="99" y="146"/>
                  <a:pt x="94" y="147"/>
                </a:cubicBezTo>
                <a:cubicBezTo>
                  <a:pt x="95" y="142"/>
                  <a:pt x="80" y="138"/>
                  <a:pt x="73" y="140"/>
                </a:cubicBezTo>
                <a:cubicBezTo>
                  <a:pt x="64" y="143"/>
                  <a:pt x="68" y="145"/>
                  <a:pt x="72" y="146"/>
                </a:cubicBezTo>
                <a:cubicBezTo>
                  <a:pt x="68" y="144"/>
                  <a:pt x="53" y="146"/>
                  <a:pt x="47" y="152"/>
                </a:cubicBezTo>
                <a:cubicBezTo>
                  <a:pt x="46" y="153"/>
                  <a:pt x="37" y="152"/>
                  <a:pt x="29" y="158"/>
                </a:cubicBezTo>
                <a:cubicBezTo>
                  <a:pt x="24" y="158"/>
                  <a:pt x="17" y="161"/>
                  <a:pt x="13" y="166"/>
                </a:cubicBezTo>
                <a:cubicBezTo>
                  <a:pt x="0" y="180"/>
                  <a:pt x="24" y="190"/>
                  <a:pt x="32" y="187"/>
                </a:cubicBezTo>
                <a:cubicBezTo>
                  <a:pt x="41" y="190"/>
                  <a:pt x="41" y="191"/>
                  <a:pt x="53" y="190"/>
                </a:cubicBezTo>
                <a:cubicBezTo>
                  <a:pt x="40" y="195"/>
                  <a:pt x="49" y="205"/>
                  <a:pt x="59" y="205"/>
                </a:cubicBezTo>
                <a:cubicBezTo>
                  <a:pt x="74" y="220"/>
                  <a:pt x="98" y="214"/>
                  <a:pt x="99" y="211"/>
                </a:cubicBezTo>
                <a:cubicBezTo>
                  <a:pt x="119" y="215"/>
                  <a:pt x="132" y="201"/>
                  <a:pt x="148" y="197"/>
                </a:cubicBezTo>
                <a:cubicBezTo>
                  <a:pt x="163" y="205"/>
                  <a:pt x="175" y="203"/>
                  <a:pt x="190" y="204"/>
                </a:cubicBezTo>
                <a:cubicBezTo>
                  <a:pt x="162" y="225"/>
                  <a:pt x="208" y="247"/>
                  <a:pt x="249" y="232"/>
                </a:cubicBezTo>
                <a:cubicBezTo>
                  <a:pt x="245" y="242"/>
                  <a:pt x="252" y="242"/>
                  <a:pt x="259" y="241"/>
                </a:cubicBezTo>
                <a:cubicBezTo>
                  <a:pt x="216" y="259"/>
                  <a:pt x="255" y="279"/>
                  <a:pt x="286" y="266"/>
                </a:cubicBezTo>
                <a:cubicBezTo>
                  <a:pt x="304" y="272"/>
                  <a:pt x="309" y="267"/>
                  <a:pt x="319" y="264"/>
                </a:cubicBezTo>
                <a:cubicBezTo>
                  <a:pt x="335" y="266"/>
                  <a:pt x="351" y="255"/>
                  <a:pt x="358" y="254"/>
                </a:cubicBezTo>
                <a:cubicBezTo>
                  <a:pt x="366" y="253"/>
                  <a:pt x="369" y="259"/>
                  <a:pt x="367" y="261"/>
                </a:cubicBezTo>
                <a:cubicBezTo>
                  <a:pt x="365" y="269"/>
                  <a:pt x="347" y="275"/>
                  <a:pt x="324" y="276"/>
                </a:cubicBezTo>
                <a:cubicBezTo>
                  <a:pt x="305" y="274"/>
                  <a:pt x="279" y="279"/>
                  <a:pt x="262" y="289"/>
                </a:cubicBezTo>
                <a:cubicBezTo>
                  <a:pt x="258" y="291"/>
                  <a:pt x="257" y="292"/>
                  <a:pt x="254" y="292"/>
                </a:cubicBezTo>
                <a:cubicBezTo>
                  <a:pt x="239" y="294"/>
                  <a:pt x="236" y="292"/>
                  <a:pt x="218" y="287"/>
                </a:cubicBezTo>
                <a:cubicBezTo>
                  <a:pt x="229" y="292"/>
                  <a:pt x="230" y="294"/>
                  <a:pt x="236" y="295"/>
                </a:cubicBezTo>
                <a:cubicBezTo>
                  <a:pt x="252" y="300"/>
                  <a:pt x="268" y="294"/>
                  <a:pt x="283" y="293"/>
                </a:cubicBezTo>
                <a:cubicBezTo>
                  <a:pt x="296" y="305"/>
                  <a:pt x="306" y="300"/>
                  <a:pt x="313" y="299"/>
                </a:cubicBezTo>
                <a:cubicBezTo>
                  <a:pt x="309" y="310"/>
                  <a:pt x="320" y="312"/>
                  <a:pt x="337" y="310"/>
                </a:cubicBezTo>
                <a:cubicBezTo>
                  <a:pt x="347" y="310"/>
                  <a:pt x="358" y="307"/>
                  <a:pt x="367" y="308"/>
                </a:cubicBezTo>
                <a:cubicBezTo>
                  <a:pt x="379" y="314"/>
                  <a:pt x="315" y="305"/>
                  <a:pt x="299" y="320"/>
                </a:cubicBezTo>
                <a:cubicBezTo>
                  <a:pt x="302" y="319"/>
                  <a:pt x="324" y="326"/>
                  <a:pt x="337" y="322"/>
                </a:cubicBezTo>
                <a:cubicBezTo>
                  <a:pt x="370" y="316"/>
                  <a:pt x="405" y="308"/>
                  <a:pt x="374" y="301"/>
                </a:cubicBezTo>
                <a:cubicBezTo>
                  <a:pt x="388" y="300"/>
                  <a:pt x="400" y="289"/>
                  <a:pt x="406" y="282"/>
                </a:cubicBezTo>
                <a:cubicBezTo>
                  <a:pt x="427" y="289"/>
                  <a:pt x="455" y="293"/>
                  <a:pt x="471" y="281"/>
                </a:cubicBezTo>
                <a:cubicBezTo>
                  <a:pt x="475" y="271"/>
                  <a:pt x="471" y="267"/>
                  <a:pt x="460" y="265"/>
                </a:cubicBezTo>
                <a:cubicBezTo>
                  <a:pt x="459" y="249"/>
                  <a:pt x="440" y="251"/>
                  <a:pt x="420" y="252"/>
                </a:cubicBezTo>
                <a:cubicBezTo>
                  <a:pt x="439" y="237"/>
                  <a:pt x="412" y="221"/>
                  <a:pt x="405" y="225"/>
                </a:cubicBezTo>
                <a:cubicBezTo>
                  <a:pt x="407" y="222"/>
                  <a:pt x="412" y="218"/>
                  <a:pt x="413" y="215"/>
                </a:cubicBezTo>
                <a:cubicBezTo>
                  <a:pt x="422" y="218"/>
                  <a:pt x="441" y="218"/>
                  <a:pt x="441" y="208"/>
                </a:cubicBezTo>
                <a:cubicBezTo>
                  <a:pt x="460" y="217"/>
                  <a:pt x="473" y="220"/>
                  <a:pt x="505" y="200"/>
                </a:cubicBezTo>
                <a:cubicBezTo>
                  <a:pt x="520" y="204"/>
                  <a:pt x="553" y="200"/>
                  <a:pt x="559" y="183"/>
                </a:cubicBezTo>
                <a:cubicBezTo>
                  <a:pt x="564" y="183"/>
                  <a:pt x="568" y="181"/>
                  <a:pt x="573" y="179"/>
                </a:cubicBezTo>
                <a:cubicBezTo>
                  <a:pt x="576" y="181"/>
                  <a:pt x="584" y="187"/>
                  <a:pt x="596" y="183"/>
                </a:cubicBezTo>
                <a:cubicBezTo>
                  <a:pt x="621" y="198"/>
                  <a:pt x="645" y="188"/>
                  <a:pt x="656" y="178"/>
                </a:cubicBezTo>
                <a:cubicBezTo>
                  <a:pt x="685" y="170"/>
                  <a:pt x="662" y="154"/>
                  <a:pt x="649" y="158"/>
                </a:cubicBezTo>
                <a:cubicBezTo>
                  <a:pt x="644" y="151"/>
                  <a:pt x="635" y="147"/>
                  <a:pt x="623" y="149"/>
                </a:cubicBezTo>
                <a:cubicBezTo>
                  <a:pt x="609" y="144"/>
                  <a:pt x="573" y="154"/>
                  <a:pt x="550" y="152"/>
                </a:cubicBezTo>
                <a:cubicBezTo>
                  <a:pt x="552" y="146"/>
                  <a:pt x="542" y="142"/>
                  <a:pt x="536" y="143"/>
                </a:cubicBezTo>
                <a:cubicBezTo>
                  <a:pt x="532" y="143"/>
                  <a:pt x="533" y="136"/>
                  <a:pt x="521" y="136"/>
                </a:cubicBezTo>
                <a:cubicBezTo>
                  <a:pt x="540" y="125"/>
                  <a:pt x="557" y="130"/>
                  <a:pt x="577" y="131"/>
                </a:cubicBezTo>
                <a:cubicBezTo>
                  <a:pt x="594" y="131"/>
                  <a:pt x="617" y="125"/>
                  <a:pt x="642" y="119"/>
                </a:cubicBezTo>
                <a:cubicBezTo>
                  <a:pt x="664" y="115"/>
                  <a:pt x="672" y="123"/>
                  <a:pt x="692" y="116"/>
                </a:cubicBezTo>
                <a:cubicBezTo>
                  <a:pt x="676" y="118"/>
                  <a:pt x="667" y="113"/>
                  <a:pt x="649" y="115"/>
                </a:cubicBezTo>
                <a:cubicBezTo>
                  <a:pt x="634" y="117"/>
                  <a:pt x="590" y="124"/>
                  <a:pt x="579" y="123"/>
                </a:cubicBezTo>
                <a:cubicBezTo>
                  <a:pt x="588" y="122"/>
                  <a:pt x="607" y="117"/>
                  <a:pt x="613" y="116"/>
                </a:cubicBezTo>
                <a:cubicBezTo>
                  <a:pt x="621" y="112"/>
                  <a:pt x="627" y="109"/>
                  <a:pt x="634" y="105"/>
                </a:cubicBezTo>
                <a:cubicBezTo>
                  <a:pt x="613" y="113"/>
                  <a:pt x="587" y="117"/>
                  <a:pt x="559" y="113"/>
                </a:cubicBezTo>
                <a:cubicBezTo>
                  <a:pt x="550" y="112"/>
                  <a:pt x="546" y="112"/>
                  <a:pt x="537" y="112"/>
                </a:cubicBezTo>
                <a:cubicBezTo>
                  <a:pt x="537" y="110"/>
                  <a:pt x="539" y="105"/>
                  <a:pt x="533" y="104"/>
                </a:cubicBezTo>
                <a:cubicBezTo>
                  <a:pt x="570" y="89"/>
                  <a:pt x="533" y="75"/>
                  <a:pt x="515" y="76"/>
                </a:cubicBezTo>
                <a:cubicBezTo>
                  <a:pt x="496" y="66"/>
                  <a:pt x="461" y="70"/>
                  <a:pt x="448" y="71"/>
                </a:cubicBezTo>
                <a:cubicBezTo>
                  <a:pt x="434" y="72"/>
                  <a:pt x="434" y="70"/>
                  <a:pt x="435" y="69"/>
                </a:cubicBezTo>
                <a:cubicBezTo>
                  <a:pt x="445" y="66"/>
                  <a:pt x="459" y="62"/>
                  <a:pt x="465" y="58"/>
                </a:cubicBezTo>
                <a:cubicBezTo>
                  <a:pt x="474" y="62"/>
                  <a:pt x="488" y="63"/>
                  <a:pt x="503" y="62"/>
                </a:cubicBezTo>
                <a:cubicBezTo>
                  <a:pt x="528" y="54"/>
                  <a:pt x="507" y="34"/>
                  <a:pt x="489" y="34"/>
                </a:cubicBezTo>
                <a:cubicBezTo>
                  <a:pt x="479" y="27"/>
                  <a:pt x="471" y="27"/>
                  <a:pt x="454" y="32"/>
                </a:cubicBezTo>
                <a:cubicBezTo>
                  <a:pt x="445" y="27"/>
                  <a:pt x="428" y="22"/>
                  <a:pt x="417" y="22"/>
                </a:cubicBezTo>
                <a:cubicBezTo>
                  <a:pt x="430" y="17"/>
                  <a:pt x="406" y="10"/>
                  <a:pt x="401" y="11"/>
                </a:cubicBezTo>
                <a:cubicBezTo>
                  <a:pt x="394" y="5"/>
                  <a:pt x="386" y="1"/>
                  <a:pt x="369" y="11"/>
                </a:cubicBezTo>
                <a:cubicBezTo>
                  <a:pt x="340" y="0"/>
                  <a:pt x="324" y="14"/>
                  <a:pt x="315" y="24"/>
                </a:cubicBezTo>
                <a:cubicBezTo>
                  <a:pt x="303" y="24"/>
                  <a:pt x="295" y="25"/>
                  <a:pt x="285" y="28"/>
                </a:cubicBezTo>
                <a:cubicBezTo>
                  <a:pt x="263" y="29"/>
                  <a:pt x="258" y="35"/>
                  <a:pt x="257" y="41"/>
                </a:cubicBezTo>
                <a:cubicBezTo>
                  <a:pt x="242" y="51"/>
                  <a:pt x="248" y="58"/>
                  <a:pt x="263" y="61"/>
                </a:cubicBezTo>
                <a:cubicBezTo>
                  <a:pt x="268" y="64"/>
                  <a:pt x="266" y="66"/>
                  <a:pt x="277" y="69"/>
                </a:cubicBezTo>
                <a:cubicBezTo>
                  <a:pt x="276" y="70"/>
                  <a:pt x="276" y="72"/>
                  <a:pt x="275" y="73"/>
                </a:cubicBezTo>
                <a:cubicBezTo>
                  <a:pt x="247" y="66"/>
                  <a:pt x="235" y="68"/>
                  <a:pt x="227" y="71"/>
                </a:cubicBezTo>
                <a:cubicBezTo>
                  <a:pt x="207" y="78"/>
                  <a:pt x="191" y="88"/>
                  <a:pt x="170" y="75"/>
                </a:cubicBezTo>
                <a:cubicBezTo>
                  <a:pt x="184" y="96"/>
                  <a:pt x="213" y="85"/>
                  <a:pt x="232" y="78"/>
                </a:cubicBezTo>
                <a:cubicBezTo>
                  <a:pt x="241" y="76"/>
                  <a:pt x="249" y="75"/>
                  <a:pt x="258" y="82"/>
                </a:cubicBezTo>
                <a:cubicBezTo>
                  <a:pt x="264" y="85"/>
                  <a:pt x="270" y="90"/>
                  <a:pt x="282" y="90"/>
                </a:cubicBezTo>
                <a:cubicBezTo>
                  <a:pt x="308" y="102"/>
                  <a:pt x="318" y="93"/>
                  <a:pt x="324" y="90"/>
                </a:cubicBezTo>
                <a:cubicBezTo>
                  <a:pt x="329" y="96"/>
                  <a:pt x="336" y="95"/>
                  <a:pt x="347" y="93"/>
                </a:cubicBezTo>
                <a:cubicBezTo>
                  <a:pt x="344" y="96"/>
                  <a:pt x="342" y="97"/>
                  <a:pt x="339" y="98"/>
                </a:cubicBezTo>
                <a:cubicBezTo>
                  <a:pt x="335" y="100"/>
                  <a:pt x="330" y="99"/>
                  <a:pt x="324" y="100"/>
                </a:cubicBezTo>
                <a:cubicBezTo>
                  <a:pt x="316" y="102"/>
                  <a:pt x="300" y="105"/>
                  <a:pt x="302" y="115"/>
                </a:cubicBezTo>
                <a:close/>
                <a:moveTo>
                  <a:pt x="649" y="177"/>
                </a:moveTo>
                <a:cubicBezTo>
                  <a:pt x="642" y="184"/>
                  <a:pt x="620" y="194"/>
                  <a:pt x="602" y="179"/>
                </a:cubicBezTo>
                <a:cubicBezTo>
                  <a:pt x="596" y="181"/>
                  <a:pt x="570" y="174"/>
                  <a:pt x="586" y="161"/>
                </a:cubicBezTo>
                <a:moveTo>
                  <a:pt x="566" y="158"/>
                </a:moveTo>
                <a:cubicBezTo>
                  <a:pt x="561" y="153"/>
                  <a:pt x="597" y="166"/>
                  <a:pt x="555" y="179"/>
                </a:cubicBezTo>
                <a:cubicBezTo>
                  <a:pt x="548" y="190"/>
                  <a:pt x="528" y="200"/>
                  <a:pt x="499" y="194"/>
                </a:cubicBezTo>
                <a:cubicBezTo>
                  <a:pt x="468" y="215"/>
                  <a:pt x="460" y="208"/>
                  <a:pt x="442" y="199"/>
                </a:cubicBezTo>
                <a:cubicBezTo>
                  <a:pt x="421" y="198"/>
                  <a:pt x="385" y="211"/>
                  <a:pt x="381" y="186"/>
                </a:cubicBezTo>
                <a:cubicBezTo>
                  <a:pt x="379" y="186"/>
                  <a:pt x="374" y="192"/>
                  <a:pt x="372" y="192"/>
                </a:cubicBezTo>
                <a:cubicBezTo>
                  <a:pt x="383" y="214"/>
                  <a:pt x="411" y="204"/>
                  <a:pt x="432" y="203"/>
                </a:cubicBezTo>
                <a:cubicBezTo>
                  <a:pt x="431" y="206"/>
                  <a:pt x="426" y="214"/>
                  <a:pt x="410" y="213"/>
                </a:cubicBezTo>
                <a:cubicBezTo>
                  <a:pt x="399" y="233"/>
                  <a:pt x="373" y="220"/>
                  <a:pt x="370" y="222"/>
                </a:cubicBezTo>
                <a:cubicBezTo>
                  <a:pt x="370" y="225"/>
                  <a:pt x="361" y="228"/>
                  <a:pt x="354" y="228"/>
                </a:cubicBezTo>
                <a:cubicBezTo>
                  <a:pt x="364" y="231"/>
                  <a:pt x="377" y="231"/>
                  <a:pt x="388" y="232"/>
                </a:cubicBezTo>
                <a:cubicBezTo>
                  <a:pt x="393" y="232"/>
                  <a:pt x="397" y="231"/>
                  <a:pt x="403" y="228"/>
                </a:cubicBezTo>
                <a:cubicBezTo>
                  <a:pt x="428" y="239"/>
                  <a:pt x="420" y="247"/>
                  <a:pt x="419" y="253"/>
                </a:cubicBezTo>
                <a:cubicBezTo>
                  <a:pt x="415" y="255"/>
                  <a:pt x="415" y="255"/>
                  <a:pt x="415" y="255"/>
                </a:cubicBezTo>
                <a:cubicBezTo>
                  <a:pt x="413" y="259"/>
                  <a:pt x="413" y="259"/>
                  <a:pt x="413" y="259"/>
                </a:cubicBezTo>
                <a:cubicBezTo>
                  <a:pt x="414" y="256"/>
                  <a:pt x="447" y="245"/>
                  <a:pt x="452" y="264"/>
                </a:cubicBezTo>
                <a:cubicBezTo>
                  <a:pt x="480" y="275"/>
                  <a:pt x="441" y="292"/>
                  <a:pt x="413" y="278"/>
                </a:cubicBezTo>
                <a:cubicBezTo>
                  <a:pt x="401" y="280"/>
                  <a:pt x="401" y="280"/>
                  <a:pt x="401" y="280"/>
                </a:cubicBezTo>
                <a:cubicBezTo>
                  <a:pt x="379" y="310"/>
                  <a:pt x="333" y="299"/>
                  <a:pt x="337" y="293"/>
                </a:cubicBezTo>
                <a:cubicBezTo>
                  <a:pt x="327" y="293"/>
                  <a:pt x="322" y="299"/>
                  <a:pt x="326" y="303"/>
                </a:cubicBezTo>
                <a:cubicBezTo>
                  <a:pt x="331" y="300"/>
                  <a:pt x="338" y="300"/>
                  <a:pt x="345" y="301"/>
                </a:cubicBezTo>
                <a:cubicBezTo>
                  <a:pt x="351" y="302"/>
                  <a:pt x="359" y="302"/>
                  <a:pt x="366" y="302"/>
                </a:cubicBezTo>
                <a:cubicBezTo>
                  <a:pt x="374" y="303"/>
                  <a:pt x="380" y="308"/>
                  <a:pt x="374" y="315"/>
                </a:cubicBezTo>
                <a:cubicBezTo>
                  <a:pt x="370" y="321"/>
                  <a:pt x="338" y="320"/>
                  <a:pt x="331" y="323"/>
                </a:cubicBezTo>
                <a:moveTo>
                  <a:pt x="319" y="292"/>
                </a:moveTo>
                <a:cubicBezTo>
                  <a:pt x="320" y="283"/>
                  <a:pt x="305" y="282"/>
                  <a:pt x="300" y="282"/>
                </a:cubicBezTo>
                <a:cubicBezTo>
                  <a:pt x="316" y="283"/>
                  <a:pt x="305" y="296"/>
                  <a:pt x="295" y="293"/>
                </a:cubicBezTo>
                <a:cubicBezTo>
                  <a:pt x="285" y="289"/>
                  <a:pt x="295" y="281"/>
                  <a:pt x="300" y="288"/>
                </a:cubicBezTo>
                <a:moveTo>
                  <a:pt x="304" y="282"/>
                </a:moveTo>
                <a:cubicBezTo>
                  <a:pt x="285" y="281"/>
                  <a:pt x="263" y="296"/>
                  <a:pt x="241" y="293"/>
                </a:cubicBezTo>
                <a:moveTo>
                  <a:pt x="365" y="266"/>
                </a:moveTo>
                <a:cubicBezTo>
                  <a:pt x="380" y="260"/>
                  <a:pt x="372" y="247"/>
                  <a:pt x="358" y="247"/>
                </a:cubicBezTo>
                <a:cubicBezTo>
                  <a:pt x="352" y="248"/>
                  <a:pt x="346" y="248"/>
                  <a:pt x="342" y="254"/>
                </a:cubicBezTo>
                <a:cubicBezTo>
                  <a:pt x="335" y="261"/>
                  <a:pt x="324" y="261"/>
                  <a:pt x="324" y="260"/>
                </a:cubicBezTo>
                <a:cubicBezTo>
                  <a:pt x="320" y="261"/>
                  <a:pt x="315" y="261"/>
                  <a:pt x="311" y="260"/>
                </a:cubicBezTo>
                <a:cubicBezTo>
                  <a:pt x="305" y="271"/>
                  <a:pt x="292" y="267"/>
                  <a:pt x="290" y="262"/>
                </a:cubicBezTo>
                <a:cubicBezTo>
                  <a:pt x="284" y="265"/>
                  <a:pt x="278" y="265"/>
                  <a:pt x="274" y="265"/>
                </a:cubicBezTo>
                <a:cubicBezTo>
                  <a:pt x="234" y="268"/>
                  <a:pt x="255" y="241"/>
                  <a:pt x="264" y="245"/>
                </a:cubicBezTo>
                <a:cubicBezTo>
                  <a:pt x="275" y="245"/>
                  <a:pt x="283" y="242"/>
                  <a:pt x="288" y="237"/>
                </a:cubicBezTo>
                <a:cubicBezTo>
                  <a:pt x="291" y="232"/>
                  <a:pt x="295" y="226"/>
                  <a:pt x="303" y="225"/>
                </a:cubicBezTo>
                <a:cubicBezTo>
                  <a:pt x="296" y="225"/>
                  <a:pt x="289" y="228"/>
                  <a:pt x="285" y="232"/>
                </a:cubicBezTo>
                <a:cubicBezTo>
                  <a:pt x="282" y="237"/>
                  <a:pt x="274" y="240"/>
                  <a:pt x="265" y="239"/>
                </a:cubicBezTo>
                <a:cubicBezTo>
                  <a:pt x="256" y="235"/>
                  <a:pt x="257" y="230"/>
                  <a:pt x="262" y="227"/>
                </a:cubicBezTo>
                <a:cubicBezTo>
                  <a:pt x="270" y="222"/>
                  <a:pt x="279" y="232"/>
                  <a:pt x="268" y="233"/>
                </a:cubicBezTo>
                <a:moveTo>
                  <a:pt x="261" y="220"/>
                </a:moveTo>
                <a:cubicBezTo>
                  <a:pt x="231" y="239"/>
                  <a:pt x="173" y="222"/>
                  <a:pt x="200" y="203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190" y="199"/>
                  <a:pt x="157" y="200"/>
                  <a:pt x="154" y="197"/>
                </a:cubicBezTo>
                <a:cubicBezTo>
                  <a:pt x="148" y="193"/>
                  <a:pt x="154" y="191"/>
                  <a:pt x="157" y="188"/>
                </a:cubicBezTo>
                <a:cubicBezTo>
                  <a:pt x="160" y="186"/>
                  <a:pt x="160" y="186"/>
                  <a:pt x="160" y="183"/>
                </a:cubicBezTo>
                <a:cubicBezTo>
                  <a:pt x="157" y="177"/>
                  <a:pt x="144" y="174"/>
                  <a:pt x="136" y="174"/>
                </a:cubicBezTo>
                <a:cubicBezTo>
                  <a:pt x="136" y="176"/>
                  <a:pt x="136" y="178"/>
                  <a:pt x="133" y="178"/>
                </a:cubicBezTo>
                <a:cubicBezTo>
                  <a:pt x="136" y="180"/>
                  <a:pt x="142" y="179"/>
                  <a:pt x="147" y="180"/>
                </a:cubicBezTo>
                <a:cubicBezTo>
                  <a:pt x="153" y="181"/>
                  <a:pt x="153" y="184"/>
                  <a:pt x="150" y="186"/>
                </a:cubicBezTo>
                <a:cubicBezTo>
                  <a:pt x="146" y="190"/>
                  <a:pt x="144" y="194"/>
                  <a:pt x="148" y="197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35" y="198"/>
                  <a:pt x="123" y="201"/>
                  <a:pt x="119" y="201"/>
                </a:cubicBezTo>
                <a:cubicBezTo>
                  <a:pt x="99" y="222"/>
                  <a:pt x="47" y="206"/>
                  <a:pt x="60" y="190"/>
                </a:cubicBezTo>
                <a:cubicBezTo>
                  <a:pt x="47" y="190"/>
                  <a:pt x="37" y="190"/>
                  <a:pt x="31" y="185"/>
                </a:cubicBezTo>
                <a:cubicBezTo>
                  <a:pt x="15" y="183"/>
                  <a:pt x="18" y="165"/>
                  <a:pt x="26" y="160"/>
                </a:cubicBezTo>
                <a:cubicBezTo>
                  <a:pt x="26" y="159"/>
                  <a:pt x="37" y="153"/>
                  <a:pt x="46" y="152"/>
                </a:cubicBezTo>
                <a:moveTo>
                  <a:pt x="71" y="146"/>
                </a:moveTo>
                <a:cubicBezTo>
                  <a:pt x="78" y="143"/>
                  <a:pt x="87" y="146"/>
                  <a:pt x="89" y="151"/>
                </a:cubicBezTo>
                <a:cubicBezTo>
                  <a:pt x="94" y="151"/>
                  <a:pt x="99" y="152"/>
                  <a:pt x="102" y="157"/>
                </a:cubicBezTo>
                <a:cubicBezTo>
                  <a:pt x="95" y="159"/>
                  <a:pt x="85" y="166"/>
                  <a:pt x="90" y="170"/>
                </a:cubicBezTo>
                <a:cubicBezTo>
                  <a:pt x="93" y="172"/>
                  <a:pt x="101" y="172"/>
                  <a:pt x="105" y="172"/>
                </a:cubicBezTo>
                <a:cubicBezTo>
                  <a:pt x="102" y="173"/>
                  <a:pt x="129" y="188"/>
                  <a:pt x="134" y="174"/>
                </a:cubicBezTo>
                <a:cubicBezTo>
                  <a:pt x="132" y="177"/>
                  <a:pt x="106" y="178"/>
                  <a:pt x="110" y="164"/>
                </a:cubicBezTo>
                <a:cubicBezTo>
                  <a:pt x="112" y="158"/>
                  <a:pt x="140" y="145"/>
                  <a:pt x="159" y="149"/>
                </a:cubicBezTo>
                <a:cubicBezTo>
                  <a:pt x="160" y="147"/>
                  <a:pt x="162" y="146"/>
                  <a:pt x="163" y="145"/>
                </a:cubicBezTo>
                <a:cubicBezTo>
                  <a:pt x="160" y="145"/>
                  <a:pt x="154" y="145"/>
                  <a:pt x="149" y="144"/>
                </a:cubicBezTo>
                <a:cubicBezTo>
                  <a:pt x="160" y="138"/>
                  <a:pt x="166" y="132"/>
                  <a:pt x="183" y="131"/>
                </a:cubicBezTo>
                <a:cubicBezTo>
                  <a:pt x="195" y="123"/>
                  <a:pt x="210" y="124"/>
                  <a:pt x="221" y="127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2" y="131"/>
                  <a:pt x="235" y="131"/>
                  <a:pt x="236" y="132"/>
                </a:cubicBezTo>
                <a:moveTo>
                  <a:pt x="238" y="132"/>
                </a:moveTo>
                <a:cubicBezTo>
                  <a:pt x="238" y="130"/>
                  <a:pt x="238" y="118"/>
                  <a:pt x="261" y="118"/>
                </a:cubicBezTo>
                <a:cubicBezTo>
                  <a:pt x="269" y="113"/>
                  <a:pt x="279" y="108"/>
                  <a:pt x="290" y="113"/>
                </a:cubicBezTo>
                <a:moveTo>
                  <a:pt x="302" y="130"/>
                </a:moveTo>
                <a:cubicBezTo>
                  <a:pt x="296" y="137"/>
                  <a:pt x="279" y="130"/>
                  <a:pt x="292" y="123"/>
                </a:cubicBezTo>
                <a:cubicBezTo>
                  <a:pt x="316" y="117"/>
                  <a:pt x="324" y="145"/>
                  <a:pt x="284" y="139"/>
                </a:cubicBezTo>
                <a:cubicBezTo>
                  <a:pt x="270" y="147"/>
                  <a:pt x="248" y="138"/>
                  <a:pt x="257" y="125"/>
                </a:cubicBezTo>
                <a:cubicBezTo>
                  <a:pt x="261" y="120"/>
                  <a:pt x="278" y="113"/>
                  <a:pt x="289" y="113"/>
                </a:cubicBezTo>
                <a:cubicBezTo>
                  <a:pt x="292" y="112"/>
                  <a:pt x="297" y="113"/>
                  <a:pt x="303" y="115"/>
                </a:cubicBezTo>
                <a:moveTo>
                  <a:pt x="303" y="115"/>
                </a:moveTo>
                <a:cubicBezTo>
                  <a:pt x="306" y="120"/>
                  <a:pt x="313" y="120"/>
                  <a:pt x="316" y="120"/>
                </a:cubicBezTo>
                <a:cubicBezTo>
                  <a:pt x="315" y="108"/>
                  <a:pt x="331" y="108"/>
                  <a:pt x="340" y="104"/>
                </a:cubicBezTo>
                <a:cubicBezTo>
                  <a:pt x="340" y="99"/>
                  <a:pt x="365" y="96"/>
                  <a:pt x="371" y="96"/>
                </a:cubicBezTo>
                <a:cubicBezTo>
                  <a:pt x="373" y="93"/>
                  <a:pt x="377" y="91"/>
                  <a:pt x="386" y="90"/>
                </a:cubicBezTo>
                <a:cubicBezTo>
                  <a:pt x="385" y="89"/>
                  <a:pt x="383" y="90"/>
                  <a:pt x="381" y="90"/>
                </a:cubicBezTo>
                <a:cubicBezTo>
                  <a:pt x="371" y="84"/>
                  <a:pt x="361" y="86"/>
                  <a:pt x="350" y="88"/>
                </a:cubicBezTo>
                <a:cubicBezTo>
                  <a:pt x="344" y="88"/>
                  <a:pt x="335" y="90"/>
                  <a:pt x="327" y="83"/>
                </a:cubicBezTo>
                <a:cubicBezTo>
                  <a:pt x="333" y="77"/>
                  <a:pt x="312" y="57"/>
                  <a:pt x="297" y="69"/>
                </a:cubicBezTo>
                <a:cubicBezTo>
                  <a:pt x="299" y="70"/>
                  <a:pt x="299" y="70"/>
                  <a:pt x="299" y="70"/>
                </a:cubicBezTo>
                <a:cubicBezTo>
                  <a:pt x="313" y="65"/>
                  <a:pt x="322" y="76"/>
                  <a:pt x="317" y="83"/>
                </a:cubicBezTo>
                <a:cubicBezTo>
                  <a:pt x="311" y="90"/>
                  <a:pt x="295" y="88"/>
                  <a:pt x="296" y="86"/>
                </a:cubicBezTo>
                <a:cubicBezTo>
                  <a:pt x="292" y="89"/>
                  <a:pt x="289" y="90"/>
                  <a:pt x="282" y="90"/>
                </a:cubicBezTo>
                <a:moveTo>
                  <a:pt x="275" y="73"/>
                </a:moveTo>
                <a:cubicBezTo>
                  <a:pt x="276" y="77"/>
                  <a:pt x="284" y="82"/>
                  <a:pt x="291" y="76"/>
                </a:cubicBezTo>
                <a:cubicBezTo>
                  <a:pt x="295" y="72"/>
                  <a:pt x="289" y="69"/>
                  <a:pt x="288" y="71"/>
                </a:cubicBezTo>
                <a:moveTo>
                  <a:pt x="187" y="82"/>
                </a:moveTo>
                <a:cubicBezTo>
                  <a:pt x="197" y="84"/>
                  <a:pt x="210" y="82"/>
                  <a:pt x="222" y="77"/>
                </a:cubicBezTo>
                <a:cubicBezTo>
                  <a:pt x="235" y="72"/>
                  <a:pt x="248" y="70"/>
                  <a:pt x="259" y="75"/>
                </a:cubicBezTo>
                <a:cubicBezTo>
                  <a:pt x="264" y="76"/>
                  <a:pt x="269" y="79"/>
                  <a:pt x="274" y="81"/>
                </a:cubicBezTo>
                <a:cubicBezTo>
                  <a:pt x="285" y="86"/>
                  <a:pt x="300" y="79"/>
                  <a:pt x="292" y="73"/>
                </a:cubicBezTo>
                <a:moveTo>
                  <a:pt x="292" y="65"/>
                </a:moveTo>
                <a:cubicBezTo>
                  <a:pt x="311" y="62"/>
                  <a:pt x="326" y="59"/>
                  <a:pt x="343" y="61"/>
                </a:cubicBezTo>
                <a:cubicBezTo>
                  <a:pt x="349" y="62"/>
                  <a:pt x="356" y="58"/>
                  <a:pt x="360" y="52"/>
                </a:cubicBezTo>
                <a:cubicBezTo>
                  <a:pt x="381" y="50"/>
                  <a:pt x="376" y="39"/>
                  <a:pt x="363" y="38"/>
                </a:cubicBezTo>
                <a:cubicBezTo>
                  <a:pt x="365" y="42"/>
                  <a:pt x="363" y="50"/>
                  <a:pt x="353" y="52"/>
                </a:cubicBezTo>
                <a:cubicBezTo>
                  <a:pt x="343" y="59"/>
                  <a:pt x="331" y="59"/>
                  <a:pt x="319" y="57"/>
                </a:cubicBezTo>
                <a:cubicBezTo>
                  <a:pt x="295" y="66"/>
                  <a:pt x="276" y="66"/>
                  <a:pt x="266" y="55"/>
                </a:cubicBezTo>
                <a:moveTo>
                  <a:pt x="266" y="56"/>
                </a:moveTo>
                <a:cubicBezTo>
                  <a:pt x="259" y="47"/>
                  <a:pt x="269" y="35"/>
                  <a:pt x="284" y="31"/>
                </a:cubicBezTo>
                <a:cubicBezTo>
                  <a:pt x="295" y="29"/>
                  <a:pt x="309" y="25"/>
                  <a:pt x="319" y="24"/>
                </a:cubicBezTo>
                <a:cubicBezTo>
                  <a:pt x="337" y="12"/>
                  <a:pt x="350" y="9"/>
                  <a:pt x="370" y="11"/>
                </a:cubicBezTo>
                <a:cubicBezTo>
                  <a:pt x="377" y="14"/>
                  <a:pt x="377" y="18"/>
                  <a:pt x="387" y="20"/>
                </a:cubicBezTo>
                <a:cubicBezTo>
                  <a:pt x="400" y="22"/>
                  <a:pt x="408" y="16"/>
                  <a:pt x="418" y="27"/>
                </a:cubicBezTo>
                <a:cubicBezTo>
                  <a:pt x="430" y="25"/>
                  <a:pt x="440" y="28"/>
                  <a:pt x="452" y="34"/>
                </a:cubicBezTo>
                <a:cubicBezTo>
                  <a:pt x="465" y="30"/>
                  <a:pt x="481" y="28"/>
                  <a:pt x="485" y="37"/>
                </a:cubicBezTo>
                <a:cubicBezTo>
                  <a:pt x="508" y="39"/>
                  <a:pt x="510" y="52"/>
                  <a:pt x="489" y="58"/>
                </a:cubicBezTo>
                <a:cubicBezTo>
                  <a:pt x="480" y="62"/>
                  <a:pt x="473" y="61"/>
                  <a:pt x="462" y="57"/>
                </a:cubicBezTo>
                <a:cubicBezTo>
                  <a:pt x="447" y="63"/>
                  <a:pt x="444" y="66"/>
                  <a:pt x="422" y="62"/>
                </a:cubicBezTo>
                <a:cubicBezTo>
                  <a:pt x="414" y="65"/>
                  <a:pt x="406" y="65"/>
                  <a:pt x="398" y="71"/>
                </a:cubicBezTo>
                <a:cubicBezTo>
                  <a:pt x="401" y="82"/>
                  <a:pt x="438" y="65"/>
                  <a:pt x="435" y="69"/>
                </a:cubicBezTo>
                <a:moveTo>
                  <a:pt x="516" y="79"/>
                </a:moveTo>
                <a:cubicBezTo>
                  <a:pt x="535" y="78"/>
                  <a:pt x="550" y="106"/>
                  <a:pt x="480" y="105"/>
                </a:cubicBezTo>
                <a:cubicBezTo>
                  <a:pt x="494" y="108"/>
                  <a:pt x="514" y="109"/>
                  <a:pt x="528" y="105"/>
                </a:cubicBezTo>
                <a:cubicBezTo>
                  <a:pt x="534" y="109"/>
                  <a:pt x="535" y="111"/>
                  <a:pt x="533" y="115"/>
                </a:cubicBezTo>
                <a:cubicBezTo>
                  <a:pt x="530" y="117"/>
                  <a:pt x="527" y="118"/>
                  <a:pt x="521" y="117"/>
                </a:cubicBezTo>
                <a:cubicBezTo>
                  <a:pt x="526" y="106"/>
                  <a:pt x="514" y="105"/>
                  <a:pt x="502" y="109"/>
                </a:cubicBezTo>
                <a:cubicBezTo>
                  <a:pt x="489" y="115"/>
                  <a:pt x="493" y="130"/>
                  <a:pt x="510" y="126"/>
                </a:cubicBezTo>
                <a:cubicBezTo>
                  <a:pt x="527" y="119"/>
                  <a:pt x="543" y="115"/>
                  <a:pt x="556" y="117"/>
                </a:cubicBezTo>
                <a:cubicBezTo>
                  <a:pt x="575" y="119"/>
                  <a:pt x="593" y="119"/>
                  <a:pt x="610" y="116"/>
                </a:cubicBezTo>
                <a:moveTo>
                  <a:pt x="648" y="118"/>
                </a:moveTo>
                <a:cubicBezTo>
                  <a:pt x="632" y="117"/>
                  <a:pt x="602" y="130"/>
                  <a:pt x="566" y="124"/>
                </a:cubicBezTo>
                <a:cubicBezTo>
                  <a:pt x="543" y="123"/>
                  <a:pt x="522" y="126"/>
                  <a:pt x="512" y="138"/>
                </a:cubicBezTo>
                <a:cubicBezTo>
                  <a:pt x="519" y="138"/>
                  <a:pt x="525" y="140"/>
                  <a:pt x="528" y="144"/>
                </a:cubicBezTo>
                <a:cubicBezTo>
                  <a:pt x="535" y="144"/>
                  <a:pt x="542" y="146"/>
                  <a:pt x="544" y="152"/>
                </a:cubicBezTo>
                <a:moveTo>
                  <a:pt x="523" y="156"/>
                </a:moveTo>
                <a:cubicBezTo>
                  <a:pt x="536" y="149"/>
                  <a:pt x="563" y="152"/>
                  <a:pt x="566" y="157"/>
                </a:cubicBezTo>
                <a:cubicBezTo>
                  <a:pt x="613" y="151"/>
                  <a:pt x="613" y="151"/>
                  <a:pt x="613" y="151"/>
                </a:cubicBezTo>
                <a:cubicBezTo>
                  <a:pt x="635" y="146"/>
                  <a:pt x="615" y="151"/>
                  <a:pt x="616" y="151"/>
                </a:cubicBezTo>
                <a:cubicBezTo>
                  <a:pt x="629" y="150"/>
                  <a:pt x="636" y="152"/>
                  <a:pt x="643" y="158"/>
                </a:cubicBezTo>
                <a:cubicBezTo>
                  <a:pt x="667" y="158"/>
                  <a:pt x="662" y="176"/>
                  <a:pt x="649" y="178"/>
                </a:cubicBezTo>
                <a:cubicBezTo>
                  <a:pt x="648" y="178"/>
                  <a:pt x="645" y="177"/>
                  <a:pt x="643" y="177"/>
                </a:cubicBezTo>
                <a:cubicBezTo>
                  <a:pt x="630" y="184"/>
                  <a:pt x="617" y="185"/>
                  <a:pt x="609" y="172"/>
                </a:cubicBezTo>
                <a:cubicBezTo>
                  <a:pt x="579" y="180"/>
                  <a:pt x="583" y="150"/>
                  <a:pt x="623" y="161"/>
                </a:cubicBezTo>
                <a:moveTo>
                  <a:pt x="417" y="115"/>
                </a:moveTo>
                <a:cubicBezTo>
                  <a:pt x="431" y="118"/>
                  <a:pt x="410" y="126"/>
                  <a:pt x="404" y="117"/>
                </a:cubicBezTo>
                <a:cubicBezTo>
                  <a:pt x="403" y="113"/>
                  <a:pt x="405" y="110"/>
                  <a:pt x="425" y="110"/>
                </a:cubicBezTo>
                <a:cubicBezTo>
                  <a:pt x="432" y="109"/>
                  <a:pt x="442" y="116"/>
                  <a:pt x="438" y="122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28" y="129"/>
                  <a:pt x="403" y="134"/>
                  <a:pt x="391" y="124"/>
                </a:cubicBezTo>
                <a:cubicBezTo>
                  <a:pt x="384" y="124"/>
                  <a:pt x="372" y="126"/>
                  <a:pt x="369" y="120"/>
                </a:cubicBezTo>
                <a:cubicBezTo>
                  <a:pt x="366" y="120"/>
                  <a:pt x="366" y="120"/>
                  <a:pt x="366" y="120"/>
                </a:cubicBezTo>
                <a:cubicBezTo>
                  <a:pt x="365" y="108"/>
                  <a:pt x="377" y="109"/>
                  <a:pt x="388" y="109"/>
                </a:cubicBezTo>
                <a:cubicBezTo>
                  <a:pt x="387" y="103"/>
                  <a:pt x="419" y="98"/>
                  <a:pt x="424" y="98"/>
                </a:cubicBezTo>
                <a:cubicBezTo>
                  <a:pt x="441" y="100"/>
                  <a:pt x="441" y="103"/>
                  <a:pt x="448" y="105"/>
                </a:cubicBezTo>
                <a:cubicBezTo>
                  <a:pt x="455" y="108"/>
                  <a:pt x="458" y="100"/>
                  <a:pt x="471" y="108"/>
                </a:cubicBezTo>
                <a:cubicBezTo>
                  <a:pt x="472" y="108"/>
                  <a:pt x="472" y="108"/>
                  <a:pt x="472" y="108"/>
                </a:cubicBezTo>
                <a:cubicBezTo>
                  <a:pt x="476" y="112"/>
                  <a:pt x="474" y="119"/>
                  <a:pt x="465" y="120"/>
                </a:cubicBezTo>
                <a:cubicBezTo>
                  <a:pt x="461" y="126"/>
                  <a:pt x="445" y="137"/>
                  <a:pt x="435" y="133"/>
                </a:cubicBezTo>
                <a:cubicBezTo>
                  <a:pt x="431" y="133"/>
                  <a:pt x="426" y="133"/>
                  <a:pt x="422" y="136"/>
                </a:cubicBezTo>
                <a:cubicBezTo>
                  <a:pt x="418" y="139"/>
                  <a:pt x="398" y="139"/>
                  <a:pt x="391" y="131"/>
                </a:cubicBezTo>
                <a:cubicBezTo>
                  <a:pt x="388" y="129"/>
                  <a:pt x="380" y="129"/>
                  <a:pt x="376" y="131"/>
                </a:cubicBezTo>
                <a:cubicBezTo>
                  <a:pt x="358" y="140"/>
                  <a:pt x="339" y="138"/>
                  <a:pt x="335" y="132"/>
                </a:cubicBezTo>
                <a:cubicBezTo>
                  <a:pt x="333" y="127"/>
                  <a:pt x="339" y="126"/>
                  <a:pt x="338" y="126"/>
                </a:cubicBezTo>
                <a:moveTo>
                  <a:pt x="340" y="125"/>
                </a:moveTo>
                <a:cubicBezTo>
                  <a:pt x="335" y="127"/>
                  <a:pt x="317" y="129"/>
                  <a:pt x="316" y="120"/>
                </a:cubicBezTo>
                <a:moveTo>
                  <a:pt x="410" y="97"/>
                </a:moveTo>
                <a:cubicBezTo>
                  <a:pt x="404" y="97"/>
                  <a:pt x="391" y="93"/>
                  <a:pt x="387" y="97"/>
                </a:cubicBezTo>
                <a:cubicBezTo>
                  <a:pt x="387" y="97"/>
                  <a:pt x="387" y="97"/>
                  <a:pt x="387" y="97"/>
                </a:cubicBezTo>
                <a:cubicBezTo>
                  <a:pt x="381" y="97"/>
                  <a:pt x="378" y="103"/>
                  <a:pt x="377" y="104"/>
                </a:cubicBezTo>
                <a:cubicBezTo>
                  <a:pt x="376" y="105"/>
                  <a:pt x="376" y="105"/>
                  <a:pt x="376" y="105"/>
                </a:cubicBezTo>
                <a:cubicBezTo>
                  <a:pt x="374" y="104"/>
                  <a:pt x="358" y="102"/>
                  <a:pt x="345" y="111"/>
                </a:cubicBezTo>
                <a:cubicBezTo>
                  <a:pt x="343" y="111"/>
                  <a:pt x="340" y="116"/>
                  <a:pt x="342" y="117"/>
                </a:cubicBezTo>
                <a:cubicBezTo>
                  <a:pt x="342" y="117"/>
                  <a:pt x="342" y="117"/>
                  <a:pt x="342" y="117"/>
                </a:cubicBezTo>
                <a:cubicBezTo>
                  <a:pt x="343" y="123"/>
                  <a:pt x="357" y="126"/>
                  <a:pt x="358" y="117"/>
                </a:cubicBezTo>
                <a:cubicBezTo>
                  <a:pt x="356" y="115"/>
                  <a:pt x="354" y="115"/>
                  <a:pt x="351" y="116"/>
                </a:cubicBezTo>
                <a:moveTo>
                  <a:pt x="340" y="125"/>
                </a:moveTo>
                <a:cubicBezTo>
                  <a:pt x="345" y="118"/>
                  <a:pt x="338" y="112"/>
                  <a:pt x="330" y="116"/>
                </a:cubicBezTo>
                <a:moveTo>
                  <a:pt x="370" y="133"/>
                </a:moveTo>
                <a:cubicBezTo>
                  <a:pt x="373" y="133"/>
                  <a:pt x="379" y="133"/>
                  <a:pt x="381" y="133"/>
                </a:cubicBezTo>
                <a:cubicBezTo>
                  <a:pt x="386" y="134"/>
                  <a:pt x="388" y="140"/>
                  <a:pt x="392" y="142"/>
                </a:cubicBezTo>
                <a:cubicBezTo>
                  <a:pt x="415" y="147"/>
                  <a:pt x="414" y="142"/>
                  <a:pt x="426" y="142"/>
                </a:cubicBezTo>
                <a:cubicBezTo>
                  <a:pt x="442" y="149"/>
                  <a:pt x="455" y="133"/>
                  <a:pt x="458" y="134"/>
                </a:cubicBezTo>
                <a:cubicBezTo>
                  <a:pt x="460" y="132"/>
                  <a:pt x="465" y="131"/>
                  <a:pt x="466" y="127"/>
                </a:cubicBezTo>
                <a:cubicBezTo>
                  <a:pt x="482" y="127"/>
                  <a:pt x="482" y="127"/>
                  <a:pt x="482" y="127"/>
                </a:cubicBezTo>
                <a:cubicBezTo>
                  <a:pt x="485" y="129"/>
                  <a:pt x="494" y="120"/>
                  <a:pt x="494" y="118"/>
                </a:cubicBezTo>
                <a:cubicBezTo>
                  <a:pt x="493" y="115"/>
                  <a:pt x="491" y="109"/>
                  <a:pt x="486" y="109"/>
                </a:cubicBezTo>
                <a:cubicBezTo>
                  <a:pt x="480" y="108"/>
                  <a:pt x="475" y="106"/>
                  <a:pt x="472" y="108"/>
                </a:cubicBezTo>
                <a:moveTo>
                  <a:pt x="335" y="143"/>
                </a:moveTo>
                <a:cubicBezTo>
                  <a:pt x="340" y="140"/>
                  <a:pt x="320" y="136"/>
                  <a:pt x="327" y="146"/>
                </a:cubicBezTo>
                <a:cubicBezTo>
                  <a:pt x="329" y="147"/>
                  <a:pt x="335" y="149"/>
                  <a:pt x="338" y="147"/>
                </a:cubicBezTo>
                <a:cubicBezTo>
                  <a:pt x="344" y="144"/>
                  <a:pt x="345" y="140"/>
                  <a:pt x="342" y="137"/>
                </a:cubicBezTo>
                <a:moveTo>
                  <a:pt x="338" y="134"/>
                </a:moveTo>
                <a:cubicBezTo>
                  <a:pt x="324" y="130"/>
                  <a:pt x="312" y="140"/>
                  <a:pt x="309" y="143"/>
                </a:cubicBezTo>
                <a:cubicBezTo>
                  <a:pt x="309" y="147"/>
                  <a:pt x="300" y="149"/>
                  <a:pt x="297" y="149"/>
                </a:cubicBezTo>
                <a:cubicBezTo>
                  <a:pt x="286" y="151"/>
                  <a:pt x="282" y="151"/>
                  <a:pt x="271" y="149"/>
                </a:cubicBezTo>
                <a:cubicBezTo>
                  <a:pt x="266" y="144"/>
                  <a:pt x="239" y="146"/>
                  <a:pt x="235" y="147"/>
                </a:cubicBezTo>
                <a:cubicBezTo>
                  <a:pt x="232" y="150"/>
                  <a:pt x="216" y="154"/>
                  <a:pt x="227" y="164"/>
                </a:cubicBezTo>
                <a:cubicBezTo>
                  <a:pt x="228" y="164"/>
                  <a:pt x="229" y="165"/>
                  <a:pt x="230" y="166"/>
                </a:cubicBezTo>
                <a:cubicBezTo>
                  <a:pt x="238" y="167"/>
                  <a:pt x="247" y="166"/>
                  <a:pt x="254" y="166"/>
                </a:cubicBezTo>
                <a:cubicBezTo>
                  <a:pt x="261" y="165"/>
                  <a:pt x="269" y="165"/>
                  <a:pt x="275" y="166"/>
                </a:cubicBezTo>
                <a:cubicBezTo>
                  <a:pt x="282" y="166"/>
                  <a:pt x="283" y="172"/>
                  <a:pt x="283" y="177"/>
                </a:cubicBezTo>
                <a:cubicBezTo>
                  <a:pt x="283" y="177"/>
                  <a:pt x="283" y="177"/>
                  <a:pt x="283" y="177"/>
                </a:cubicBezTo>
                <a:cubicBezTo>
                  <a:pt x="282" y="177"/>
                  <a:pt x="282" y="177"/>
                  <a:pt x="282" y="177"/>
                </a:cubicBezTo>
                <a:cubicBezTo>
                  <a:pt x="282" y="177"/>
                  <a:pt x="282" y="177"/>
                  <a:pt x="282" y="177"/>
                </a:cubicBezTo>
                <a:cubicBezTo>
                  <a:pt x="286" y="180"/>
                  <a:pt x="293" y="167"/>
                  <a:pt x="284" y="164"/>
                </a:cubicBezTo>
                <a:cubicBezTo>
                  <a:pt x="282" y="163"/>
                  <a:pt x="277" y="161"/>
                  <a:pt x="275" y="161"/>
                </a:cubicBezTo>
                <a:cubicBezTo>
                  <a:pt x="264" y="160"/>
                  <a:pt x="251" y="161"/>
                  <a:pt x="241" y="161"/>
                </a:cubicBezTo>
                <a:cubicBezTo>
                  <a:pt x="234" y="161"/>
                  <a:pt x="230" y="156"/>
                  <a:pt x="237" y="153"/>
                </a:cubicBezTo>
                <a:cubicBezTo>
                  <a:pt x="250" y="146"/>
                  <a:pt x="264" y="151"/>
                  <a:pt x="271" y="153"/>
                </a:cubicBezTo>
                <a:cubicBezTo>
                  <a:pt x="308" y="159"/>
                  <a:pt x="310" y="149"/>
                  <a:pt x="312" y="149"/>
                </a:cubicBezTo>
                <a:moveTo>
                  <a:pt x="344" y="151"/>
                </a:moveTo>
                <a:cubicBezTo>
                  <a:pt x="339" y="149"/>
                  <a:pt x="332" y="150"/>
                  <a:pt x="326" y="150"/>
                </a:cubicBezTo>
                <a:cubicBezTo>
                  <a:pt x="326" y="150"/>
                  <a:pt x="322" y="151"/>
                  <a:pt x="319" y="152"/>
                </a:cubicBezTo>
                <a:cubicBezTo>
                  <a:pt x="319" y="156"/>
                  <a:pt x="312" y="149"/>
                  <a:pt x="312" y="149"/>
                </a:cubicBezTo>
                <a:cubicBezTo>
                  <a:pt x="312" y="149"/>
                  <a:pt x="312" y="149"/>
                  <a:pt x="312" y="149"/>
                </a:cubicBezTo>
                <a:cubicBezTo>
                  <a:pt x="312" y="149"/>
                  <a:pt x="312" y="149"/>
                  <a:pt x="312" y="149"/>
                </a:cubicBezTo>
                <a:cubicBezTo>
                  <a:pt x="311" y="147"/>
                  <a:pt x="311" y="144"/>
                  <a:pt x="311" y="143"/>
                </a:cubicBezTo>
                <a:moveTo>
                  <a:pt x="327" y="157"/>
                </a:moveTo>
                <a:cubicBezTo>
                  <a:pt x="329" y="156"/>
                  <a:pt x="330" y="156"/>
                  <a:pt x="331" y="157"/>
                </a:cubicBezTo>
                <a:cubicBezTo>
                  <a:pt x="335" y="164"/>
                  <a:pt x="327" y="164"/>
                  <a:pt x="322" y="163"/>
                </a:cubicBezTo>
                <a:cubicBezTo>
                  <a:pt x="318" y="160"/>
                  <a:pt x="315" y="157"/>
                  <a:pt x="318" y="153"/>
                </a:cubicBezTo>
                <a:cubicBezTo>
                  <a:pt x="319" y="153"/>
                  <a:pt x="319" y="153"/>
                  <a:pt x="319" y="153"/>
                </a:cubicBezTo>
                <a:cubicBezTo>
                  <a:pt x="319" y="153"/>
                  <a:pt x="319" y="153"/>
                  <a:pt x="319" y="153"/>
                </a:cubicBezTo>
                <a:moveTo>
                  <a:pt x="325" y="134"/>
                </a:moveTo>
                <a:cubicBezTo>
                  <a:pt x="329" y="131"/>
                  <a:pt x="327" y="130"/>
                  <a:pt x="324" y="126"/>
                </a:cubicBezTo>
                <a:moveTo>
                  <a:pt x="227" y="163"/>
                </a:moveTo>
                <a:cubicBezTo>
                  <a:pt x="215" y="163"/>
                  <a:pt x="207" y="164"/>
                  <a:pt x="196" y="166"/>
                </a:cubicBezTo>
                <a:cubicBezTo>
                  <a:pt x="181" y="171"/>
                  <a:pt x="170" y="165"/>
                  <a:pt x="171" y="165"/>
                </a:cubicBezTo>
                <a:cubicBezTo>
                  <a:pt x="162" y="161"/>
                  <a:pt x="156" y="142"/>
                  <a:pt x="197" y="138"/>
                </a:cubicBezTo>
                <a:cubicBezTo>
                  <a:pt x="197" y="134"/>
                  <a:pt x="201" y="132"/>
                  <a:pt x="205" y="131"/>
                </a:cubicBezTo>
                <a:cubicBezTo>
                  <a:pt x="207" y="131"/>
                  <a:pt x="222" y="126"/>
                  <a:pt x="222" y="127"/>
                </a:cubicBezTo>
                <a:moveTo>
                  <a:pt x="262" y="166"/>
                </a:moveTo>
                <a:cubicBezTo>
                  <a:pt x="261" y="166"/>
                  <a:pt x="259" y="166"/>
                  <a:pt x="258" y="166"/>
                </a:cubicBezTo>
                <a:cubicBezTo>
                  <a:pt x="258" y="171"/>
                  <a:pt x="227" y="173"/>
                  <a:pt x="222" y="169"/>
                </a:cubicBezTo>
                <a:cubicBezTo>
                  <a:pt x="222" y="169"/>
                  <a:pt x="221" y="169"/>
                  <a:pt x="221" y="167"/>
                </a:cubicBezTo>
                <a:cubicBezTo>
                  <a:pt x="218" y="167"/>
                  <a:pt x="218" y="167"/>
                  <a:pt x="218" y="167"/>
                </a:cubicBezTo>
                <a:cubicBezTo>
                  <a:pt x="218" y="169"/>
                  <a:pt x="211" y="170"/>
                  <a:pt x="210" y="170"/>
                </a:cubicBezTo>
                <a:cubicBezTo>
                  <a:pt x="204" y="171"/>
                  <a:pt x="175" y="174"/>
                  <a:pt x="168" y="172"/>
                </a:cubicBezTo>
                <a:cubicBezTo>
                  <a:pt x="147" y="167"/>
                  <a:pt x="156" y="151"/>
                  <a:pt x="159" y="149"/>
                </a:cubicBezTo>
                <a:moveTo>
                  <a:pt x="213" y="125"/>
                </a:moveTo>
                <a:cubicBezTo>
                  <a:pt x="207" y="125"/>
                  <a:pt x="188" y="131"/>
                  <a:pt x="188" y="136"/>
                </a:cubicBezTo>
                <a:cubicBezTo>
                  <a:pt x="177" y="137"/>
                  <a:pt x="171" y="139"/>
                  <a:pt x="163" y="145"/>
                </a:cubicBezTo>
                <a:moveTo>
                  <a:pt x="224" y="160"/>
                </a:moveTo>
                <a:cubicBezTo>
                  <a:pt x="216" y="160"/>
                  <a:pt x="187" y="160"/>
                  <a:pt x="186" y="154"/>
                </a:cubicBezTo>
                <a:cubicBezTo>
                  <a:pt x="181" y="143"/>
                  <a:pt x="197" y="142"/>
                  <a:pt x="208" y="142"/>
                </a:cubicBezTo>
                <a:cubicBezTo>
                  <a:pt x="203" y="134"/>
                  <a:pt x="220" y="127"/>
                  <a:pt x="222" y="127"/>
                </a:cubicBezTo>
                <a:cubicBezTo>
                  <a:pt x="223" y="127"/>
                  <a:pt x="223" y="127"/>
                  <a:pt x="223" y="127"/>
                </a:cubicBezTo>
                <a:moveTo>
                  <a:pt x="224" y="156"/>
                </a:moveTo>
                <a:cubicBezTo>
                  <a:pt x="220" y="156"/>
                  <a:pt x="194" y="158"/>
                  <a:pt x="197" y="149"/>
                </a:cubicBezTo>
                <a:cubicBezTo>
                  <a:pt x="200" y="144"/>
                  <a:pt x="209" y="145"/>
                  <a:pt x="214" y="145"/>
                </a:cubicBezTo>
                <a:cubicBezTo>
                  <a:pt x="209" y="134"/>
                  <a:pt x="227" y="132"/>
                  <a:pt x="232" y="136"/>
                </a:cubicBezTo>
                <a:cubicBezTo>
                  <a:pt x="236" y="138"/>
                  <a:pt x="235" y="142"/>
                  <a:pt x="235" y="144"/>
                </a:cubicBezTo>
                <a:cubicBezTo>
                  <a:pt x="230" y="149"/>
                  <a:pt x="225" y="147"/>
                  <a:pt x="222" y="146"/>
                </a:cubicBezTo>
                <a:cubicBezTo>
                  <a:pt x="218" y="143"/>
                  <a:pt x="223" y="139"/>
                  <a:pt x="228" y="142"/>
                </a:cubicBezTo>
                <a:moveTo>
                  <a:pt x="237" y="147"/>
                </a:moveTo>
                <a:cubicBezTo>
                  <a:pt x="244" y="147"/>
                  <a:pt x="245" y="142"/>
                  <a:pt x="243" y="137"/>
                </a:cubicBezTo>
                <a:cubicBezTo>
                  <a:pt x="242" y="134"/>
                  <a:pt x="238" y="132"/>
                  <a:pt x="235" y="132"/>
                </a:cubicBezTo>
                <a:moveTo>
                  <a:pt x="256" y="136"/>
                </a:moveTo>
                <a:cubicBezTo>
                  <a:pt x="254" y="138"/>
                  <a:pt x="248" y="139"/>
                  <a:pt x="243" y="137"/>
                </a:cubicBezTo>
                <a:moveTo>
                  <a:pt x="156" y="152"/>
                </a:moveTo>
                <a:cubicBezTo>
                  <a:pt x="136" y="152"/>
                  <a:pt x="116" y="160"/>
                  <a:pt x="116" y="166"/>
                </a:cubicBezTo>
                <a:cubicBezTo>
                  <a:pt x="115" y="172"/>
                  <a:pt x="125" y="174"/>
                  <a:pt x="132" y="173"/>
                </a:cubicBezTo>
                <a:cubicBezTo>
                  <a:pt x="136" y="172"/>
                  <a:pt x="135" y="169"/>
                  <a:pt x="129" y="169"/>
                </a:cubicBezTo>
                <a:moveTo>
                  <a:pt x="134" y="174"/>
                </a:moveTo>
                <a:cubicBezTo>
                  <a:pt x="143" y="171"/>
                  <a:pt x="139" y="164"/>
                  <a:pt x="133" y="163"/>
                </a:cubicBezTo>
                <a:cubicBezTo>
                  <a:pt x="126" y="160"/>
                  <a:pt x="116" y="166"/>
                  <a:pt x="126" y="171"/>
                </a:cubicBezTo>
                <a:moveTo>
                  <a:pt x="141" y="174"/>
                </a:moveTo>
                <a:cubicBezTo>
                  <a:pt x="161" y="174"/>
                  <a:pt x="147" y="160"/>
                  <a:pt x="136" y="164"/>
                </a:cubicBezTo>
                <a:moveTo>
                  <a:pt x="151" y="172"/>
                </a:moveTo>
                <a:cubicBezTo>
                  <a:pt x="153" y="172"/>
                  <a:pt x="160" y="172"/>
                  <a:pt x="160" y="173"/>
                </a:cubicBezTo>
                <a:cubicBezTo>
                  <a:pt x="174" y="174"/>
                  <a:pt x="168" y="184"/>
                  <a:pt x="164" y="188"/>
                </a:cubicBezTo>
                <a:cubicBezTo>
                  <a:pt x="162" y="190"/>
                  <a:pt x="162" y="191"/>
                  <a:pt x="163" y="192"/>
                </a:cubicBezTo>
                <a:cubicBezTo>
                  <a:pt x="171" y="197"/>
                  <a:pt x="215" y="194"/>
                  <a:pt x="222" y="194"/>
                </a:cubicBezTo>
                <a:cubicBezTo>
                  <a:pt x="237" y="194"/>
                  <a:pt x="251" y="197"/>
                  <a:pt x="250" y="184"/>
                </a:cubicBezTo>
                <a:cubicBezTo>
                  <a:pt x="244" y="174"/>
                  <a:pt x="213" y="184"/>
                  <a:pt x="198" y="181"/>
                </a:cubicBezTo>
                <a:cubicBezTo>
                  <a:pt x="197" y="180"/>
                  <a:pt x="195" y="179"/>
                  <a:pt x="191" y="179"/>
                </a:cubicBezTo>
                <a:cubicBezTo>
                  <a:pt x="181" y="178"/>
                  <a:pt x="176" y="173"/>
                  <a:pt x="174" y="173"/>
                </a:cubicBezTo>
                <a:cubicBezTo>
                  <a:pt x="174" y="173"/>
                  <a:pt x="174" y="173"/>
                  <a:pt x="174" y="173"/>
                </a:cubicBezTo>
                <a:cubicBezTo>
                  <a:pt x="173" y="173"/>
                  <a:pt x="173" y="173"/>
                  <a:pt x="173" y="173"/>
                </a:cubicBezTo>
                <a:moveTo>
                  <a:pt x="173" y="173"/>
                </a:moveTo>
                <a:cubicBezTo>
                  <a:pt x="174" y="173"/>
                  <a:pt x="174" y="174"/>
                  <a:pt x="174" y="174"/>
                </a:cubicBezTo>
                <a:cubicBezTo>
                  <a:pt x="178" y="177"/>
                  <a:pt x="177" y="187"/>
                  <a:pt x="174" y="188"/>
                </a:cubicBezTo>
                <a:cubicBezTo>
                  <a:pt x="174" y="188"/>
                  <a:pt x="174" y="188"/>
                  <a:pt x="174" y="188"/>
                </a:cubicBezTo>
                <a:cubicBezTo>
                  <a:pt x="174" y="188"/>
                  <a:pt x="174" y="188"/>
                  <a:pt x="174" y="188"/>
                </a:cubicBezTo>
                <a:cubicBezTo>
                  <a:pt x="174" y="190"/>
                  <a:pt x="183" y="190"/>
                  <a:pt x="184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207" y="191"/>
                  <a:pt x="220" y="190"/>
                  <a:pt x="231" y="190"/>
                </a:cubicBezTo>
                <a:cubicBezTo>
                  <a:pt x="234" y="190"/>
                  <a:pt x="242" y="191"/>
                  <a:pt x="244" y="190"/>
                </a:cubicBezTo>
                <a:cubicBezTo>
                  <a:pt x="244" y="190"/>
                  <a:pt x="244" y="190"/>
                  <a:pt x="244" y="190"/>
                </a:cubicBezTo>
                <a:cubicBezTo>
                  <a:pt x="245" y="190"/>
                  <a:pt x="247" y="190"/>
                  <a:pt x="247" y="190"/>
                </a:cubicBezTo>
                <a:cubicBezTo>
                  <a:pt x="247" y="188"/>
                  <a:pt x="247" y="188"/>
                  <a:pt x="247" y="188"/>
                </a:cubicBezTo>
                <a:cubicBezTo>
                  <a:pt x="247" y="188"/>
                  <a:pt x="247" y="188"/>
                  <a:pt x="247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8" y="188"/>
                </a:cubicBezTo>
                <a:moveTo>
                  <a:pt x="251" y="206"/>
                </a:moveTo>
                <a:cubicBezTo>
                  <a:pt x="244" y="203"/>
                  <a:pt x="239" y="210"/>
                  <a:pt x="247" y="212"/>
                </a:cubicBezTo>
                <a:cubicBezTo>
                  <a:pt x="252" y="213"/>
                  <a:pt x="262" y="213"/>
                  <a:pt x="263" y="205"/>
                </a:cubicBezTo>
                <a:cubicBezTo>
                  <a:pt x="262" y="199"/>
                  <a:pt x="247" y="195"/>
                  <a:pt x="236" y="198"/>
                </a:cubicBezTo>
                <a:cubicBezTo>
                  <a:pt x="217" y="201"/>
                  <a:pt x="214" y="217"/>
                  <a:pt x="243" y="215"/>
                </a:cubicBezTo>
                <a:cubicBezTo>
                  <a:pt x="251" y="224"/>
                  <a:pt x="261" y="220"/>
                  <a:pt x="270" y="214"/>
                </a:cubicBezTo>
                <a:moveTo>
                  <a:pt x="247" y="219"/>
                </a:moveTo>
                <a:cubicBezTo>
                  <a:pt x="203" y="228"/>
                  <a:pt x="195" y="204"/>
                  <a:pt x="230" y="200"/>
                </a:cubicBezTo>
                <a:moveTo>
                  <a:pt x="237" y="198"/>
                </a:moveTo>
                <a:cubicBezTo>
                  <a:pt x="227" y="194"/>
                  <a:pt x="215" y="194"/>
                  <a:pt x="203" y="200"/>
                </a:cubicBezTo>
                <a:moveTo>
                  <a:pt x="201" y="203"/>
                </a:moveTo>
                <a:cubicBezTo>
                  <a:pt x="196" y="204"/>
                  <a:pt x="193" y="204"/>
                  <a:pt x="188" y="204"/>
                </a:cubicBezTo>
                <a:moveTo>
                  <a:pt x="270" y="214"/>
                </a:moveTo>
                <a:cubicBezTo>
                  <a:pt x="323" y="213"/>
                  <a:pt x="306" y="186"/>
                  <a:pt x="270" y="194"/>
                </a:cubicBezTo>
                <a:cubicBezTo>
                  <a:pt x="238" y="190"/>
                  <a:pt x="262" y="174"/>
                  <a:pt x="283" y="177"/>
                </a:cubicBezTo>
                <a:moveTo>
                  <a:pt x="275" y="206"/>
                </a:moveTo>
                <a:cubicBezTo>
                  <a:pt x="276" y="200"/>
                  <a:pt x="261" y="203"/>
                  <a:pt x="266" y="210"/>
                </a:cubicBezTo>
                <a:cubicBezTo>
                  <a:pt x="270" y="212"/>
                  <a:pt x="276" y="212"/>
                  <a:pt x="279" y="208"/>
                </a:cubicBezTo>
                <a:cubicBezTo>
                  <a:pt x="285" y="203"/>
                  <a:pt x="279" y="194"/>
                  <a:pt x="270" y="194"/>
                </a:cubicBezTo>
                <a:cubicBezTo>
                  <a:pt x="262" y="194"/>
                  <a:pt x="257" y="195"/>
                  <a:pt x="254" y="198"/>
                </a:cubicBezTo>
                <a:moveTo>
                  <a:pt x="282" y="173"/>
                </a:moveTo>
                <a:cubicBezTo>
                  <a:pt x="276" y="167"/>
                  <a:pt x="243" y="177"/>
                  <a:pt x="230" y="178"/>
                </a:cubicBezTo>
                <a:cubicBezTo>
                  <a:pt x="221" y="170"/>
                  <a:pt x="205" y="180"/>
                  <a:pt x="193" y="179"/>
                </a:cubicBezTo>
                <a:moveTo>
                  <a:pt x="270" y="215"/>
                </a:moveTo>
                <a:cubicBezTo>
                  <a:pt x="332" y="213"/>
                  <a:pt x="318" y="186"/>
                  <a:pt x="275" y="185"/>
                </a:cubicBezTo>
                <a:cubicBezTo>
                  <a:pt x="351" y="187"/>
                  <a:pt x="337" y="225"/>
                  <a:pt x="262" y="219"/>
                </a:cubicBezTo>
                <a:cubicBezTo>
                  <a:pt x="261" y="219"/>
                  <a:pt x="259" y="219"/>
                  <a:pt x="261" y="219"/>
                </a:cubicBezTo>
                <a:cubicBezTo>
                  <a:pt x="272" y="224"/>
                  <a:pt x="305" y="224"/>
                  <a:pt x="313" y="220"/>
                </a:cubicBezTo>
                <a:cubicBezTo>
                  <a:pt x="358" y="208"/>
                  <a:pt x="335" y="184"/>
                  <a:pt x="275" y="185"/>
                </a:cubicBezTo>
                <a:moveTo>
                  <a:pt x="316" y="220"/>
                </a:moveTo>
                <a:cubicBezTo>
                  <a:pt x="343" y="227"/>
                  <a:pt x="359" y="203"/>
                  <a:pt x="332" y="188"/>
                </a:cubicBezTo>
                <a:cubicBezTo>
                  <a:pt x="303" y="183"/>
                  <a:pt x="329" y="173"/>
                  <a:pt x="352" y="178"/>
                </a:cubicBezTo>
                <a:cubicBezTo>
                  <a:pt x="419" y="195"/>
                  <a:pt x="410" y="137"/>
                  <a:pt x="358" y="150"/>
                </a:cubicBezTo>
                <a:moveTo>
                  <a:pt x="354" y="179"/>
                </a:moveTo>
                <a:cubicBezTo>
                  <a:pt x="346" y="174"/>
                  <a:pt x="338" y="170"/>
                  <a:pt x="330" y="172"/>
                </a:cubicBezTo>
                <a:cubicBezTo>
                  <a:pt x="313" y="183"/>
                  <a:pt x="299" y="183"/>
                  <a:pt x="285" y="181"/>
                </a:cubicBezTo>
                <a:cubicBezTo>
                  <a:pt x="293" y="180"/>
                  <a:pt x="299" y="177"/>
                  <a:pt x="308" y="171"/>
                </a:cubicBezTo>
                <a:cubicBezTo>
                  <a:pt x="316" y="165"/>
                  <a:pt x="329" y="164"/>
                  <a:pt x="339" y="165"/>
                </a:cubicBezTo>
                <a:cubicBezTo>
                  <a:pt x="345" y="166"/>
                  <a:pt x="351" y="166"/>
                  <a:pt x="358" y="166"/>
                </a:cubicBezTo>
                <a:cubicBezTo>
                  <a:pt x="377" y="164"/>
                  <a:pt x="376" y="150"/>
                  <a:pt x="353" y="156"/>
                </a:cubicBezTo>
                <a:cubicBezTo>
                  <a:pt x="345" y="158"/>
                  <a:pt x="354" y="164"/>
                  <a:pt x="360" y="159"/>
                </a:cubicBezTo>
                <a:moveTo>
                  <a:pt x="340" y="165"/>
                </a:moveTo>
                <a:cubicBezTo>
                  <a:pt x="378" y="190"/>
                  <a:pt x="405" y="145"/>
                  <a:pt x="358" y="150"/>
                </a:cubicBezTo>
                <a:moveTo>
                  <a:pt x="352" y="156"/>
                </a:moveTo>
                <a:cubicBezTo>
                  <a:pt x="351" y="153"/>
                  <a:pt x="353" y="151"/>
                  <a:pt x="358" y="150"/>
                </a:cubicBezTo>
                <a:cubicBezTo>
                  <a:pt x="358" y="149"/>
                  <a:pt x="360" y="146"/>
                  <a:pt x="364" y="146"/>
                </a:cubicBezTo>
                <a:cubicBezTo>
                  <a:pt x="359" y="144"/>
                  <a:pt x="349" y="143"/>
                  <a:pt x="344" y="150"/>
                </a:cubicBezTo>
                <a:moveTo>
                  <a:pt x="406" y="144"/>
                </a:moveTo>
                <a:cubicBezTo>
                  <a:pt x="398" y="146"/>
                  <a:pt x="390" y="149"/>
                  <a:pt x="379" y="149"/>
                </a:cubicBezTo>
                <a:cubicBezTo>
                  <a:pt x="374" y="145"/>
                  <a:pt x="367" y="145"/>
                  <a:pt x="364" y="146"/>
                </a:cubicBezTo>
                <a:moveTo>
                  <a:pt x="299" y="225"/>
                </a:moveTo>
                <a:cubicBezTo>
                  <a:pt x="308" y="224"/>
                  <a:pt x="317" y="225"/>
                  <a:pt x="326" y="226"/>
                </a:cubicBezTo>
                <a:cubicBezTo>
                  <a:pt x="370" y="226"/>
                  <a:pt x="367" y="188"/>
                  <a:pt x="336" y="188"/>
                </a:cubicBezTo>
                <a:cubicBezTo>
                  <a:pt x="330" y="186"/>
                  <a:pt x="330" y="185"/>
                  <a:pt x="335" y="184"/>
                </a:cubicBezTo>
                <a:cubicBezTo>
                  <a:pt x="343" y="183"/>
                  <a:pt x="351" y="184"/>
                  <a:pt x="359" y="187"/>
                </a:cubicBezTo>
                <a:cubicBezTo>
                  <a:pt x="367" y="190"/>
                  <a:pt x="376" y="188"/>
                  <a:pt x="381" y="186"/>
                </a:cubicBezTo>
                <a:cubicBezTo>
                  <a:pt x="386" y="186"/>
                  <a:pt x="390" y="183"/>
                  <a:pt x="393" y="180"/>
                </a:cubicBezTo>
                <a:moveTo>
                  <a:pt x="354" y="228"/>
                </a:moveTo>
                <a:cubicBezTo>
                  <a:pt x="344" y="230"/>
                  <a:pt x="333" y="228"/>
                  <a:pt x="325" y="226"/>
                </a:cubicBezTo>
                <a:moveTo>
                  <a:pt x="340" y="230"/>
                </a:moveTo>
                <a:cubicBezTo>
                  <a:pt x="350" y="228"/>
                  <a:pt x="357" y="225"/>
                  <a:pt x="359" y="217"/>
                </a:cubicBezTo>
                <a:cubicBezTo>
                  <a:pt x="366" y="213"/>
                  <a:pt x="371" y="211"/>
                  <a:pt x="373" y="206"/>
                </a:cubicBezTo>
                <a:cubicBezTo>
                  <a:pt x="374" y="204"/>
                  <a:pt x="374" y="199"/>
                  <a:pt x="370" y="199"/>
                </a:cubicBezTo>
                <a:cubicBezTo>
                  <a:pt x="365" y="198"/>
                  <a:pt x="360" y="195"/>
                  <a:pt x="358" y="191"/>
                </a:cubicBezTo>
                <a:cubicBezTo>
                  <a:pt x="364" y="193"/>
                  <a:pt x="367" y="193"/>
                  <a:pt x="372" y="192"/>
                </a:cubicBezTo>
                <a:moveTo>
                  <a:pt x="353" y="228"/>
                </a:moveTo>
                <a:cubicBezTo>
                  <a:pt x="358" y="228"/>
                  <a:pt x="361" y="225"/>
                  <a:pt x="363" y="218"/>
                </a:cubicBezTo>
                <a:cubicBezTo>
                  <a:pt x="371" y="218"/>
                  <a:pt x="374" y="214"/>
                  <a:pt x="377" y="210"/>
                </a:cubicBezTo>
                <a:cubicBezTo>
                  <a:pt x="380" y="206"/>
                  <a:pt x="384" y="205"/>
                  <a:pt x="388" y="205"/>
                </a:cubicBezTo>
                <a:moveTo>
                  <a:pt x="366" y="226"/>
                </a:moveTo>
                <a:cubicBezTo>
                  <a:pt x="370" y="224"/>
                  <a:pt x="370" y="222"/>
                  <a:pt x="371" y="220"/>
                </a:cubicBezTo>
                <a:cubicBezTo>
                  <a:pt x="378" y="219"/>
                  <a:pt x="379" y="218"/>
                  <a:pt x="381" y="217"/>
                </a:cubicBezTo>
                <a:cubicBezTo>
                  <a:pt x="385" y="210"/>
                  <a:pt x="390" y="207"/>
                  <a:pt x="393" y="206"/>
                </a:cubicBezTo>
                <a:moveTo>
                  <a:pt x="424" y="204"/>
                </a:moveTo>
                <a:cubicBezTo>
                  <a:pt x="422" y="208"/>
                  <a:pt x="414" y="210"/>
                  <a:pt x="404" y="210"/>
                </a:cubicBezTo>
                <a:cubicBezTo>
                  <a:pt x="400" y="214"/>
                  <a:pt x="397" y="218"/>
                  <a:pt x="391" y="219"/>
                </a:cubicBezTo>
                <a:cubicBezTo>
                  <a:pt x="383" y="219"/>
                  <a:pt x="383" y="217"/>
                  <a:pt x="392" y="211"/>
                </a:cubicBezTo>
                <a:moveTo>
                  <a:pt x="289" y="167"/>
                </a:moveTo>
                <a:cubicBezTo>
                  <a:pt x="288" y="159"/>
                  <a:pt x="275" y="157"/>
                  <a:pt x="255" y="157"/>
                </a:cubicBezTo>
                <a:cubicBezTo>
                  <a:pt x="248" y="156"/>
                  <a:pt x="247" y="153"/>
                  <a:pt x="254" y="152"/>
                </a:cubicBezTo>
                <a:cubicBezTo>
                  <a:pt x="258" y="152"/>
                  <a:pt x="263" y="152"/>
                  <a:pt x="268" y="152"/>
                </a:cubicBezTo>
                <a:moveTo>
                  <a:pt x="474" y="180"/>
                </a:moveTo>
                <a:cubicBezTo>
                  <a:pt x="461" y="183"/>
                  <a:pt x="459" y="174"/>
                  <a:pt x="469" y="172"/>
                </a:cubicBezTo>
                <a:cubicBezTo>
                  <a:pt x="480" y="170"/>
                  <a:pt x="487" y="172"/>
                  <a:pt x="485" y="179"/>
                </a:cubicBezTo>
                <a:cubicBezTo>
                  <a:pt x="481" y="187"/>
                  <a:pt x="469" y="190"/>
                  <a:pt x="457" y="184"/>
                </a:cubicBezTo>
                <a:cubicBezTo>
                  <a:pt x="422" y="192"/>
                  <a:pt x="421" y="167"/>
                  <a:pt x="454" y="167"/>
                </a:cubicBezTo>
                <a:cubicBezTo>
                  <a:pt x="489" y="160"/>
                  <a:pt x="479" y="145"/>
                  <a:pt x="446" y="151"/>
                </a:cubicBezTo>
                <a:cubicBezTo>
                  <a:pt x="430" y="161"/>
                  <a:pt x="413" y="165"/>
                  <a:pt x="397" y="157"/>
                </a:cubicBezTo>
                <a:moveTo>
                  <a:pt x="494" y="185"/>
                </a:moveTo>
                <a:cubicBezTo>
                  <a:pt x="493" y="187"/>
                  <a:pt x="489" y="188"/>
                  <a:pt x="483" y="188"/>
                </a:cubicBezTo>
                <a:cubicBezTo>
                  <a:pt x="474" y="197"/>
                  <a:pt x="464" y="203"/>
                  <a:pt x="447" y="192"/>
                </a:cubicBezTo>
                <a:cubicBezTo>
                  <a:pt x="403" y="195"/>
                  <a:pt x="398" y="171"/>
                  <a:pt x="434" y="164"/>
                </a:cubicBezTo>
                <a:cubicBezTo>
                  <a:pt x="476" y="164"/>
                  <a:pt x="473" y="145"/>
                  <a:pt x="435" y="157"/>
                </a:cubicBezTo>
                <a:moveTo>
                  <a:pt x="528" y="187"/>
                </a:moveTo>
                <a:cubicBezTo>
                  <a:pt x="528" y="192"/>
                  <a:pt x="518" y="194"/>
                  <a:pt x="500" y="194"/>
                </a:cubicBezTo>
                <a:moveTo>
                  <a:pt x="566" y="157"/>
                </a:moveTo>
                <a:cubicBezTo>
                  <a:pt x="570" y="163"/>
                  <a:pt x="564" y="170"/>
                  <a:pt x="547" y="172"/>
                </a:cubicBezTo>
                <a:cubicBezTo>
                  <a:pt x="547" y="186"/>
                  <a:pt x="515" y="192"/>
                  <a:pt x="508" y="186"/>
                </a:cubicBezTo>
                <a:cubicBezTo>
                  <a:pt x="508" y="186"/>
                  <a:pt x="508" y="186"/>
                  <a:pt x="507" y="186"/>
                </a:cubicBezTo>
                <a:cubicBezTo>
                  <a:pt x="502" y="187"/>
                  <a:pt x="498" y="187"/>
                  <a:pt x="494" y="185"/>
                </a:cubicBezTo>
                <a:cubicBezTo>
                  <a:pt x="496" y="181"/>
                  <a:pt x="495" y="178"/>
                  <a:pt x="492" y="174"/>
                </a:cubicBezTo>
                <a:cubicBezTo>
                  <a:pt x="495" y="172"/>
                  <a:pt x="491" y="167"/>
                  <a:pt x="488" y="167"/>
                </a:cubicBezTo>
                <a:moveTo>
                  <a:pt x="493" y="170"/>
                </a:moveTo>
                <a:cubicBezTo>
                  <a:pt x="496" y="170"/>
                  <a:pt x="500" y="170"/>
                  <a:pt x="502" y="172"/>
                </a:cubicBezTo>
                <a:cubicBezTo>
                  <a:pt x="508" y="194"/>
                  <a:pt x="542" y="179"/>
                  <a:pt x="536" y="172"/>
                </a:cubicBezTo>
                <a:cubicBezTo>
                  <a:pt x="554" y="177"/>
                  <a:pt x="576" y="143"/>
                  <a:pt x="520" y="157"/>
                </a:cubicBezTo>
                <a:cubicBezTo>
                  <a:pt x="500" y="164"/>
                  <a:pt x="478" y="150"/>
                  <a:pt x="508" y="142"/>
                </a:cubicBezTo>
                <a:cubicBezTo>
                  <a:pt x="526" y="144"/>
                  <a:pt x="513" y="157"/>
                  <a:pt x="505" y="151"/>
                </a:cubicBezTo>
                <a:moveTo>
                  <a:pt x="468" y="163"/>
                </a:moveTo>
                <a:cubicBezTo>
                  <a:pt x="500" y="170"/>
                  <a:pt x="515" y="167"/>
                  <a:pt x="528" y="163"/>
                </a:cubicBezTo>
                <a:cubicBezTo>
                  <a:pt x="536" y="160"/>
                  <a:pt x="537" y="165"/>
                  <a:pt x="528" y="166"/>
                </a:cubicBezTo>
                <a:moveTo>
                  <a:pt x="503" y="172"/>
                </a:moveTo>
                <a:cubicBezTo>
                  <a:pt x="515" y="178"/>
                  <a:pt x="522" y="177"/>
                  <a:pt x="527" y="170"/>
                </a:cubicBezTo>
                <a:cubicBezTo>
                  <a:pt x="553" y="166"/>
                  <a:pt x="553" y="150"/>
                  <a:pt x="525" y="160"/>
                </a:cubicBezTo>
                <a:cubicBezTo>
                  <a:pt x="482" y="165"/>
                  <a:pt x="485" y="156"/>
                  <a:pt x="485" y="147"/>
                </a:cubicBezTo>
                <a:moveTo>
                  <a:pt x="627" y="167"/>
                </a:moveTo>
                <a:cubicBezTo>
                  <a:pt x="641" y="170"/>
                  <a:pt x="635" y="154"/>
                  <a:pt x="623" y="161"/>
                </a:cubicBezTo>
                <a:cubicBezTo>
                  <a:pt x="611" y="172"/>
                  <a:pt x="636" y="180"/>
                  <a:pt x="644" y="167"/>
                </a:cubicBezTo>
                <a:cubicBezTo>
                  <a:pt x="652" y="147"/>
                  <a:pt x="598" y="157"/>
                  <a:pt x="566" y="157"/>
                </a:cubicBezTo>
                <a:moveTo>
                  <a:pt x="586" y="161"/>
                </a:moveTo>
                <a:cubicBezTo>
                  <a:pt x="591" y="158"/>
                  <a:pt x="606" y="154"/>
                  <a:pt x="613" y="154"/>
                </a:cubicBezTo>
                <a:moveTo>
                  <a:pt x="580" y="123"/>
                </a:moveTo>
                <a:cubicBezTo>
                  <a:pt x="550" y="124"/>
                  <a:pt x="536" y="116"/>
                  <a:pt x="510" y="133"/>
                </a:cubicBezTo>
                <a:cubicBezTo>
                  <a:pt x="471" y="160"/>
                  <a:pt x="472" y="143"/>
                  <a:pt x="453" y="147"/>
                </a:cubicBezTo>
                <a:moveTo>
                  <a:pt x="521" y="117"/>
                </a:moveTo>
                <a:cubicBezTo>
                  <a:pt x="505" y="124"/>
                  <a:pt x="501" y="110"/>
                  <a:pt x="514" y="113"/>
                </a:cubicBezTo>
                <a:moveTo>
                  <a:pt x="295" y="252"/>
                </a:moveTo>
                <a:cubicBezTo>
                  <a:pt x="288" y="256"/>
                  <a:pt x="282" y="249"/>
                  <a:pt x="292" y="248"/>
                </a:cubicBezTo>
                <a:cubicBezTo>
                  <a:pt x="304" y="247"/>
                  <a:pt x="310" y="256"/>
                  <a:pt x="297" y="260"/>
                </a:cubicBezTo>
                <a:cubicBezTo>
                  <a:pt x="268" y="264"/>
                  <a:pt x="262" y="248"/>
                  <a:pt x="292" y="242"/>
                </a:cubicBezTo>
                <a:moveTo>
                  <a:pt x="304" y="254"/>
                </a:moveTo>
                <a:cubicBezTo>
                  <a:pt x="309" y="254"/>
                  <a:pt x="311" y="256"/>
                  <a:pt x="311" y="260"/>
                </a:cubicBezTo>
                <a:moveTo>
                  <a:pt x="325" y="260"/>
                </a:moveTo>
                <a:cubicBezTo>
                  <a:pt x="339" y="254"/>
                  <a:pt x="340" y="249"/>
                  <a:pt x="333" y="244"/>
                </a:cubicBezTo>
                <a:moveTo>
                  <a:pt x="311" y="258"/>
                </a:moveTo>
                <a:cubicBezTo>
                  <a:pt x="329" y="255"/>
                  <a:pt x="326" y="247"/>
                  <a:pt x="318" y="244"/>
                </a:cubicBezTo>
                <a:moveTo>
                  <a:pt x="309" y="254"/>
                </a:moveTo>
                <a:cubicBezTo>
                  <a:pt x="316" y="253"/>
                  <a:pt x="317" y="248"/>
                  <a:pt x="313" y="244"/>
                </a:cubicBezTo>
                <a:moveTo>
                  <a:pt x="277" y="265"/>
                </a:moveTo>
                <a:cubicBezTo>
                  <a:pt x="262" y="264"/>
                  <a:pt x="258" y="253"/>
                  <a:pt x="275" y="244"/>
                </a:cubicBezTo>
                <a:moveTo>
                  <a:pt x="358" y="271"/>
                </a:moveTo>
                <a:cubicBezTo>
                  <a:pt x="391" y="266"/>
                  <a:pt x="392" y="249"/>
                  <a:pt x="360" y="245"/>
                </a:cubicBezTo>
                <a:cubicBezTo>
                  <a:pt x="340" y="242"/>
                  <a:pt x="320" y="244"/>
                  <a:pt x="302" y="244"/>
                </a:cubicBezTo>
                <a:cubicBezTo>
                  <a:pt x="290" y="242"/>
                  <a:pt x="285" y="240"/>
                  <a:pt x="288" y="237"/>
                </a:cubicBezTo>
                <a:moveTo>
                  <a:pt x="391" y="269"/>
                </a:moveTo>
                <a:cubicBezTo>
                  <a:pt x="414" y="252"/>
                  <a:pt x="388" y="242"/>
                  <a:pt x="354" y="239"/>
                </a:cubicBezTo>
                <a:cubicBezTo>
                  <a:pt x="340" y="238"/>
                  <a:pt x="326" y="238"/>
                  <a:pt x="312" y="239"/>
                </a:cubicBezTo>
                <a:cubicBezTo>
                  <a:pt x="300" y="239"/>
                  <a:pt x="295" y="234"/>
                  <a:pt x="297" y="227"/>
                </a:cubicBezTo>
                <a:moveTo>
                  <a:pt x="305" y="282"/>
                </a:moveTo>
                <a:cubicBezTo>
                  <a:pt x="335" y="283"/>
                  <a:pt x="390" y="273"/>
                  <a:pt x="401" y="265"/>
                </a:cubicBezTo>
                <a:cubicBezTo>
                  <a:pt x="418" y="258"/>
                  <a:pt x="400" y="244"/>
                  <a:pt x="396" y="242"/>
                </a:cubicBezTo>
                <a:cubicBezTo>
                  <a:pt x="374" y="233"/>
                  <a:pt x="352" y="232"/>
                  <a:pt x="331" y="233"/>
                </a:cubicBezTo>
                <a:cubicBezTo>
                  <a:pt x="318" y="234"/>
                  <a:pt x="310" y="232"/>
                  <a:pt x="308" y="225"/>
                </a:cubicBezTo>
                <a:moveTo>
                  <a:pt x="431" y="268"/>
                </a:moveTo>
                <a:cubicBezTo>
                  <a:pt x="432" y="274"/>
                  <a:pt x="442" y="272"/>
                  <a:pt x="441" y="266"/>
                </a:cubicBezTo>
                <a:cubicBezTo>
                  <a:pt x="441" y="261"/>
                  <a:pt x="427" y="261"/>
                  <a:pt x="420" y="271"/>
                </a:cubicBezTo>
                <a:cubicBezTo>
                  <a:pt x="420" y="279"/>
                  <a:pt x="457" y="280"/>
                  <a:pt x="452" y="267"/>
                </a:cubicBezTo>
                <a:cubicBezTo>
                  <a:pt x="444" y="258"/>
                  <a:pt x="430" y="254"/>
                  <a:pt x="397" y="267"/>
                </a:cubicBezTo>
                <a:moveTo>
                  <a:pt x="401" y="280"/>
                </a:moveTo>
                <a:cubicBezTo>
                  <a:pt x="385" y="287"/>
                  <a:pt x="367" y="293"/>
                  <a:pt x="337" y="293"/>
                </a:cubicBezTo>
                <a:moveTo>
                  <a:pt x="420" y="272"/>
                </a:moveTo>
                <a:cubicBezTo>
                  <a:pt x="424" y="267"/>
                  <a:pt x="420" y="266"/>
                  <a:pt x="413" y="267"/>
                </a:cubicBezTo>
                <a:cubicBezTo>
                  <a:pt x="398" y="280"/>
                  <a:pt x="379" y="281"/>
                  <a:pt x="359" y="282"/>
                </a:cubicBezTo>
                <a:cubicBezTo>
                  <a:pt x="346" y="285"/>
                  <a:pt x="335" y="285"/>
                  <a:pt x="319" y="292"/>
                </a:cubicBezTo>
                <a:moveTo>
                  <a:pt x="415" y="255"/>
                </a:moveTo>
                <a:cubicBezTo>
                  <a:pt x="414" y="244"/>
                  <a:pt x="406" y="235"/>
                  <a:pt x="388" y="232"/>
                </a:cubicBezTo>
                <a:moveTo>
                  <a:pt x="505" y="186"/>
                </a:moveTo>
                <a:cubicBezTo>
                  <a:pt x="502" y="188"/>
                  <a:pt x="498" y="192"/>
                  <a:pt x="489" y="191"/>
                </a:cubicBezTo>
                <a:cubicBezTo>
                  <a:pt x="475" y="205"/>
                  <a:pt x="460" y="203"/>
                  <a:pt x="444" y="195"/>
                </a:cubicBezTo>
                <a:cubicBezTo>
                  <a:pt x="397" y="203"/>
                  <a:pt x="369" y="180"/>
                  <a:pt x="421" y="161"/>
                </a:cubicBezTo>
                <a:moveTo>
                  <a:pt x="453" y="147"/>
                </a:moveTo>
                <a:cubicBezTo>
                  <a:pt x="449" y="150"/>
                  <a:pt x="446" y="152"/>
                  <a:pt x="441" y="151"/>
                </a:cubicBezTo>
                <a:cubicBezTo>
                  <a:pt x="432" y="150"/>
                  <a:pt x="421" y="150"/>
                  <a:pt x="411" y="154"/>
                </a:cubicBezTo>
                <a:cubicBezTo>
                  <a:pt x="406" y="157"/>
                  <a:pt x="401" y="157"/>
                  <a:pt x="396" y="156"/>
                </a:cubicBezTo>
                <a:moveTo>
                  <a:pt x="520" y="123"/>
                </a:moveTo>
                <a:cubicBezTo>
                  <a:pt x="507" y="133"/>
                  <a:pt x="488" y="134"/>
                  <a:pt x="491" y="124"/>
                </a:cubicBezTo>
                <a:moveTo>
                  <a:pt x="496" y="131"/>
                </a:moveTo>
                <a:cubicBezTo>
                  <a:pt x="491" y="139"/>
                  <a:pt x="480" y="143"/>
                  <a:pt x="468" y="139"/>
                </a:cubicBezTo>
                <a:cubicBezTo>
                  <a:pt x="464" y="138"/>
                  <a:pt x="459" y="137"/>
                  <a:pt x="454" y="140"/>
                </a:cubicBezTo>
                <a:cubicBezTo>
                  <a:pt x="446" y="150"/>
                  <a:pt x="435" y="150"/>
                  <a:pt x="425" y="146"/>
                </a:cubicBezTo>
                <a:cubicBezTo>
                  <a:pt x="419" y="145"/>
                  <a:pt x="406" y="147"/>
                  <a:pt x="390" y="151"/>
                </a:cubicBezTo>
                <a:moveTo>
                  <a:pt x="493" y="130"/>
                </a:moveTo>
                <a:cubicBezTo>
                  <a:pt x="483" y="138"/>
                  <a:pt x="472" y="138"/>
                  <a:pt x="458" y="134"/>
                </a:cubicBezTo>
                <a:moveTo>
                  <a:pt x="464" y="123"/>
                </a:moveTo>
                <a:cubicBezTo>
                  <a:pt x="488" y="119"/>
                  <a:pt x="489" y="115"/>
                  <a:pt x="479" y="108"/>
                </a:cubicBezTo>
                <a:moveTo>
                  <a:pt x="446" y="104"/>
                </a:moveTo>
                <a:cubicBezTo>
                  <a:pt x="449" y="100"/>
                  <a:pt x="454" y="100"/>
                  <a:pt x="460" y="103"/>
                </a:cubicBezTo>
                <a:cubicBezTo>
                  <a:pt x="465" y="100"/>
                  <a:pt x="471" y="100"/>
                  <a:pt x="475" y="102"/>
                </a:cubicBezTo>
                <a:cubicBezTo>
                  <a:pt x="506" y="100"/>
                  <a:pt x="521" y="93"/>
                  <a:pt x="518" y="82"/>
                </a:cubicBezTo>
                <a:moveTo>
                  <a:pt x="469" y="106"/>
                </a:moveTo>
                <a:cubicBezTo>
                  <a:pt x="473" y="104"/>
                  <a:pt x="476" y="104"/>
                  <a:pt x="481" y="105"/>
                </a:cubicBezTo>
                <a:cubicBezTo>
                  <a:pt x="518" y="103"/>
                  <a:pt x="532" y="89"/>
                  <a:pt x="519" y="83"/>
                </a:cubicBezTo>
                <a:cubicBezTo>
                  <a:pt x="513" y="72"/>
                  <a:pt x="491" y="70"/>
                  <a:pt x="491" y="70"/>
                </a:cubicBezTo>
                <a:moveTo>
                  <a:pt x="437" y="102"/>
                </a:moveTo>
                <a:cubicBezTo>
                  <a:pt x="441" y="98"/>
                  <a:pt x="448" y="98"/>
                  <a:pt x="454" y="99"/>
                </a:cubicBezTo>
                <a:cubicBezTo>
                  <a:pt x="505" y="97"/>
                  <a:pt x="510" y="76"/>
                  <a:pt x="445" y="79"/>
                </a:cubicBezTo>
                <a:cubicBezTo>
                  <a:pt x="433" y="77"/>
                  <a:pt x="422" y="77"/>
                  <a:pt x="413" y="81"/>
                </a:cubicBezTo>
                <a:cubicBezTo>
                  <a:pt x="405" y="83"/>
                  <a:pt x="396" y="83"/>
                  <a:pt x="385" y="79"/>
                </a:cubicBezTo>
                <a:cubicBezTo>
                  <a:pt x="374" y="76"/>
                  <a:pt x="378" y="70"/>
                  <a:pt x="364" y="75"/>
                </a:cubicBezTo>
                <a:cubicBezTo>
                  <a:pt x="350" y="75"/>
                  <a:pt x="344" y="70"/>
                  <a:pt x="359" y="61"/>
                </a:cubicBezTo>
                <a:moveTo>
                  <a:pt x="432" y="99"/>
                </a:moveTo>
                <a:cubicBezTo>
                  <a:pt x="437" y="97"/>
                  <a:pt x="444" y="95"/>
                  <a:pt x="449" y="96"/>
                </a:cubicBezTo>
                <a:cubicBezTo>
                  <a:pt x="480" y="99"/>
                  <a:pt x="483" y="78"/>
                  <a:pt x="440" y="89"/>
                </a:cubicBezTo>
                <a:cubicBezTo>
                  <a:pt x="432" y="83"/>
                  <a:pt x="420" y="83"/>
                  <a:pt x="404" y="84"/>
                </a:cubicBezTo>
                <a:cubicBezTo>
                  <a:pt x="400" y="85"/>
                  <a:pt x="396" y="86"/>
                  <a:pt x="391" y="86"/>
                </a:cubicBezTo>
                <a:cubicBezTo>
                  <a:pt x="386" y="86"/>
                  <a:pt x="387" y="86"/>
                  <a:pt x="384" y="84"/>
                </a:cubicBezTo>
                <a:cubicBezTo>
                  <a:pt x="380" y="82"/>
                  <a:pt x="378" y="79"/>
                  <a:pt x="376" y="78"/>
                </a:cubicBezTo>
                <a:cubicBezTo>
                  <a:pt x="372" y="77"/>
                  <a:pt x="369" y="77"/>
                  <a:pt x="363" y="78"/>
                </a:cubicBezTo>
                <a:cubicBezTo>
                  <a:pt x="342" y="83"/>
                  <a:pt x="316" y="76"/>
                  <a:pt x="339" y="61"/>
                </a:cubicBezTo>
                <a:moveTo>
                  <a:pt x="420" y="98"/>
                </a:moveTo>
                <a:cubicBezTo>
                  <a:pt x="437" y="93"/>
                  <a:pt x="434" y="88"/>
                  <a:pt x="413" y="92"/>
                </a:cubicBezTo>
                <a:cubicBezTo>
                  <a:pt x="405" y="86"/>
                  <a:pt x="396" y="85"/>
                  <a:pt x="386" y="90"/>
                </a:cubicBezTo>
                <a:moveTo>
                  <a:pt x="410" y="97"/>
                </a:moveTo>
                <a:cubicBezTo>
                  <a:pt x="401" y="92"/>
                  <a:pt x="393" y="91"/>
                  <a:pt x="383" y="96"/>
                </a:cubicBezTo>
                <a:cubicBezTo>
                  <a:pt x="379" y="95"/>
                  <a:pt x="373" y="97"/>
                  <a:pt x="371" y="96"/>
                </a:cubicBezTo>
                <a:cubicBezTo>
                  <a:pt x="370" y="95"/>
                  <a:pt x="358" y="91"/>
                  <a:pt x="347" y="95"/>
                </a:cubicBezTo>
                <a:moveTo>
                  <a:pt x="324" y="90"/>
                </a:moveTo>
                <a:cubicBezTo>
                  <a:pt x="326" y="88"/>
                  <a:pt x="327" y="85"/>
                  <a:pt x="327" y="83"/>
                </a:cubicBezTo>
                <a:moveTo>
                  <a:pt x="296" y="86"/>
                </a:moveTo>
                <a:cubicBezTo>
                  <a:pt x="299" y="84"/>
                  <a:pt x="310" y="77"/>
                  <a:pt x="293" y="66"/>
                </a:cubicBezTo>
                <a:cubicBezTo>
                  <a:pt x="285" y="63"/>
                  <a:pt x="277" y="66"/>
                  <a:pt x="277" y="69"/>
                </a:cubicBezTo>
                <a:moveTo>
                  <a:pt x="303" y="81"/>
                </a:moveTo>
                <a:cubicBezTo>
                  <a:pt x="309" y="83"/>
                  <a:pt x="319" y="73"/>
                  <a:pt x="302" y="73"/>
                </a:cubicBezTo>
                <a:moveTo>
                  <a:pt x="363" y="38"/>
                </a:moveTo>
                <a:cubicBezTo>
                  <a:pt x="356" y="31"/>
                  <a:pt x="343" y="31"/>
                  <a:pt x="331" y="36"/>
                </a:cubicBezTo>
                <a:cubicBezTo>
                  <a:pt x="305" y="34"/>
                  <a:pt x="300" y="41"/>
                  <a:pt x="310" y="47"/>
                </a:cubicBezTo>
                <a:cubicBezTo>
                  <a:pt x="325" y="51"/>
                  <a:pt x="335" y="42"/>
                  <a:pt x="316" y="41"/>
                </a:cubicBezTo>
                <a:moveTo>
                  <a:pt x="325" y="32"/>
                </a:moveTo>
                <a:cubicBezTo>
                  <a:pt x="318" y="31"/>
                  <a:pt x="310" y="31"/>
                  <a:pt x="303" y="32"/>
                </a:cubicBezTo>
                <a:moveTo>
                  <a:pt x="319" y="57"/>
                </a:moveTo>
                <a:cubicBezTo>
                  <a:pt x="276" y="69"/>
                  <a:pt x="241" y="43"/>
                  <a:pt x="303" y="32"/>
                </a:cubicBezTo>
                <a:moveTo>
                  <a:pt x="319" y="57"/>
                </a:moveTo>
                <a:cubicBezTo>
                  <a:pt x="293" y="58"/>
                  <a:pt x="277" y="41"/>
                  <a:pt x="303" y="32"/>
                </a:cubicBezTo>
                <a:moveTo>
                  <a:pt x="398" y="71"/>
                </a:moveTo>
                <a:cubicBezTo>
                  <a:pt x="386" y="66"/>
                  <a:pt x="379" y="65"/>
                  <a:pt x="374" y="68"/>
                </a:cubicBezTo>
                <a:cubicBezTo>
                  <a:pt x="357" y="72"/>
                  <a:pt x="343" y="71"/>
                  <a:pt x="369" y="62"/>
                </a:cubicBezTo>
                <a:cubicBezTo>
                  <a:pt x="434" y="62"/>
                  <a:pt x="445" y="24"/>
                  <a:pt x="379" y="24"/>
                </a:cubicBezTo>
                <a:cubicBezTo>
                  <a:pt x="360" y="20"/>
                  <a:pt x="342" y="21"/>
                  <a:pt x="323" y="28"/>
                </a:cubicBezTo>
                <a:cubicBezTo>
                  <a:pt x="313" y="27"/>
                  <a:pt x="304" y="27"/>
                  <a:pt x="295" y="29"/>
                </a:cubicBezTo>
                <a:moveTo>
                  <a:pt x="359" y="61"/>
                </a:moveTo>
                <a:cubicBezTo>
                  <a:pt x="392" y="50"/>
                  <a:pt x="411" y="41"/>
                  <a:pt x="377" y="30"/>
                </a:cubicBezTo>
                <a:cubicBezTo>
                  <a:pt x="361" y="20"/>
                  <a:pt x="343" y="25"/>
                  <a:pt x="325" y="32"/>
                </a:cubicBezTo>
                <a:moveTo>
                  <a:pt x="369" y="58"/>
                </a:moveTo>
                <a:cubicBezTo>
                  <a:pt x="378" y="66"/>
                  <a:pt x="451" y="30"/>
                  <a:pt x="376" y="30"/>
                </a:cubicBezTo>
                <a:moveTo>
                  <a:pt x="421" y="62"/>
                </a:moveTo>
                <a:cubicBezTo>
                  <a:pt x="405" y="59"/>
                  <a:pt x="391" y="61"/>
                  <a:pt x="381" y="66"/>
                </a:cubicBezTo>
                <a:moveTo>
                  <a:pt x="396" y="62"/>
                </a:moveTo>
                <a:cubicBezTo>
                  <a:pt x="381" y="62"/>
                  <a:pt x="367" y="63"/>
                  <a:pt x="359" y="70"/>
                </a:cubicBezTo>
                <a:moveTo>
                  <a:pt x="394" y="70"/>
                </a:moveTo>
                <a:cubicBezTo>
                  <a:pt x="398" y="63"/>
                  <a:pt x="401" y="63"/>
                  <a:pt x="411" y="62"/>
                </a:cubicBezTo>
                <a:moveTo>
                  <a:pt x="413" y="62"/>
                </a:moveTo>
                <a:cubicBezTo>
                  <a:pt x="452" y="49"/>
                  <a:pt x="441" y="37"/>
                  <a:pt x="417" y="27"/>
                </a:cubicBezTo>
                <a:cubicBezTo>
                  <a:pt x="411" y="21"/>
                  <a:pt x="401" y="21"/>
                  <a:pt x="392" y="21"/>
                </a:cubicBezTo>
                <a:moveTo>
                  <a:pt x="424" y="63"/>
                </a:moveTo>
                <a:cubicBezTo>
                  <a:pt x="459" y="55"/>
                  <a:pt x="472" y="35"/>
                  <a:pt x="418" y="27"/>
                </a:cubicBezTo>
                <a:moveTo>
                  <a:pt x="441" y="57"/>
                </a:moveTo>
                <a:cubicBezTo>
                  <a:pt x="445" y="62"/>
                  <a:pt x="452" y="58"/>
                  <a:pt x="460" y="55"/>
                </a:cubicBezTo>
                <a:cubicBezTo>
                  <a:pt x="495" y="62"/>
                  <a:pt x="495" y="38"/>
                  <a:pt x="480" y="42"/>
                </a:cubicBezTo>
                <a:cubicBezTo>
                  <a:pt x="474" y="32"/>
                  <a:pt x="459" y="32"/>
                  <a:pt x="452" y="38"/>
                </a:cubicBezTo>
                <a:moveTo>
                  <a:pt x="467" y="47"/>
                </a:moveTo>
                <a:cubicBezTo>
                  <a:pt x="455" y="47"/>
                  <a:pt x="457" y="54"/>
                  <a:pt x="467" y="52"/>
                </a:cubicBezTo>
                <a:cubicBezTo>
                  <a:pt x="479" y="50"/>
                  <a:pt x="469" y="36"/>
                  <a:pt x="454" y="43"/>
                </a:cubicBezTo>
                <a:moveTo>
                  <a:pt x="390" y="14"/>
                </a:moveTo>
                <a:cubicBezTo>
                  <a:pt x="388" y="20"/>
                  <a:pt x="403" y="16"/>
                  <a:pt x="396" y="11"/>
                </a:cubicBezTo>
                <a:cubicBezTo>
                  <a:pt x="393" y="9"/>
                  <a:pt x="387" y="8"/>
                  <a:pt x="381" y="9"/>
                </a:cubicBezTo>
                <a:cubicBezTo>
                  <a:pt x="374" y="11"/>
                  <a:pt x="377" y="16"/>
                  <a:pt x="379" y="17"/>
                </a:cubicBezTo>
                <a:moveTo>
                  <a:pt x="140" y="192"/>
                </a:moveTo>
                <a:cubicBezTo>
                  <a:pt x="132" y="187"/>
                  <a:pt x="119" y="183"/>
                  <a:pt x="101" y="184"/>
                </a:cubicBezTo>
                <a:cubicBezTo>
                  <a:pt x="96" y="184"/>
                  <a:pt x="93" y="185"/>
                  <a:pt x="86" y="186"/>
                </a:cubicBezTo>
                <a:cubicBezTo>
                  <a:pt x="76" y="191"/>
                  <a:pt x="78" y="201"/>
                  <a:pt x="95" y="200"/>
                </a:cubicBezTo>
                <a:cubicBezTo>
                  <a:pt x="117" y="199"/>
                  <a:pt x="106" y="180"/>
                  <a:pt x="93" y="191"/>
                </a:cubicBezTo>
                <a:moveTo>
                  <a:pt x="114" y="185"/>
                </a:moveTo>
                <a:cubicBezTo>
                  <a:pt x="122" y="187"/>
                  <a:pt x="122" y="197"/>
                  <a:pt x="119" y="201"/>
                </a:cubicBezTo>
                <a:moveTo>
                  <a:pt x="101" y="184"/>
                </a:moveTo>
                <a:cubicBezTo>
                  <a:pt x="119" y="187"/>
                  <a:pt x="114" y="205"/>
                  <a:pt x="98" y="206"/>
                </a:cubicBezTo>
                <a:cubicBezTo>
                  <a:pt x="64" y="207"/>
                  <a:pt x="62" y="191"/>
                  <a:pt x="74" y="188"/>
                </a:cubicBezTo>
                <a:moveTo>
                  <a:pt x="87" y="186"/>
                </a:moveTo>
                <a:cubicBezTo>
                  <a:pt x="78" y="187"/>
                  <a:pt x="62" y="190"/>
                  <a:pt x="53" y="190"/>
                </a:cubicBezTo>
                <a:moveTo>
                  <a:pt x="109" y="176"/>
                </a:moveTo>
                <a:cubicBezTo>
                  <a:pt x="68" y="190"/>
                  <a:pt x="12" y="172"/>
                  <a:pt x="46" y="152"/>
                </a:cubicBezTo>
                <a:moveTo>
                  <a:pt x="93" y="171"/>
                </a:moveTo>
                <a:cubicBezTo>
                  <a:pt x="67" y="180"/>
                  <a:pt x="29" y="163"/>
                  <a:pt x="65" y="152"/>
                </a:cubicBezTo>
                <a:cubicBezTo>
                  <a:pt x="62" y="150"/>
                  <a:pt x="67" y="146"/>
                  <a:pt x="71" y="146"/>
                </a:cubicBezTo>
                <a:moveTo>
                  <a:pt x="75" y="159"/>
                </a:moveTo>
                <a:cubicBezTo>
                  <a:pt x="73" y="163"/>
                  <a:pt x="85" y="166"/>
                  <a:pt x="86" y="158"/>
                </a:cubicBezTo>
                <a:cubicBezTo>
                  <a:pt x="85" y="153"/>
                  <a:pt x="80" y="152"/>
                  <a:pt x="73" y="154"/>
                </a:cubicBezTo>
                <a:cubicBezTo>
                  <a:pt x="62" y="161"/>
                  <a:pt x="73" y="169"/>
                  <a:pt x="90" y="164"/>
                </a:cubicBezTo>
                <a:moveTo>
                  <a:pt x="114" y="152"/>
                </a:moveTo>
                <a:cubicBezTo>
                  <a:pt x="110" y="153"/>
                  <a:pt x="106" y="156"/>
                  <a:pt x="101" y="157"/>
                </a:cubicBezTo>
                <a:moveTo>
                  <a:pt x="248" y="181"/>
                </a:moveTo>
                <a:cubicBezTo>
                  <a:pt x="236" y="187"/>
                  <a:pt x="215" y="188"/>
                  <a:pt x="177" y="183"/>
                </a:cubicBezTo>
                <a:moveTo>
                  <a:pt x="159" y="169"/>
                </a:moveTo>
                <a:cubicBezTo>
                  <a:pt x="156" y="169"/>
                  <a:pt x="153" y="169"/>
                  <a:pt x="150" y="167"/>
                </a:cubicBezTo>
                <a:moveTo>
                  <a:pt x="155" y="160"/>
                </a:moveTo>
                <a:cubicBezTo>
                  <a:pt x="151" y="159"/>
                  <a:pt x="147" y="160"/>
                  <a:pt x="143" y="164"/>
                </a:cubicBezTo>
                <a:moveTo>
                  <a:pt x="155" y="156"/>
                </a:moveTo>
                <a:cubicBezTo>
                  <a:pt x="146" y="156"/>
                  <a:pt x="136" y="156"/>
                  <a:pt x="137" y="164"/>
                </a:cubicBezTo>
                <a:moveTo>
                  <a:pt x="373" y="301"/>
                </a:moveTo>
                <a:cubicBezTo>
                  <a:pt x="359" y="303"/>
                  <a:pt x="336" y="308"/>
                  <a:pt x="326" y="303"/>
                </a:cubicBezTo>
                <a:moveTo>
                  <a:pt x="573" y="179"/>
                </a:moveTo>
                <a:cubicBezTo>
                  <a:pt x="571" y="177"/>
                  <a:pt x="570" y="174"/>
                  <a:pt x="570" y="172"/>
                </a:cubicBezTo>
                <a:moveTo>
                  <a:pt x="575" y="163"/>
                </a:moveTo>
                <a:cubicBezTo>
                  <a:pt x="580" y="160"/>
                  <a:pt x="586" y="158"/>
                  <a:pt x="593" y="158"/>
                </a:cubicBezTo>
                <a:moveTo>
                  <a:pt x="432" y="204"/>
                </a:moveTo>
                <a:cubicBezTo>
                  <a:pt x="439" y="204"/>
                  <a:pt x="438" y="206"/>
                  <a:pt x="442" y="208"/>
                </a:cubicBezTo>
                <a:moveTo>
                  <a:pt x="248" y="233"/>
                </a:moveTo>
                <a:cubicBezTo>
                  <a:pt x="258" y="218"/>
                  <a:pt x="283" y="221"/>
                  <a:pt x="276" y="231"/>
                </a:cubicBezTo>
                <a:moveTo>
                  <a:pt x="259" y="241"/>
                </a:moveTo>
                <a:cubicBezTo>
                  <a:pt x="261" y="244"/>
                  <a:pt x="263" y="245"/>
                  <a:pt x="266" y="245"/>
                </a:cubicBezTo>
                <a:moveTo>
                  <a:pt x="528" y="105"/>
                </a:moveTo>
                <a:cubicBezTo>
                  <a:pt x="533" y="104"/>
                  <a:pt x="533" y="104"/>
                  <a:pt x="533" y="104"/>
                </a:cubicBezTo>
                <a:moveTo>
                  <a:pt x="512" y="138"/>
                </a:moveTo>
                <a:cubicBezTo>
                  <a:pt x="509" y="137"/>
                  <a:pt x="506" y="138"/>
                  <a:pt x="503" y="138"/>
                </a:cubicBezTo>
                <a:moveTo>
                  <a:pt x="315" y="152"/>
                </a:moveTo>
                <a:cubicBezTo>
                  <a:pt x="305" y="157"/>
                  <a:pt x="296" y="156"/>
                  <a:pt x="285" y="156"/>
                </a:cubicBezTo>
                <a:cubicBezTo>
                  <a:pt x="300" y="157"/>
                  <a:pt x="310" y="166"/>
                  <a:pt x="303" y="174"/>
                </a:cubicBezTo>
                <a:moveTo>
                  <a:pt x="320" y="292"/>
                </a:moveTo>
                <a:cubicBezTo>
                  <a:pt x="317" y="294"/>
                  <a:pt x="315" y="296"/>
                  <a:pt x="313" y="299"/>
                </a:cubicBezTo>
                <a:moveTo>
                  <a:pt x="332" y="276"/>
                </a:moveTo>
                <a:cubicBezTo>
                  <a:pt x="318" y="279"/>
                  <a:pt x="306" y="279"/>
                  <a:pt x="296" y="282"/>
                </a:cubicBezTo>
                <a:moveTo>
                  <a:pt x="134" y="147"/>
                </a:moveTo>
                <a:cubicBezTo>
                  <a:pt x="140" y="145"/>
                  <a:pt x="147" y="145"/>
                  <a:pt x="153" y="145"/>
                </a:cubicBezTo>
                <a:moveTo>
                  <a:pt x="401" y="228"/>
                </a:moveTo>
                <a:cubicBezTo>
                  <a:pt x="403" y="227"/>
                  <a:pt x="405" y="226"/>
                  <a:pt x="406" y="225"/>
                </a:cubicBezTo>
                <a:moveTo>
                  <a:pt x="418" y="22"/>
                </a:moveTo>
                <a:cubicBezTo>
                  <a:pt x="415" y="22"/>
                  <a:pt x="414" y="22"/>
                  <a:pt x="412" y="22"/>
                </a:cubicBezTo>
                <a:moveTo>
                  <a:pt x="649" y="178"/>
                </a:moveTo>
                <a:cubicBezTo>
                  <a:pt x="651" y="178"/>
                  <a:pt x="654" y="178"/>
                  <a:pt x="656" y="178"/>
                </a:cubicBezTo>
                <a:moveTo>
                  <a:pt x="643" y="159"/>
                </a:moveTo>
                <a:cubicBezTo>
                  <a:pt x="645" y="158"/>
                  <a:pt x="648" y="158"/>
                  <a:pt x="651" y="158"/>
                </a:cubicBezTo>
                <a:moveTo>
                  <a:pt x="320" y="264"/>
                </a:moveTo>
                <a:cubicBezTo>
                  <a:pt x="318" y="262"/>
                  <a:pt x="317" y="262"/>
                  <a:pt x="315" y="261"/>
                </a:cubicBezTo>
                <a:moveTo>
                  <a:pt x="285" y="181"/>
                </a:moveTo>
                <a:cubicBezTo>
                  <a:pt x="282" y="181"/>
                  <a:pt x="279" y="183"/>
                  <a:pt x="276" y="183"/>
                </a:cubicBezTo>
                <a:cubicBezTo>
                  <a:pt x="272" y="183"/>
                  <a:pt x="272" y="185"/>
                  <a:pt x="275" y="185"/>
                </a:cubicBezTo>
                <a:moveTo>
                  <a:pt x="229" y="124"/>
                </a:moveTo>
                <a:cubicBezTo>
                  <a:pt x="228" y="126"/>
                  <a:pt x="229" y="127"/>
                  <a:pt x="230" y="130"/>
                </a:cubicBezTo>
              </a:path>
            </a:pathLst>
          </a:custGeom>
          <a:noFill/>
          <a:ln w="7938" cap="flat">
            <a:solidFill>
              <a:srgbClr val="FCF6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0.00023 L 0.19245 -0.00463 C 0.2 -0.00487 0.20742 -0.00579 0.21497 -0.00672 C 0.21745 -0.00718 0.21992 -0.00857 0.2224 -0.00903 C 0.22695 -0.00996 0.23164 -0.01042 0.2362 -0.01135 C 0.23828 -0.01274 0.24023 -0.01482 0.24245 -0.01575 C 0.25195 -0.01922 0.2638 -0.02084 0.2737 -0.02246 C 0.27578 -0.02315 0.27786 -0.02362 0.27995 -0.02454 C 0.28333 -0.02593 0.28659 -0.02801 0.28997 -0.02894 C 0.29661 -0.03102 0.30325 -0.03195 0.3099 -0.03357 L 0.32995 -0.03797 C 0.34987 -0.04792 0.32513 -0.03658 0.35365 -0.04468 C 0.35664 -0.04537 0.3595 -0.04792 0.3625 -0.04908 C 0.36628 -0.05047 0.3793 -0.05278 0.38242 -0.05348 C 0.38411 -0.05417 0.38581 -0.0544 0.3875 -0.05579 C 0.3888 -0.05672 0.38971 -0.0595 0.39115 -0.06019 C 0.39232 -0.06065 0.41198 -0.06459 0.4125 -0.06459 C 0.41406 -0.06528 0.41589 -0.06551 0.41745 -0.0669 C 0.41888 -0.06783 0.41966 -0.07084 0.42122 -0.0713 C 0.42825 -0.07315 0.43542 -0.07269 0.44245 -0.07338 C 0.45469 -0.07894 0.43828 -0.072 0.4612 -0.07801 C 0.4625 -0.07825 0.46367 -0.07963 0.46497 -0.0801 C 0.46784 -0.08125 0.47083 -0.08149 0.4737 -0.08241 C 0.47578 -0.08287 0.47786 -0.08403 0.47995 -0.0845 C 0.48281 -0.08542 0.48581 -0.08588 0.48867 -0.08681 C 0.49284 -0.0882 0.497 -0.09028 0.50117 -0.09121 C 0.50742 -0.0926 0.51367 -0.09283 0.51992 -0.09352 C 0.53698 -0.09862 0.51602 -0.09213 0.53997 -0.10024 C 0.54245 -0.10093 0.54492 -0.10139 0.5474 -0.10232 C 0.5487 -0.10278 0.54987 -0.10417 0.55117 -0.10463 C 0.55703 -0.10649 0.56289 -0.10741 0.56875 -0.10903 C 0.57122 -0.10973 0.5737 -0.11065 0.57617 -0.11135 C 0.58125 -0.1125 0.59219 -0.11412 0.5974 -0.11575 C 0.60156 -0.1169 0.60573 -0.11875 0.6099 -0.12014 C 0.61497 -0.12176 0.61992 -0.12269 0.625 -0.12454 C 0.62865 -0.12616 0.63242 -0.12778 0.6362 -0.12894 C 0.64023 -0.13033 0.65117 -0.13264 0.65495 -0.13357 C 0.66081 -0.13496 0.66667 -0.13542 0.6724 -0.13797 C 0.67409 -0.13866 0.67578 -0.13982 0.67747 -0.14005 C 0.68203 -0.14121 0.68659 -0.14167 0.69115 -0.14237 C 0.69831 -0.14561 0.70117 -0.147 0.7099 -0.14908 C 0.71497 -0.15024 0.71992 -0.15047 0.725 -0.15116 C 0.73411 -0.15533 0.72578 -0.15093 0.7349 -0.15787 C 0.73828 -0.16042 0.74128 -0.16112 0.74492 -0.1625 C 0.74622 -0.16389 0.7474 -0.16575 0.7487 -0.1669 C 0.75221 -0.16991 0.75794 -0.17037 0.7612 -0.1713 C 0.7625 -0.17269 0.76354 -0.17477 0.76497 -0.1757 C 0.76719 -0.17732 0.77865 -0.17987 0.77995 -0.1801 C 0.78164 -0.18172 0.7832 -0.18334 0.7849 -0.18473 C 0.79245 -0.19005 0.79414 -0.18936 0.80247 -0.19352 L 0.81367 -0.20024 C 0.81497 -0.20093 0.81615 -0.20186 0.81745 -0.20232 C 0.83307 -0.20926 0.81367 -0.20047 0.82617 -0.20695 C 0.82786 -0.20764 0.82956 -0.20834 0.83125 -0.20903 C 0.83242 -0.21065 0.83359 -0.2125 0.8349 -0.21343 C 0.83789 -0.21575 0.84661 -0.21737 0.8487 -0.21806 C 0.86237 -0.22616 0.84167 -0.2132 0.85625 -0.22454 C 0.85859 -0.22662 0.86133 -0.22709 0.86367 -0.22917 C 0.8651 -0.2301 0.86602 -0.23264 0.86745 -0.23357 C 0.8707 -0.23565 0.87747 -0.23797 0.87747 -0.23774 C 0.88568 -0.24769 0.87682 -0.23797 0.8849 -0.24468 C 0.88828 -0.24746 0.89167 -0.25047 0.89492 -0.25348 C 0.89661 -0.2551 0.89844 -0.25602 0.9 -0.25787 C 0.90117 -0.2595 0.90234 -0.26112 0.90365 -0.2625 C 0.90625 -0.26459 0.91133 -0.26598 0.91367 -0.2669 C 0.91771 -0.27153 0.91771 -0.272 0.9224 -0.2757 C 0.92448 -0.27732 0.92669 -0.27848 0.92865 -0.2801 C 0.93034 -0.28149 0.93203 -0.28334 0.93372 -0.28473 C 0.9349 -0.28565 0.9362 -0.28588 0.9375 -0.28681 C 0.93919 -0.2882 0.94075 -0.29005 0.94245 -0.29121 C 0.94362 -0.29213 0.94505 -0.2926 0.94622 -0.29352 C 0.94831 -0.29537 0.95026 -0.29838 0.95247 -0.30024 C 0.95365 -0.30116 0.95495 -0.30139 0.95625 -0.30232 C 0.95794 -0.30371 0.9595 -0.30579 0.9612 -0.30695 C 0.96276 -0.30787 0.96458 -0.30811 0.96615 -0.30903 C 0.97396 -0.31436 0.96862 -0.3125 0.97617 -0.32014 C 0.97734 -0.3213 0.97865 -0.32176 0.97995 -0.32246 C 0.98125 -0.32477 0.98216 -0.32732 0.98372 -0.32917 C 0.98477 -0.33033 0.9862 -0.33033 0.9875 -0.33125 C 0.98919 -0.33264 0.99075 -0.3345 0.99245 -0.33588 C 1 -0.34144 0.99206 -0.33334 1.00247 -0.34237 C 1.01107 -0.35 1.00078 -0.34445 1.0112 -0.34908 L 1.01875 -0.35811 C 1.01992 -0.3595 1.02109 -0.36135 1.0224 -0.3625 C 1.02448 -0.36389 1.02669 -0.36505 1.02865 -0.3669 C 1.04284 -0.38079 1.02227 -0.36575 1.04115 -0.38241 C 1.04284 -0.38403 1.04466 -0.38473 1.04622 -0.38658 C 1.04961 -0.39075 1.05273 -0.39584 1.05625 -0.4 C 1.06471 -0.40996 1.0543 -0.39746 1.06615 -0.41343 C 1.06745 -0.41505 1.06875 -0.41621 1.06992 -0.41783 C 1.07266 -0.4213 1.07578 -0.42593 1.07865 -0.42894 C 1.08034 -0.43056 1.08203 -0.43195 1.08372 -0.43334 C 1.08555 -0.4382 1.08711 -0.44306 1.08997 -0.44676 C 1.09102 -0.44792 1.09245 -0.44815 1.09375 -0.44885 C 1.09414 -0.45116 1.09388 -0.45417 1.09492 -0.45556 C 1.09714 -0.45834 1.10247 -0.45996 1.10247 -0.45973 C 1.10365 -0.46227 1.10482 -0.46459 1.10625 -0.46667 C 1.11562 -0.48079 1.10521 -0.46274 1.1125 -0.4757 " pathEditMode="relative" rAng="0" ptsTypes="AAAAAAAAAAAAAAAAAAAAAAAAAAAAAAAAAAAAAAAAAAAAAAAAAAAAAAAAAAAAAAAAAAAAAAAAAAAAAAAAAAAAAAAAAAAAAAAAAAA">
                                      <p:cBhvr>
                                        <p:cTn id="6" dur="4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25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d1a2278c153fba1be69253fd6bba527616f2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宽屏</PresentationFormat>
  <Paragraphs>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Kozuka Gothic Pro R</vt:lpstr>
      <vt:lpstr>方正大标宋简体</vt:lpstr>
      <vt:lpstr>方正古隶简体</vt:lpstr>
      <vt:lpstr>方正清刻本悦宋简体</vt:lpstr>
      <vt:lpstr>方正小篆体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艾迪创想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59</cp:revision>
  <dcterms:created xsi:type="dcterms:W3CDTF">2015-08-18T03:49:00Z</dcterms:created>
  <dcterms:modified xsi:type="dcterms:W3CDTF">2021-01-06T08:37:18Z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